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6" r:id="rId3"/>
    <p:sldMasterId id="2147483726" r:id="rId4"/>
    <p:sldMasterId id="2147483740" r:id="rId5"/>
  </p:sldMasterIdLst>
  <p:notesMasterIdLst>
    <p:notesMasterId r:id="rId20"/>
  </p:notesMasterIdLst>
  <p:sldIdLst>
    <p:sldId id="479" r:id="rId6"/>
    <p:sldId id="470" r:id="rId7"/>
    <p:sldId id="416" r:id="rId8"/>
    <p:sldId id="452" r:id="rId9"/>
    <p:sldId id="460" r:id="rId10"/>
    <p:sldId id="462" r:id="rId11"/>
    <p:sldId id="477" r:id="rId12"/>
    <p:sldId id="472" r:id="rId13"/>
    <p:sldId id="466" r:id="rId14"/>
    <p:sldId id="467" r:id="rId15"/>
    <p:sldId id="469" r:id="rId16"/>
    <p:sldId id="468" r:id="rId17"/>
    <p:sldId id="305" r:id="rId18"/>
    <p:sldId id="480" r:id="rId19"/>
  </p:sldIdLst>
  <p:sldSz cx="9144000" cy="5715000" type="screen16x1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lantagenet Cherokee" panose="020B0604020202020204" charset="0"/>
      <p:regular r:id="rId31"/>
    </p:embeddedFont>
    <p:embeddedFont>
      <p:font typeface="HP001 5 hàng" panose="020B0604020202020204" charset="0"/>
      <p:regular r:id="rId32"/>
      <p:bold r:id="rId33"/>
    </p:embeddedFont>
    <p:embeddedFont>
      <p:font typeface="HP001 4 hàng" panose="020B0604020202020204" charset="0"/>
      <p:regular r:id="rId34"/>
      <p:bold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custDataLst>
    <p:tags r:id="rId42"/>
  </p:custDataLst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8AA"/>
    <a:srgbClr val="0000FF"/>
    <a:srgbClr val="006600"/>
    <a:srgbClr val="FF9900"/>
    <a:srgbClr val="FFFFFF"/>
    <a:srgbClr val="00FFFF"/>
    <a:srgbClr val="002060"/>
    <a:srgbClr val="663300"/>
    <a:srgbClr val="FF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3818" autoAdjust="0"/>
  </p:normalViewPr>
  <p:slideViewPr>
    <p:cSldViewPr>
      <p:cViewPr varScale="1">
        <p:scale>
          <a:sx n="82" d="100"/>
          <a:sy n="82" d="100"/>
        </p:scale>
        <p:origin x="1038" y="8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A948A-8E75-43CB-A4A3-F816367E7D4A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5C966-A7C4-47F0-A005-8140A375C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2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5C966-A7C4-47F0-A005-8140A375C3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31FAB-775A-45F8-8F25-8C8C7375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1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47986-D878-4E11-8A0A-47DE95320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DBB88-5695-45DD-8FB1-E5AB7593F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10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314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136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511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367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400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3894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512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61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6CCD8-C698-49FB-A2D7-0B8823CF2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84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989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252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4035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08277"/>
            <a:ext cx="9736454" cy="613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426" y="223459"/>
            <a:ext cx="8635149" cy="526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545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9515C-98EC-264C-BCE2-838FB99B2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78474"/>
            <a:ext cx="6858000" cy="12464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4A911-BC77-5647-8048-3BD6175DE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2492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64A7C-8D11-E743-811F-A34311AD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E517D-C717-8346-85B1-4579E93D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AC8A7-1A4A-CE48-8DD4-6490B1BB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362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CACAAA-D530-034B-B480-CD5E6C3849D8}"/>
              </a:ext>
            </a:extLst>
          </p:cNvPr>
          <p:cNvSpPr/>
          <p:nvPr userDrawn="1"/>
        </p:nvSpPr>
        <p:spPr>
          <a:xfrm>
            <a:off x="0" y="-14780"/>
            <a:ext cx="9144000" cy="5822804"/>
          </a:xfrm>
          <a:prstGeom prst="rect">
            <a:avLst/>
          </a:prstGeom>
          <a:gradFill flip="none" rotWithShape="1">
            <a:gsLst>
              <a:gs pos="41000">
                <a:schemeClr val="accent1">
                  <a:lumMod val="45000"/>
                  <a:lumOff val="55000"/>
                </a:schemeClr>
              </a:gs>
              <a:gs pos="0">
                <a:schemeClr val="accent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79">
            <a:extLst>
              <a:ext uri="{FF2B5EF4-FFF2-40B4-BE49-F238E27FC236}">
                <a16:creationId xmlns:a16="http://schemas.microsoft.com/office/drawing/2014/main" id="{7B71EE8C-7523-384B-87CC-9FA7E1CA766E}"/>
              </a:ext>
            </a:extLst>
          </p:cNvPr>
          <p:cNvSpPr>
            <a:spLocks/>
          </p:cNvSpPr>
          <p:nvPr userDrawn="1"/>
        </p:nvSpPr>
        <p:spPr bwMode="auto">
          <a:xfrm>
            <a:off x="4829073" y="1383825"/>
            <a:ext cx="4314928" cy="4395652"/>
          </a:xfrm>
          <a:custGeom>
            <a:avLst/>
            <a:gdLst>
              <a:gd name="T0" fmla="*/ 3290 w 3332"/>
              <a:gd name="T1" fmla="*/ 2991 h 2992"/>
              <a:gd name="T2" fmla="*/ 3316 w 3332"/>
              <a:gd name="T3" fmla="*/ 2976 h 2992"/>
              <a:gd name="T4" fmla="*/ 3331 w 3332"/>
              <a:gd name="T5" fmla="*/ 2950 h 2992"/>
              <a:gd name="T6" fmla="*/ 3332 w 3332"/>
              <a:gd name="T7" fmla="*/ 0 h 2992"/>
              <a:gd name="T8" fmla="*/ 3313 w 3332"/>
              <a:gd name="T9" fmla="*/ 97 h 2992"/>
              <a:gd name="T10" fmla="*/ 3288 w 3332"/>
              <a:gd name="T11" fmla="*/ 183 h 2992"/>
              <a:gd name="T12" fmla="*/ 3259 w 3332"/>
              <a:gd name="T13" fmla="*/ 258 h 2992"/>
              <a:gd name="T14" fmla="*/ 3226 w 3332"/>
              <a:gd name="T15" fmla="*/ 323 h 2992"/>
              <a:gd name="T16" fmla="*/ 3188 w 3332"/>
              <a:gd name="T17" fmla="*/ 379 h 2992"/>
              <a:gd name="T18" fmla="*/ 3148 w 3332"/>
              <a:gd name="T19" fmla="*/ 427 h 2992"/>
              <a:gd name="T20" fmla="*/ 3103 w 3332"/>
              <a:gd name="T21" fmla="*/ 468 h 2992"/>
              <a:gd name="T22" fmla="*/ 3056 w 3332"/>
              <a:gd name="T23" fmla="*/ 504 h 2992"/>
              <a:gd name="T24" fmla="*/ 2953 w 3332"/>
              <a:gd name="T25" fmla="*/ 556 h 2992"/>
              <a:gd name="T26" fmla="*/ 2843 w 3332"/>
              <a:gd name="T27" fmla="*/ 591 h 2992"/>
              <a:gd name="T28" fmla="*/ 2686 w 3332"/>
              <a:gd name="T29" fmla="*/ 623 h 2992"/>
              <a:gd name="T30" fmla="*/ 2485 w 3332"/>
              <a:gd name="T31" fmla="*/ 661 h 2992"/>
              <a:gd name="T32" fmla="*/ 2367 w 3332"/>
              <a:gd name="T33" fmla="*/ 693 h 2992"/>
              <a:gd name="T34" fmla="*/ 2290 w 3332"/>
              <a:gd name="T35" fmla="*/ 722 h 2992"/>
              <a:gd name="T36" fmla="*/ 2182 w 3332"/>
              <a:gd name="T37" fmla="*/ 776 h 2992"/>
              <a:gd name="T38" fmla="*/ 2081 w 3332"/>
              <a:gd name="T39" fmla="*/ 836 h 2992"/>
              <a:gd name="T40" fmla="*/ 1990 w 3332"/>
              <a:gd name="T41" fmla="*/ 907 h 2992"/>
              <a:gd name="T42" fmla="*/ 1904 w 3332"/>
              <a:gd name="T43" fmla="*/ 988 h 2992"/>
              <a:gd name="T44" fmla="*/ 1821 w 3332"/>
              <a:gd name="T45" fmla="*/ 1083 h 2992"/>
              <a:gd name="T46" fmla="*/ 1743 w 3332"/>
              <a:gd name="T47" fmla="*/ 1192 h 2992"/>
              <a:gd name="T48" fmla="*/ 1667 w 3332"/>
              <a:gd name="T49" fmla="*/ 1316 h 2992"/>
              <a:gd name="T50" fmla="*/ 1589 w 3332"/>
              <a:gd name="T51" fmla="*/ 1459 h 2992"/>
              <a:gd name="T52" fmla="*/ 1483 w 3332"/>
              <a:gd name="T53" fmla="*/ 1679 h 2992"/>
              <a:gd name="T54" fmla="*/ 1370 w 3332"/>
              <a:gd name="T55" fmla="*/ 1936 h 2992"/>
              <a:gd name="T56" fmla="*/ 1327 w 3332"/>
              <a:gd name="T57" fmla="*/ 2024 h 2992"/>
              <a:gd name="T58" fmla="*/ 1293 w 3332"/>
              <a:gd name="T59" fmla="*/ 2076 h 2992"/>
              <a:gd name="T60" fmla="*/ 1258 w 3332"/>
              <a:gd name="T61" fmla="*/ 2119 h 2992"/>
              <a:gd name="T62" fmla="*/ 1220 w 3332"/>
              <a:gd name="T63" fmla="*/ 2154 h 2992"/>
              <a:gd name="T64" fmla="*/ 1183 w 3332"/>
              <a:gd name="T65" fmla="*/ 2181 h 2992"/>
              <a:gd name="T66" fmla="*/ 1130 w 3332"/>
              <a:gd name="T67" fmla="*/ 2205 h 2992"/>
              <a:gd name="T68" fmla="*/ 1046 w 3332"/>
              <a:gd name="T69" fmla="*/ 2224 h 2992"/>
              <a:gd name="T70" fmla="*/ 959 w 3332"/>
              <a:gd name="T71" fmla="*/ 2225 h 2992"/>
              <a:gd name="T72" fmla="*/ 839 w 3332"/>
              <a:gd name="T73" fmla="*/ 2213 h 2992"/>
              <a:gd name="T74" fmla="*/ 716 w 3332"/>
              <a:gd name="T75" fmla="*/ 2201 h 2992"/>
              <a:gd name="T76" fmla="*/ 624 w 3332"/>
              <a:gd name="T77" fmla="*/ 2201 h 2992"/>
              <a:gd name="T78" fmla="*/ 531 w 3332"/>
              <a:gd name="T79" fmla="*/ 2218 h 2992"/>
              <a:gd name="T80" fmla="*/ 471 w 3332"/>
              <a:gd name="T81" fmla="*/ 2240 h 2992"/>
              <a:gd name="T82" fmla="*/ 373 w 3332"/>
              <a:gd name="T83" fmla="*/ 2294 h 2992"/>
              <a:gd name="T84" fmla="*/ 289 w 3332"/>
              <a:gd name="T85" fmla="*/ 2355 h 2992"/>
              <a:gd name="T86" fmla="*/ 218 w 3332"/>
              <a:gd name="T87" fmla="*/ 2421 h 2992"/>
              <a:gd name="T88" fmla="*/ 160 w 3332"/>
              <a:gd name="T89" fmla="*/ 2491 h 2992"/>
              <a:gd name="T90" fmla="*/ 111 w 3332"/>
              <a:gd name="T91" fmla="*/ 2566 h 2992"/>
              <a:gd name="T92" fmla="*/ 74 w 3332"/>
              <a:gd name="T93" fmla="*/ 2643 h 2992"/>
              <a:gd name="T94" fmla="*/ 46 w 3332"/>
              <a:gd name="T95" fmla="*/ 2720 h 2992"/>
              <a:gd name="T96" fmla="*/ 24 w 3332"/>
              <a:gd name="T97" fmla="*/ 2797 h 2992"/>
              <a:gd name="T98" fmla="*/ 4 w 3332"/>
              <a:gd name="T99" fmla="*/ 2945 h 2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32" h="2992">
                <a:moveTo>
                  <a:pt x="3279" y="2992"/>
                </a:moveTo>
                <a:lnTo>
                  <a:pt x="3279" y="2992"/>
                </a:lnTo>
                <a:lnTo>
                  <a:pt x="3290" y="2991"/>
                </a:lnTo>
                <a:lnTo>
                  <a:pt x="3299" y="2987"/>
                </a:lnTo>
                <a:lnTo>
                  <a:pt x="3309" y="2982"/>
                </a:lnTo>
                <a:lnTo>
                  <a:pt x="3316" y="2976"/>
                </a:lnTo>
                <a:lnTo>
                  <a:pt x="3324" y="2969"/>
                </a:lnTo>
                <a:lnTo>
                  <a:pt x="3328" y="2959"/>
                </a:lnTo>
                <a:lnTo>
                  <a:pt x="3331" y="2950"/>
                </a:lnTo>
                <a:lnTo>
                  <a:pt x="3332" y="2939"/>
                </a:lnTo>
                <a:lnTo>
                  <a:pt x="3332" y="0"/>
                </a:lnTo>
                <a:lnTo>
                  <a:pt x="3332" y="0"/>
                </a:lnTo>
                <a:lnTo>
                  <a:pt x="3326" y="34"/>
                </a:lnTo>
                <a:lnTo>
                  <a:pt x="3320" y="66"/>
                </a:lnTo>
                <a:lnTo>
                  <a:pt x="3313" y="97"/>
                </a:lnTo>
                <a:lnTo>
                  <a:pt x="3305" y="126"/>
                </a:lnTo>
                <a:lnTo>
                  <a:pt x="3297" y="155"/>
                </a:lnTo>
                <a:lnTo>
                  <a:pt x="3288" y="183"/>
                </a:lnTo>
                <a:lnTo>
                  <a:pt x="3279" y="208"/>
                </a:lnTo>
                <a:lnTo>
                  <a:pt x="3269" y="234"/>
                </a:lnTo>
                <a:lnTo>
                  <a:pt x="3259" y="258"/>
                </a:lnTo>
                <a:lnTo>
                  <a:pt x="3249" y="281"/>
                </a:lnTo>
                <a:lnTo>
                  <a:pt x="3238" y="303"/>
                </a:lnTo>
                <a:lnTo>
                  <a:pt x="3226" y="323"/>
                </a:lnTo>
                <a:lnTo>
                  <a:pt x="3213" y="343"/>
                </a:lnTo>
                <a:lnTo>
                  <a:pt x="3201" y="362"/>
                </a:lnTo>
                <a:lnTo>
                  <a:pt x="3188" y="379"/>
                </a:lnTo>
                <a:lnTo>
                  <a:pt x="3176" y="396"/>
                </a:lnTo>
                <a:lnTo>
                  <a:pt x="3161" y="413"/>
                </a:lnTo>
                <a:lnTo>
                  <a:pt x="3148" y="427"/>
                </a:lnTo>
                <a:lnTo>
                  <a:pt x="3134" y="442"/>
                </a:lnTo>
                <a:lnTo>
                  <a:pt x="3118" y="456"/>
                </a:lnTo>
                <a:lnTo>
                  <a:pt x="3103" y="468"/>
                </a:lnTo>
                <a:lnTo>
                  <a:pt x="3088" y="481"/>
                </a:lnTo>
                <a:lnTo>
                  <a:pt x="3072" y="493"/>
                </a:lnTo>
                <a:lnTo>
                  <a:pt x="3056" y="504"/>
                </a:lnTo>
                <a:lnTo>
                  <a:pt x="3024" y="523"/>
                </a:lnTo>
                <a:lnTo>
                  <a:pt x="2989" y="540"/>
                </a:lnTo>
                <a:lnTo>
                  <a:pt x="2953" y="556"/>
                </a:lnTo>
                <a:lnTo>
                  <a:pt x="2917" y="569"/>
                </a:lnTo>
                <a:lnTo>
                  <a:pt x="2881" y="581"/>
                </a:lnTo>
                <a:lnTo>
                  <a:pt x="2843" y="591"/>
                </a:lnTo>
                <a:lnTo>
                  <a:pt x="2805" y="600"/>
                </a:lnTo>
                <a:lnTo>
                  <a:pt x="2766" y="609"/>
                </a:lnTo>
                <a:lnTo>
                  <a:pt x="2686" y="623"/>
                </a:lnTo>
                <a:lnTo>
                  <a:pt x="2606" y="638"/>
                </a:lnTo>
                <a:lnTo>
                  <a:pt x="2525" y="652"/>
                </a:lnTo>
                <a:lnTo>
                  <a:pt x="2485" y="661"/>
                </a:lnTo>
                <a:lnTo>
                  <a:pt x="2446" y="670"/>
                </a:lnTo>
                <a:lnTo>
                  <a:pt x="2406" y="681"/>
                </a:lnTo>
                <a:lnTo>
                  <a:pt x="2367" y="693"/>
                </a:lnTo>
                <a:lnTo>
                  <a:pt x="2328" y="707"/>
                </a:lnTo>
                <a:lnTo>
                  <a:pt x="2290" y="722"/>
                </a:lnTo>
                <a:lnTo>
                  <a:pt x="2290" y="722"/>
                </a:lnTo>
                <a:lnTo>
                  <a:pt x="2253" y="739"/>
                </a:lnTo>
                <a:lnTo>
                  <a:pt x="2217" y="756"/>
                </a:lnTo>
                <a:lnTo>
                  <a:pt x="2182" y="776"/>
                </a:lnTo>
                <a:lnTo>
                  <a:pt x="2147" y="795"/>
                </a:lnTo>
                <a:lnTo>
                  <a:pt x="2114" y="815"/>
                </a:lnTo>
                <a:lnTo>
                  <a:pt x="2081" y="836"/>
                </a:lnTo>
                <a:lnTo>
                  <a:pt x="2050" y="859"/>
                </a:lnTo>
                <a:lnTo>
                  <a:pt x="2020" y="882"/>
                </a:lnTo>
                <a:lnTo>
                  <a:pt x="1990" y="907"/>
                </a:lnTo>
                <a:lnTo>
                  <a:pt x="1961" y="933"/>
                </a:lnTo>
                <a:lnTo>
                  <a:pt x="1932" y="961"/>
                </a:lnTo>
                <a:lnTo>
                  <a:pt x="1904" y="988"/>
                </a:lnTo>
                <a:lnTo>
                  <a:pt x="1876" y="1019"/>
                </a:lnTo>
                <a:lnTo>
                  <a:pt x="1849" y="1050"/>
                </a:lnTo>
                <a:lnTo>
                  <a:pt x="1821" y="1083"/>
                </a:lnTo>
                <a:lnTo>
                  <a:pt x="1796" y="1118"/>
                </a:lnTo>
                <a:lnTo>
                  <a:pt x="1769" y="1154"/>
                </a:lnTo>
                <a:lnTo>
                  <a:pt x="1743" y="1192"/>
                </a:lnTo>
                <a:lnTo>
                  <a:pt x="1717" y="1231"/>
                </a:lnTo>
                <a:lnTo>
                  <a:pt x="1692" y="1273"/>
                </a:lnTo>
                <a:lnTo>
                  <a:pt x="1667" y="1316"/>
                </a:lnTo>
                <a:lnTo>
                  <a:pt x="1640" y="1362"/>
                </a:lnTo>
                <a:lnTo>
                  <a:pt x="1615" y="1409"/>
                </a:lnTo>
                <a:lnTo>
                  <a:pt x="1589" y="1459"/>
                </a:lnTo>
                <a:lnTo>
                  <a:pt x="1563" y="1511"/>
                </a:lnTo>
                <a:lnTo>
                  <a:pt x="1536" y="1564"/>
                </a:lnTo>
                <a:lnTo>
                  <a:pt x="1483" y="1679"/>
                </a:lnTo>
                <a:lnTo>
                  <a:pt x="1427" y="1802"/>
                </a:lnTo>
                <a:lnTo>
                  <a:pt x="1370" y="1936"/>
                </a:lnTo>
                <a:lnTo>
                  <a:pt x="1370" y="1936"/>
                </a:lnTo>
                <a:lnTo>
                  <a:pt x="1349" y="1982"/>
                </a:lnTo>
                <a:lnTo>
                  <a:pt x="1338" y="2003"/>
                </a:lnTo>
                <a:lnTo>
                  <a:pt x="1327" y="2024"/>
                </a:lnTo>
                <a:lnTo>
                  <a:pt x="1316" y="2042"/>
                </a:lnTo>
                <a:lnTo>
                  <a:pt x="1305" y="2060"/>
                </a:lnTo>
                <a:lnTo>
                  <a:pt x="1293" y="2076"/>
                </a:lnTo>
                <a:lnTo>
                  <a:pt x="1282" y="2091"/>
                </a:lnTo>
                <a:lnTo>
                  <a:pt x="1270" y="2106"/>
                </a:lnTo>
                <a:lnTo>
                  <a:pt x="1258" y="2119"/>
                </a:lnTo>
                <a:lnTo>
                  <a:pt x="1246" y="2132"/>
                </a:lnTo>
                <a:lnTo>
                  <a:pt x="1234" y="2143"/>
                </a:lnTo>
                <a:lnTo>
                  <a:pt x="1220" y="2154"/>
                </a:lnTo>
                <a:lnTo>
                  <a:pt x="1208" y="2164"/>
                </a:lnTo>
                <a:lnTo>
                  <a:pt x="1195" y="2172"/>
                </a:lnTo>
                <a:lnTo>
                  <a:pt x="1183" y="2181"/>
                </a:lnTo>
                <a:lnTo>
                  <a:pt x="1170" y="2188"/>
                </a:lnTo>
                <a:lnTo>
                  <a:pt x="1156" y="2194"/>
                </a:lnTo>
                <a:lnTo>
                  <a:pt x="1130" y="2205"/>
                </a:lnTo>
                <a:lnTo>
                  <a:pt x="1102" y="2213"/>
                </a:lnTo>
                <a:lnTo>
                  <a:pt x="1074" y="2219"/>
                </a:lnTo>
                <a:lnTo>
                  <a:pt x="1046" y="2224"/>
                </a:lnTo>
                <a:lnTo>
                  <a:pt x="1017" y="2225"/>
                </a:lnTo>
                <a:lnTo>
                  <a:pt x="988" y="2227"/>
                </a:lnTo>
                <a:lnTo>
                  <a:pt x="959" y="2225"/>
                </a:lnTo>
                <a:lnTo>
                  <a:pt x="930" y="2223"/>
                </a:lnTo>
                <a:lnTo>
                  <a:pt x="900" y="2221"/>
                </a:lnTo>
                <a:lnTo>
                  <a:pt x="839" y="2213"/>
                </a:lnTo>
                <a:lnTo>
                  <a:pt x="778" y="2207"/>
                </a:lnTo>
                <a:lnTo>
                  <a:pt x="748" y="2204"/>
                </a:lnTo>
                <a:lnTo>
                  <a:pt x="716" y="2201"/>
                </a:lnTo>
                <a:lnTo>
                  <a:pt x="686" y="2200"/>
                </a:lnTo>
                <a:lnTo>
                  <a:pt x="654" y="2200"/>
                </a:lnTo>
                <a:lnTo>
                  <a:pt x="624" y="2201"/>
                </a:lnTo>
                <a:lnTo>
                  <a:pt x="593" y="2205"/>
                </a:lnTo>
                <a:lnTo>
                  <a:pt x="563" y="2210"/>
                </a:lnTo>
                <a:lnTo>
                  <a:pt x="531" y="2218"/>
                </a:lnTo>
                <a:lnTo>
                  <a:pt x="501" y="2228"/>
                </a:lnTo>
                <a:lnTo>
                  <a:pt x="471" y="2240"/>
                </a:lnTo>
                <a:lnTo>
                  <a:pt x="471" y="2240"/>
                </a:lnTo>
                <a:lnTo>
                  <a:pt x="437" y="2257"/>
                </a:lnTo>
                <a:lnTo>
                  <a:pt x="404" y="2275"/>
                </a:lnTo>
                <a:lnTo>
                  <a:pt x="373" y="2294"/>
                </a:lnTo>
                <a:lnTo>
                  <a:pt x="344" y="2314"/>
                </a:lnTo>
                <a:lnTo>
                  <a:pt x="316" y="2333"/>
                </a:lnTo>
                <a:lnTo>
                  <a:pt x="289" y="2355"/>
                </a:lnTo>
                <a:lnTo>
                  <a:pt x="264" y="2377"/>
                </a:lnTo>
                <a:lnTo>
                  <a:pt x="241" y="2398"/>
                </a:lnTo>
                <a:lnTo>
                  <a:pt x="218" y="2421"/>
                </a:lnTo>
                <a:lnTo>
                  <a:pt x="197" y="2444"/>
                </a:lnTo>
                <a:lnTo>
                  <a:pt x="178" y="2467"/>
                </a:lnTo>
                <a:lnTo>
                  <a:pt x="160" y="2491"/>
                </a:lnTo>
                <a:lnTo>
                  <a:pt x="143" y="2517"/>
                </a:lnTo>
                <a:lnTo>
                  <a:pt x="126" y="2541"/>
                </a:lnTo>
                <a:lnTo>
                  <a:pt x="111" y="2566"/>
                </a:lnTo>
                <a:lnTo>
                  <a:pt x="98" y="2592"/>
                </a:lnTo>
                <a:lnTo>
                  <a:pt x="86" y="2617"/>
                </a:lnTo>
                <a:lnTo>
                  <a:pt x="74" y="2643"/>
                </a:lnTo>
                <a:lnTo>
                  <a:pt x="64" y="2668"/>
                </a:lnTo>
                <a:lnTo>
                  <a:pt x="55" y="2695"/>
                </a:lnTo>
                <a:lnTo>
                  <a:pt x="46" y="2720"/>
                </a:lnTo>
                <a:lnTo>
                  <a:pt x="38" y="2745"/>
                </a:lnTo>
                <a:lnTo>
                  <a:pt x="32" y="2772"/>
                </a:lnTo>
                <a:lnTo>
                  <a:pt x="24" y="2797"/>
                </a:lnTo>
                <a:lnTo>
                  <a:pt x="15" y="2848"/>
                </a:lnTo>
                <a:lnTo>
                  <a:pt x="7" y="2898"/>
                </a:lnTo>
                <a:lnTo>
                  <a:pt x="4" y="2945"/>
                </a:lnTo>
                <a:lnTo>
                  <a:pt x="0" y="2992"/>
                </a:lnTo>
                <a:lnTo>
                  <a:pt x="3279" y="2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9515C-98EC-264C-BCE2-838FB99B2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78474"/>
            <a:ext cx="6858000" cy="12464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4A911-BC77-5647-8048-3BD6175DE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2492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64A7C-8D11-E743-811F-A34311AD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E517D-C717-8346-85B1-4579E93D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AC8A7-1A4A-CE48-8DD4-6490B1BB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Freeform 579">
            <a:extLst>
              <a:ext uri="{FF2B5EF4-FFF2-40B4-BE49-F238E27FC236}">
                <a16:creationId xmlns:a16="http://schemas.microsoft.com/office/drawing/2014/main" id="{E2A1AEBA-BC97-624D-9ADB-AAB346FF55C0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-21102" y="-23446"/>
            <a:ext cx="3168411" cy="3227686"/>
          </a:xfrm>
          <a:custGeom>
            <a:avLst/>
            <a:gdLst>
              <a:gd name="T0" fmla="*/ 3290 w 3332"/>
              <a:gd name="T1" fmla="*/ 2991 h 2992"/>
              <a:gd name="T2" fmla="*/ 3316 w 3332"/>
              <a:gd name="T3" fmla="*/ 2976 h 2992"/>
              <a:gd name="T4" fmla="*/ 3331 w 3332"/>
              <a:gd name="T5" fmla="*/ 2950 h 2992"/>
              <a:gd name="T6" fmla="*/ 3332 w 3332"/>
              <a:gd name="T7" fmla="*/ 0 h 2992"/>
              <a:gd name="T8" fmla="*/ 3313 w 3332"/>
              <a:gd name="T9" fmla="*/ 97 h 2992"/>
              <a:gd name="T10" fmla="*/ 3288 w 3332"/>
              <a:gd name="T11" fmla="*/ 183 h 2992"/>
              <a:gd name="T12" fmla="*/ 3259 w 3332"/>
              <a:gd name="T13" fmla="*/ 258 h 2992"/>
              <a:gd name="T14" fmla="*/ 3226 w 3332"/>
              <a:gd name="T15" fmla="*/ 323 h 2992"/>
              <a:gd name="T16" fmla="*/ 3188 w 3332"/>
              <a:gd name="T17" fmla="*/ 379 h 2992"/>
              <a:gd name="T18" fmla="*/ 3148 w 3332"/>
              <a:gd name="T19" fmla="*/ 427 h 2992"/>
              <a:gd name="T20" fmla="*/ 3103 w 3332"/>
              <a:gd name="T21" fmla="*/ 468 h 2992"/>
              <a:gd name="T22" fmla="*/ 3056 w 3332"/>
              <a:gd name="T23" fmla="*/ 504 h 2992"/>
              <a:gd name="T24" fmla="*/ 2953 w 3332"/>
              <a:gd name="T25" fmla="*/ 556 h 2992"/>
              <a:gd name="T26" fmla="*/ 2843 w 3332"/>
              <a:gd name="T27" fmla="*/ 591 h 2992"/>
              <a:gd name="T28" fmla="*/ 2686 w 3332"/>
              <a:gd name="T29" fmla="*/ 623 h 2992"/>
              <a:gd name="T30" fmla="*/ 2485 w 3332"/>
              <a:gd name="T31" fmla="*/ 661 h 2992"/>
              <a:gd name="T32" fmla="*/ 2367 w 3332"/>
              <a:gd name="T33" fmla="*/ 693 h 2992"/>
              <a:gd name="T34" fmla="*/ 2290 w 3332"/>
              <a:gd name="T35" fmla="*/ 722 h 2992"/>
              <a:gd name="T36" fmla="*/ 2182 w 3332"/>
              <a:gd name="T37" fmla="*/ 776 h 2992"/>
              <a:gd name="T38" fmla="*/ 2081 w 3332"/>
              <a:gd name="T39" fmla="*/ 836 h 2992"/>
              <a:gd name="T40" fmla="*/ 1990 w 3332"/>
              <a:gd name="T41" fmla="*/ 907 h 2992"/>
              <a:gd name="T42" fmla="*/ 1904 w 3332"/>
              <a:gd name="T43" fmla="*/ 988 h 2992"/>
              <a:gd name="T44" fmla="*/ 1821 w 3332"/>
              <a:gd name="T45" fmla="*/ 1083 h 2992"/>
              <a:gd name="T46" fmla="*/ 1743 w 3332"/>
              <a:gd name="T47" fmla="*/ 1192 h 2992"/>
              <a:gd name="T48" fmla="*/ 1667 w 3332"/>
              <a:gd name="T49" fmla="*/ 1316 h 2992"/>
              <a:gd name="T50" fmla="*/ 1589 w 3332"/>
              <a:gd name="T51" fmla="*/ 1459 h 2992"/>
              <a:gd name="T52" fmla="*/ 1483 w 3332"/>
              <a:gd name="T53" fmla="*/ 1679 h 2992"/>
              <a:gd name="T54" fmla="*/ 1370 w 3332"/>
              <a:gd name="T55" fmla="*/ 1936 h 2992"/>
              <a:gd name="T56" fmla="*/ 1327 w 3332"/>
              <a:gd name="T57" fmla="*/ 2024 h 2992"/>
              <a:gd name="T58" fmla="*/ 1293 w 3332"/>
              <a:gd name="T59" fmla="*/ 2076 h 2992"/>
              <a:gd name="T60" fmla="*/ 1258 w 3332"/>
              <a:gd name="T61" fmla="*/ 2119 h 2992"/>
              <a:gd name="T62" fmla="*/ 1220 w 3332"/>
              <a:gd name="T63" fmla="*/ 2154 h 2992"/>
              <a:gd name="T64" fmla="*/ 1183 w 3332"/>
              <a:gd name="T65" fmla="*/ 2181 h 2992"/>
              <a:gd name="T66" fmla="*/ 1130 w 3332"/>
              <a:gd name="T67" fmla="*/ 2205 h 2992"/>
              <a:gd name="T68" fmla="*/ 1046 w 3332"/>
              <a:gd name="T69" fmla="*/ 2224 h 2992"/>
              <a:gd name="T70" fmla="*/ 959 w 3332"/>
              <a:gd name="T71" fmla="*/ 2225 h 2992"/>
              <a:gd name="T72" fmla="*/ 839 w 3332"/>
              <a:gd name="T73" fmla="*/ 2213 h 2992"/>
              <a:gd name="T74" fmla="*/ 716 w 3332"/>
              <a:gd name="T75" fmla="*/ 2201 h 2992"/>
              <a:gd name="T76" fmla="*/ 624 w 3332"/>
              <a:gd name="T77" fmla="*/ 2201 h 2992"/>
              <a:gd name="T78" fmla="*/ 531 w 3332"/>
              <a:gd name="T79" fmla="*/ 2218 h 2992"/>
              <a:gd name="T80" fmla="*/ 471 w 3332"/>
              <a:gd name="T81" fmla="*/ 2240 h 2992"/>
              <a:gd name="T82" fmla="*/ 373 w 3332"/>
              <a:gd name="T83" fmla="*/ 2294 h 2992"/>
              <a:gd name="T84" fmla="*/ 289 w 3332"/>
              <a:gd name="T85" fmla="*/ 2355 h 2992"/>
              <a:gd name="T86" fmla="*/ 218 w 3332"/>
              <a:gd name="T87" fmla="*/ 2421 h 2992"/>
              <a:gd name="T88" fmla="*/ 160 w 3332"/>
              <a:gd name="T89" fmla="*/ 2491 h 2992"/>
              <a:gd name="T90" fmla="*/ 111 w 3332"/>
              <a:gd name="T91" fmla="*/ 2566 h 2992"/>
              <a:gd name="T92" fmla="*/ 74 w 3332"/>
              <a:gd name="T93" fmla="*/ 2643 h 2992"/>
              <a:gd name="T94" fmla="*/ 46 w 3332"/>
              <a:gd name="T95" fmla="*/ 2720 h 2992"/>
              <a:gd name="T96" fmla="*/ 24 w 3332"/>
              <a:gd name="T97" fmla="*/ 2797 h 2992"/>
              <a:gd name="T98" fmla="*/ 4 w 3332"/>
              <a:gd name="T99" fmla="*/ 2945 h 2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32" h="2992">
                <a:moveTo>
                  <a:pt x="3279" y="2992"/>
                </a:moveTo>
                <a:lnTo>
                  <a:pt x="3279" y="2992"/>
                </a:lnTo>
                <a:lnTo>
                  <a:pt x="3290" y="2991"/>
                </a:lnTo>
                <a:lnTo>
                  <a:pt x="3299" y="2987"/>
                </a:lnTo>
                <a:lnTo>
                  <a:pt x="3309" y="2982"/>
                </a:lnTo>
                <a:lnTo>
                  <a:pt x="3316" y="2976"/>
                </a:lnTo>
                <a:lnTo>
                  <a:pt x="3324" y="2969"/>
                </a:lnTo>
                <a:lnTo>
                  <a:pt x="3328" y="2959"/>
                </a:lnTo>
                <a:lnTo>
                  <a:pt x="3331" y="2950"/>
                </a:lnTo>
                <a:lnTo>
                  <a:pt x="3332" y="2939"/>
                </a:lnTo>
                <a:lnTo>
                  <a:pt x="3332" y="0"/>
                </a:lnTo>
                <a:lnTo>
                  <a:pt x="3332" y="0"/>
                </a:lnTo>
                <a:lnTo>
                  <a:pt x="3326" y="34"/>
                </a:lnTo>
                <a:lnTo>
                  <a:pt x="3320" y="66"/>
                </a:lnTo>
                <a:lnTo>
                  <a:pt x="3313" y="97"/>
                </a:lnTo>
                <a:lnTo>
                  <a:pt x="3305" y="126"/>
                </a:lnTo>
                <a:lnTo>
                  <a:pt x="3297" y="155"/>
                </a:lnTo>
                <a:lnTo>
                  <a:pt x="3288" y="183"/>
                </a:lnTo>
                <a:lnTo>
                  <a:pt x="3279" y="208"/>
                </a:lnTo>
                <a:lnTo>
                  <a:pt x="3269" y="234"/>
                </a:lnTo>
                <a:lnTo>
                  <a:pt x="3259" y="258"/>
                </a:lnTo>
                <a:lnTo>
                  <a:pt x="3249" y="281"/>
                </a:lnTo>
                <a:lnTo>
                  <a:pt x="3238" y="303"/>
                </a:lnTo>
                <a:lnTo>
                  <a:pt x="3226" y="323"/>
                </a:lnTo>
                <a:lnTo>
                  <a:pt x="3213" y="343"/>
                </a:lnTo>
                <a:lnTo>
                  <a:pt x="3201" y="362"/>
                </a:lnTo>
                <a:lnTo>
                  <a:pt x="3188" y="379"/>
                </a:lnTo>
                <a:lnTo>
                  <a:pt x="3176" y="396"/>
                </a:lnTo>
                <a:lnTo>
                  <a:pt x="3161" y="413"/>
                </a:lnTo>
                <a:lnTo>
                  <a:pt x="3148" y="427"/>
                </a:lnTo>
                <a:lnTo>
                  <a:pt x="3134" y="442"/>
                </a:lnTo>
                <a:lnTo>
                  <a:pt x="3118" y="456"/>
                </a:lnTo>
                <a:lnTo>
                  <a:pt x="3103" y="468"/>
                </a:lnTo>
                <a:lnTo>
                  <a:pt x="3088" y="481"/>
                </a:lnTo>
                <a:lnTo>
                  <a:pt x="3072" y="493"/>
                </a:lnTo>
                <a:lnTo>
                  <a:pt x="3056" y="504"/>
                </a:lnTo>
                <a:lnTo>
                  <a:pt x="3024" y="523"/>
                </a:lnTo>
                <a:lnTo>
                  <a:pt x="2989" y="540"/>
                </a:lnTo>
                <a:lnTo>
                  <a:pt x="2953" y="556"/>
                </a:lnTo>
                <a:lnTo>
                  <a:pt x="2917" y="569"/>
                </a:lnTo>
                <a:lnTo>
                  <a:pt x="2881" y="581"/>
                </a:lnTo>
                <a:lnTo>
                  <a:pt x="2843" y="591"/>
                </a:lnTo>
                <a:lnTo>
                  <a:pt x="2805" y="600"/>
                </a:lnTo>
                <a:lnTo>
                  <a:pt x="2766" y="609"/>
                </a:lnTo>
                <a:lnTo>
                  <a:pt x="2686" y="623"/>
                </a:lnTo>
                <a:lnTo>
                  <a:pt x="2606" y="638"/>
                </a:lnTo>
                <a:lnTo>
                  <a:pt x="2525" y="652"/>
                </a:lnTo>
                <a:lnTo>
                  <a:pt x="2485" y="661"/>
                </a:lnTo>
                <a:lnTo>
                  <a:pt x="2446" y="670"/>
                </a:lnTo>
                <a:lnTo>
                  <a:pt x="2406" y="681"/>
                </a:lnTo>
                <a:lnTo>
                  <a:pt x="2367" y="693"/>
                </a:lnTo>
                <a:lnTo>
                  <a:pt x="2328" y="707"/>
                </a:lnTo>
                <a:lnTo>
                  <a:pt x="2290" y="722"/>
                </a:lnTo>
                <a:lnTo>
                  <a:pt x="2290" y="722"/>
                </a:lnTo>
                <a:lnTo>
                  <a:pt x="2253" y="739"/>
                </a:lnTo>
                <a:lnTo>
                  <a:pt x="2217" y="756"/>
                </a:lnTo>
                <a:lnTo>
                  <a:pt x="2182" y="776"/>
                </a:lnTo>
                <a:lnTo>
                  <a:pt x="2147" y="795"/>
                </a:lnTo>
                <a:lnTo>
                  <a:pt x="2114" y="815"/>
                </a:lnTo>
                <a:lnTo>
                  <a:pt x="2081" y="836"/>
                </a:lnTo>
                <a:lnTo>
                  <a:pt x="2050" y="859"/>
                </a:lnTo>
                <a:lnTo>
                  <a:pt x="2020" y="882"/>
                </a:lnTo>
                <a:lnTo>
                  <a:pt x="1990" y="907"/>
                </a:lnTo>
                <a:lnTo>
                  <a:pt x="1961" y="933"/>
                </a:lnTo>
                <a:lnTo>
                  <a:pt x="1932" y="961"/>
                </a:lnTo>
                <a:lnTo>
                  <a:pt x="1904" y="988"/>
                </a:lnTo>
                <a:lnTo>
                  <a:pt x="1876" y="1019"/>
                </a:lnTo>
                <a:lnTo>
                  <a:pt x="1849" y="1050"/>
                </a:lnTo>
                <a:lnTo>
                  <a:pt x="1821" y="1083"/>
                </a:lnTo>
                <a:lnTo>
                  <a:pt x="1796" y="1118"/>
                </a:lnTo>
                <a:lnTo>
                  <a:pt x="1769" y="1154"/>
                </a:lnTo>
                <a:lnTo>
                  <a:pt x="1743" y="1192"/>
                </a:lnTo>
                <a:lnTo>
                  <a:pt x="1717" y="1231"/>
                </a:lnTo>
                <a:lnTo>
                  <a:pt x="1692" y="1273"/>
                </a:lnTo>
                <a:lnTo>
                  <a:pt x="1667" y="1316"/>
                </a:lnTo>
                <a:lnTo>
                  <a:pt x="1640" y="1362"/>
                </a:lnTo>
                <a:lnTo>
                  <a:pt x="1615" y="1409"/>
                </a:lnTo>
                <a:lnTo>
                  <a:pt x="1589" y="1459"/>
                </a:lnTo>
                <a:lnTo>
                  <a:pt x="1563" y="1511"/>
                </a:lnTo>
                <a:lnTo>
                  <a:pt x="1536" y="1564"/>
                </a:lnTo>
                <a:lnTo>
                  <a:pt x="1483" y="1679"/>
                </a:lnTo>
                <a:lnTo>
                  <a:pt x="1427" y="1802"/>
                </a:lnTo>
                <a:lnTo>
                  <a:pt x="1370" y="1936"/>
                </a:lnTo>
                <a:lnTo>
                  <a:pt x="1370" y="1936"/>
                </a:lnTo>
                <a:lnTo>
                  <a:pt x="1349" y="1982"/>
                </a:lnTo>
                <a:lnTo>
                  <a:pt x="1338" y="2003"/>
                </a:lnTo>
                <a:lnTo>
                  <a:pt x="1327" y="2024"/>
                </a:lnTo>
                <a:lnTo>
                  <a:pt x="1316" y="2042"/>
                </a:lnTo>
                <a:lnTo>
                  <a:pt x="1305" y="2060"/>
                </a:lnTo>
                <a:lnTo>
                  <a:pt x="1293" y="2076"/>
                </a:lnTo>
                <a:lnTo>
                  <a:pt x="1282" y="2091"/>
                </a:lnTo>
                <a:lnTo>
                  <a:pt x="1270" y="2106"/>
                </a:lnTo>
                <a:lnTo>
                  <a:pt x="1258" y="2119"/>
                </a:lnTo>
                <a:lnTo>
                  <a:pt x="1246" y="2132"/>
                </a:lnTo>
                <a:lnTo>
                  <a:pt x="1234" y="2143"/>
                </a:lnTo>
                <a:lnTo>
                  <a:pt x="1220" y="2154"/>
                </a:lnTo>
                <a:lnTo>
                  <a:pt x="1208" y="2164"/>
                </a:lnTo>
                <a:lnTo>
                  <a:pt x="1195" y="2172"/>
                </a:lnTo>
                <a:lnTo>
                  <a:pt x="1183" y="2181"/>
                </a:lnTo>
                <a:lnTo>
                  <a:pt x="1170" y="2188"/>
                </a:lnTo>
                <a:lnTo>
                  <a:pt x="1156" y="2194"/>
                </a:lnTo>
                <a:lnTo>
                  <a:pt x="1130" y="2205"/>
                </a:lnTo>
                <a:lnTo>
                  <a:pt x="1102" y="2213"/>
                </a:lnTo>
                <a:lnTo>
                  <a:pt x="1074" y="2219"/>
                </a:lnTo>
                <a:lnTo>
                  <a:pt x="1046" y="2224"/>
                </a:lnTo>
                <a:lnTo>
                  <a:pt x="1017" y="2225"/>
                </a:lnTo>
                <a:lnTo>
                  <a:pt x="988" y="2227"/>
                </a:lnTo>
                <a:lnTo>
                  <a:pt x="959" y="2225"/>
                </a:lnTo>
                <a:lnTo>
                  <a:pt x="930" y="2223"/>
                </a:lnTo>
                <a:lnTo>
                  <a:pt x="900" y="2221"/>
                </a:lnTo>
                <a:lnTo>
                  <a:pt x="839" y="2213"/>
                </a:lnTo>
                <a:lnTo>
                  <a:pt x="778" y="2207"/>
                </a:lnTo>
                <a:lnTo>
                  <a:pt x="748" y="2204"/>
                </a:lnTo>
                <a:lnTo>
                  <a:pt x="716" y="2201"/>
                </a:lnTo>
                <a:lnTo>
                  <a:pt x="686" y="2200"/>
                </a:lnTo>
                <a:lnTo>
                  <a:pt x="654" y="2200"/>
                </a:lnTo>
                <a:lnTo>
                  <a:pt x="624" y="2201"/>
                </a:lnTo>
                <a:lnTo>
                  <a:pt x="593" y="2205"/>
                </a:lnTo>
                <a:lnTo>
                  <a:pt x="563" y="2210"/>
                </a:lnTo>
                <a:lnTo>
                  <a:pt x="531" y="2218"/>
                </a:lnTo>
                <a:lnTo>
                  <a:pt x="501" y="2228"/>
                </a:lnTo>
                <a:lnTo>
                  <a:pt x="471" y="2240"/>
                </a:lnTo>
                <a:lnTo>
                  <a:pt x="471" y="2240"/>
                </a:lnTo>
                <a:lnTo>
                  <a:pt x="437" y="2257"/>
                </a:lnTo>
                <a:lnTo>
                  <a:pt x="404" y="2275"/>
                </a:lnTo>
                <a:lnTo>
                  <a:pt x="373" y="2294"/>
                </a:lnTo>
                <a:lnTo>
                  <a:pt x="344" y="2314"/>
                </a:lnTo>
                <a:lnTo>
                  <a:pt x="316" y="2333"/>
                </a:lnTo>
                <a:lnTo>
                  <a:pt x="289" y="2355"/>
                </a:lnTo>
                <a:lnTo>
                  <a:pt x="264" y="2377"/>
                </a:lnTo>
                <a:lnTo>
                  <a:pt x="241" y="2398"/>
                </a:lnTo>
                <a:lnTo>
                  <a:pt x="218" y="2421"/>
                </a:lnTo>
                <a:lnTo>
                  <a:pt x="197" y="2444"/>
                </a:lnTo>
                <a:lnTo>
                  <a:pt x="178" y="2467"/>
                </a:lnTo>
                <a:lnTo>
                  <a:pt x="160" y="2491"/>
                </a:lnTo>
                <a:lnTo>
                  <a:pt x="143" y="2517"/>
                </a:lnTo>
                <a:lnTo>
                  <a:pt x="126" y="2541"/>
                </a:lnTo>
                <a:lnTo>
                  <a:pt x="111" y="2566"/>
                </a:lnTo>
                <a:lnTo>
                  <a:pt x="98" y="2592"/>
                </a:lnTo>
                <a:lnTo>
                  <a:pt x="86" y="2617"/>
                </a:lnTo>
                <a:lnTo>
                  <a:pt x="74" y="2643"/>
                </a:lnTo>
                <a:lnTo>
                  <a:pt x="64" y="2668"/>
                </a:lnTo>
                <a:lnTo>
                  <a:pt x="55" y="2695"/>
                </a:lnTo>
                <a:lnTo>
                  <a:pt x="46" y="2720"/>
                </a:lnTo>
                <a:lnTo>
                  <a:pt x="38" y="2745"/>
                </a:lnTo>
                <a:lnTo>
                  <a:pt x="32" y="2772"/>
                </a:lnTo>
                <a:lnTo>
                  <a:pt x="24" y="2797"/>
                </a:lnTo>
                <a:lnTo>
                  <a:pt x="15" y="2848"/>
                </a:lnTo>
                <a:lnTo>
                  <a:pt x="7" y="2898"/>
                </a:lnTo>
                <a:lnTo>
                  <a:pt x="4" y="2945"/>
                </a:lnTo>
                <a:lnTo>
                  <a:pt x="0" y="2992"/>
                </a:lnTo>
                <a:lnTo>
                  <a:pt x="3279" y="2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771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D199-2DD5-A34E-86A9-A3BFC95C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3D69B-7E57-9344-970F-1F7BF7CA2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539A7-1712-1746-B0C3-07CE2F74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76B80-6A7B-5C47-AD67-8A266CB07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B495A-F12C-D343-BC64-7781EA811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666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D199-2DD5-A34E-86A9-A3BFC95C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76B80-6A7B-5C47-AD67-8A266CB07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B495A-F12C-D343-BC64-7781EA811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62B1C9-79A0-E740-BBC3-75CE2D357687}"/>
              </a:ext>
            </a:extLst>
          </p:cNvPr>
          <p:cNvSpPr/>
          <p:nvPr userDrawn="1"/>
        </p:nvSpPr>
        <p:spPr>
          <a:xfrm>
            <a:off x="1" y="8666"/>
            <a:ext cx="9143999" cy="5706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562A6F7-9061-4E4C-88C1-52D6BF458036}"/>
              </a:ext>
            </a:extLst>
          </p:cNvPr>
          <p:cNvSpPr/>
          <p:nvPr userDrawn="1"/>
        </p:nvSpPr>
        <p:spPr>
          <a:xfrm>
            <a:off x="336884" y="494472"/>
            <a:ext cx="8532809" cy="4857683"/>
          </a:xfrm>
          <a:prstGeom prst="roundRect">
            <a:avLst>
              <a:gd name="adj" fmla="val 64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8DA41C6-255E-5944-99E5-0DF340F4543B}"/>
              </a:ext>
            </a:extLst>
          </p:cNvPr>
          <p:cNvSpPr/>
          <p:nvPr userDrawn="1"/>
        </p:nvSpPr>
        <p:spPr>
          <a:xfrm rot="10800000">
            <a:off x="3741993" y="494471"/>
            <a:ext cx="1660016" cy="334967"/>
          </a:xfrm>
          <a:custGeom>
            <a:avLst/>
            <a:gdLst>
              <a:gd name="connsiteX0" fmla="*/ 984819 w 2213355"/>
              <a:gd name="connsiteY0" fmla="*/ 744 h 564389"/>
              <a:gd name="connsiteX1" fmla="*/ 2188184 w 2213355"/>
              <a:gd name="connsiteY1" fmla="*/ 553689 h 564389"/>
              <a:gd name="connsiteX2" fmla="*/ 2213355 w 2213355"/>
              <a:gd name="connsiteY2" fmla="*/ 564389 h 564389"/>
              <a:gd name="connsiteX3" fmla="*/ 0 w 2213355"/>
              <a:gd name="connsiteY3" fmla="*/ 564389 h 564389"/>
              <a:gd name="connsiteX4" fmla="*/ 46383 w 2213355"/>
              <a:gd name="connsiteY4" fmla="*/ 532667 h 564389"/>
              <a:gd name="connsiteX5" fmla="*/ 984819 w 2213355"/>
              <a:gd name="connsiteY5" fmla="*/ 744 h 564389"/>
              <a:gd name="connsiteX0" fmla="*/ 1121979 w 2213355"/>
              <a:gd name="connsiteY0" fmla="*/ 787 h 549192"/>
              <a:gd name="connsiteX1" fmla="*/ 2188184 w 2213355"/>
              <a:gd name="connsiteY1" fmla="*/ 538492 h 549192"/>
              <a:gd name="connsiteX2" fmla="*/ 2213355 w 2213355"/>
              <a:gd name="connsiteY2" fmla="*/ 549192 h 549192"/>
              <a:gd name="connsiteX3" fmla="*/ 0 w 2213355"/>
              <a:gd name="connsiteY3" fmla="*/ 549192 h 549192"/>
              <a:gd name="connsiteX4" fmla="*/ 46383 w 2213355"/>
              <a:gd name="connsiteY4" fmla="*/ 517470 h 549192"/>
              <a:gd name="connsiteX5" fmla="*/ 1121979 w 2213355"/>
              <a:gd name="connsiteY5" fmla="*/ 787 h 549192"/>
              <a:gd name="connsiteX0" fmla="*/ 1121979 w 2213355"/>
              <a:gd name="connsiteY0" fmla="*/ 787 h 549192"/>
              <a:gd name="connsiteX1" fmla="*/ 2188184 w 2213355"/>
              <a:gd name="connsiteY1" fmla="*/ 538492 h 549192"/>
              <a:gd name="connsiteX2" fmla="*/ 2213355 w 2213355"/>
              <a:gd name="connsiteY2" fmla="*/ 549192 h 549192"/>
              <a:gd name="connsiteX3" fmla="*/ 0 w 2213355"/>
              <a:gd name="connsiteY3" fmla="*/ 549192 h 549192"/>
              <a:gd name="connsiteX4" fmla="*/ 46383 w 2213355"/>
              <a:gd name="connsiteY4" fmla="*/ 517470 h 549192"/>
              <a:gd name="connsiteX5" fmla="*/ 1121979 w 2213355"/>
              <a:gd name="connsiteY5" fmla="*/ 787 h 549192"/>
              <a:gd name="connsiteX0" fmla="*/ 1121979 w 2213355"/>
              <a:gd name="connsiteY0" fmla="*/ 787 h 549192"/>
              <a:gd name="connsiteX1" fmla="*/ 2188184 w 2213355"/>
              <a:gd name="connsiteY1" fmla="*/ 538492 h 549192"/>
              <a:gd name="connsiteX2" fmla="*/ 2213355 w 2213355"/>
              <a:gd name="connsiteY2" fmla="*/ 549192 h 549192"/>
              <a:gd name="connsiteX3" fmla="*/ 0 w 2213355"/>
              <a:gd name="connsiteY3" fmla="*/ 549192 h 549192"/>
              <a:gd name="connsiteX4" fmla="*/ 318231 w 2213355"/>
              <a:gd name="connsiteY4" fmla="*/ 435092 h 549192"/>
              <a:gd name="connsiteX5" fmla="*/ 1121979 w 2213355"/>
              <a:gd name="connsiteY5" fmla="*/ 787 h 549192"/>
              <a:gd name="connsiteX0" fmla="*/ 1121979 w 2213355"/>
              <a:gd name="connsiteY0" fmla="*/ 787 h 549192"/>
              <a:gd name="connsiteX1" fmla="*/ 2188184 w 2213355"/>
              <a:gd name="connsiteY1" fmla="*/ 538492 h 549192"/>
              <a:gd name="connsiteX2" fmla="*/ 2213355 w 2213355"/>
              <a:gd name="connsiteY2" fmla="*/ 549192 h 549192"/>
              <a:gd name="connsiteX3" fmla="*/ 0 w 2213355"/>
              <a:gd name="connsiteY3" fmla="*/ 549192 h 549192"/>
              <a:gd name="connsiteX4" fmla="*/ 1121979 w 2213355"/>
              <a:gd name="connsiteY4" fmla="*/ 787 h 549192"/>
              <a:gd name="connsiteX0" fmla="*/ 1121979 w 2213355"/>
              <a:gd name="connsiteY0" fmla="*/ 787 h 549192"/>
              <a:gd name="connsiteX1" fmla="*/ 2188184 w 2213355"/>
              <a:gd name="connsiteY1" fmla="*/ 538492 h 549192"/>
              <a:gd name="connsiteX2" fmla="*/ 2213355 w 2213355"/>
              <a:gd name="connsiteY2" fmla="*/ 549192 h 549192"/>
              <a:gd name="connsiteX3" fmla="*/ 0 w 2213355"/>
              <a:gd name="connsiteY3" fmla="*/ 549192 h 549192"/>
              <a:gd name="connsiteX4" fmla="*/ 1121979 w 2213355"/>
              <a:gd name="connsiteY4" fmla="*/ 787 h 549192"/>
              <a:gd name="connsiteX0" fmla="*/ 1121979 w 2213355"/>
              <a:gd name="connsiteY0" fmla="*/ 89 h 548494"/>
              <a:gd name="connsiteX1" fmla="*/ 2188184 w 2213355"/>
              <a:gd name="connsiteY1" fmla="*/ 537794 h 548494"/>
              <a:gd name="connsiteX2" fmla="*/ 2213355 w 2213355"/>
              <a:gd name="connsiteY2" fmla="*/ 548494 h 548494"/>
              <a:gd name="connsiteX3" fmla="*/ 0 w 2213355"/>
              <a:gd name="connsiteY3" fmla="*/ 548494 h 548494"/>
              <a:gd name="connsiteX4" fmla="*/ 1121979 w 2213355"/>
              <a:gd name="connsiteY4" fmla="*/ 89 h 548494"/>
              <a:gd name="connsiteX0" fmla="*/ 1121979 w 2213355"/>
              <a:gd name="connsiteY0" fmla="*/ 0 h 548405"/>
              <a:gd name="connsiteX1" fmla="*/ 2188184 w 2213355"/>
              <a:gd name="connsiteY1" fmla="*/ 537705 h 548405"/>
              <a:gd name="connsiteX2" fmla="*/ 2213355 w 2213355"/>
              <a:gd name="connsiteY2" fmla="*/ 548405 h 548405"/>
              <a:gd name="connsiteX3" fmla="*/ 0 w 2213355"/>
              <a:gd name="connsiteY3" fmla="*/ 548405 h 548405"/>
              <a:gd name="connsiteX4" fmla="*/ 1121979 w 2213355"/>
              <a:gd name="connsiteY4" fmla="*/ 0 h 548405"/>
              <a:gd name="connsiteX0" fmla="*/ 1121979 w 2213355"/>
              <a:gd name="connsiteY0" fmla="*/ 0 h 548405"/>
              <a:gd name="connsiteX1" fmla="*/ 2188184 w 2213355"/>
              <a:gd name="connsiteY1" fmla="*/ 537705 h 548405"/>
              <a:gd name="connsiteX2" fmla="*/ 2213355 w 2213355"/>
              <a:gd name="connsiteY2" fmla="*/ 548405 h 548405"/>
              <a:gd name="connsiteX3" fmla="*/ 0 w 2213355"/>
              <a:gd name="connsiteY3" fmla="*/ 548405 h 548405"/>
              <a:gd name="connsiteX4" fmla="*/ 1121979 w 2213355"/>
              <a:gd name="connsiteY4" fmla="*/ 0 h 548405"/>
              <a:gd name="connsiteX0" fmla="*/ 1121979 w 2295276"/>
              <a:gd name="connsiteY0" fmla="*/ 0 h 548405"/>
              <a:gd name="connsiteX1" fmla="*/ 2295276 w 2295276"/>
              <a:gd name="connsiteY1" fmla="*/ 422375 h 548405"/>
              <a:gd name="connsiteX2" fmla="*/ 2213355 w 2295276"/>
              <a:gd name="connsiteY2" fmla="*/ 548405 h 548405"/>
              <a:gd name="connsiteX3" fmla="*/ 0 w 2295276"/>
              <a:gd name="connsiteY3" fmla="*/ 548405 h 548405"/>
              <a:gd name="connsiteX4" fmla="*/ 1121979 w 2295276"/>
              <a:gd name="connsiteY4" fmla="*/ 0 h 548405"/>
              <a:gd name="connsiteX0" fmla="*/ 1121979 w 2238399"/>
              <a:gd name="connsiteY0" fmla="*/ 0 h 548405"/>
              <a:gd name="connsiteX1" fmla="*/ 2213355 w 2238399"/>
              <a:gd name="connsiteY1" fmla="*/ 548405 h 548405"/>
              <a:gd name="connsiteX2" fmla="*/ 0 w 2238399"/>
              <a:gd name="connsiteY2" fmla="*/ 548405 h 548405"/>
              <a:gd name="connsiteX3" fmla="*/ 1121979 w 2238399"/>
              <a:gd name="connsiteY3" fmla="*/ 0 h 548405"/>
              <a:gd name="connsiteX0" fmla="*/ 1121979 w 2213355"/>
              <a:gd name="connsiteY0" fmla="*/ 0 h 548405"/>
              <a:gd name="connsiteX1" fmla="*/ 2213355 w 2213355"/>
              <a:gd name="connsiteY1" fmla="*/ 548405 h 548405"/>
              <a:gd name="connsiteX2" fmla="*/ 0 w 2213355"/>
              <a:gd name="connsiteY2" fmla="*/ 548405 h 548405"/>
              <a:gd name="connsiteX3" fmla="*/ 1121979 w 2213355"/>
              <a:gd name="connsiteY3" fmla="*/ 0 h 548405"/>
              <a:gd name="connsiteX0" fmla="*/ 1121979 w 2213355"/>
              <a:gd name="connsiteY0" fmla="*/ 0 h 548405"/>
              <a:gd name="connsiteX1" fmla="*/ 2213355 w 2213355"/>
              <a:gd name="connsiteY1" fmla="*/ 548405 h 548405"/>
              <a:gd name="connsiteX2" fmla="*/ 0 w 2213355"/>
              <a:gd name="connsiteY2" fmla="*/ 548405 h 548405"/>
              <a:gd name="connsiteX3" fmla="*/ 1121979 w 2213355"/>
              <a:gd name="connsiteY3" fmla="*/ 0 h 548405"/>
              <a:gd name="connsiteX0" fmla="*/ 1097265 w 2213355"/>
              <a:gd name="connsiteY0" fmla="*/ 0 h 540167"/>
              <a:gd name="connsiteX1" fmla="*/ 2213355 w 2213355"/>
              <a:gd name="connsiteY1" fmla="*/ 540167 h 540167"/>
              <a:gd name="connsiteX2" fmla="*/ 0 w 2213355"/>
              <a:gd name="connsiteY2" fmla="*/ 540167 h 540167"/>
              <a:gd name="connsiteX3" fmla="*/ 1097265 w 2213355"/>
              <a:gd name="connsiteY3" fmla="*/ 0 h 540167"/>
              <a:gd name="connsiteX0" fmla="*/ 1097265 w 2213355"/>
              <a:gd name="connsiteY0" fmla="*/ 0 h 540167"/>
              <a:gd name="connsiteX1" fmla="*/ 2213355 w 2213355"/>
              <a:gd name="connsiteY1" fmla="*/ 540167 h 540167"/>
              <a:gd name="connsiteX2" fmla="*/ 0 w 2213355"/>
              <a:gd name="connsiteY2" fmla="*/ 540167 h 540167"/>
              <a:gd name="connsiteX3" fmla="*/ 1097265 w 2213355"/>
              <a:gd name="connsiteY3" fmla="*/ 0 h 540167"/>
              <a:gd name="connsiteX0" fmla="*/ 1097265 w 2213355"/>
              <a:gd name="connsiteY0" fmla="*/ 0 h 540167"/>
              <a:gd name="connsiteX1" fmla="*/ 2213355 w 2213355"/>
              <a:gd name="connsiteY1" fmla="*/ 540167 h 540167"/>
              <a:gd name="connsiteX2" fmla="*/ 0 w 2213355"/>
              <a:gd name="connsiteY2" fmla="*/ 540167 h 540167"/>
              <a:gd name="connsiteX3" fmla="*/ 1097265 w 2213355"/>
              <a:gd name="connsiteY3" fmla="*/ 0 h 540167"/>
              <a:gd name="connsiteX0" fmla="*/ 1097265 w 2213355"/>
              <a:gd name="connsiteY0" fmla="*/ 0 h 540167"/>
              <a:gd name="connsiteX1" fmla="*/ 2213355 w 2213355"/>
              <a:gd name="connsiteY1" fmla="*/ 540167 h 540167"/>
              <a:gd name="connsiteX2" fmla="*/ 0 w 2213355"/>
              <a:gd name="connsiteY2" fmla="*/ 540167 h 540167"/>
              <a:gd name="connsiteX3" fmla="*/ 1097265 w 2213355"/>
              <a:gd name="connsiteY3" fmla="*/ 0 h 54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355" h="540167">
                <a:moveTo>
                  <a:pt x="1097265" y="0"/>
                </a:moveTo>
                <a:cubicBezTo>
                  <a:pt x="1507346" y="8238"/>
                  <a:pt x="1461238" y="316961"/>
                  <a:pt x="2213355" y="540167"/>
                </a:cubicBezTo>
                <a:lnTo>
                  <a:pt x="0" y="540167"/>
                </a:lnTo>
                <a:cubicBezTo>
                  <a:pt x="810598" y="324413"/>
                  <a:pt x="690321" y="9808"/>
                  <a:pt x="109726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567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D641-8A22-7743-BB93-BB98694A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78815"/>
            <a:ext cx="7886700" cy="6232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2EBD4-917E-2549-9342-EABDA2D62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2492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E43BA-7780-2E48-AE7C-D59B6FFB7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1F0A5-CAB0-0848-87EA-96302D2D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2A2BC-CD82-724A-943D-E4686E67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665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C975-A063-6E40-9273-0283DABA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CC3A3-14F9-2740-B154-D02DD22720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9530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1CC93-584B-6B40-A600-1458D93A3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9530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D8A01-4B7E-C641-86FE-104886B7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9D342-DD37-9D4E-BE16-1115CA3F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959DF-D7EC-744D-B51D-8F91E664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5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F4CD3-0ED4-4421-827C-26CF44D1A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53B6B-C751-FD41-819F-D2AACCB3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72484-08E7-DE46-AE54-740F1965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838263"/>
            <a:ext cx="3868340" cy="24929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8F021-77EA-FF40-BBBB-E2D0FDB88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9530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42E83-1882-5D46-A885-7993EA3A6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838263"/>
            <a:ext cx="3887391" cy="24929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B9FC29-C5E2-C441-95D9-B4429CC17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9530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730BC8-85A5-2740-A89E-0F869D1A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6D9D0-38C5-5E4A-99F3-6F952DBB2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D9F28-EFED-A94B-A251-2957F3DE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6550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BE327-ACB6-1847-B487-75E5FBED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86AA2-A30F-C349-A229-DD0E24EA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6DF2A-49C2-F947-8735-3343A58C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E5113-63AE-0144-965E-6E39B779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751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6350CE-1761-1F49-8090-AADFDDB0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41070-0DCA-114B-AAF9-3EA993F2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992F1-CE64-8C42-8390-95B3B257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315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FFF9-AF13-E84C-8A3C-D2B121B4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49703"/>
            <a:ext cx="2949178" cy="6647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6500-0B49-EC41-B37F-C46392BFD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149322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6161C-31E0-A744-99BE-ED5074F5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16619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30F55-47C1-C045-B654-1A18E69E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23714-D3E2-CD43-AB90-DEC0A6B3A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A257F-1F7E-6240-B358-439AFF89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0987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4FAE-E1EB-884D-BF5A-22DEC84D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49703"/>
            <a:ext cx="2949178" cy="6647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6CBF63-CBF9-6A4E-8271-AB7D32E20F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3323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D38BC-07D3-A343-91FE-765074DF4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16619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2FB6D-47AC-904A-80C8-E09A8251E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A4927-0D65-BA43-8869-9989303B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9DAFC-8CF5-024E-B961-851AB5F5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271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078E-793F-3946-92DB-9AD35168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63718-8802-3844-AA24-733E0D8B8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38024" y="1528632"/>
            <a:ext cx="3965445" cy="95308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8A433-A4A4-0541-AA79-E41A2075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595D5-3213-C640-BD32-A8C19D09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52C1-D4CF-6A47-8917-2E2F09C5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630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53AED3-43BE-6044-A5CA-3BF480B168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82951" y="304271"/>
            <a:ext cx="332399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7D67C2-C59E-7244-BB99-16275573A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76294" y="304271"/>
            <a:ext cx="953081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04706-F358-004E-A56E-4FBBD5F8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F5C3-863A-FC48-B7B6-5906F0180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100C8-CFE1-7945-BCC2-49B4E78B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525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9515C-98EC-264C-BCE2-838FB99B2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78474"/>
            <a:ext cx="6858000" cy="12464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4A911-BC77-5647-8048-3BD6175DE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2492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64A7C-8D11-E743-811F-A34311AD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E517D-C717-8346-85B1-4579E93D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AC8A7-1A4A-CE48-8DD4-6490B1BB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742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CACAAA-D530-034B-B480-CD5E6C3849D8}"/>
              </a:ext>
            </a:extLst>
          </p:cNvPr>
          <p:cNvSpPr/>
          <p:nvPr userDrawn="1"/>
        </p:nvSpPr>
        <p:spPr>
          <a:xfrm>
            <a:off x="0" y="-14780"/>
            <a:ext cx="9144000" cy="5822804"/>
          </a:xfrm>
          <a:prstGeom prst="rect">
            <a:avLst/>
          </a:prstGeom>
          <a:gradFill flip="none" rotWithShape="1">
            <a:gsLst>
              <a:gs pos="41000">
                <a:schemeClr val="accent1">
                  <a:lumMod val="45000"/>
                  <a:lumOff val="55000"/>
                </a:schemeClr>
              </a:gs>
              <a:gs pos="0">
                <a:schemeClr val="accent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579">
            <a:extLst>
              <a:ext uri="{FF2B5EF4-FFF2-40B4-BE49-F238E27FC236}">
                <a16:creationId xmlns:a16="http://schemas.microsoft.com/office/drawing/2014/main" id="{7B71EE8C-7523-384B-87CC-9FA7E1CA766E}"/>
              </a:ext>
            </a:extLst>
          </p:cNvPr>
          <p:cNvSpPr>
            <a:spLocks/>
          </p:cNvSpPr>
          <p:nvPr userDrawn="1"/>
        </p:nvSpPr>
        <p:spPr bwMode="auto">
          <a:xfrm>
            <a:off x="4829073" y="1383825"/>
            <a:ext cx="4314928" cy="4395652"/>
          </a:xfrm>
          <a:custGeom>
            <a:avLst/>
            <a:gdLst>
              <a:gd name="T0" fmla="*/ 3290 w 3332"/>
              <a:gd name="T1" fmla="*/ 2991 h 2992"/>
              <a:gd name="T2" fmla="*/ 3316 w 3332"/>
              <a:gd name="T3" fmla="*/ 2976 h 2992"/>
              <a:gd name="T4" fmla="*/ 3331 w 3332"/>
              <a:gd name="T5" fmla="*/ 2950 h 2992"/>
              <a:gd name="T6" fmla="*/ 3332 w 3332"/>
              <a:gd name="T7" fmla="*/ 0 h 2992"/>
              <a:gd name="T8" fmla="*/ 3313 w 3332"/>
              <a:gd name="T9" fmla="*/ 97 h 2992"/>
              <a:gd name="T10" fmla="*/ 3288 w 3332"/>
              <a:gd name="T11" fmla="*/ 183 h 2992"/>
              <a:gd name="T12" fmla="*/ 3259 w 3332"/>
              <a:gd name="T13" fmla="*/ 258 h 2992"/>
              <a:gd name="T14" fmla="*/ 3226 w 3332"/>
              <a:gd name="T15" fmla="*/ 323 h 2992"/>
              <a:gd name="T16" fmla="*/ 3188 w 3332"/>
              <a:gd name="T17" fmla="*/ 379 h 2992"/>
              <a:gd name="T18" fmla="*/ 3148 w 3332"/>
              <a:gd name="T19" fmla="*/ 427 h 2992"/>
              <a:gd name="T20" fmla="*/ 3103 w 3332"/>
              <a:gd name="T21" fmla="*/ 468 h 2992"/>
              <a:gd name="T22" fmla="*/ 3056 w 3332"/>
              <a:gd name="T23" fmla="*/ 504 h 2992"/>
              <a:gd name="T24" fmla="*/ 2953 w 3332"/>
              <a:gd name="T25" fmla="*/ 556 h 2992"/>
              <a:gd name="T26" fmla="*/ 2843 w 3332"/>
              <a:gd name="T27" fmla="*/ 591 h 2992"/>
              <a:gd name="T28" fmla="*/ 2686 w 3332"/>
              <a:gd name="T29" fmla="*/ 623 h 2992"/>
              <a:gd name="T30" fmla="*/ 2485 w 3332"/>
              <a:gd name="T31" fmla="*/ 661 h 2992"/>
              <a:gd name="T32" fmla="*/ 2367 w 3332"/>
              <a:gd name="T33" fmla="*/ 693 h 2992"/>
              <a:gd name="T34" fmla="*/ 2290 w 3332"/>
              <a:gd name="T35" fmla="*/ 722 h 2992"/>
              <a:gd name="T36" fmla="*/ 2182 w 3332"/>
              <a:gd name="T37" fmla="*/ 776 h 2992"/>
              <a:gd name="T38" fmla="*/ 2081 w 3332"/>
              <a:gd name="T39" fmla="*/ 836 h 2992"/>
              <a:gd name="T40" fmla="*/ 1990 w 3332"/>
              <a:gd name="T41" fmla="*/ 907 h 2992"/>
              <a:gd name="T42" fmla="*/ 1904 w 3332"/>
              <a:gd name="T43" fmla="*/ 988 h 2992"/>
              <a:gd name="T44" fmla="*/ 1821 w 3332"/>
              <a:gd name="T45" fmla="*/ 1083 h 2992"/>
              <a:gd name="T46" fmla="*/ 1743 w 3332"/>
              <a:gd name="T47" fmla="*/ 1192 h 2992"/>
              <a:gd name="T48" fmla="*/ 1667 w 3332"/>
              <a:gd name="T49" fmla="*/ 1316 h 2992"/>
              <a:gd name="T50" fmla="*/ 1589 w 3332"/>
              <a:gd name="T51" fmla="*/ 1459 h 2992"/>
              <a:gd name="T52" fmla="*/ 1483 w 3332"/>
              <a:gd name="T53" fmla="*/ 1679 h 2992"/>
              <a:gd name="T54" fmla="*/ 1370 w 3332"/>
              <a:gd name="T55" fmla="*/ 1936 h 2992"/>
              <a:gd name="T56" fmla="*/ 1327 w 3332"/>
              <a:gd name="T57" fmla="*/ 2024 h 2992"/>
              <a:gd name="T58" fmla="*/ 1293 w 3332"/>
              <a:gd name="T59" fmla="*/ 2076 h 2992"/>
              <a:gd name="T60" fmla="*/ 1258 w 3332"/>
              <a:gd name="T61" fmla="*/ 2119 h 2992"/>
              <a:gd name="T62" fmla="*/ 1220 w 3332"/>
              <a:gd name="T63" fmla="*/ 2154 h 2992"/>
              <a:gd name="T64" fmla="*/ 1183 w 3332"/>
              <a:gd name="T65" fmla="*/ 2181 h 2992"/>
              <a:gd name="T66" fmla="*/ 1130 w 3332"/>
              <a:gd name="T67" fmla="*/ 2205 h 2992"/>
              <a:gd name="T68" fmla="*/ 1046 w 3332"/>
              <a:gd name="T69" fmla="*/ 2224 h 2992"/>
              <a:gd name="T70" fmla="*/ 959 w 3332"/>
              <a:gd name="T71" fmla="*/ 2225 h 2992"/>
              <a:gd name="T72" fmla="*/ 839 w 3332"/>
              <a:gd name="T73" fmla="*/ 2213 h 2992"/>
              <a:gd name="T74" fmla="*/ 716 w 3332"/>
              <a:gd name="T75" fmla="*/ 2201 h 2992"/>
              <a:gd name="T76" fmla="*/ 624 w 3332"/>
              <a:gd name="T77" fmla="*/ 2201 h 2992"/>
              <a:gd name="T78" fmla="*/ 531 w 3332"/>
              <a:gd name="T79" fmla="*/ 2218 h 2992"/>
              <a:gd name="T80" fmla="*/ 471 w 3332"/>
              <a:gd name="T81" fmla="*/ 2240 h 2992"/>
              <a:gd name="T82" fmla="*/ 373 w 3332"/>
              <a:gd name="T83" fmla="*/ 2294 h 2992"/>
              <a:gd name="T84" fmla="*/ 289 w 3332"/>
              <a:gd name="T85" fmla="*/ 2355 h 2992"/>
              <a:gd name="T86" fmla="*/ 218 w 3332"/>
              <a:gd name="T87" fmla="*/ 2421 h 2992"/>
              <a:gd name="T88" fmla="*/ 160 w 3332"/>
              <a:gd name="T89" fmla="*/ 2491 h 2992"/>
              <a:gd name="T90" fmla="*/ 111 w 3332"/>
              <a:gd name="T91" fmla="*/ 2566 h 2992"/>
              <a:gd name="T92" fmla="*/ 74 w 3332"/>
              <a:gd name="T93" fmla="*/ 2643 h 2992"/>
              <a:gd name="T94" fmla="*/ 46 w 3332"/>
              <a:gd name="T95" fmla="*/ 2720 h 2992"/>
              <a:gd name="T96" fmla="*/ 24 w 3332"/>
              <a:gd name="T97" fmla="*/ 2797 h 2992"/>
              <a:gd name="T98" fmla="*/ 4 w 3332"/>
              <a:gd name="T99" fmla="*/ 2945 h 2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32" h="2992">
                <a:moveTo>
                  <a:pt x="3279" y="2992"/>
                </a:moveTo>
                <a:lnTo>
                  <a:pt x="3279" y="2992"/>
                </a:lnTo>
                <a:lnTo>
                  <a:pt x="3290" y="2991"/>
                </a:lnTo>
                <a:lnTo>
                  <a:pt x="3299" y="2987"/>
                </a:lnTo>
                <a:lnTo>
                  <a:pt x="3309" y="2982"/>
                </a:lnTo>
                <a:lnTo>
                  <a:pt x="3316" y="2976"/>
                </a:lnTo>
                <a:lnTo>
                  <a:pt x="3324" y="2969"/>
                </a:lnTo>
                <a:lnTo>
                  <a:pt x="3328" y="2959"/>
                </a:lnTo>
                <a:lnTo>
                  <a:pt x="3331" y="2950"/>
                </a:lnTo>
                <a:lnTo>
                  <a:pt x="3332" y="2939"/>
                </a:lnTo>
                <a:lnTo>
                  <a:pt x="3332" y="0"/>
                </a:lnTo>
                <a:lnTo>
                  <a:pt x="3332" y="0"/>
                </a:lnTo>
                <a:lnTo>
                  <a:pt x="3326" y="34"/>
                </a:lnTo>
                <a:lnTo>
                  <a:pt x="3320" y="66"/>
                </a:lnTo>
                <a:lnTo>
                  <a:pt x="3313" y="97"/>
                </a:lnTo>
                <a:lnTo>
                  <a:pt x="3305" y="126"/>
                </a:lnTo>
                <a:lnTo>
                  <a:pt x="3297" y="155"/>
                </a:lnTo>
                <a:lnTo>
                  <a:pt x="3288" y="183"/>
                </a:lnTo>
                <a:lnTo>
                  <a:pt x="3279" y="208"/>
                </a:lnTo>
                <a:lnTo>
                  <a:pt x="3269" y="234"/>
                </a:lnTo>
                <a:lnTo>
                  <a:pt x="3259" y="258"/>
                </a:lnTo>
                <a:lnTo>
                  <a:pt x="3249" y="281"/>
                </a:lnTo>
                <a:lnTo>
                  <a:pt x="3238" y="303"/>
                </a:lnTo>
                <a:lnTo>
                  <a:pt x="3226" y="323"/>
                </a:lnTo>
                <a:lnTo>
                  <a:pt x="3213" y="343"/>
                </a:lnTo>
                <a:lnTo>
                  <a:pt x="3201" y="362"/>
                </a:lnTo>
                <a:lnTo>
                  <a:pt x="3188" y="379"/>
                </a:lnTo>
                <a:lnTo>
                  <a:pt x="3176" y="396"/>
                </a:lnTo>
                <a:lnTo>
                  <a:pt x="3161" y="413"/>
                </a:lnTo>
                <a:lnTo>
                  <a:pt x="3148" y="427"/>
                </a:lnTo>
                <a:lnTo>
                  <a:pt x="3134" y="442"/>
                </a:lnTo>
                <a:lnTo>
                  <a:pt x="3118" y="456"/>
                </a:lnTo>
                <a:lnTo>
                  <a:pt x="3103" y="468"/>
                </a:lnTo>
                <a:lnTo>
                  <a:pt x="3088" y="481"/>
                </a:lnTo>
                <a:lnTo>
                  <a:pt x="3072" y="493"/>
                </a:lnTo>
                <a:lnTo>
                  <a:pt x="3056" y="504"/>
                </a:lnTo>
                <a:lnTo>
                  <a:pt x="3024" y="523"/>
                </a:lnTo>
                <a:lnTo>
                  <a:pt x="2989" y="540"/>
                </a:lnTo>
                <a:lnTo>
                  <a:pt x="2953" y="556"/>
                </a:lnTo>
                <a:lnTo>
                  <a:pt x="2917" y="569"/>
                </a:lnTo>
                <a:lnTo>
                  <a:pt x="2881" y="581"/>
                </a:lnTo>
                <a:lnTo>
                  <a:pt x="2843" y="591"/>
                </a:lnTo>
                <a:lnTo>
                  <a:pt x="2805" y="600"/>
                </a:lnTo>
                <a:lnTo>
                  <a:pt x="2766" y="609"/>
                </a:lnTo>
                <a:lnTo>
                  <a:pt x="2686" y="623"/>
                </a:lnTo>
                <a:lnTo>
                  <a:pt x="2606" y="638"/>
                </a:lnTo>
                <a:lnTo>
                  <a:pt x="2525" y="652"/>
                </a:lnTo>
                <a:lnTo>
                  <a:pt x="2485" y="661"/>
                </a:lnTo>
                <a:lnTo>
                  <a:pt x="2446" y="670"/>
                </a:lnTo>
                <a:lnTo>
                  <a:pt x="2406" y="681"/>
                </a:lnTo>
                <a:lnTo>
                  <a:pt x="2367" y="693"/>
                </a:lnTo>
                <a:lnTo>
                  <a:pt x="2328" y="707"/>
                </a:lnTo>
                <a:lnTo>
                  <a:pt x="2290" y="722"/>
                </a:lnTo>
                <a:lnTo>
                  <a:pt x="2290" y="722"/>
                </a:lnTo>
                <a:lnTo>
                  <a:pt x="2253" y="739"/>
                </a:lnTo>
                <a:lnTo>
                  <a:pt x="2217" y="756"/>
                </a:lnTo>
                <a:lnTo>
                  <a:pt x="2182" y="776"/>
                </a:lnTo>
                <a:lnTo>
                  <a:pt x="2147" y="795"/>
                </a:lnTo>
                <a:lnTo>
                  <a:pt x="2114" y="815"/>
                </a:lnTo>
                <a:lnTo>
                  <a:pt x="2081" y="836"/>
                </a:lnTo>
                <a:lnTo>
                  <a:pt x="2050" y="859"/>
                </a:lnTo>
                <a:lnTo>
                  <a:pt x="2020" y="882"/>
                </a:lnTo>
                <a:lnTo>
                  <a:pt x="1990" y="907"/>
                </a:lnTo>
                <a:lnTo>
                  <a:pt x="1961" y="933"/>
                </a:lnTo>
                <a:lnTo>
                  <a:pt x="1932" y="961"/>
                </a:lnTo>
                <a:lnTo>
                  <a:pt x="1904" y="988"/>
                </a:lnTo>
                <a:lnTo>
                  <a:pt x="1876" y="1019"/>
                </a:lnTo>
                <a:lnTo>
                  <a:pt x="1849" y="1050"/>
                </a:lnTo>
                <a:lnTo>
                  <a:pt x="1821" y="1083"/>
                </a:lnTo>
                <a:lnTo>
                  <a:pt x="1796" y="1118"/>
                </a:lnTo>
                <a:lnTo>
                  <a:pt x="1769" y="1154"/>
                </a:lnTo>
                <a:lnTo>
                  <a:pt x="1743" y="1192"/>
                </a:lnTo>
                <a:lnTo>
                  <a:pt x="1717" y="1231"/>
                </a:lnTo>
                <a:lnTo>
                  <a:pt x="1692" y="1273"/>
                </a:lnTo>
                <a:lnTo>
                  <a:pt x="1667" y="1316"/>
                </a:lnTo>
                <a:lnTo>
                  <a:pt x="1640" y="1362"/>
                </a:lnTo>
                <a:lnTo>
                  <a:pt x="1615" y="1409"/>
                </a:lnTo>
                <a:lnTo>
                  <a:pt x="1589" y="1459"/>
                </a:lnTo>
                <a:lnTo>
                  <a:pt x="1563" y="1511"/>
                </a:lnTo>
                <a:lnTo>
                  <a:pt x="1536" y="1564"/>
                </a:lnTo>
                <a:lnTo>
                  <a:pt x="1483" y="1679"/>
                </a:lnTo>
                <a:lnTo>
                  <a:pt x="1427" y="1802"/>
                </a:lnTo>
                <a:lnTo>
                  <a:pt x="1370" y="1936"/>
                </a:lnTo>
                <a:lnTo>
                  <a:pt x="1370" y="1936"/>
                </a:lnTo>
                <a:lnTo>
                  <a:pt x="1349" y="1982"/>
                </a:lnTo>
                <a:lnTo>
                  <a:pt x="1338" y="2003"/>
                </a:lnTo>
                <a:lnTo>
                  <a:pt x="1327" y="2024"/>
                </a:lnTo>
                <a:lnTo>
                  <a:pt x="1316" y="2042"/>
                </a:lnTo>
                <a:lnTo>
                  <a:pt x="1305" y="2060"/>
                </a:lnTo>
                <a:lnTo>
                  <a:pt x="1293" y="2076"/>
                </a:lnTo>
                <a:lnTo>
                  <a:pt x="1282" y="2091"/>
                </a:lnTo>
                <a:lnTo>
                  <a:pt x="1270" y="2106"/>
                </a:lnTo>
                <a:lnTo>
                  <a:pt x="1258" y="2119"/>
                </a:lnTo>
                <a:lnTo>
                  <a:pt x="1246" y="2132"/>
                </a:lnTo>
                <a:lnTo>
                  <a:pt x="1234" y="2143"/>
                </a:lnTo>
                <a:lnTo>
                  <a:pt x="1220" y="2154"/>
                </a:lnTo>
                <a:lnTo>
                  <a:pt x="1208" y="2164"/>
                </a:lnTo>
                <a:lnTo>
                  <a:pt x="1195" y="2172"/>
                </a:lnTo>
                <a:lnTo>
                  <a:pt x="1183" y="2181"/>
                </a:lnTo>
                <a:lnTo>
                  <a:pt x="1170" y="2188"/>
                </a:lnTo>
                <a:lnTo>
                  <a:pt x="1156" y="2194"/>
                </a:lnTo>
                <a:lnTo>
                  <a:pt x="1130" y="2205"/>
                </a:lnTo>
                <a:lnTo>
                  <a:pt x="1102" y="2213"/>
                </a:lnTo>
                <a:lnTo>
                  <a:pt x="1074" y="2219"/>
                </a:lnTo>
                <a:lnTo>
                  <a:pt x="1046" y="2224"/>
                </a:lnTo>
                <a:lnTo>
                  <a:pt x="1017" y="2225"/>
                </a:lnTo>
                <a:lnTo>
                  <a:pt x="988" y="2227"/>
                </a:lnTo>
                <a:lnTo>
                  <a:pt x="959" y="2225"/>
                </a:lnTo>
                <a:lnTo>
                  <a:pt x="930" y="2223"/>
                </a:lnTo>
                <a:lnTo>
                  <a:pt x="900" y="2221"/>
                </a:lnTo>
                <a:lnTo>
                  <a:pt x="839" y="2213"/>
                </a:lnTo>
                <a:lnTo>
                  <a:pt x="778" y="2207"/>
                </a:lnTo>
                <a:lnTo>
                  <a:pt x="748" y="2204"/>
                </a:lnTo>
                <a:lnTo>
                  <a:pt x="716" y="2201"/>
                </a:lnTo>
                <a:lnTo>
                  <a:pt x="686" y="2200"/>
                </a:lnTo>
                <a:lnTo>
                  <a:pt x="654" y="2200"/>
                </a:lnTo>
                <a:lnTo>
                  <a:pt x="624" y="2201"/>
                </a:lnTo>
                <a:lnTo>
                  <a:pt x="593" y="2205"/>
                </a:lnTo>
                <a:lnTo>
                  <a:pt x="563" y="2210"/>
                </a:lnTo>
                <a:lnTo>
                  <a:pt x="531" y="2218"/>
                </a:lnTo>
                <a:lnTo>
                  <a:pt x="501" y="2228"/>
                </a:lnTo>
                <a:lnTo>
                  <a:pt x="471" y="2240"/>
                </a:lnTo>
                <a:lnTo>
                  <a:pt x="471" y="2240"/>
                </a:lnTo>
                <a:lnTo>
                  <a:pt x="437" y="2257"/>
                </a:lnTo>
                <a:lnTo>
                  <a:pt x="404" y="2275"/>
                </a:lnTo>
                <a:lnTo>
                  <a:pt x="373" y="2294"/>
                </a:lnTo>
                <a:lnTo>
                  <a:pt x="344" y="2314"/>
                </a:lnTo>
                <a:lnTo>
                  <a:pt x="316" y="2333"/>
                </a:lnTo>
                <a:lnTo>
                  <a:pt x="289" y="2355"/>
                </a:lnTo>
                <a:lnTo>
                  <a:pt x="264" y="2377"/>
                </a:lnTo>
                <a:lnTo>
                  <a:pt x="241" y="2398"/>
                </a:lnTo>
                <a:lnTo>
                  <a:pt x="218" y="2421"/>
                </a:lnTo>
                <a:lnTo>
                  <a:pt x="197" y="2444"/>
                </a:lnTo>
                <a:lnTo>
                  <a:pt x="178" y="2467"/>
                </a:lnTo>
                <a:lnTo>
                  <a:pt x="160" y="2491"/>
                </a:lnTo>
                <a:lnTo>
                  <a:pt x="143" y="2517"/>
                </a:lnTo>
                <a:lnTo>
                  <a:pt x="126" y="2541"/>
                </a:lnTo>
                <a:lnTo>
                  <a:pt x="111" y="2566"/>
                </a:lnTo>
                <a:lnTo>
                  <a:pt x="98" y="2592"/>
                </a:lnTo>
                <a:lnTo>
                  <a:pt x="86" y="2617"/>
                </a:lnTo>
                <a:lnTo>
                  <a:pt x="74" y="2643"/>
                </a:lnTo>
                <a:lnTo>
                  <a:pt x="64" y="2668"/>
                </a:lnTo>
                <a:lnTo>
                  <a:pt x="55" y="2695"/>
                </a:lnTo>
                <a:lnTo>
                  <a:pt x="46" y="2720"/>
                </a:lnTo>
                <a:lnTo>
                  <a:pt x="38" y="2745"/>
                </a:lnTo>
                <a:lnTo>
                  <a:pt x="32" y="2772"/>
                </a:lnTo>
                <a:lnTo>
                  <a:pt x="24" y="2797"/>
                </a:lnTo>
                <a:lnTo>
                  <a:pt x="15" y="2848"/>
                </a:lnTo>
                <a:lnTo>
                  <a:pt x="7" y="2898"/>
                </a:lnTo>
                <a:lnTo>
                  <a:pt x="4" y="2945"/>
                </a:lnTo>
                <a:lnTo>
                  <a:pt x="0" y="2992"/>
                </a:lnTo>
                <a:lnTo>
                  <a:pt x="3279" y="2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9515C-98EC-264C-BCE2-838FB99B2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678474"/>
            <a:ext cx="6858000" cy="12464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C4A911-BC77-5647-8048-3BD6175DE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24929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64A7C-8D11-E743-811F-A34311AD5A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E517D-C717-8346-85B1-4579E93D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AC8A7-1A4A-CE48-8DD4-6490B1BB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Freeform 579">
            <a:extLst>
              <a:ext uri="{FF2B5EF4-FFF2-40B4-BE49-F238E27FC236}">
                <a16:creationId xmlns:a16="http://schemas.microsoft.com/office/drawing/2014/main" id="{E2A1AEBA-BC97-624D-9ADB-AAB346FF55C0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-21102" y="-23446"/>
            <a:ext cx="3168411" cy="3227686"/>
          </a:xfrm>
          <a:custGeom>
            <a:avLst/>
            <a:gdLst>
              <a:gd name="T0" fmla="*/ 3290 w 3332"/>
              <a:gd name="T1" fmla="*/ 2991 h 2992"/>
              <a:gd name="T2" fmla="*/ 3316 w 3332"/>
              <a:gd name="T3" fmla="*/ 2976 h 2992"/>
              <a:gd name="T4" fmla="*/ 3331 w 3332"/>
              <a:gd name="T5" fmla="*/ 2950 h 2992"/>
              <a:gd name="T6" fmla="*/ 3332 w 3332"/>
              <a:gd name="T7" fmla="*/ 0 h 2992"/>
              <a:gd name="T8" fmla="*/ 3313 w 3332"/>
              <a:gd name="T9" fmla="*/ 97 h 2992"/>
              <a:gd name="T10" fmla="*/ 3288 w 3332"/>
              <a:gd name="T11" fmla="*/ 183 h 2992"/>
              <a:gd name="T12" fmla="*/ 3259 w 3332"/>
              <a:gd name="T13" fmla="*/ 258 h 2992"/>
              <a:gd name="T14" fmla="*/ 3226 w 3332"/>
              <a:gd name="T15" fmla="*/ 323 h 2992"/>
              <a:gd name="T16" fmla="*/ 3188 w 3332"/>
              <a:gd name="T17" fmla="*/ 379 h 2992"/>
              <a:gd name="T18" fmla="*/ 3148 w 3332"/>
              <a:gd name="T19" fmla="*/ 427 h 2992"/>
              <a:gd name="T20" fmla="*/ 3103 w 3332"/>
              <a:gd name="T21" fmla="*/ 468 h 2992"/>
              <a:gd name="T22" fmla="*/ 3056 w 3332"/>
              <a:gd name="T23" fmla="*/ 504 h 2992"/>
              <a:gd name="T24" fmla="*/ 2953 w 3332"/>
              <a:gd name="T25" fmla="*/ 556 h 2992"/>
              <a:gd name="T26" fmla="*/ 2843 w 3332"/>
              <a:gd name="T27" fmla="*/ 591 h 2992"/>
              <a:gd name="T28" fmla="*/ 2686 w 3332"/>
              <a:gd name="T29" fmla="*/ 623 h 2992"/>
              <a:gd name="T30" fmla="*/ 2485 w 3332"/>
              <a:gd name="T31" fmla="*/ 661 h 2992"/>
              <a:gd name="T32" fmla="*/ 2367 w 3332"/>
              <a:gd name="T33" fmla="*/ 693 h 2992"/>
              <a:gd name="T34" fmla="*/ 2290 w 3332"/>
              <a:gd name="T35" fmla="*/ 722 h 2992"/>
              <a:gd name="T36" fmla="*/ 2182 w 3332"/>
              <a:gd name="T37" fmla="*/ 776 h 2992"/>
              <a:gd name="T38" fmla="*/ 2081 w 3332"/>
              <a:gd name="T39" fmla="*/ 836 h 2992"/>
              <a:gd name="T40" fmla="*/ 1990 w 3332"/>
              <a:gd name="T41" fmla="*/ 907 h 2992"/>
              <a:gd name="T42" fmla="*/ 1904 w 3332"/>
              <a:gd name="T43" fmla="*/ 988 h 2992"/>
              <a:gd name="T44" fmla="*/ 1821 w 3332"/>
              <a:gd name="T45" fmla="*/ 1083 h 2992"/>
              <a:gd name="T46" fmla="*/ 1743 w 3332"/>
              <a:gd name="T47" fmla="*/ 1192 h 2992"/>
              <a:gd name="T48" fmla="*/ 1667 w 3332"/>
              <a:gd name="T49" fmla="*/ 1316 h 2992"/>
              <a:gd name="T50" fmla="*/ 1589 w 3332"/>
              <a:gd name="T51" fmla="*/ 1459 h 2992"/>
              <a:gd name="T52" fmla="*/ 1483 w 3332"/>
              <a:gd name="T53" fmla="*/ 1679 h 2992"/>
              <a:gd name="T54" fmla="*/ 1370 w 3332"/>
              <a:gd name="T55" fmla="*/ 1936 h 2992"/>
              <a:gd name="T56" fmla="*/ 1327 w 3332"/>
              <a:gd name="T57" fmla="*/ 2024 h 2992"/>
              <a:gd name="T58" fmla="*/ 1293 w 3332"/>
              <a:gd name="T59" fmla="*/ 2076 h 2992"/>
              <a:gd name="T60" fmla="*/ 1258 w 3332"/>
              <a:gd name="T61" fmla="*/ 2119 h 2992"/>
              <a:gd name="T62" fmla="*/ 1220 w 3332"/>
              <a:gd name="T63" fmla="*/ 2154 h 2992"/>
              <a:gd name="T64" fmla="*/ 1183 w 3332"/>
              <a:gd name="T65" fmla="*/ 2181 h 2992"/>
              <a:gd name="T66" fmla="*/ 1130 w 3332"/>
              <a:gd name="T67" fmla="*/ 2205 h 2992"/>
              <a:gd name="T68" fmla="*/ 1046 w 3332"/>
              <a:gd name="T69" fmla="*/ 2224 h 2992"/>
              <a:gd name="T70" fmla="*/ 959 w 3332"/>
              <a:gd name="T71" fmla="*/ 2225 h 2992"/>
              <a:gd name="T72" fmla="*/ 839 w 3332"/>
              <a:gd name="T73" fmla="*/ 2213 h 2992"/>
              <a:gd name="T74" fmla="*/ 716 w 3332"/>
              <a:gd name="T75" fmla="*/ 2201 h 2992"/>
              <a:gd name="T76" fmla="*/ 624 w 3332"/>
              <a:gd name="T77" fmla="*/ 2201 h 2992"/>
              <a:gd name="T78" fmla="*/ 531 w 3332"/>
              <a:gd name="T79" fmla="*/ 2218 h 2992"/>
              <a:gd name="T80" fmla="*/ 471 w 3332"/>
              <a:gd name="T81" fmla="*/ 2240 h 2992"/>
              <a:gd name="T82" fmla="*/ 373 w 3332"/>
              <a:gd name="T83" fmla="*/ 2294 h 2992"/>
              <a:gd name="T84" fmla="*/ 289 w 3332"/>
              <a:gd name="T85" fmla="*/ 2355 h 2992"/>
              <a:gd name="T86" fmla="*/ 218 w 3332"/>
              <a:gd name="T87" fmla="*/ 2421 h 2992"/>
              <a:gd name="T88" fmla="*/ 160 w 3332"/>
              <a:gd name="T89" fmla="*/ 2491 h 2992"/>
              <a:gd name="T90" fmla="*/ 111 w 3332"/>
              <a:gd name="T91" fmla="*/ 2566 h 2992"/>
              <a:gd name="T92" fmla="*/ 74 w 3332"/>
              <a:gd name="T93" fmla="*/ 2643 h 2992"/>
              <a:gd name="T94" fmla="*/ 46 w 3332"/>
              <a:gd name="T95" fmla="*/ 2720 h 2992"/>
              <a:gd name="T96" fmla="*/ 24 w 3332"/>
              <a:gd name="T97" fmla="*/ 2797 h 2992"/>
              <a:gd name="T98" fmla="*/ 4 w 3332"/>
              <a:gd name="T99" fmla="*/ 2945 h 2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32" h="2992">
                <a:moveTo>
                  <a:pt x="3279" y="2992"/>
                </a:moveTo>
                <a:lnTo>
                  <a:pt x="3279" y="2992"/>
                </a:lnTo>
                <a:lnTo>
                  <a:pt x="3290" y="2991"/>
                </a:lnTo>
                <a:lnTo>
                  <a:pt x="3299" y="2987"/>
                </a:lnTo>
                <a:lnTo>
                  <a:pt x="3309" y="2982"/>
                </a:lnTo>
                <a:lnTo>
                  <a:pt x="3316" y="2976"/>
                </a:lnTo>
                <a:lnTo>
                  <a:pt x="3324" y="2969"/>
                </a:lnTo>
                <a:lnTo>
                  <a:pt x="3328" y="2959"/>
                </a:lnTo>
                <a:lnTo>
                  <a:pt x="3331" y="2950"/>
                </a:lnTo>
                <a:lnTo>
                  <a:pt x="3332" y="2939"/>
                </a:lnTo>
                <a:lnTo>
                  <a:pt x="3332" y="0"/>
                </a:lnTo>
                <a:lnTo>
                  <a:pt x="3332" y="0"/>
                </a:lnTo>
                <a:lnTo>
                  <a:pt x="3326" y="34"/>
                </a:lnTo>
                <a:lnTo>
                  <a:pt x="3320" y="66"/>
                </a:lnTo>
                <a:lnTo>
                  <a:pt x="3313" y="97"/>
                </a:lnTo>
                <a:lnTo>
                  <a:pt x="3305" y="126"/>
                </a:lnTo>
                <a:lnTo>
                  <a:pt x="3297" y="155"/>
                </a:lnTo>
                <a:lnTo>
                  <a:pt x="3288" y="183"/>
                </a:lnTo>
                <a:lnTo>
                  <a:pt x="3279" y="208"/>
                </a:lnTo>
                <a:lnTo>
                  <a:pt x="3269" y="234"/>
                </a:lnTo>
                <a:lnTo>
                  <a:pt x="3259" y="258"/>
                </a:lnTo>
                <a:lnTo>
                  <a:pt x="3249" y="281"/>
                </a:lnTo>
                <a:lnTo>
                  <a:pt x="3238" y="303"/>
                </a:lnTo>
                <a:lnTo>
                  <a:pt x="3226" y="323"/>
                </a:lnTo>
                <a:lnTo>
                  <a:pt x="3213" y="343"/>
                </a:lnTo>
                <a:lnTo>
                  <a:pt x="3201" y="362"/>
                </a:lnTo>
                <a:lnTo>
                  <a:pt x="3188" y="379"/>
                </a:lnTo>
                <a:lnTo>
                  <a:pt x="3176" y="396"/>
                </a:lnTo>
                <a:lnTo>
                  <a:pt x="3161" y="413"/>
                </a:lnTo>
                <a:lnTo>
                  <a:pt x="3148" y="427"/>
                </a:lnTo>
                <a:lnTo>
                  <a:pt x="3134" y="442"/>
                </a:lnTo>
                <a:lnTo>
                  <a:pt x="3118" y="456"/>
                </a:lnTo>
                <a:lnTo>
                  <a:pt x="3103" y="468"/>
                </a:lnTo>
                <a:lnTo>
                  <a:pt x="3088" y="481"/>
                </a:lnTo>
                <a:lnTo>
                  <a:pt x="3072" y="493"/>
                </a:lnTo>
                <a:lnTo>
                  <a:pt x="3056" y="504"/>
                </a:lnTo>
                <a:lnTo>
                  <a:pt x="3024" y="523"/>
                </a:lnTo>
                <a:lnTo>
                  <a:pt x="2989" y="540"/>
                </a:lnTo>
                <a:lnTo>
                  <a:pt x="2953" y="556"/>
                </a:lnTo>
                <a:lnTo>
                  <a:pt x="2917" y="569"/>
                </a:lnTo>
                <a:lnTo>
                  <a:pt x="2881" y="581"/>
                </a:lnTo>
                <a:lnTo>
                  <a:pt x="2843" y="591"/>
                </a:lnTo>
                <a:lnTo>
                  <a:pt x="2805" y="600"/>
                </a:lnTo>
                <a:lnTo>
                  <a:pt x="2766" y="609"/>
                </a:lnTo>
                <a:lnTo>
                  <a:pt x="2686" y="623"/>
                </a:lnTo>
                <a:lnTo>
                  <a:pt x="2606" y="638"/>
                </a:lnTo>
                <a:lnTo>
                  <a:pt x="2525" y="652"/>
                </a:lnTo>
                <a:lnTo>
                  <a:pt x="2485" y="661"/>
                </a:lnTo>
                <a:lnTo>
                  <a:pt x="2446" y="670"/>
                </a:lnTo>
                <a:lnTo>
                  <a:pt x="2406" y="681"/>
                </a:lnTo>
                <a:lnTo>
                  <a:pt x="2367" y="693"/>
                </a:lnTo>
                <a:lnTo>
                  <a:pt x="2328" y="707"/>
                </a:lnTo>
                <a:lnTo>
                  <a:pt x="2290" y="722"/>
                </a:lnTo>
                <a:lnTo>
                  <a:pt x="2290" y="722"/>
                </a:lnTo>
                <a:lnTo>
                  <a:pt x="2253" y="739"/>
                </a:lnTo>
                <a:lnTo>
                  <a:pt x="2217" y="756"/>
                </a:lnTo>
                <a:lnTo>
                  <a:pt x="2182" y="776"/>
                </a:lnTo>
                <a:lnTo>
                  <a:pt x="2147" y="795"/>
                </a:lnTo>
                <a:lnTo>
                  <a:pt x="2114" y="815"/>
                </a:lnTo>
                <a:lnTo>
                  <a:pt x="2081" y="836"/>
                </a:lnTo>
                <a:lnTo>
                  <a:pt x="2050" y="859"/>
                </a:lnTo>
                <a:lnTo>
                  <a:pt x="2020" y="882"/>
                </a:lnTo>
                <a:lnTo>
                  <a:pt x="1990" y="907"/>
                </a:lnTo>
                <a:lnTo>
                  <a:pt x="1961" y="933"/>
                </a:lnTo>
                <a:lnTo>
                  <a:pt x="1932" y="961"/>
                </a:lnTo>
                <a:lnTo>
                  <a:pt x="1904" y="988"/>
                </a:lnTo>
                <a:lnTo>
                  <a:pt x="1876" y="1019"/>
                </a:lnTo>
                <a:lnTo>
                  <a:pt x="1849" y="1050"/>
                </a:lnTo>
                <a:lnTo>
                  <a:pt x="1821" y="1083"/>
                </a:lnTo>
                <a:lnTo>
                  <a:pt x="1796" y="1118"/>
                </a:lnTo>
                <a:lnTo>
                  <a:pt x="1769" y="1154"/>
                </a:lnTo>
                <a:lnTo>
                  <a:pt x="1743" y="1192"/>
                </a:lnTo>
                <a:lnTo>
                  <a:pt x="1717" y="1231"/>
                </a:lnTo>
                <a:lnTo>
                  <a:pt x="1692" y="1273"/>
                </a:lnTo>
                <a:lnTo>
                  <a:pt x="1667" y="1316"/>
                </a:lnTo>
                <a:lnTo>
                  <a:pt x="1640" y="1362"/>
                </a:lnTo>
                <a:lnTo>
                  <a:pt x="1615" y="1409"/>
                </a:lnTo>
                <a:lnTo>
                  <a:pt x="1589" y="1459"/>
                </a:lnTo>
                <a:lnTo>
                  <a:pt x="1563" y="1511"/>
                </a:lnTo>
                <a:lnTo>
                  <a:pt x="1536" y="1564"/>
                </a:lnTo>
                <a:lnTo>
                  <a:pt x="1483" y="1679"/>
                </a:lnTo>
                <a:lnTo>
                  <a:pt x="1427" y="1802"/>
                </a:lnTo>
                <a:lnTo>
                  <a:pt x="1370" y="1936"/>
                </a:lnTo>
                <a:lnTo>
                  <a:pt x="1370" y="1936"/>
                </a:lnTo>
                <a:lnTo>
                  <a:pt x="1349" y="1982"/>
                </a:lnTo>
                <a:lnTo>
                  <a:pt x="1338" y="2003"/>
                </a:lnTo>
                <a:lnTo>
                  <a:pt x="1327" y="2024"/>
                </a:lnTo>
                <a:lnTo>
                  <a:pt x="1316" y="2042"/>
                </a:lnTo>
                <a:lnTo>
                  <a:pt x="1305" y="2060"/>
                </a:lnTo>
                <a:lnTo>
                  <a:pt x="1293" y="2076"/>
                </a:lnTo>
                <a:lnTo>
                  <a:pt x="1282" y="2091"/>
                </a:lnTo>
                <a:lnTo>
                  <a:pt x="1270" y="2106"/>
                </a:lnTo>
                <a:lnTo>
                  <a:pt x="1258" y="2119"/>
                </a:lnTo>
                <a:lnTo>
                  <a:pt x="1246" y="2132"/>
                </a:lnTo>
                <a:lnTo>
                  <a:pt x="1234" y="2143"/>
                </a:lnTo>
                <a:lnTo>
                  <a:pt x="1220" y="2154"/>
                </a:lnTo>
                <a:lnTo>
                  <a:pt x="1208" y="2164"/>
                </a:lnTo>
                <a:lnTo>
                  <a:pt x="1195" y="2172"/>
                </a:lnTo>
                <a:lnTo>
                  <a:pt x="1183" y="2181"/>
                </a:lnTo>
                <a:lnTo>
                  <a:pt x="1170" y="2188"/>
                </a:lnTo>
                <a:lnTo>
                  <a:pt x="1156" y="2194"/>
                </a:lnTo>
                <a:lnTo>
                  <a:pt x="1130" y="2205"/>
                </a:lnTo>
                <a:lnTo>
                  <a:pt x="1102" y="2213"/>
                </a:lnTo>
                <a:lnTo>
                  <a:pt x="1074" y="2219"/>
                </a:lnTo>
                <a:lnTo>
                  <a:pt x="1046" y="2224"/>
                </a:lnTo>
                <a:lnTo>
                  <a:pt x="1017" y="2225"/>
                </a:lnTo>
                <a:lnTo>
                  <a:pt x="988" y="2227"/>
                </a:lnTo>
                <a:lnTo>
                  <a:pt x="959" y="2225"/>
                </a:lnTo>
                <a:lnTo>
                  <a:pt x="930" y="2223"/>
                </a:lnTo>
                <a:lnTo>
                  <a:pt x="900" y="2221"/>
                </a:lnTo>
                <a:lnTo>
                  <a:pt x="839" y="2213"/>
                </a:lnTo>
                <a:lnTo>
                  <a:pt x="778" y="2207"/>
                </a:lnTo>
                <a:lnTo>
                  <a:pt x="748" y="2204"/>
                </a:lnTo>
                <a:lnTo>
                  <a:pt x="716" y="2201"/>
                </a:lnTo>
                <a:lnTo>
                  <a:pt x="686" y="2200"/>
                </a:lnTo>
                <a:lnTo>
                  <a:pt x="654" y="2200"/>
                </a:lnTo>
                <a:lnTo>
                  <a:pt x="624" y="2201"/>
                </a:lnTo>
                <a:lnTo>
                  <a:pt x="593" y="2205"/>
                </a:lnTo>
                <a:lnTo>
                  <a:pt x="563" y="2210"/>
                </a:lnTo>
                <a:lnTo>
                  <a:pt x="531" y="2218"/>
                </a:lnTo>
                <a:lnTo>
                  <a:pt x="501" y="2228"/>
                </a:lnTo>
                <a:lnTo>
                  <a:pt x="471" y="2240"/>
                </a:lnTo>
                <a:lnTo>
                  <a:pt x="471" y="2240"/>
                </a:lnTo>
                <a:lnTo>
                  <a:pt x="437" y="2257"/>
                </a:lnTo>
                <a:lnTo>
                  <a:pt x="404" y="2275"/>
                </a:lnTo>
                <a:lnTo>
                  <a:pt x="373" y="2294"/>
                </a:lnTo>
                <a:lnTo>
                  <a:pt x="344" y="2314"/>
                </a:lnTo>
                <a:lnTo>
                  <a:pt x="316" y="2333"/>
                </a:lnTo>
                <a:lnTo>
                  <a:pt x="289" y="2355"/>
                </a:lnTo>
                <a:lnTo>
                  <a:pt x="264" y="2377"/>
                </a:lnTo>
                <a:lnTo>
                  <a:pt x="241" y="2398"/>
                </a:lnTo>
                <a:lnTo>
                  <a:pt x="218" y="2421"/>
                </a:lnTo>
                <a:lnTo>
                  <a:pt x="197" y="2444"/>
                </a:lnTo>
                <a:lnTo>
                  <a:pt x="178" y="2467"/>
                </a:lnTo>
                <a:lnTo>
                  <a:pt x="160" y="2491"/>
                </a:lnTo>
                <a:lnTo>
                  <a:pt x="143" y="2517"/>
                </a:lnTo>
                <a:lnTo>
                  <a:pt x="126" y="2541"/>
                </a:lnTo>
                <a:lnTo>
                  <a:pt x="111" y="2566"/>
                </a:lnTo>
                <a:lnTo>
                  <a:pt x="98" y="2592"/>
                </a:lnTo>
                <a:lnTo>
                  <a:pt x="86" y="2617"/>
                </a:lnTo>
                <a:lnTo>
                  <a:pt x="74" y="2643"/>
                </a:lnTo>
                <a:lnTo>
                  <a:pt x="64" y="2668"/>
                </a:lnTo>
                <a:lnTo>
                  <a:pt x="55" y="2695"/>
                </a:lnTo>
                <a:lnTo>
                  <a:pt x="46" y="2720"/>
                </a:lnTo>
                <a:lnTo>
                  <a:pt x="38" y="2745"/>
                </a:lnTo>
                <a:lnTo>
                  <a:pt x="32" y="2772"/>
                </a:lnTo>
                <a:lnTo>
                  <a:pt x="24" y="2797"/>
                </a:lnTo>
                <a:lnTo>
                  <a:pt x="15" y="2848"/>
                </a:lnTo>
                <a:lnTo>
                  <a:pt x="7" y="2898"/>
                </a:lnTo>
                <a:lnTo>
                  <a:pt x="4" y="2945"/>
                </a:lnTo>
                <a:lnTo>
                  <a:pt x="0" y="2992"/>
                </a:lnTo>
                <a:lnTo>
                  <a:pt x="3279" y="2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84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D199-2DD5-A34E-86A9-A3BFC95C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3D69B-7E57-9344-970F-1F7BF7CA2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539A7-1712-1746-B0C3-07CE2F74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76B80-6A7B-5C47-AD67-8A266CB07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B495A-F12C-D343-BC64-7781EA811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79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4DFAB-7B48-4DBC-BCE5-8645EF0E9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35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FD199-2DD5-A34E-86A9-A3BFC95C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76B80-6A7B-5C47-AD67-8A266CB07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B495A-F12C-D343-BC64-7781EA811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62B1C9-79A0-E740-BBC3-75CE2D357687}"/>
              </a:ext>
            </a:extLst>
          </p:cNvPr>
          <p:cNvSpPr/>
          <p:nvPr userDrawn="1"/>
        </p:nvSpPr>
        <p:spPr>
          <a:xfrm>
            <a:off x="1" y="8666"/>
            <a:ext cx="9143999" cy="57063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562A6F7-9061-4E4C-88C1-52D6BF458036}"/>
              </a:ext>
            </a:extLst>
          </p:cNvPr>
          <p:cNvSpPr/>
          <p:nvPr userDrawn="1"/>
        </p:nvSpPr>
        <p:spPr>
          <a:xfrm>
            <a:off x="336884" y="494472"/>
            <a:ext cx="8532809" cy="4857683"/>
          </a:xfrm>
          <a:prstGeom prst="roundRect">
            <a:avLst>
              <a:gd name="adj" fmla="val 64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8DA41C6-255E-5944-99E5-0DF340F4543B}"/>
              </a:ext>
            </a:extLst>
          </p:cNvPr>
          <p:cNvSpPr/>
          <p:nvPr userDrawn="1"/>
        </p:nvSpPr>
        <p:spPr>
          <a:xfrm rot="10800000">
            <a:off x="3741993" y="494471"/>
            <a:ext cx="1660016" cy="334967"/>
          </a:xfrm>
          <a:custGeom>
            <a:avLst/>
            <a:gdLst>
              <a:gd name="connsiteX0" fmla="*/ 984819 w 2213355"/>
              <a:gd name="connsiteY0" fmla="*/ 744 h 564389"/>
              <a:gd name="connsiteX1" fmla="*/ 2188184 w 2213355"/>
              <a:gd name="connsiteY1" fmla="*/ 553689 h 564389"/>
              <a:gd name="connsiteX2" fmla="*/ 2213355 w 2213355"/>
              <a:gd name="connsiteY2" fmla="*/ 564389 h 564389"/>
              <a:gd name="connsiteX3" fmla="*/ 0 w 2213355"/>
              <a:gd name="connsiteY3" fmla="*/ 564389 h 564389"/>
              <a:gd name="connsiteX4" fmla="*/ 46383 w 2213355"/>
              <a:gd name="connsiteY4" fmla="*/ 532667 h 564389"/>
              <a:gd name="connsiteX5" fmla="*/ 984819 w 2213355"/>
              <a:gd name="connsiteY5" fmla="*/ 744 h 564389"/>
              <a:gd name="connsiteX0" fmla="*/ 1121979 w 2213355"/>
              <a:gd name="connsiteY0" fmla="*/ 787 h 549192"/>
              <a:gd name="connsiteX1" fmla="*/ 2188184 w 2213355"/>
              <a:gd name="connsiteY1" fmla="*/ 538492 h 549192"/>
              <a:gd name="connsiteX2" fmla="*/ 2213355 w 2213355"/>
              <a:gd name="connsiteY2" fmla="*/ 549192 h 549192"/>
              <a:gd name="connsiteX3" fmla="*/ 0 w 2213355"/>
              <a:gd name="connsiteY3" fmla="*/ 549192 h 549192"/>
              <a:gd name="connsiteX4" fmla="*/ 46383 w 2213355"/>
              <a:gd name="connsiteY4" fmla="*/ 517470 h 549192"/>
              <a:gd name="connsiteX5" fmla="*/ 1121979 w 2213355"/>
              <a:gd name="connsiteY5" fmla="*/ 787 h 549192"/>
              <a:gd name="connsiteX0" fmla="*/ 1121979 w 2213355"/>
              <a:gd name="connsiteY0" fmla="*/ 787 h 549192"/>
              <a:gd name="connsiteX1" fmla="*/ 2188184 w 2213355"/>
              <a:gd name="connsiteY1" fmla="*/ 538492 h 549192"/>
              <a:gd name="connsiteX2" fmla="*/ 2213355 w 2213355"/>
              <a:gd name="connsiteY2" fmla="*/ 549192 h 549192"/>
              <a:gd name="connsiteX3" fmla="*/ 0 w 2213355"/>
              <a:gd name="connsiteY3" fmla="*/ 549192 h 549192"/>
              <a:gd name="connsiteX4" fmla="*/ 46383 w 2213355"/>
              <a:gd name="connsiteY4" fmla="*/ 517470 h 549192"/>
              <a:gd name="connsiteX5" fmla="*/ 1121979 w 2213355"/>
              <a:gd name="connsiteY5" fmla="*/ 787 h 549192"/>
              <a:gd name="connsiteX0" fmla="*/ 1121979 w 2213355"/>
              <a:gd name="connsiteY0" fmla="*/ 787 h 549192"/>
              <a:gd name="connsiteX1" fmla="*/ 2188184 w 2213355"/>
              <a:gd name="connsiteY1" fmla="*/ 538492 h 549192"/>
              <a:gd name="connsiteX2" fmla="*/ 2213355 w 2213355"/>
              <a:gd name="connsiteY2" fmla="*/ 549192 h 549192"/>
              <a:gd name="connsiteX3" fmla="*/ 0 w 2213355"/>
              <a:gd name="connsiteY3" fmla="*/ 549192 h 549192"/>
              <a:gd name="connsiteX4" fmla="*/ 318231 w 2213355"/>
              <a:gd name="connsiteY4" fmla="*/ 435092 h 549192"/>
              <a:gd name="connsiteX5" fmla="*/ 1121979 w 2213355"/>
              <a:gd name="connsiteY5" fmla="*/ 787 h 549192"/>
              <a:gd name="connsiteX0" fmla="*/ 1121979 w 2213355"/>
              <a:gd name="connsiteY0" fmla="*/ 787 h 549192"/>
              <a:gd name="connsiteX1" fmla="*/ 2188184 w 2213355"/>
              <a:gd name="connsiteY1" fmla="*/ 538492 h 549192"/>
              <a:gd name="connsiteX2" fmla="*/ 2213355 w 2213355"/>
              <a:gd name="connsiteY2" fmla="*/ 549192 h 549192"/>
              <a:gd name="connsiteX3" fmla="*/ 0 w 2213355"/>
              <a:gd name="connsiteY3" fmla="*/ 549192 h 549192"/>
              <a:gd name="connsiteX4" fmla="*/ 1121979 w 2213355"/>
              <a:gd name="connsiteY4" fmla="*/ 787 h 549192"/>
              <a:gd name="connsiteX0" fmla="*/ 1121979 w 2213355"/>
              <a:gd name="connsiteY0" fmla="*/ 787 h 549192"/>
              <a:gd name="connsiteX1" fmla="*/ 2188184 w 2213355"/>
              <a:gd name="connsiteY1" fmla="*/ 538492 h 549192"/>
              <a:gd name="connsiteX2" fmla="*/ 2213355 w 2213355"/>
              <a:gd name="connsiteY2" fmla="*/ 549192 h 549192"/>
              <a:gd name="connsiteX3" fmla="*/ 0 w 2213355"/>
              <a:gd name="connsiteY3" fmla="*/ 549192 h 549192"/>
              <a:gd name="connsiteX4" fmla="*/ 1121979 w 2213355"/>
              <a:gd name="connsiteY4" fmla="*/ 787 h 549192"/>
              <a:gd name="connsiteX0" fmla="*/ 1121979 w 2213355"/>
              <a:gd name="connsiteY0" fmla="*/ 89 h 548494"/>
              <a:gd name="connsiteX1" fmla="*/ 2188184 w 2213355"/>
              <a:gd name="connsiteY1" fmla="*/ 537794 h 548494"/>
              <a:gd name="connsiteX2" fmla="*/ 2213355 w 2213355"/>
              <a:gd name="connsiteY2" fmla="*/ 548494 h 548494"/>
              <a:gd name="connsiteX3" fmla="*/ 0 w 2213355"/>
              <a:gd name="connsiteY3" fmla="*/ 548494 h 548494"/>
              <a:gd name="connsiteX4" fmla="*/ 1121979 w 2213355"/>
              <a:gd name="connsiteY4" fmla="*/ 89 h 548494"/>
              <a:gd name="connsiteX0" fmla="*/ 1121979 w 2213355"/>
              <a:gd name="connsiteY0" fmla="*/ 0 h 548405"/>
              <a:gd name="connsiteX1" fmla="*/ 2188184 w 2213355"/>
              <a:gd name="connsiteY1" fmla="*/ 537705 h 548405"/>
              <a:gd name="connsiteX2" fmla="*/ 2213355 w 2213355"/>
              <a:gd name="connsiteY2" fmla="*/ 548405 h 548405"/>
              <a:gd name="connsiteX3" fmla="*/ 0 w 2213355"/>
              <a:gd name="connsiteY3" fmla="*/ 548405 h 548405"/>
              <a:gd name="connsiteX4" fmla="*/ 1121979 w 2213355"/>
              <a:gd name="connsiteY4" fmla="*/ 0 h 548405"/>
              <a:gd name="connsiteX0" fmla="*/ 1121979 w 2213355"/>
              <a:gd name="connsiteY0" fmla="*/ 0 h 548405"/>
              <a:gd name="connsiteX1" fmla="*/ 2188184 w 2213355"/>
              <a:gd name="connsiteY1" fmla="*/ 537705 h 548405"/>
              <a:gd name="connsiteX2" fmla="*/ 2213355 w 2213355"/>
              <a:gd name="connsiteY2" fmla="*/ 548405 h 548405"/>
              <a:gd name="connsiteX3" fmla="*/ 0 w 2213355"/>
              <a:gd name="connsiteY3" fmla="*/ 548405 h 548405"/>
              <a:gd name="connsiteX4" fmla="*/ 1121979 w 2213355"/>
              <a:gd name="connsiteY4" fmla="*/ 0 h 548405"/>
              <a:gd name="connsiteX0" fmla="*/ 1121979 w 2295276"/>
              <a:gd name="connsiteY0" fmla="*/ 0 h 548405"/>
              <a:gd name="connsiteX1" fmla="*/ 2295276 w 2295276"/>
              <a:gd name="connsiteY1" fmla="*/ 422375 h 548405"/>
              <a:gd name="connsiteX2" fmla="*/ 2213355 w 2295276"/>
              <a:gd name="connsiteY2" fmla="*/ 548405 h 548405"/>
              <a:gd name="connsiteX3" fmla="*/ 0 w 2295276"/>
              <a:gd name="connsiteY3" fmla="*/ 548405 h 548405"/>
              <a:gd name="connsiteX4" fmla="*/ 1121979 w 2295276"/>
              <a:gd name="connsiteY4" fmla="*/ 0 h 548405"/>
              <a:gd name="connsiteX0" fmla="*/ 1121979 w 2238399"/>
              <a:gd name="connsiteY0" fmla="*/ 0 h 548405"/>
              <a:gd name="connsiteX1" fmla="*/ 2213355 w 2238399"/>
              <a:gd name="connsiteY1" fmla="*/ 548405 h 548405"/>
              <a:gd name="connsiteX2" fmla="*/ 0 w 2238399"/>
              <a:gd name="connsiteY2" fmla="*/ 548405 h 548405"/>
              <a:gd name="connsiteX3" fmla="*/ 1121979 w 2238399"/>
              <a:gd name="connsiteY3" fmla="*/ 0 h 548405"/>
              <a:gd name="connsiteX0" fmla="*/ 1121979 w 2213355"/>
              <a:gd name="connsiteY0" fmla="*/ 0 h 548405"/>
              <a:gd name="connsiteX1" fmla="*/ 2213355 w 2213355"/>
              <a:gd name="connsiteY1" fmla="*/ 548405 h 548405"/>
              <a:gd name="connsiteX2" fmla="*/ 0 w 2213355"/>
              <a:gd name="connsiteY2" fmla="*/ 548405 h 548405"/>
              <a:gd name="connsiteX3" fmla="*/ 1121979 w 2213355"/>
              <a:gd name="connsiteY3" fmla="*/ 0 h 548405"/>
              <a:gd name="connsiteX0" fmla="*/ 1121979 w 2213355"/>
              <a:gd name="connsiteY0" fmla="*/ 0 h 548405"/>
              <a:gd name="connsiteX1" fmla="*/ 2213355 w 2213355"/>
              <a:gd name="connsiteY1" fmla="*/ 548405 h 548405"/>
              <a:gd name="connsiteX2" fmla="*/ 0 w 2213355"/>
              <a:gd name="connsiteY2" fmla="*/ 548405 h 548405"/>
              <a:gd name="connsiteX3" fmla="*/ 1121979 w 2213355"/>
              <a:gd name="connsiteY3" fmla="*/ 0 h 548405"/>
              <a:gd name="connsiteX0" fmla="*/ 1097265 w 2213355"/>
              <a:gd name="connsiteY0" fmla="*/ 0 h 540167"/>
              <a:gd name="connsiteX1" fmla="*/ 2213355 w 2213355"/>
              <a:gd name="connsiteY1" fmla="*/ 540167 h 540167"/>
              <a:gd name="connsiteX2" fmla="*/ 0 w 2213355"/>
              <a:gd name="connsiteY2" fmla="*/ 540167 h 540167"/>
              <a:gd name="connsiteX3" fmla="*/ 1097265 w 2213355"/>
              <a:gd name="connsiteY3" fmla="*/ 0 h 540167"/>
              <a:gd name="connsiteX0" fmla="*/ 1097265 w 2213355"/>
              <a:gd name="connsiteY0" fmla="*/ 0 h 540167"/>
              <a:gd name="connsiteX1" fmla="*/ 2213355 w 2213355"/>
              <a:gd name="connsiteY1" fmla="*/ 540167 h 540167"/>
              <a:gd name="connsiteX2" fmla="*/ 0 w 2213355"/>
              <a:gd name="connsiteY2" fmla="*/ 540167 h 540167"/>
              <a:gd name="connsiteX3" fmla="*/ 1097265 w 2213355"/>
              <a:gd name="connsiteY3" fmla="*/ 0 h 540167"/>
              <a:gd name="connsiteX0" fmla="*/ 1097265 w 2213355"/>
              <a:gd name="connsiteY0" fmla="*/ 0 h 540167"/>
              <a:gd name="connsiteX1" fmla="*/ 2213355 w 2213355"/>
              <a:gd name="connsiteY1" fmla="*/ 540167 h 540167"/>
              <a:gd name="connsiteX2" fmla="*/ 0 w 2213355"/>
              <a:gd name="connsiteY2" fmla="*/ 540167 h 540167"/>
              <a:gd name="connsiteX3" fmla="*/ 1097265 w 2213355"/>
              <a:gd name="connsiteY3" fmla="*/ 0 h 540167"/>
              <a:gd name="connsiteX0" fmla="*/ 1097265 w 2213355"/>
              <a:gd name="connsiteY0" fmla="*/ 0 h 540167"/>
              <a:gd name="connsiteX1" fmla="*/ 2213355 w 2213355"/>
              <a:gd name="connsiteY1" fmla="*/ 540167 h 540167"/>
              <a:gd name="connsiteX2" fmla="*/ 0 w 2213355"/>
              <a:gd name="connsiteY2" fmla="*/ 540167 h 540167"/>
              <a:gd name="connsiteX3" fmla="*/ 1097265 w 2213355"/>
              <a:gd name="connsiteY3" fmla="*/ 0 h 54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355" h="540167">
                <a:moveTo>
                  <a:pt x="1097265" y="0"/>
                </a:moveTo>
                <a:cubicBezTo>
                  <a:pt x="1507346" y="8238"/>
                  <a:pt x="1461238" y="316961"/>
                  <a:pt x="2213355" y="540167"/>
                </a:cubicBezTo>
                <a:lnTo>
                  <a:pt x="0" y="540167"/>
                </a:lnTo>
                <a:cubicBezTo>
                  <a:pt x="810598" y="324413"/>
                  <a:pt x="690321" y="9808"/>
                  <a:pt x="109726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08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DD641-8A22-7743-BB93-BB98694A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178815"/>
            <a:ext cx="7886700" cy="623248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2EBD4-917E-2549-9342-EABDA2D62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2492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E43BA-7780-2E48-AE7C-D59B6FFB7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1F0A5-CAB0-0848-87EA-96302D2D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2A2BC-CD82-724A-943D-E4686E67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5342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C975-A063-6E40-9273-0283DABA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CC3A3-14F9-2740-B154-D02DD22720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9530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1CC93-584B-6B40-A600-1458D93A3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9530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D8A01-4B7E-C641-86FE-104886B7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9D342-DD37-9D4E-BE16-1115CA3F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959DF-D7EC-744D-B51D-8F91E6649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561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53B6B-C751-FD41-819F-D2AACCB38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72484-08E7-DE46-AE54-740F1965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838263"/>
            <a:ext cx="3868340" cy="24929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8F021-77EA-FF40-BBBB-E2D0FDB88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9530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42E83-1882-5D46-A885-7993EA3A6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838263"/>
            <a:ext cx="3887391" cy="24929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B9FC29-C5E2-C441-95D9-B4429CC17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9530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730BC8-85A5-2740-A89E-0F869D1A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6D9D0-38C5-5E4A-99F3-6F952DBB2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D9F28-EFED-A94B-A251-2957F3DE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264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BE327-ACB6-1847-B487-75E5FBED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86AA2-A30F-C349-A229-DD0E24EA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6DF2A-49C2-F947-8735-3343A58C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E5113-63AE-0144-965E-6E39B779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755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6350CE-1761-1F49-8090-AADFDDB0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41070-0DCA-114B-AAF9-3EA993F2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992F1-CE64-8C42-8390-95B3B257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887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0FFF9-AF13-E84C-8A3C-D2B121B4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49703"/>
            <a:ext cx="2949178" cy="6647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6500-0B49-EC41-B37F-C46392BFD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149322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6161C-31E0-A744-99BE-ED5074F5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16619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30F55-47C1-C045-B654-1A18E69E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23714-D3E2-CD43-AB90-DEC0A6B3A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A257F-1F7E-6240-B358-439AFF89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744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4FAE-E1EB-884D-BF5A-22DEC84DD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49703"/>
            <a:ext cx="2949178" cy="66479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6CBF63-CBF9-6A4E-8271-AB7D32E20F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33239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D38BC-07D3-A343-91FE-765074DF4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16619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2FB6D-47AC-904A-80C8-E09A8251E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A4927-0D65-BA43-8869-9989303B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9DAFC-8CF5-024E-B961-851AB5F5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260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078E-793F-3946-92DB-9AD35168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63718-8802-3844-AA24-733E0D8B8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38024" y="1528632"/>
            <a:ext cx="3965445" cy="95308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8A433-A4A4-0541-AA79-E41A2075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595D5-3213-C640-BD32-A8C19D09F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52C1-D4CF-6A47-8917-2E2F09C5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835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53AED3-43BE-6044-A5CA-3BF480B168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82951" y="304271"/>
            <a:ext cx="332399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7D67C2-C59E-7244-BB99-16275573A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76294" y="304271"/>
            <a:ext cx="953081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04706-F358-004E-A56E-4FBBD5F8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0531" y="5296959"/>
            <a:ext cx="2057400" cy="304271"/>
          </a:xfrm>
          <a:prstGeom prst="rect">
            <a:avLst/>
          </a:prstGeo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273FA83-B9E6-6D48-ADE3-C23FA611DD05}" type="datetimeFigureOut">
              <a:rPr lang="en-US" sz="1350" smtClean="0">
                <a:solidFill>
                  <a:srgbClr val="000000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F5C3-863A-FC48-B7B6-5906F0180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100C8-CFE1-7945-BCC2-49B4E78B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92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9E07-4319-4C71-89A4-35216CCE3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563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8442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0656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613023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12878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2605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3884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96453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4281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3798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326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D10B8-E362-4BD3-8918-B92D12924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99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471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3FCFF-D0A6-4001-BDDB-22B4D02D2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89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20B4-E55B-44EB-B1E3-A9C36BC61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753C9-96EB-429D-B41D-6F282CF7E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1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F5847B36-0CD9-4409-A767-AF37FD00B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19-02-2023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I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933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878FA1-FF49-E249-81B4-2FE9801F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494472"/>
            <a:ext cx="8262938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2B155-AE16-E94F-A3ED-8E49C8096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531" y="1528632"/>
            <a:ext cx="8262938" cy="953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C8E81-46CA-F347-BA01-72FA12A01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0531" y="5042959"/>
            <a:ext cx="341449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FC5C0-89FC-1F43-9B9D-2ADD8A4E9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46069" y="5042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C7DF88-92A2-734A-A413-ECFE3B451A41}"/>
              </a:ext>
            </a:extLst>
          </p:cNvPr>
          <p:cNvSpPr/>
          <p:nvPr userDrawn="1"/>
        </p:nvSpPr>
        <p:spPr>
          <a:xfrm>
            <a:off x="-581892" y="494411"/>
            <a:ext cx="332510" cy="369455"/>
          </a:xfrm>
          <a:prstGeom prst="ellipse">
            <a:avLst/>
          </a:prstGeom>
          <a:solidFill>
            <a:srgbClr val="F4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34DC7F-DCB4-D64A-A636-3DD8C2A6B5D5}"/>
              </a:ext>
            </a:extLst>
          </p:cNvPr>
          <p:cNvSpPr/>
          <p:nvPr userDrawn="1"/>
        </p:nvSpPr>
        <p:spPr>
          <a:xfrm>
            <a:off x="-581892" y="990866"/>
            <a:ext cx="332510" cy="369455"/>
          </a:xfrm>
          <a:prstGeom prst="ellipse">
            <a:avLst/>
          </a:prstGeom>
          <a:solidFill>
            <a:srgbClr val="00A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A3681-E094-3E4B-B7B0-3D17730C3B38}"/>
              </a:ext>
            </a:extLst>
          </p:cNvPr>
          <p:cNvSpPr/>
          <p:nvPr userDrawn="1"/>
        </p:nvSpPr>
        <p:spPr>
          <a:xfrm>
            <a:off x="-581892" y="-2044"/>
            <a:ext cx="332510" cy="369455"/>
          </a:xfrm>
          <a:prstGeom prst="ellipse">
            <a:avLst/>
          </a:prstGeom>
          <a:solidFill>
            <a:srgbClr val="273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D1A785-A31C-EB4E-A791-0F85B5D47D59}"/>
              </a:ext>
            </a:extLst>
          </p:cNvPr>
          <p:cNvSpPr/>
          <p:nvPr userDrawn="1"/>
        </p:nvSpPr>
        <p:spPr>
          <a:xfrm>
            <a:off x="-581892" y="2124246"/>
            <a:ext cx="332510" cy="369455"/>
          </a:xfrm>
          <a:prstGeom prst="ellipse">
            <a:avLst/>
          </a:prstGeom>
          <a:solidFill>
            <a:srgbClr val="FFC6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D53C85-7AE3-C74B-80A6-988F5642AB44}"/>
              </a:ext>
            </a:extLst>
          </p:cNvPr>
          <p:cNvSpPr/>
          <p:nvPr userDrawn="1"/>
        </p:nvSpPr>
        <p:spPr>
          <a:xfrm>
            <a:off x="-581892" y="2624668"/>
            <a:ext cx="332510" cy="369455"/>
          </a:xfrm>
          <a:prstGeom prst="ellipse">
            <a:avLst/>
          </a:prstGeom>
          <a:solidFill>
            <a:srgbClr val="C6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00565B-7BB1-9746-9B16-05147FA58B94}"/>
              </a:ext>
            </a:extLst>
          </p:cNvPr>
          <p:cNvSpPr/>
          <p:nvPr userDrawn="1"/>
        </p:nvSpPr>
        <p:spPr>
          <a:xfrm>
            <a:off x="-581892" y="1553582"/>
            <a:ext cx="332510" cy="369455"/>
          </a:xfrm>
          <a:prstGeom prst="ellipse">
            <a:avLst/>
          </a:prstGeom>
          <a:solidFill>
            <a:srgbClr val="9F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2CF73F-6188-0A42-9041-72765EB6CE11}"/>
              </a:ext>
            </a:extLst>
          </p:cNvPr>
          <p:cNvSpPr/>
          <p:nvPr userDrawn="1"/>
        </p:nvSpPr>
        <p:spPr>
          <a:xfrm>
            <a:off x="-581892" y="3125091"/>
            <a:ext cx="332510" cy="36945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35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9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9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70">
          <p15:clr>
            <a:srgbClr val="F26B43"/>
          </p15:clr>
        </p15:guide>
        <p15:guide id="4" pos="73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878FA1-FF49-E249-81B4-2FE9801F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494472"/>
            <a:ext cx="8262938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2B155-AE16-E94F-A3ED-8E49C8096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531" y="1528632"/>
            <a:ext cx="8262938" cy="953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C8E81-46CA-F347-BA01-72FA12A01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0531" y="5042959"/>
            <a:ext cx="341449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FC5C0-89FC-1F43-9B9D-2ADD8A4E9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46069" y="5042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6D80FF4-4960-0343-9DD2-035364F8E03E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C7DF88-92A2-734A-A413-ECFE3B451A41}"/>
              </a:ext>
            </a:extLst>
          </p:cNvPr>
          <p:cNvSpPr/>
          <p:nvPr userDrawn="1"/>
        </p:nvSpPr>
        <p:spPr>
          <a:xfrm>
            <a:off x="-581892" y="494411"/>
            <a:ext cx="332510" cy="369455"/>
          </a:xfrm>
          <a:prstGeom prst="ellipse">
            <a:avLst/>
          </a:prstGeom>
          <a:solidFill>
            <a:srgbClr val="F4A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34DC7F-DCB4-D64A-A636-3DD8C2A6B5D5}"/>
              </a:ext>
            </a:extLst>
          </p:cNvPr>
          <p:cNvSpPr/>
          <p:nvPr userDrawn="1"/>
        </p:nvSpPr>
        <p:spPr>
          <a:xfrm>
            <a:off x="-581892" y="990866"/>
            <a:ext cx="332510" cy="369455"/>
          </a:xfrm>
          <a:prstGeom prst="ellipse">
            <a:avLst/>
          </a:prstGeom>
          <a:solidFill>
            <a:srgbClr val="00A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A3681-E094-3E4B-B7B0-3D17730C3B38}"/>
              </a:ext>
            </a:extLst>
          </p:cNvPr>
          <p:cNvSpPr/>
          <p:nvPr userDrawn="1"/>
        </p:nvSpPr>
        <p:spPr>
          <a:xfrm>
            <a:off x="-581892" y="-2044"/>
            <a:ext cx="332510" cy="369455"/>
          </a:xfrm>
          <a:prstGeom prst="ellipse">
            <a:avLst/>
          </a:prstGeom>
          <a:solidFill>
            <a:srgbClr val="273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D1A785-A31C-EB4E-A791-0F85B5D47D59}"/>
              </a:ext>
            </a:extLst>
          </p:cNvPr>
          <p:cNvSpPr/>
          <p:nvPr userDrawn="1"/>
        </p:nvSpPr>
        <p:spPr>
          <a:xfrm>
            <a:off x="-581892" y="2124246"/>
            <a:ext cx="332510" cy="369455"/>
          </a:xfrm>
          <a:prstGeom prst="ellipse">
            <a:avLst/>
          </a:prstGeom>
          <a:solidFill>
            <a:srgbClr val="FFC6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D53C85-7AE3-C74B-80A6-988F5642AB44}"/>
              </a:ext>
            </a:extLst>
          </p:cNvPr>
          <p:cNvSpPr/>
          <p:nvPr userDrawn="1"/>
        </p:nvSpPr>
        <p:spPr>
          <a:xfrm>
            <a:off x="-581892" y="2624668"/>
            <a:ext cx="332510" cy="369455"/>
          </a:xfrm>
          <a:prstGeom prst="ellipse">
            <a:avLst/>
          </a:prstGeom>
          <a:solidFill>
            <a:srgbClr val="C6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00565B-7BB1-9746-9B16-05147FA58B94}"/>
              </a:ext>
            </a:extLst>
          </p:cNvPr>
          <p:cNvSpPr/>
          <p:nvPr userDrawn="1"/>
        </p:nvSpPr>
        <p:spPr>
          <a:xfrm>
            <a:off x="-581892" y="1553582"/>
            <a:ext cx="332510" cy="369455"/>
          </a:xfrm>
          <a:prstGeom prst="ellipse">
            <a:avLst/>
          </a:prstGeom>
          <a:solidFill>
            <a:srgbClr val="9F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2CF73F-6188-0A42-9041-72765EB6CE11}"/>
              </a:ext>
            </a:extLst>
          </p:cNvPr>
          <p:cNvSpPr/>
          <p:nvPr userDrawn="1"/>
        </p:nvSpPr>
        <p:spPr>
          <a:xfrm>
            <a:off x="-581892" y="3125091"/>
            <a:ext cx="332510" cy="36945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09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35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9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9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70">
          <p15:clr>
            <a:srgbClr val="F26B43"/>
          </p15:clr>
        </p15:guide>
        <p15:guide id="4" pos="731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C1428AF-AA97-4852-A514-0FE011BD2AB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5AFDFC3-FD99-414E-B15C-1B52099C22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846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058547" y="1471129"/>
            <a:ext cx="5122557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GDCD6</a:t>
            </a:r>
          </a:p>
          <a:p>
            <a:pPr algn="ctr"/>
            <a:endParaRPr lang="en-US" sz="1500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YÊU THƯƠNG CON NGƯỜI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4654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1" y="2946156"/>
            <a:ext cx="3484415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Bích Thuận</a:t>
            </a:r>
          </a:p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Xã hội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7481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834170"/>
          </a:xfrm>
          <a:prstGeom prst="rect">
            <a:avLst/>
          </a:prstGeom>
          <a:solidFill>
            <a:srgbClr val="0066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BF2C0-972B-406E-84E6-E25B6EEEBA6E}"/>
              </a:ext>
            </a:extLst>
          </p:cNvPr>
          <p:cNvSpPr txBox="1"/>
          <p:nvPr/>
        </p:nvSpPr>
        <p:spPr>
          <a:xfrm>
            <a:off x="3200400" y="190500"/>
            <a:ext cx="5345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BCE0CB-88CD-4ADB-9B97-87C7AD11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48"/>
            <a:ext cx="3200400" cy="82223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1333500"/>
            <a:ext cx="8534400" cy="2429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ntagenet Cherokee" panose="02020000000000000000" pitchFamily="18" charset="-79"/>
                <a:ea typeface="+mn-ea"/>
                <a:cs typeface="Plantagenet Cherokee" panose="02020000000000000000" pitchFamily="18" charset="-79"/>
              </a:rPr>
              <a:t>-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hể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quam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28878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35F7839-5DDA-4116-866C-89C916896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53"/>
            <a:ext cx="2207110" cy="713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110" y="227708"/>
            <a:ext cx="6708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1371600"/>
            <a:ext cx="8001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-"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 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-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3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35F7839-5DDA-4116-866C-89C916896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8" y="0"/>
            <a:ext cx="2180952" cy="704762"/>
          </a:xfrm>
          <a:prstGeom prst="rect">
            <a:avLst/>
          </a:prstGeom>
        </p:spPr>
      </p:pic>
      <p:pic>
        <p:nvPicPr>
          <p:cNvPr id="12292" name="Picture 4" descr="Trường Đại học Công nghệ Thông tin và Truyền thông Việt Hàn - Đại học Đà  Nẵng">
            <a:extLst>
              <a:ext uri="{FF2B5EF4-FFF2-40B4-BE49-F238E27FC236}">
                <a16:creationId xmlns:a16="http://schemas.microsoft.com/office/drawing/2014/main" id="{BB47E6A4-E1EE-481E-8451-518A75D1F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00300"/>
            <a:ext cx="3657600" cy="306934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59F36B-5D50-4F4B-B968-8CEA8D0A92B5}"/>
              </a:ext>
            </a:extLst>
          </p:cNvPr>
          <p:cNvSpPr/>
          <p:nvPr/>
        </p:nvSpPr>
        <p:spPr>
          <a:xfrm>
            <a:off x="4226168" y="107904"/>
            <a:ext cx="4572000" cy="25171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2. </a:t>
            </a:r>
            <a:r>
              <a:rPr lang="en-US" sz="22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Tự</a:t>
            </a:r>
            <a:r>
              <a:rPr lang="en-US" sz="22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bông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/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trái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tim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lời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cánh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/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trái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tim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để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thể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bè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nhóm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lớp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hay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gắn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cây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(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vẽ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bên</a:t>
            </a:r>
            <a:r>
              <a:rPr lang="en-US" sz="22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).</a:t>
            </a:r>
            <a:endParaRPr lang="en-US" sz="22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E8FCAF6-8452-45BD-B65E-DBA38A93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2625058"/>
            <a:ext cx="4267200" cy="31221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59F36B-5D50-4F4B-B968-8CEA8D0A92B5}"/>
              </a:ext>
            </a:extLst>
          </p:cNvPr>
          <p:cNvSpPr/>
          <p:nvPr/>
        </p:nvSpPr>
        <p:spPr>
          <a:xfrm>
            <a:off x="152400" y="704762"/>
            <a:ext cx="3886200" cy="15431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1.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hãy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vẽ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bức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tranh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mang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thông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điệp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yêu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thương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người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để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giới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thiệu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bạn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bè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và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thầy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cô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itchFamily="18" charset="0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8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52400" y="1143000"/>
            <a:ext cx="8839200" cy="3619500"/>
          </a:xfrm>
          <a:prstGeom prst="rect">
            <a:avLst/>
          </a:prstGeom>
          <a:noFill/>
          <a:ln w="76200" cmpd="tri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45" name="Picture 5" descr="bloem23"/>
          <p:cNvPicPr>
            <a:picLocks noChangeAspect="1" noChangeArrowheads="1" noCrop="1"/>
          </p:cNvPicPr>
          <p:nvPr/>
        </p:nvPicPr>
        <p:blipFill>
          <a:blip r:embed="rId4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105465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3" name="Group 7"/>
          <p:cNvGrpSpPr>
            <a:grpSpLocks/>
          </p:cNvGrpSpPr>
          <p:nvPr/>
        </p:nvGrpSpPr>
        <p:grpSpPr bwMode="auto">
          <a:xfrm>
            <a:off x="1447800" y="4484688"/>
            <a:ext cx="6324600" cy="1230313"/>
            <a:chOff x="1680" y="2880"/>
            <a:chExt cx="2976" cy="1266"/>
          </a:xfrm>
        </p:grpSpPr>
        <p:pic>
          <p:nvPicPr>
            <p:cNvPr id="37901" name="Picture 8" descr="tn_an100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80"/>
              <a:ext cx="2976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Freeform 9"/>
            <p:cNvSpPr>
              <a:spLocks/>
            </p:cNvSpPr>
            <p:nvPr/>
          </p:nvSpPr>
          <p:spPr bwMode="auto">
            <a:xfrm>
              <a:off x="1928" y="3352"/>
              <a:ext cx="108" cy="192"/>
            </a:xfrm>
            <a:custGeom>
              <a:avLst/>
              <a:gdLst>
                <a:gd name="T0" fmla="*/ 37 w 100"/>
                <a:gd name="T1" fmla="*/ 0 h 155"/>
                <a:gd name="T2" fmla="*/ 21 w 100"/>
                <a:gd name="T3" fmla="*/ 152 h 155"/>
                <a:gd name="T4" fmla="*/ 37 w 100"/>
                <a:gd name="T5" fmla="*/ 0 h 155"/>
                <a:gd name="T6" fmla="*/ 0 60000 65536"/>
                <a:gd name="T7" fmla="*/ 0 60000 65536"/>
                <a:gd name="T8" fmla="*/ 0 60000 65536"/>
                <a:gd name="T9" fmla="*/ 0 w 100"/>
                <a:gd name="T10" fmla="*/ 0 h 155"/>
                <a:gd name="T11" fmla="*/ 100 w 100"/>
                <a:gd name="T12" fmla="*/ 155 h 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" h="155">
                  <a:moveTo>
                    <a:pt x="37" y="0"/>
                  </a:moveTo>
                  <a:cubicBezTo>
                    <a:pt x="0" y="56"/>
                    <a:pt x="15" y="69"/>
                    <a:pt x="21" y="152"/>
                  </a:cubicBezTo>
                  <a:cubicBezTo>
                    <a:pt x="100" y="132"/>
                    <a:pt x="54" y="155"/>
                    <a:pt x="37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3" name="Freeform 10"/>
            <p:cNvSpPr>
              <a:spLocks/>
            </p:cNvSpPr>
            <p:nvPr/>
          </p:nvSpPr>
          <p:spPr bwMode="auto">
            <a:xfrm>
              <a:off x="3856" y="3320"/>
              <a:ext cx="188" cy="196"/>
            </a:xfrm>
            <a:custGeom>
              <a:avLst/>
              <a:gdLst>
                <a:gd name="T0" fmla="*/ 40 w 188"/>
                <a:gd name="T1" fmla="*/ 0 h 196"/>
                <a:gd name="T2" fmla="*/ 86 w 188"/>
                <a:gd name="T3" fmla="*/ 196 h 196"/>
                <a:gd name="T4" fmla="*/ 40 w 188"/>
                <a:gd name="T5" fmla="*/ 0 h 196"/>
                <a:gd name="T6" fmla="*/ 0 60000 65536"/>
                <a:gd name="T7" fmla="*/ 0 60000 65536"/>
                <a:gd name="T8" fmla="*/ 0 60000 65536"/>
                <a:gd name="T9" fmla="*/ 0 w 188"/>
                <a:gd name="T10" fmla="*/ 0 h 196"/>
                <a:gd name="T11" fmla="*/ 188 w 188"/>
                <a:gd name="T12" fmla="*/ 196 h 1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196">
                  <a:moveTo>
                    <a:pt x="40" y="0"/>
                  </a:moveTo>
                  <a:cubicBezTo>
                    <a:pt x="0" y="69"/>
                    <a:pt x="79" y="93"/>
                    <a:pt x="86" y="196"/>
                  </a:cubicBezTo>
                  <a:cubicBezTo>
                    <a:pt x="188" y="124"/>
                    <a:pt x="128" y="192"/>
                    <a:pt x="40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Freeform 11"/>
            <p:cNvSpPr>
              <a:spLocks/>
            </p:cNvSpPr>
            <p:nvPr/>
          </p:nvSpPr>
          <p:spPr bwMode="auto">
            <a:xfrm>
              <a:off x="2130" y="3414"/>
              <a:ext cx="101" cy="188"/>
            </a:xfrm>
            <a:custGeom>
              <a:avLst/>
              <a:gdLst>
                <a:gd name="T0" fmla="*/ 36 w 101"/>
                <a:gd name="T1" fmla="*/ 0 h 188"/>
                <a:gd name="T2" fmla="*/ 0 w 101"/>
                <a:gd name="T3" fmla="*/ 150 h 188"/>
                <a:gd name="T4" fmla="*/ 36 w 101"/>
                <a:gd name="T5" fmla="*/ 0 h 188"/>
                <a:gd name="T6" fmla="*/ 0 60000 65536"/>
                <a:gd name="T7" fmla="*/ 0 60000 65536"/>
                <a:gd name="T8" fmla="*/ 0 60000 65536"/>
                <a:gd name="T9" fmla="*/ 0 w 101"/>
                <a:gd name="T10" fmla="*/ 0 h 188"/>
                <a:gd name="T11" fmla="*/ 101 w 101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" h="188">
                  <a:moveTo>
                    <a:pt x="36" y="0"/>
                  </a:moveTo>
                  <a:cubicBezTo>
                    <a:pt x="6" y="68"/>
                    <a:pt x="12" y="18"/>
                    <a:pt x="0" y="150"/>
                  </a:cubicBezTo>
                  <a:cubicBezTo>
                    <a:pt x="36" y="48"/>
                    <a:pt x="101" y="188"/>
                    <a:pt x="3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5" name="Freeform 12"/>
            <p:cNvSpPr>
              <a:spLocks/>
            </p:cNvSpPr>
            <p:nvPr/>
          </p:nvSpPr>
          <p:spPr bwMode="auto">
            <a:xfrm>
              <a:off x="2202" y="3570"/>
              <a:ext cx="126" cy="204"/>
            </a:xfrm>
            <a:custGeom>
              <a:avLst/>
              <a:gdLst>
                <a:gd name="T0" fmla="*/ 126 w 126"/>
                <a:gd name="T1" fmla="*/ 0 h 204"/>
                <a:gd name="T2" fmla="*/ 0 w 126"/>
                <a:gd name="T3" fmla="*/ 150 h 204"/>
                <a:gd name="T4" fmla="*/ 126 w 126"/>
                <a:gd name="T5" fmla="*/ 0 h 204"/>
                <a:gd name="T6" fmla="*/ 0 60000 65536"/>
                <a:gd name="T7" fmla="*/ 0 60000 65536"/>
                <a:gd name="T8" fmla="*/ 0 60000 65536"/>
                <a:gd name="T9" fmla="*/ 0 w 126"/>
                <a:gd name="T10" fmla="*/ 0 h 204"/>
                <a:gd name="T11" fmla="*/ 126 w 126"/>
                <a:gd name="T12" fmla="*/ 204 h 2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204">
                  <a:moveTo>
                    <a:pt x="126" y="0"/>
                  </a:moveTo>
                  <a:cubicBezTo>
                    <a:pt x="96" y="68"/>
                    <a:pt x="12" y="18"/>
                    <a:pt x="0" y="150"/>
                  </a:cubicBezTo>
                  <a:cubicBezTo>
                    <a:pt x="36" y="48"/>
                    <a:pt x="54" y="204"/>
                    <a:pt x="12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54" name="Picture 14" descr="bloem23"/>
          <p:cNvPicPr>
            <a:picLocks noChangeAspect="1" noChangeArrowheads="1" noCrop="1"/>
          </p:cNvPicPr>
          <p:nvPr/>
        </p:nvPicPr>
        <p:blipFill>
          <a:blip r:embed="rId4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97000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5" descr="bloem23"/>
          <p:cNvPicPr>
            <a:picLocks noChangeAspect="1" noChangeArrowheads="1" noCrop="1"/>
          </p:cNvPicPr>
          <p:nvPr/>
        </p:nvPicPr>
        <p:blipFill>
          <a:blip r:embed="rId4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8" y="2931758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1447800" y="1333500"/>
            <a:ext cx="7239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.­</a:t>
            </a:r>
            <a:endParaRPr lang="ru-RU" sz="2600" b="1" dirty="0">
              <a:solidFill>
                <a:srgbClr val="0000CC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1371600" y="2694815"/>
            <a:ext cx="73152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sau: </a:t>
            </a:r>
          </a:p>
          <a:p>
            <a:pPr algn="l"/>
            <a:r>
              <a:rPr lang="en-US" sz="2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 trị của yêu thương con người </a:t>
            </a:r>
          </a:p>
          <a:p>
            <a:pPr algn="l"/>
            <a:r>
              <a:rPr lang="en-US" sz="2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rèn luyện long yêu thương với con người</a:t>
            </a:r>
            <a:endParaRPr 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1465385" y="2036300"/>
            <a:ext cx="73913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63" y="190500"/>
            <a:ext cx="44497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425591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8" grpId="0"/>
      <p:bldP spid="61459" grpId="0"/>
      <p:bldP spid="614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+ hình nền powerpoint cho trẻ mầm mon đẹp, dễ thương - Trường THCS Đồng  Phú">
            <a:extLst>
              <a:ext uri="{FF2B5EF4-FFF2-40B4-BE49-F238E27FC236}">
                <a16:creationId xmlns:a16="http://schemas.microsoft.com/office/drawing/2014/main" id="{84706855-5CDC-9C7A-3307-18542F95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5750"/>
            <a:ext cx="91249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0250" y="963005"/>
            <a:ext cx="6081205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CHÂN THÀNH CẢM ƠN THẦY CÔ VÀ CÁC EM</a:t>
            </a:r>
          </a:p>
        </p:txBody>
      </p:sp>
    </p:spTree>
    <p:extLst>
      <p:ext uri="{BB962C8B-B14F-4D97-AF65-F5344CB8AC3E}">
        <p14:creationId xmlns:p14="http://schemas.microsoft.com/office/powerpoint/2010/main" val="23238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579">
            <a:extLst>
              <a:ext uri="{FF2B5EF4-FFF2-40B4-BE49-F238E27FC236}">
                <a16:creationId xmlns:a16="http://schemas.microsoft.com/office/drawing/2014/main" id="{BA87F963-1B81-2E41-80B5-67054CBF1707}"/>
              </a:ext>
            </a:extLst>
          </p:cNvPr>
          <p:cNvSpPr>
            <a:spLocks/>
          </p:cNvSpPr>
          <p:nvPr/>
        </p:nvSpPr>
        <p:spPr bwMode="auto">
          <a:xfrm flipH="1">
            <a:off x="-3669" y="1497625"/>
            <a:ext cx="4638330" cy="4288752"/>
          </a:xfrm>
          <a:custGeom>
            <a:avLst/>
            <a:gdLst>
              <a:gd name="T0" fmla="*/ 3290 w 3332"/>
              <a:gd name="T1" fmla="*/ 2991 h 2992"/>
              <a:gd name="T2" fmla="*/ 3316 w 3332"/>
              <a:gd name="T3" fmla="*/ 2976 h 2992"/>
              <a:gd name="T4" fmla="*/ 3331 w 3332"/>
              <a:gd name="T5" fmla="*/ 2950 h 2992"/>
              <a:gd name="T6" fmla="*/ 3332 w 3332"/>
              <a:gd name="T7" fmla="*/ 0 h 2992"/>
              <a:gd name="T8" fmla="*/ 3313 w 3332"/>
              <a:gd name="T9" fmla="*/ 97 h 2992"/>
              <a:gd name="T10" fmla="*/ 3288 w 3332"/>
              <a:gd name="T11" fmla="*/ 183 h 2992"/>
              <a:gd name="T12" fmla="*/ 3259 w 3332"/>
              <a:gd name="T13" fmla="*/ 258 h 2992"/>
              <a:gd name="T14" fmla="*/ 3226 w 3332"/>
              <a:gd name="T15" fmla="*/ 323 h 2992"/>
              <a:gd name="T16" fmla="*/ 3188 w 3332"/>
              <a:gd name="T17" fmla="*/ 379 h 2992"/>
              <a:gd name="T18" fmla="*/ 3148 w 3332"/>
              <a:gd name="T19" fmla="*/ 427 h 2992"/>
              <a:gd name="T20" fmla="*/ 3103 w 3332"/>
              <a:gd name="T21" fmla="*/ 468 h 2992"/>
              <a:gd name="T22" fmla="*/ 3056 w 3332"/>
              <a:gd name="T23" fmla="*/ 504 h 2992"/>
              <a:gd name="T24" fmla="*/ 2953 w 3332"/>
              <a:gd name="T25" fmla="*/ 556 h 2992"/>
              <a:gd name="T26" fmla="*/ 2843 w 3332"/>
              <a:gd name="T27" fmla="*/ 591 h 2992"/>
              <a:gd name="T28" fmla="*/ 2686 w 3332"/>
              <a:gd name="T29" fmla="*/ 623 h 2992"/>
              <a:gd name="T30" fmla="*/ 2485 w 3332"/>
              <a:gd name="T31" fmla="*/ 661 h 2992"/>
              <a:gd name="T32" fmla="*/ 2367 w 3332"/>
              <a:gd name="T33" fmla="*/ 693 h 2992"/>
              <a:gd name="T34" fmla="*/ 2290 w 3332"/>
              <a:gd name="T35" fmla="*/ 722 h 2992"/>
              <a:gd name="T36" fmla="*/ 2182 w 3332"/>
              <a:gd name="T37" fmla="*/ 776 h 2992"/>
              <a:gd name="T38" fmla="*/ 2081 w 3332"/>
              <a:gd name="T39" fmla="*/ 836 h 2992"/>
              <a:gd name="T40" fmla="*/ 1990 w 3332"/>
              <a:gd name="T41" fmla="*/ 907 h 2992"/>
              <a:gd name="T42" fmla="*/ 1904 w 3332"/>
              <a:gd name="T43" fmla="*/ 988 h 2992"/>
              <a:gd name="T44" fmla="*/ 1821 w 3332"/>
              <a:gd name="T45" fmla="*/ 1083 h 2992"/>
              <a:gd name="T46" fmla="*/ 1743 w 3332"/>
              <a:gd name="T47" fmla="*/ 1192 h 2992"/>
              <a:gd name="T48" fmla="*/ 1667 w 3332"/>
              <a:gd name="T49" fmla="*/ 1316 h 2992"/>
              <a:gd name="T50" fmla="*/ 1589 w 3332"/>
              <a:gd name="T51" fmla="*/ 1459 h 2992"/>
              <a:gd name="T52" fmla="*/ 1483 w 3332"/>
              <a:gd name="T53" fmla="*/ 1679 h 2992"/>
              <a:gd name="T54" fmla="*/ 1370 w 3332"/>
              <a:gd name="T55" fmla="*/ 1936 h 2992"/>
              <a:gd name="T56" fmla="*/ 1327 w 3332"/>
              <a:gd name="T57" fmla="*/ 2024 h 2992"/>
              <a:gd name="T58" fmla="*/ 1293 w 3332"/>
              <a:gd name="T59" fmla="*/ 2076 h 2992"/>
              <a:gd name="T60" fmla="*/ 1258 w 3332"/>
              <a:gd name="T61" fmla="*/ 2119 h 2992"/>
              <a:gd name="T62" fmla="*/ 1220 w 3332"/>
              <a:gd name="T63" fmla="*/ 2154 h 2992"/>
              <a:gd name="T64" fmla="*/ 1183 w 3332"/>
              <a:gd name="T65" fmla="*/ 2181 h 2992"/>
              <a:gd name="T66" fmla="*/ 1130 w 3332"/>
              <a:gd name="T67" fmla="*/ 2205 h 2992"/>
              <a:gd name="T68" fmla="*/ 1046 w 3332"/>
              <a:gd name="T69" fmla="*/ 2224 h 2992"/>
              <a:gd name="T70" fmla="*/ 959 w 3332"/>
              <a:gd name="T71" fmla="*/ 2225 h 2992"/>
              <a:gd name="T72" fmla="*/ 839 w 3332"/>
              <a:gd name="T73" fmla="*/ 2213 h 2992"/>
              <a:gd name="T74" fmla="*/ 716 w 3332"/>
              <a:gd name="T75" fmla="*/ 2201 h 2992"/>
              <a:gd name="T76" fmla="*/ 624 w 3332"/>
              <a:gd name="T77" fmla="*/ 2201 h 2992"/>
              <a:gd name="T78" fmla="*/ 531 w 3332"/>
              <a:gd name="T79" fmla="*/ 2218 h 2992"/>
              <a:gd name="T80" fmla="*/ 471 w 3332"/>
              <a:gd name="T81" fmla="*/ 2240 h 2992"/>
              <a:gd name="T82" fmla="*/ 373 w 3332"/>
              <a:gd name="T83" fmla="*/ 2294 h 2992"/>
              <a:gd name="T84" fmla="*/ 289 w 3332"/>
              <a:gd name="T85" fmla="*/ 2355 h 2992"/>
              <a:gd name="T86" fmla="*/ 218 w 3332"/>
              <a:gd name="T87" fmla="*/ 2421 h 2992"/>
              <a:gd name="T88" fmla="*/ 160 w 3332"/>
              <a:gd name="T89" fmla="*/ 2491 h 2992"/>
              <a:gd name="T90" fmla="*/ 111 w 3332"/>
              <a:gd name="T91" fmla="*/ 2566 h 2992"/>
              <a:gd name="T92" fmla="*/ 74 w 3332"/>
              <a:gd name="T93" fmla="*/ 2643 h 2992"/>
              <a:gd name="T94" fmla="*/ 46 w 3332"/>
              <a:gd name="T95" fmla="*/ 2720 h 2992"/>
              <a:gd name="T96" fmla="*/ 24 w 3332"/>
              <a:gd name="T97" fmla="*/ 2797 h 2992"/>
              <a:gd name="T98" fmla="*/ 4 w 3332"/>
              <a:gd name="T99" fmla="*/ 2945 h 2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32" h="2992">
                <a:moveTo>
                  <a:pt x="3279" y="2992"/>
                </a:moveTo>
                <a:lnTo>
                  <a:pt x="3279" y="2992"/>
                </a:lnTo>
                <a:lnTo>
                  <a:pt x="3290" y="2991"/>
                </a:lnTo>
                <a:lnTo>
                  <a:pt x="3299" y="2987"/>
                </a:lnTo>
                <a:lnTo>
                  <a:pt x="3309" y="2982"/>
                </a:lnTo>
                <a:lnTo>
                  <a:pt x="3316" y="2976"/>
                </a:lnTo>
                <a:lnTo>
                  <a:pt x="3324" y="2969"/>
                </a:lnTo>
                <a:lnTo>
                  <a:pt x="3328" y="2959"/>
                </a:lnTo>
                <a:lnTo>
                  <a:pt x="3331" y="2950"/>
                </a:lnTo>
                <a:lnTo>
                  <a:pt x="3332" y="2939"/>
                </a:lnTo>
                <a:lnTo>
                  <a:pt x="3332" y="0"/>
                </a:lnTo>
                <a:lnTo>
                  <a:pt x="3332" y="0"/>
                </a:lnTo>
                <a:lnTo>
                  <a:pt x="3326" y="34"/>
                </a:lnTo>
                <a:lnTo>
                  <a:pt x="3320" y="66"/>
                </a:lnTo>
                <a:lnTo>
                  <a:pt x="3313" y="97"/>
                </a:lnTo>
                <a:lnTo>
                  <a:pt x="3305" y="126"/>
                </a:lnTo>
                <a:lnTo>
                  <a:pt x="3297" y="155"/>
                </a:lnTo>
                <a:lnTo>
                  <a:pt x="3288" y="183"/>
                </a:lnTo>
                <a:lnTo>
                  <a:pt x="3279" y="208"/>
                </a:lnTo>
                <a:lnTo>
                  <a:pt x="3269" y="234"/>
                </a:lnTo>
                <a:lnTo>
                  <a:pt x="3259" y="258"/>
                </a:lnTo>
                <a:lnTo>
                  <a:pt x="3249" y="281"/>
                </a:lnTo>
                <a:lnTo>
                  <a:pt x="3238" y="303"/>
                </a:lnTo>
                <a:lnTo>
                  <a:pt x="3226" y="323"/>
                </a:lnTo>
                <a:lnTo>
                  <a:pt x="3213" y="343"/>
                </a:lnTo>
                <a:lnTo>
                  <a:pt x="3201" y="362"/>
                </a:lnTo>
                <a:lnTo>
                  <a:pt x="3188" y="379"/>
                </a:lnTo>
                <a:lnTo>
                  <a:pt x="3176" y="396"/>
                </a:lnTo>
                <a:lnTo>
                  <a:pt x="3161" y="413"/>
                </a:lnTo>
                <a:lnTo>
                  <a:pt x="3148" y="427"/>
                </a:lnTo>
                <a:lnTo>
                  <a:pt x="3134" y="442"/>
                </a:lnTo>
                <a:lnTo>
                  <a:pt x="3118" y="456"/>
                </a:lnTo>
                <a:lnTo>
                  <a:pt x="3103" y="468"/>
                </a:lnTo>
                <a:lnTo>
                  <a:pt x="3088" y="481"/>
                </a:lnTo>
                <a:lnTo>
                  <a:pt x="3072" y="493"/>
                </a:lnTo>
                <a:lnTo>
                  <a:pt x="3056" y="504"/>
                </a:lnTo>
                <a:lnTo>
                  <a:pt x="3024" y="523"/>
                </a:lnTo>
                <a:lnTo>
                  <a:pt x="2989" y="540"/>
                </a:lnTo>
                <a:lnTo>
                  <a:pt x="2953" y="556"/>
                </a:lnTo>
                <a:lnTo>
                  <a:pt x="2917" y="569"/>
                </a:lnTo>
                <a:lnTo>
                  <a:pt x="2881" y="581"/>
                </a:lnTo>
                <a:lnTo>
                  <a:pt x="2843" y="591"/>
                </a:lnTo>
                <a:lnTo>
                  <a:pt x="2805" y="600"/>
                </a:lnTo>
                <a:lnTo>
                  <a:pt x="2766" y="609"/>
                </a:lnTo>
                <a:lnTo>
                  <a:pt x="2686" y="623"/>
                </a:lnTo>
                <a:lnTo>
                  <a:pt x="2606" y="638"/>
                </a:lnTo>
                <a:lnTo>
                  <a:pt x="2525" y="652"/>
                </a:lnTo>
                <a:lnTo>
                  <a:pt x="2485" y="661"/>
                </a:lnTo>
                <a:lnTo>
                  <a:pt x="2446" y="670"/>
                </a:lnTo>
                <a:lnTo>
                  <a:pt x="2406" y="681"/>
                </a:lnTo>
                <a:lnTo>
                  <a:pt x="2367" y="693"/>
                </a:lnTo>
                <a:lnTo>
                  <a:pt x="2328" y="707"/>
                </a:lnTo>
                <a:lnTo>
                  <a:pt x="2290" y="722"/>
                </a:lnTo>
                <a:lnTo>
                  <a:pt x="2290" y="722"/>
                </a:lnTo>
                <a:lnTo>
                  <a:pt x="2253" y="739"/>
                </a:lnTo>
                <a:lnTo>
                  <a:pt x="2217" y="756"/>
                </a:lnTo>
                <a:lnTo>
                  <a:pt x="2182" y="776"/>
                </a:lnTo>
                <a:lnTo>
                  <a:pt x="2147" y="795"/>
                </a:lnTo>
                <a:lnTo>
                  <a:pt x="2114" y="815"/>
                </a:lnTo>
                <a:lnTo>
                  <a:pt x="2081" y="836"/>
                </a:lnTo>
                <a:lnTo>
                  <a:pt x="2050" y="859"/>
                </a:lnTo>
                <a:lnTo>
                  <a:pt x="2020" y="882"/>
                </a:lnTo>
                <a:lnTo>
                  <a:pt x="1990" y="907"/>
                </a:lnTo>
                <a:lnTo>
                  <a:pt x="1961" y="933"/>
                </a:lnTo>
                <a:lnTo>
                  <a:pt x="1932" y="961"/>
                </a:lnTo>
                <a:lnTo>
                  <a:pt x="1904" y="988"/>
                </a:lnTo>
                <a:lnTo>
                  <a:pt x="1876" y="1019"/>
                </a:lnTo>
                <a:lnTo>
                  <a:pt x="1849" y="1050"/>
                </a:lnTo>
                <a:lnTo>
                  <a:pt x="1821" y="1083"/>
                </a:lnTo>
                <a:lnTo>
                  <a:pt x="1796" y="1118"/>
                </a:lnTo>
                <a:lnTo>
                  <a:pt x="1769" y="1154"/>
                </a:lnTo>
                <a:lnTo>
                  <a:pt x="1743" y="1192"/>
                </a:lnTo>
                <a:lnTo>
                  <a:pt x="1717" y="1231"/>
                </a:lnTo>
                <a:lnTo>
                  <a:pt x="1692" y="1273"/>
                </a:lnTo>
                <a:lnTo>
                  <a:pt x="1667" y="1316"/>
                </a:lnTo>
                <a:lnTo>
                  <a:pt x="1640" y="1362"/>
                </a:lnTo>
                <a:lnTo>
                  <a:pt x="1615" y="1409"/>
                </a:lnTo>
                <a:lnTo>
                  <a:pt x="1589" y="1459"/>
                </a:lnTo>
                <a:lnTo>
                  <a:pt x="1563" y="1511"/>
                </a:lnTo>
                <a:lnTo>
                  <a:pt x="1536" y="1564"/>
                </a:lnTo>
                <a:lnTo>
                  <a:pt x="1483" y="1679"/>
                </a:lnTo>
                <a:lnTo>
                  <a:pt x="1427" y="1802"/>
                </a:lnTo>
                <a:lnTo>
                  <a:pt x="1370" y="1936"/>
                </a:lnTo>
                <a:lnTo>
                  <a:pt x="1370" y="1936"/>
                </a:lnTo>
                <a:lnTo>
                  <a:pt x="1349" y="1982"/>
                </a:lnTo>
                <a:lnTo>
                  <a:pt x="1338" y="2003"/>
                </a:lnTo>
                <a:lnTo>
                  <a:pt x="1327" y="2024"/>
                </a:lnTo>
                <a:lnTo>
                  <a:pt x="1316" y="2042"/>
                </a:lnTo>
                <a:lnTo>
                  <a:pt x="1305" y="2060"/>
                </a:lnTo>
                <a:lnTo>
                  <a:pt x="1293" y="2076"/>
                </a:lnTo>
                <a:lnTo>
                  <a:pt x="1282" y="2091"/>
                </a:lnTo>
                <a:lnTo>
                  <a:pt x="1270" y="2106"/>
                </a:lnTo>
                <a:lnTo>
                  <a:pt x="1258" y="2119"/>
                </a:lnTo>
                <a:lnTo>
                  <a:pt x="1246" y="2132"/>
                </a:lnTo>
                <a:lnTo>
                  <a:pt x="1234" y="2143"/>
                </a:lnTo>
                <a:lnTo>
                  <a:pt x="1220" y="2154"/>
                </a:lnTo>
                <a:lnTo>
                  <a:pt x="1208" y="2164"/>
                </a:lnTo>
                <a:lnTo>
                  <a:pt x="1195" y="2172"/>
                </a:lnTo>
                <a:lnTo>
                  <a:pt x="1183" y="2181"/>
                </a:lnTo>
                <a:lnTo>
                  <a:pt x="1170" y="2188"/>
                </a:lnTo>
                <a:lnTo>
                  <a:pt x="1156" y="2194"/>
                </a:lnTo>
                <a:lnTo>
                  <a:pt x="1130" y="2205"/>
                </a:lnTo>
                <a:lnTo>
                  <a:pt x="1102" y="2213"/>
                </a:lnTo>
                <a:lnTo>
                  <a:pt x="1074" y="2219"/>
                </a:lnTo>
                <a:lnTo>
                  <a:pt x="1046" y="2224"/>
                </a:lnTo>
                <a:lnTo>
                  <a:pt x="1017" y="2225"/>
                </a:lnTo>
                <a:lnTo>
                  <a:pt x="988" y="2227"/>
                </a:lnTo>
                <a:lnTo>
                  <a:pt x="959" y="2225"/>
                </a:lnTo>
                <a:lnTo>
                  <a:pt x="930" y="2223"/>
                </a:lnTo>
                <a:lnTo>
                  <a:pt x="900" y="2221"/>
                </a:lnTo>
                <a:lnTo>
                  <a:pt x="839" y="2213"/>
                </a:lnTo>
                <a:lnTo>
                  <a:pt x="778" y="2207"/>
                </a:lnTo>
                <a:lnTo>
                  <a:pt x="748" y="2204"/>
                </a:lnTo>
                <a:lnTo>
                  <a:pt x="716" y="2201"/>
                </a:lnTo>
                <a:lnTo>
                  <a:pt x="686" y="2200"/>
                </a:lnTo>
                <a:lnTo>
                  <a:pt x="654" y="2200"/>
                </a:lnTo>
                <a:lnTo>
                  <a:pt x="624" y="2201"/>
                </a:lnTo>
                <a:lnTo>
                  <a:pt x="593" y="2205"/>
                </a:lnTo>
                <a:lnTo>
                  <a:pt x="563" y="2210"/>
                </a:lnTo>
                <a:lnTo>
                  <a:pt x="531" y="2218"/>
                </a:lnTo>
                <a:lnTo>
                  <a:pt x="501" y="2228"/>
                </a:lnTo>
                <a:lnTo>
                  <a:pt x="471" y="2240"/>
                </a:lnTo>
                <a:lnTo>
                  <a:pt x="471" y="2240"/>
                </a:lnTo>
                <a:lnTo>
                  <a:pt x="437" y="2257"/>
                </a:lnTo>
                <a:lnTo>
                  <a:pt x="404" y="2275"/>
                </a:lnTo>
                <a:lnTo>
                  <a:pt x="373" y="2294"/>
                </a:lnTo>
                <a:lnTo>
                  <a:pt x="344" y="2314"/>
                </a:lnTo>
                <a:lnTo>
                  <a:pt x="316" y="2333"/>
                </a:lnTo>
                <a:lnTo>
                  <a:pt x="289" y="2355"/>
                </a:lnTo>
                <a:lnTo>
                  <a:pt x="264" y="2377"/>
                </a:lnTo>
                <a:lnTo>
                  <a:pt x="241" y="2398"/>
                </a:lnTo>
                <a:lnTo>
                  <a:pt x="218" y="2421"/>
                </a:lnTo>
                <a:lnTo>
                  <a:pt x="197" y="2444"/>
                </a:lnTo>
                <a:lnTo>
                  <a:pt x="178" y="2467"/>
                </a:lnTo>
                <a:lnTo>
                  <a:pt x="160" y="2491"/>
                </a:lnTo>
                <a:lnTo>
                  <a:pt x="143" y="2517"/>
                </a:lnTo>
                <a:lnTo>
                  <a:pt x="126" y="2541"/>
                </a:lnTo>
                <a:lnTo>
                  <a:pt x="111" y="2566"/>
                </a:lnTo>
                <a:lnTo>
                  <a:pt x="98" y="2592"/>
                </a:lnTo>
                <a:lnTo>
                  <a:pt x="86" y="2617"/>
                </a:lnTo>
                <a:lnTo>
                  <a:pt x="74" y="2643"/>
                </a:lnTo>
                <a:lnTo>
                  <a:pt x="64" y="2668"/>
                </a:lnTo>
                <a:lnTo>
                  <a:pt x="55" y="2695"/>
                </a:lnTo>
                <a:lnTo>
                  <a:pt x="46" y="2720"/>
                </a:lnTo>
                <a:lnTo>
                  <a:pt x="38" y="2745"/>
                </a:lnTo>
                <a:lnTo>
                  <a:pt x="32" y="2772"/>
                </a:lnTo>
                <a:lnTo>
                  <a:pt x="24" y="2797"/>
                </a:lnTo>
                <a:lnTo>
                  <a:pt x="15" y="2848"/>
                </a:lnTo>
                <a:lnTo>
                  <a:pt x="7" y="2898"/>
                </a:lnTo>
                <a:lnTo>
                  <a:pt x="4" y="2945"/>
                </a:lnTo>
                <a:lnTo>
                  <a:pt x="0" y="2992"/>
                </a:lnTo>
                <a:lnTo>
                  <a:pt x="3279" y="299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9" name="Freeform 320">
            <a:extLst>
              <a:ext uri="{FF2B5EF4-FFF2-40B4-BE49-F238E27FC236}">
                <a16:creationId xmlns:a16="http://schemas.microsoft.com/office/drawing/2014/main" id="{A0509299-07FF-394B-8848-AEE6818EFE06}"/>
              </a:ext>
            </a:extLst>
          </p:cNvPr>
          <p:cNvSpPr>
            <a:spLocks/>
          </p:cNvSpPr>
          <p:nvPr/>
        </p:nvSpPr>
        <p:spPr bwMode="auto">
          <a:xfrm rot="2493426">
            <a:off x="8628331" y="614440"/>
            <a:ext cx="505445" cy="410012"/>
          </a:xfrm>
          <a:custGeom>
            <a:avLst/>
            <a:gdLst>
              <a:gd name="T0" fmla="*/ 1111 w 1145"/>
              <a:gd name="T1" fmla="*/ 84 h 927"/>
              <a:gd name="T2" fmla="*/ 1064 w 1145"/>
              <a:gd name="T3" fmla="*/ 110 h 927"/>
              <a:gd name="T4" fmla="*/ 996 w 1145"/>
              <a:gd name="T5" fmla="*/ 119 h 927"/>
              <a:gd name="T6" fmla="*/ 920 w 1145"/>
              <a:gd name="T7" fmla="*/ 116 h 927"/>
              <a:gd name="T8" fmla="*/ 860 w 1145"/>
              <a:gd name="T9" fmla="*/ 128 h 927"/>
              <a:gd name="T10" fmla="*/ 821 w 1145"/>
              <a:gd name="T11" fmla="*/ 162 h 927"/>
              <a:gd name="T12" fmla="*/ 801 w 1145"/>
              <a:gd name="T13" fmla="*/ 220 h 927"/>
              <a:gd name="T14" fmla="*/ 804 w 1145"/>
              <a:gd name="T15" fmla="*/ 290 h 927"/>
              <a:gd name="T16" fmla="*/ 797 w 1145"/>
              <a:gd name="T17" fmla="*/ 368 h 927"/>
              <a:gd name="T18" fmla="*/ 777 w 1145"/>
              <a:gd name="T19" fmla="*/ 414 h 927"/>
              <a:gd name="T20" fmla="*/ 749 w 1145"/>
              <a:gd name="T21" fmla="*/ 450 h 927"/>
              <a:gd name="T22" fmla="*/ 704 w 1145"/>
              <a:gd name="T23" fmla="*/ 483 h 927"/>
              <a:gd name="T24" fmla="*/ 656 w 1145"/>
              <a:gd name="T25" fmla="*/ 499 h 927"/>
              <a:gd name="T26" fmla="*/ 569 w 1145"/>
              <a:gd name="T27" fmla="*/ 501 h 927"/>
              <a:gd name="T28" fmla="*/ 505 w 1145"/>
              <a:gd name="T29" fmla="*/ 503 h 927"/>
              <a:gd name="T30" fmla="*/ 448 w 1145"/>
              <a:gd name="T31" fmla="*/ 532 h 927"/>
              <a:gd name="T32" fmla="*/ 423 w 1145"/>
              <a:gd name="T33" fmla="*/ 574 h 927"/>
              <a:gd name="T34" fmla="*/ 418 w 1145"/>
              <a:gd name="T35" fmla="*/ 653 h 927"/>
              <a:gd name="T36" fmla="*/ 419 w 1145"/>
              <a:gd name="T37" fmla="*/ 718 h 927"/>
              <a:gd name="T38" fmla="*/ 405 w 1145"/>
              <a:gd name="T39" fmla="*/ 775 h 927"/>
              <a:gd name="T40" fmla="*/ 376 w 1145"/>
              <a:gd name="T41" fmla="*/ 822 h 927"/>
              <a:gd name="T42" fmla="*/ 343 w 1145"/>
              <a:gd name="T43" fmla="*/ 852 h 927"/>
              <a:gd name="T44" fmla="*/ 296 w 1145"/>
              <a:gd name="T45" fmla="*/ 878 h 927"/>
              <a:gd name="T46" fmla="*/ 228 w 1145"/>
              <a:gd name="T47" fmla="*/ 887 h 927"/>
              <a:gd name="T48" fmla="*/ 152 w 1145"/>
              <a:gd name="T49" fmla="*/ 885 h 927"/>
              <a:gd name="T50" fmla="*/ 92 w 1145"/>
              <a:gd name="T51" fmla="*/ 896 h 927"/>
              <a:gd name="T52" fmla="*/ 59 w 1145"/>
              <a:gd name="T53" fmla="*/ 921 h 927"/>
              <a:gd name="T54" fmla="*/ 30 w 1145"/>
              <a:gd name="T55" fmla="*/ 927 h 927"/>
              <a:gd name="T56" fmla="*/ 11 w 1145"/>
              <a:gd name="T57" fmla="*/ 916 h 927"/>
              <a:gd name="T58" fmla="*/ 0 w 1145"/>
              <a:gd name="T59" fmla="*/ 890 h 927"/>
              <a:gd name="T60" fmla="*/ 11 w 1145"/>
              <a:gd name="T61" fmla="*/ 862 h 927"/>
              <a:gd name="T62" fmla="*/ 44 w 1145"/>
              <a:gd name="T63" fmla="*/ 834 h 927"/>
              <a:gd name="T64" fmla="*/ 92 w 1145"/>
              <a:gd name="T65" fmla="*/ 815 h 927"/>
              <a:gd name="T66" fmla="*/ 170 w 1145"/>
              <a:gd name="T67" fmla="*/ 807 h 927"/>
              <a:gd name="T68" fmla="*/ 240 w 1145"/>
              <a:gd name="T69" fmla="*/ 810 h 927"/>
              <a:gd name="T70" fmla="*/ 297 w 1145"/>
              <a:gd name="T71" fmla="*/ 791 h 927"/>
              <a:gd name="T72" fmla="*/ 331 w 1145"/>
              <a:gd name="T73" fmla="*/ 752 h 927"/>
              <a:gd name="T74" fmla="*/ 343 w 1145"/>
              <a:gd name="T75" fmla="*/ 691 h 927"/>
              <a:gd name="T76" fmla="*/ 339 w 1145"/>
              <a:gd name="T77" fmla="*/ 615 h 927"/>
              <a:gd name="T78" fmla="*/ 350 w 1145"/>
              <a:gd name="T79" fmla="*/ 547 h 927"/>
              <a:gd name="T80" fmla="*/ 375 w 1145"/>
              <a:gd name="T81" fmla="*/ 500 h 927"/>
              <a:gd name="T82" fmla="*/ 406 w 1145"/>
              <a:gd name="T83" fmla="*/ 468 h 927"/>
              <a:gd name="T84" fmla="*/ 452 w 1145"/>
              <a:gd name="T85" fmla="*/ 439 h 927"/>
              <a:gd name="T86" fmla="*/ 510 w 1145"/>
              <a:gd name="T87" fmla="*/ 424 h 927"/>
              <a:gd name="T88" fmla="*/ 574 w 1145"/>
              <a:gd name="T89" fmla="*/ 425 h 927"/>
              <a:gd name="T90" fmla="*/ 654 w 1145"/>
              <a:gd name="T91" fmla="*/ 420 h 927"/>
              <a:gd name="T92" fmla="*/ 695 w 1145"/>
              <a:gd name="T93" fmla="*/ 395 h 927"/>
              <a:gd name="T94" fmla="*/ 725 w 1145"/>
              <a:gd name="T95" fmla="*/ 338 h 927"/>
              <a:gd name="T96" fmla="*/ 725 w 1145"/>
              <a:gd name="T97" fmla="*/ 274 h 927"/>
              <a:gd name="T98" fmla="*/ 728 w 1145"/>
              <a:gd name="T99" fmla="*/ 187 h 927"/>
              <a:gd name="T100" fmla="*/ 745 w 1145"/>
              <a:gd name="T101" fmla="*/ 140 h 927"/>
              <a:gd name="T102" fmla="*/ 778 w 1145"/>
              <a:gd name="T103" fmla="*/ 94 h 927"/>
              <a:gd name="T104" fmla="*/ 812 w 1145"/>
              <a:gd name="T105" fmla="*/ 66 h 927"/>
              <a:gd name="T106" fmla="*/ 860 w 1145"/>
              <a:gd name="T107" fmla="*/ 47 h 927"/>
              <a:gd name="T108" fmla="*/ 938 w 1145"/>
              <a:gd name="T109" fmla="*/ 40 h 927"/>
              <a:gd name="T110" fmla="*/ 1008 w 1145"/>
              <a:gd name="T111" fmla="*/ 42 h 927"/>
              <a:gd name="T112" fmla="*/ 1066 w 1145"/>
              <a:gd name="T113" fmla="*/ 23 h 927"/>
              <a:gd name="T114" fmla="*/ 1092 w 1145"/>
              <a:gd name="T115" fmla="*/ 2 h 927"/>
              <a:gd name="T116" fmla="*/ 1121 w 1145"/>
              <a:gd name="T117" fmla="*/ 2 h 927"/>
              <a:gd name="T118" fmla="*/ 1139 w 1145"/>
              <a:gd name="T119" fmla="*/ 17 h 927"/>
              <a:gd name="T120" fmla="*/ 1144 w 1145"/>
              <a:gd name="T121" fmla="*/ 46 h 927"/>
              <a:gd name="T122" fmla="*/ 1134 w 1145"/>
              <a:gd name="T123" fmla="*/ 65 h 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5" h="927">
                <a:moveTo>
                  <a:pt x="1134" y="65"/>
                </a:moveTo>
                <a:lnTo>
                  <a:pt x="1134" y="65"/>
                </a:lnTo>
                <a:lnTo>
                  <a:pt x="1122" y="76"/>
                </a:lnTo>
                <a:lnTo>
                  <a:pt x="1111" y="84"/>
                </a:lnTo>
                <a:lnTo>
                  <a:pt x="1099" y="93"/>
                </a:lnTo>
                <a:lnTo>
                  <a:pt x="1088" y="99"/>
                </a:lnTo>
                <a:lnTo>
                  <a:pt x="1076" y="105"/>
                </a:lnTo>
                <a:lnTo>
                  <a:pt x="1064" y="110"/>
                </a:lnTo>
                <a:lnTo>
                  <a:pt x="1053" y="112"/>
                </a:lnTo>
                <a:lnTo>
                  <a:pt x="1041" y="116"/>
                </a:lnTo>
                <a:lnTo>
                  <a:pt x="1018" y="118"/>
                </a:lnTo>
                <a:lnTo>
                  <a:pt x="996" y="119"/>
                </a:lnTo>
                <a:lnTo>
                  <a:pt x="974" y="119"/>
                </a:lnTo>
                <a:lnTo>
                  <a:pt x="954" y="118"/>
                </a:lnTo>
                <a:lnTo>
                  <a:pt x="954" y="118"/>
                </a:lnTo>
                <a:lnTo>
                  <a:pt x="920" y="116"/>
                </a:lnTo>
                <a:lnTo>
                  <a:pt x="904" y="117"/>
                </a:lnTo>
                <a:lnTo>
                  <a:pt x="889" y="118"/>
                </a:lnTo>
                <a:lnTo>
                  <a:pt x="874" y="122"/>
                </a:lnTo>
                <a:lnTo>
                  <a:pt x="860" y="128"/>
                </a:lnTo>
                <a:lnTo>
                  <a:pt x="846" y="136"/>
                </a:lnTo>
                <a:lnTo>
                  <a:pt x="833" y="148"/>
                </a:lnTo>
                <a:lnTo>
                  <a:pt x="833" y="148"/>
                </a:lnTo>
                <a:lnTo>
                  <a:pt x="821" y="162"/>
                </a:lnTo>
                <a:lnTo>
                  <a:pt x="812" y="175"/>
                </a:lnTo>
                <a:lnTo>
                  <a:pt x="806" y="190"/>
                </a:lnTo>
                <a:lnTo>
                  <a:pt x="803" y="204"/>
                </a:lnTo>
                <a:lnTo>
                  <a:pt x="801" y="220"/>
                </a:lnTo>
                <a:lnTo>
                  <a:pt x="800" y="235"/>
                </a:lnTo>
                <a:lnTo>
                  <a:pt x="803" y="269"/>
                </a:lnTo>
                <a:lnTo>
                  <a:pt x="803" y="269"/>
                </a:lnTo>
                <a:lnTo>
                  <a:pt x="804" y="290"/>
                </a:lnTo>
                <a:lnTo>
                  <a:pt x="804" y="312"/>
                </a:lnTo>
                <a:lnTo>
                  <a:pt x="803" y="333"/>
                </a:lnTo>
                <a:lnTo>
                  <a:pt x="800" y="356"/>
                </a:lnTo>
                <a:lnTo>
                  <a:pt x="797" y="368"/>
                </a:lnTo>
                <a:lnTo>
                  <a:pt x="794" y="379"/>
                </a:lnTo>
                <a:lnTo>
                  <a:pt x="789" y="391"/>
                </a:lnTo>
                <a:lnTo>
                  <a:pt x="783" y="404"/>
                </a:lnTo>
                <a:lnTo>
                  <a:pt x="777" y="414"/>
                </a:lnTo>
                <a:lnTo>
                  <a:pt x="769" y="427"/>
                </a:lnTo>
                <a:lnTo>
                  <a:pt x="760" y="437"/>
                </a:lnTo>
                <a:lnTo>
                  <a:pt x="749" y="450"/>
                </a:lnTo>
                <a:lnTo>
                  <a:pt x="749" y="450"/>
                </a:lnTo>
                <a:lnTo>
                  <a:pt x="739" y="459"/>
                </a:lnTo>
                <a:lnTo>
                  <a:pt x="726" y="469"/>
                </a:lnTo>
                <a:lnTo>
                  <a:pt x="716" y="476"/>
                </a:lnTo>
                <a:lnTo>
                  <a:pt x="704" y="483"/>
                </a:lnTo>
                <a:lnTo>
                  <a:pt x="691" y="488"/>
                </a:lnTo>
                <a:lnTo>
                  <a:pt x="681" y="493"/>
                </a:lnTo>
                <a:lnTo>
                  <a:pt x="668" y="497"/>
                </a:lnTo>
                <a:lnTo>
                  <a:pt x="656" y="499"/>
                </a:lnTo>
                <a:lnTo>
                  <a:pt x="635" y="503"/>
                </a:lnTo>
                <a:lnTo>
                  <a:pt x="612" y="504"/>
                </a:lnTo>
                <a:lnTo>
                  <a:pt x="590" y="503"/>
                </a:lnTo>
                <a:lnTo>
                  <a:pt x="569" y="501"/>
                </a:lnTo>
                <a:lnTo>
                  <a:pt x="569" y="501"/>
                </a:lnTo>
                <a:lnTo>
                  <a:pt x="535" y="500"/>
                </a:lnTo>
                <a:lnTo>
                  <a:pt x="520" y="500"/>
                </a:lnTo>
                <a:lnTo>
                  <a:pt x="505" y="503"/>
                </a:lnTo>
                <a:lnTo>
                  <a:pt x="491" y="506"/>
                </a:lnTo>
                <a:lnTo>
                  <a:pt x="476" y="512"/>
                </a:lnTo>
                <a:lnTo>
                  <a:pt x="463" y="521"/>
                </a:lnTo>
                <a:lnTo>
                  <a:pt x="448" y="532"/>
                </a:lnTo>
                <a:lnTo>
                  <a:pt x="448" y="532"/>
                </a:lnTo>
                <a:lnTo>
                  <a:pt x="437" y="546"/>
                </a:lnTo>
                <a:lnTo>
                  <a:pt x="429" y="560"/>
                </a:lnTo>
                <a:lnTo>
                  <a:pt x="423" y="574"/>
                </a:lnTo>
                <a:lnTo>
                  <a:pt x="419" y="589"/>
                </a:lnTo>
                <a:lnTo>
                  <a:pt x="417" y="603"/>
                </a:lnTo>
                <a:lnTo>
                  <a:pt x="417" y="619"/>
                </a:lnTo>
                <a:lnTo>
                  <a:pt x="418" y="653"/>
                </a:lnTo>
                <a:lnTo>
                  <a:pt x="418" y="653"/>
                </a:lnTo>
                <a:lnTo>
                  <a:pt x="419" y="673"/>
                </a:lnTo>
                <a:lnTo>
                  <a:pt x="421" y="695"/>
                </a:lnTo>
                <a:lnTo>
                  <a:pt x="419" y="718"/>
                </a:lnTo>
                <a:lnTo>
                  <a:pt x="416" y="741"/>
                </a:lnTo>
                <a:lnTo>
                  <a:pt x="413" y="752"/>
                </a:lnTo>
                <a:lnTo>
                  <a:pt x="410" y="764"/>
                </a:lnTo>
                <a:lnTo>
                  <a:pt x="405" y="775"/>
                </a:lnTo>
                <a:lnTo>
                  <a:pt x="400" y="787"/>
                </a:lnTo>
                <a:lnTo>
                  <a:pt x="393" y="799"/>
                </a:lnTo>
                <a:lnTo>
                  <a:pt x="385" y="810"/>
                </a:lnTo>
                <a:lnTo>
                  <a:pt x="376" y="822"/>
                </a:lnTo>
                <a:lnTo>
                  <a:pt x="366" y="833"/>
                </a:lnTo>
                <a:lnTo>
                  <a:pt x="366" y="833"/>
                </a:lnTo>
                <a:lnTo>
                  <a:pt x="354" y="844"/>
                </a:lnTo>
                <a:lnTo>
                  <a:pt x="343" y="852"/>
                </a:lnTo>
                <a:lnTo>
                  <a:pt x="331" y="861"/>
                </a:lnTo>
                <a:lnTo>
                  <a:pt x="319" y="867"/>
                </a:lnTo>
                <a:lnTo>
                  <a:pt x="308" y="873"/>
                </a:lnTo>
                <a:lnTo>
                  <a:pt x="296" y="878"/>
                </a:lnTo>
                <a:lnTo>
                  <a:pt x="285" y="881"/>
                </a:lnTo>
                <a:lnTo>
                  <a:pt x="273" y="884"/>
                </a:lnTo>
                <a:lnTo>
                  <a:pt x="250" y="886"/>
                </a:lnTo>
                <a:lnTo>
                  <a:pt x="228" y="887"/>
                </a:lnTo>
                <a:lnTo>
                  <a:pt x="206" y="887"/>
                </a:lnTo>
                <a:lnTo>
                  <a:pt x="186" y="886"/>
                </a:lnTo>
                <a:lnTo>
                  <a:pt x="186" y="886"/>
                </a:lnTo>
                <a:lnTo>
                  <a:pt x="152" y="885"/>
                </a:lnTo>
                <a:lnTo>
                  <a:pt x="136" y="885"/>
                </a:lnTo>
                <a:lnTo>
                  <a:pt x="121" y="886"/>
                </a:lnTo>
                <a:lnTo>
                  <a:pt x="106" y="890"/>
                </a:lnTo>
                <a:lnTo>
                  <a:pt x="92" y="896"/>
                </a:lnTo>
                <a:lnTo>
                  <a:pt x="78" y="904"/>
                </a:lnTo>
                <a:lnTo>
                  <a:pt x="65" y="916"/>
                </a:lnTo>
                <a:lnTo>
                  <a:pt x="65" y="916"/>
                </a:lnTo>
                <a:lnTo>
                  <a:pt x="59" y="921"/>
                </a:lnTo>
                <a:lnTo>
                  <a:pt x="52" y="925"/>
                </a:lnTo>
                <a:lnTo>
                  <a:pt x="44" y="927"/>
                </a:lnTo>
                <a:lnTo>
                  <a:pt x="37" y="927"/>
                </a:lnTo>
                <a:lnTo>
                  <a:pt x="30" y="927"/>
                </a:lnTo>
                <a:lnTo>
                  <a:pt x="23" y="925"/>
                </a:lnTo>
                <a:lnTo>
                  <a:pt x="17" y="921"/>
                </a:lnTo>
                <a:lnTo>
                  <a:pt x="11" y="916"/>
                </a:lnTo>
                <a:lnTo>
                  <a:pt x="11" y="916"/>
                </a:lnTo>
                <a:lnTo>
                  <a:pt x="6" y="910"/>
                </a:lnTo>
                <a:lnTo>
                  <a:pt x="2" y="903"/>
                </a:lnTo>
                <a:lnTo>
                  <a:pt x="0" y="897"/>
                </a:lnTo>
                <a:lnTo>
                  <a:pt x="0" y="890"/>
                </a:lnTo>
                <a:lnTo>
                  <a:pt x="0" y="881"/>
                </a:lnTo>
                <a:lnTo>
                  <a:pt x="2" y="875"/>
                </a:lnTo>
                <a:lnTo>
                  <a:pt x="6" y="868"/>
                </a:lnTo>
                <a:lnTo>
                  <a:pt x="11" y="862"/>
                </a:lnTo>
                <a:lnTo>
                  <a:pt x="11" y="862"/>
                </a:lnTo>
                <a:lnTo>
                  <a:pt x="21" y="851"/>
                </a:lnTo>
                <a:lnTo>
                  <a:pt x="34" y="843"/>
                </a:lnTo>
                <a:lnTo>
                  <a:pt x="44" y="834"/>
                </a:lnTo>
                <a:lnTo>
                  <a:pt x="56" y="828"/>
                </a:lnTo>
                <a:lnTo>
                  <a:pt x="69" y="822"/>
                </a:lnTo>
                <a:lnTo>
                  <a:pt x="79" y="818"/>
                </a:lnTo>
                <a:lnTo>
                  <a:pt x="92" y="815"/>
                </a:lnTo>
                <a:lnTo>
                  <a:pt x="102" y="811"/>
                </a:lnTo>
                <a:lnTo>
                  <a:pt x="125" y="809"/>
                </a:lnTo>
                <a:lnTo>
                  <a:pt x="148" y="807"/>
                </a:lnTo>
                <a:lnTo>
                  <a:pt x="170" y="807"/>
                </a:lnTo>
                <a:lnTo>
                  <a:pt x="191" y="809"/>
                </a:lnTo>
                <a:lnTo>
                  <a:pt x="191" y="809"/>
                </a:lnTo>
                <a:lnTo>
                  <a:pt x="225" y="811"/>
                </a:lnTo>
                <a:lnTo>
                  <a:pt x="240" y="810"/>
                </a:lnTo>
                <a:lnTo>
                  <a:pt x="255" y="809"/>
                </a:lnTo>
                <a:lnTo>
                  <a:pt x="269" y="805"/>
                </a:lnTo>
                <a:lnTo>
                  <a:pt x="284" y="799"/>
                </a:lnTo>
                <a:lnTo>
                  <a:pt x="297" y="791"/>
                </a:lnTo>
                <a:lnTo>
                  <a:pt x="312" y="778"/>
                </a:lnTo>
                <a:lnTo>
                  <a:pt x="312" y="778"/>
                </a:lnTo>
                <a:lnTo>
                  <a:pt x="323" y="765"/>
                </a:lnTo>
                <a:lnTo>
                  <a:pt x="331" y="752"/>
                </a:lnTo>
                <a:lnTo>
                  <a:pt x="337" y="737"/>
                </a:lnTo>
                <a:lnTo>
                  <a:pt x="341" y="723"/>
                </a:lnTo>
                <a:lnTo>
                  <a:pt x="343" y="707"/>
                </a:lnTo>
                <a:lnTo>
                  <a:pt x="343" y="691"/>
                </a:lnTo>
                <a:lnTo>
                  <a:pt x="342" y="657"/>
                </a:lnTo>
                <a:lnTo>
                  <a:pt x="342" y="657"/>
                </a:lnTo>
                <a:lnTo>
                  <a:pt x="341" y="637"/>
                </a:lnTo>
                <a:lnTo>
                  <a:pt x="339" y="615"/>
                </a:lnTo>
                <a:lnTo>
                  <a:pt x="341" y="593"/>
                </a:lnTo>
                <a:lnTo>
                  <a:pt x="344" y="570"/>
                </a:lnTo>
                <a:lnTo>
                  <a:pt x="347" y="558"/>
                </a:lnTo>
                <a:lnTo>
                  <a:pt x="350" y="547"/>
                </a:lnTo>
                <a:lnTo>
                  <a:pt x="355" y="535"/>
                </a:lnTo>
                <a:lnTo>
                  <a:pt x="360" y="524"/>
                </a:lnTo>
                <a:lnTo>
                  <a:pt x="367" y="512"/>
                </a:lnTo>
                <a:lnTo>
                  <a:pt x="375" y="500"/>
                </a:lnTo>
                <a:lnTo>
                  <a:pt x="384" y="489"/>
                </a:lnTo>
                <a:lnTo>
                  <a:pt x="394" y="479"/>
                </a:lnTo>
                <a:lnTo>
                  <a:pt x="394" y="479"/>
                </a:lnTo>
                <a:lnTo>
                  <a:pt x="406" y="468"/>
                </a:lnTo>
                <a:lnTo>
                  <a:pt x="417" y="458"/>
                </a:lnTo>
                <a:lnTo>
                  <a:pt x="429" y="451"/>
                </a:lnTo>
                <a:lnTo>
                  <a:pt x="440" y="443"/>
                </a:lnTo>
                <a:lnTo>
                  <a:pt x="452" y="439"/>
                </a:lnTo>
                <a:lnTo>
                  <a:pt x="464" y="434"/>
                </a:lnTo>
                <a:lnTo>
                  <a:pt x="475" y="430"/>
                </a:lnTo>
                <a:lnTo>
                  <a:pt x="487" y="428"/>
                </a:lnTo>
                <a:lnTo>
                  <a:pt x="510" y="424"/>
                </a:lnTo>
                <a:lnTo>
                  <a:pt x="532" y="423"/>
                </a:lnTo>
                <a:lnTo>
                  <a:pt x="554" y="424"/>
                </a:lnTo>
                <a:lnTo>
                  <a:pt x="574" y="425"/>
                </a:lnTo>
                <a:lnTo>
                  <a:pt x="574" y="425"/>
                </a:lnTo>
                <a:lnTo>
                  <a:pt x="608" y="427"/>
                </a:lnTo>
                <a:lnTo>
                  <a:pt x="624" y="427"/>
                </a:lnTo>
                <a:lnTo>
                  <a:pt x="639" y="424"/>
                </a:lnTo>
                <a:lnTo>
                  <a:pt x="654" y="420"/>
                </a:lnTo>
                <a:lnTo>
                  <a:pt x="668" y="414"/>
                </a:lnTo>
                <a:lnTo>
                  <a:pt x="682" y="406"/>
                </a:lnTo>
                <a:lnTo>
                  <a:pt x="695" y="395"/>
                </a:lnTo>
                <a:lnTo>
                  <a:pt x="695" y="395"/>
                </a:lnTo>
                <a:lnTo>
                  <a:pt x="707" y="382"/>
                </a:lnTo>
                <a:lnTo>
                  <a:pt x="716" y="367"/>
                </a:lnTo>
                <a:lnTo>
                  <a:pt x="722" y="353"/>
                </a:lnTo>
                <a:lnTo>
                  <a:pt x="725" y="338"/>
                </a:lnTo>
                <a:lnTo>
                  <a:pt x="726" y="324"/>
                </a:lnTo>
                <a:lnTo>
                  <a:pt x="728" y="308"/>
                </a:lnTo>
                <a:lnTo>
                  <a:pt x="725" y="274"/>
                </a:lnTo>
                <a:lnTo>
                  <a:pt x="725" y="274"/>
                </a:lnTo>
                <a:lnTo>
                  <a:pt x="724" y="254"/>
                </a:lnTo>
                <a:lnTo>
                  <a:pt x="724" y="232"/>
                </a:lnTo>
                <a:lnTo>
                  <a:pt x="725" y="209"/>
                </a:lnTo>
                <a:lnTo>
                  <a:pt x="728" y="187"/>
                </a:lnTo>
                <a:lnTo>
                  <a:pt x="731" y="175"/>
                </a:lnTo>
                <a:lnTo>
                  <a:pt x="734" y="163"/>
                </a:lnTo>
                <a:lnTo>
                  <a:pt x="739" y="152"/>
                </a:lnTo>
                <a:lnTo>
                  <a:pt x="745" y="140"/>
                </a:lnTo>
                <a:lnTo>
                  <a:pt x="751" y="128"/>
                </a:lnTo>
                <a:lnTo>
                  <a:pt x="759" y="117"/>
                </a:lnTo>
                <a:lnTo>
                  <a:pt x="768" y="105"/>
                </a:lnTo>
                <a:lnTo>
                  <a:pt x="778" y="94"/>
                </a:lnTo>
                <a:lnTo>
                  <a:pt x="778" y="94"/>
                </a:lnTo>
                <a:lnTo>
                  <a:pt x="789" y="83"/>
                </a:lnTo>
                <a:lnTo>
                  <a:pt x="801" y="75"/>
                </a:lnTo>
                <a:lnTo>
                  <a:pt x="812" y="66"/>
                </a:lnTo>
                <a:lnTo>
                  <a:pt x="824" y="60"/>
                </a:lnTo>
                <a:lnTo>
                  <a:pt x="837" y="54"/>
                </a:lnTo>
                <a:lnTo>
                  <a:pt x="847" y="49"/>
                </a:lnTo>
                <a:lnTo>
                  <a:pt x="860" y="47"/>
                </a:lnTo>
                <a:lnTo>
                  <a:pt x="870" y="43"/>
                </a:lnTo>
                <a:lnTo>
                  <a:pt x="893" y="41"/>
                </a:lnTo>
                <a:lnTo>
                  <a:pt x="916" y="40"/>
                </a:lnTo>
                <a:lnTo>
                  <a:pt x="938" y="40"/>
                </a:lnTo>
                <a:lnTo>
                  <a:pt x="959" y="41"/>
                </a:lnTo>
                <a:lnTo>
                  <a:pt x="959" y="41"/>
                </a:lnTo>
                <a:lnTo>
                  <a:pt x="993" y="43"/>
                </a:lnTo>
                <a:lnTo>
                  <a:pt x="1008" y="42"/>
                </a:lnTo>
                <a:lnTo>
                  <a:pt x="1023" y="41"/>
                </a:lnTo>
                <a:lnTo>
                  <a:pt x="1037" y="37"/>
                </a:lnTo>
                <a:lnTo>
                  <a:pt x="1052" y="31"/>
                </a:lnTo>
                <a:lnTo>
                  <a:pt x="1066" y="23"/>
                </a:lnTo>
                <a:lnTo>
                  <a:pt x="1080" y="11"/>
                </a:lnTo>
                <a:lnTo>
                  <a:pt x="1080" y="11"/>
                </a:lnTo>
                <a:lnTo>
                  <a:pt x="1086" y="6"/>
                </a:lnTo>
                <a:lnTo>
                  <a:pt x="1092" y="2"/>
                </a:lnTo>
                <a:lnTo>
                  <a:pt x="1099" y="0"/>
                </a:lnTo>
                <a:lnTo>
                  <a:pt x="1106" y="0"/>
                </a:lnTo>
                <a:lnTo>
                  <a:pt x="1113" y="0"/>
                </a:lnTo>
                <a:lnTo>
                  <a:pt x="1121" y="2"/>
                </a:lnTo>
                <a:lnTo>
                  <a:pt x="1128" y="6"/>
                </a:lnTo>
                <a:lnTo>
                  <a:pt x="1134" y="11"/>
                </a:lnTo>
                <a:lnTo>
                  <a:pt x="1134" y="11"/>
                </a:lnTo>
                <a:lnTo>
                  <a:pt x="1139" y="17"/>
                </a:lnTo>
                <a:lnTo>
                  <a:pt x="1142" y="24"/>
                </a:lnTo>
                <a:lnTo>
                  <a:pt x="1144" y="31"/>
                </a:lnTo>
                <a:lnTo>
                  <a:pt x="1145" y="38"/>
                </a:lnTo>
                <a:lnTo>
                  <a:pt x="1144" y="46"/>
                </a:lnTo>
                <a:lnTo>
                  <a:pt x="1142" y="53"/>
                </a:lnTo>
                <a:lnTo>
                  <a:pt x="1139" y="59"/>
                </a:lnTo>
                <a:lnTo>
                  <a:pt x="1134" y="65"/>
                </a:lnTo>
                <a:lnTo>
                  <a:pt x="1134" y="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Freeform 534">
            <a:extLst>
              <a:ext uri="{FF2B5EF4-FFF2-40B4-BE49-F238E27FC236}">
                <a16:creationId xmlns:a16="http://schemas.microsoft.com/office/drawing/2014/main" id="{99FC4A0F-BD45-BB44-A7CE-DD68054B6BC7}"/>
              </a:ext>
            </a:extLst>
          </p:cNvPr>
          <p:cNvSpPr>
            <a:spLocks/>
          </p:cNvSpPr>
          <p:nvPr/>
        </p:nvSpPr>
        <p:spPr bwMode="auto">
          <a:xfrm>
            <a:off x="7004953" y="494799"/>
            <a:ext cx="178958" cy="178958"/>
          </a:xfrm>
          <a:custGeom>
            <a:avLst/>
            <a:gdLst>
              <a:gd name="T0" fmla="*/ 575 w 575"/>
              <a:gd name="T1" fmla="*/ 188 h 575"/>
              <a:gd name="T2" fmla="*/ 387 w 575"/>
              <a:gd name="T3" fmla="*/ 188 h 575"/>
              <a:gd name="T4" fmla="*/ 387 w 575"/>
              <a:gd name="T5" fmla="*/ 0 h 575"/>
              <a:gd name="T6" fmla="*/ 188 w 575"/>
              <a:gd name="T7" fmla="*/ 0 h 575"/>
              <a:gd name="T8" fmla="*/ 188 w 575"/>
              <a:gd name="T9" fmla="*/ 188 h 575"/>
              <a:gd name="T10" fmla="*/ 0 w 575"/>
              <a:gd name="T11" fmla="*/ 188 h 575"/>
              <a:gd name="T12" fmla="*/ 0 w 575"/>
              <a:gd name="T13" fmla="*/ 385 h 575"/>
              <a:gd name="T14" fmla="*/ 188 w 575"/>
              <a:gd name="T15" fmla="*/ 385 h 575"/>
              <a:gd name="T16" fmla="*/ 188 w 575"/>
              <a:gd name="T17" fmla="*/ 575 h 575"/>
              <a:gd name="T18" fmla="*/ 387 w 575"/>
              <a:gd name="T19" fmla="*/ 575 h 575"/>
              <a:gd name="T20" fmla="*/ 387 w 575"/>
              <a:gd name="T21" fmla="*/ 385 h 575"/>
              <a:gd name="T22" fmla="*/ 575 w 575"/>
              <a:gd name="T23" fmla="*/ 385 h 575"/>
              <a:gd name="T24" fmla="*/ 575 w 575"/>
              <a:gd name="T25" fmla="*/ 188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5" h="575">
                <a:moveTo>
                  <a:pt x="575" y="188"/>
                </a:moveTo>
                <a:lnTo>
                  <a:pt x="387" y="188"/>
                </a:lnTo>
                <a:lnTo>
                  <a:pt x="387" y="0"/>
                </a:lnTo>
                <a:lnTo>
                  <a:pt x="188" y="0"/>
                </a:lnTo>
                <a:lnTo>
                  <a:pt x="188" y="188"/>
                </a:lnTo>
                <a:lnTo>
                  <a:pt x="0" y="188"/>
                </a:lnTo>
                <a:lnTo>
                  <a:pt x="0" y="385"/>
                </a:lnTo>
                <a:lnTo>
                  <a:pt x="188" y="385"/>
                </a:lnTo>
                <a:lnTo>
                  <a:pt x="188" y="575"/>
                </a:lnTo>
                <a:lnTo>
                  <a:pt x="387" y="575"/>
                </a:lnTo>
                <a:lnTo>
                  <a:pt x="387" y="385"/>
                </a:lnTo>
                <a:lnTo>
                  <a:pt x="575" y="385"/>
                </a:lnTo>
                <a:lnTo>
                  <a:pt x="575" y="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" name="Freeform 319">
            <a:extLst>
              <a:ext uri="{FF2B5EF4-FFF2-40B4-BE49-F238E27FC236}">
                <a16:creationId xmlns:a16="http://schemas.microsoft.com/office/drawing/2014/main" id="{73F4D933-94A7-AC4C-8EDA-358D6D8DA450}"/>
              </a:ext>
            </a:extLst>
          </p:cNvPr>
          <p:cNvSpPr>
            <a:spLocks/>
          </p:cNvSpPr>
          <p:nvPr/>
        </p:nvSpPr>
        <p:spPr bwMode="auto">
          <a:xfrm>
            <a:off x="7327522" y="672999"/>
            <a:ext cx="146447" cy="146447"/>
          </a:xfrm>
          <a:custGeom>
            <a:avLst/>
            <a:gdLst>
              <a:gd name="T0" fmla="*/ 245 w 245"/>
              <a:gd name="T1" fmla="*/ 123 h 245"/>
              <a:gd name="T2" fmla="*/ 243 w 245"/>
              <a:gd name="T3" fmla="*/ 147 h 245"/>
              <a:gd name="T4" fmla="*/ 235 w 245"/>
              <a:gd name="T5" fmla="*/ 170 h 245"/>
              <a:gd name="T6" fmla="*/ 225 w 245"/>
              <a:gd name="T7" fmla="*/ 191 h 245"/>
              <a:gd name="T8" fmla="*/ 209 w 245"/>
              <a:gd name="T9" fmla="*/ 209 h 245"/>
              <a:gd name="T10" fmla="*/ 191 w 245"/>
              <a:gd name="T11" fmla="*/ 225 h 245"/>
              <a:gd name="T12" fmla="*/ 170 w 245"/>
              <a:gd name="T13" fmla="*/ 236 h 245"/>
              <a:gd name="T14" fmla="*/ 147 w 245"/>
              <a:gd name="T15" fmla="*/ 243 h 245"/>
              <a:gd name="T16" fmla="*/ 123 w 245"/>
              <a:gd name="T17" fmla="*/ 245 h 245"/>
              <a:gd name="T18" fmla="*/ 110 w 245"/>
              <a:gd name="T19" fmla="*/ 245 h 245"/>
              <a:gd name="T20" fmla="*/ 86 w 245"/>
              <a:gd name="T21" fmla="*/ 240 h 245"/>
              <a:gd name="T22" fmla="*/ 64 w 245"/>
              <a:gd name="T23" fmla="*/ 231 h 245"/>
              <a:gd name="T24" fmla="*/ 44 w 245"/>
              <a:gd name="T25" fmla="*/ 217 h 245"/>
              <a:gd name="T26" fmla="*/ 27 w 245"/>
              <a:gd name="T27" fmla="*/ 200 h 245"/>
              <a:gd name="T28" fmla="*/ 14 w 245"/>
              <a:gd name="T29" fmla="*/ 181 h 245"/>
              <a:gd name="T30" fmla="*/ 6 w 245"/>
              <a:gd name="T31" fmla="*/ 159 h 245"/>
              <a:gd name="T32" fmla="*/ 1 w 245"/>
              <a:gd name="T33" fmla="*/ 135 h 245"/>
              <a:gd name="T34" fmla="*/ 0 w 245"/>
              <a:gd name="T35" fmla="*/ 123 h 245"/>
              <a:gd name="T36" fmla="*/ 2 w 245"/>
              <a:gd name="T37" fmla="*/ 98 h 245"/>
              <a:gd name="T38" fmla="*/ 9 w 245"/>
              <a:gd name="T39" fmla="*/ 75 h 245"/>
              <a:gd name="T40" fmla="*/ 21 w 245"/>
              <a:gd name="T41" fmla="*/ 54 h 245"/>
              <a:gd name="T42" fmla="*/ 36 w 245"/>
              <a:gd name="T43" fmla="*/ 36 h 245"/>
              <a:gd name="T44" fmla="*/ 54 w 245"/>
              <a:gd name="T45" fmla="*/ 22 h 245"/>
              <a:gd name="T46" fmla="*/ 75 w 245"/>
              <a:gd name="T47" fmla="*/ 9 h 245"/>
              <a:gd name="T48" fmla="*/ 98 w 245"/>
              <a:gd name="T49" fmla="*/ 2 h 245"/>
              <a:gd name="T50" fmla="*/ 123 w 245"/>
              <a:gd name="T51" fmla="*/ 0 h 245"/>
              <a:gd name="T52" fmla="*/ 135 w 245"/>
              <a:gd name="T53" fmla="*/ 1 h 245"/>
              <a:gd name="T54" fmla="*/ 159 w 245"/>
              <a:gd name="T55" fmla="*/ 6 h 245"/>
              <a:gd name="T56" fmla="*/ 181 w 245"/>
              <a:gd name="T57" fmla="*/ 14 h 245"/>
              <a:gd name="T58" fmla="*/ 200 w 245"/>
              <a:gd name="T59" fmla="*/ 28 h 245"/>
              <a:gd name="T60" fmla="*/ 217 w 245"/>
              <a:gd name="T61" fmla="*/ 44 h 245"/>
              <a:gd name="T62" fmla="*/ 231 w 245"/>
              <a:gd name="T63" fmla="*/ 64 h 245"/>
              <a:gd name="T64" fmla="*/ 240 w 245"/>
              <a:gd name="T65" fmla="*/ 87 h 245"/>
              <a:gd name="T66" fmla="*/ 245 w 245"/>
              <a:gd name="T67" fmla="*/ 110 h 245"/>
              <a:gd name="T68" fmla="*/ 245 w 245"/>
              <a:gd name="T69" fmla="*/ 12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5" h="245">
                <a:moveTo>
                  <a:pt x="245" y="123"/>
                </a:moveTo>
                <a:lnTo>
                  <a:pt x="245" y="123"/>
                </a:lnTo>
                <a:lnTo>
                  <a:pt x="245" y="135"/>
                </a:lnTo>
                <a:lnTo>
                  <a:pt x="243" y="147"/>
                </a:lnTo>
                <a:lnTo>
                  <a:pt x="240" y="159"/>
                </a:lnTo>
                <a:lnTo>
                  <a:pt x="235" y="170"/>
                </a:lnTo>
                <a:lnTo>
                  <a:pt x="231" y="181"/>
                </a:lnTo>
                <a:lnTo>
                  <a:pt x="225" y="191"/>
                </a:lnTo>
                <a:lnTo>
                  <a:pt x="217" y="200"/>
                </a:lnTo>
                <a:lnTo>
                  <a:pt x="209" y="209"/>
                </a:lnTo>
                <a:lnTo>
                  <a:pt x="200" y="217"/>
                </a:lnTo>
                <a:lnTo>
                  <a:pt x="191" y="225"/>
                </a:lnTo>
                <a:lnTo>
                  <a:pt x="181" y="231"/>
                </a:lnTo>
                <a:lnTo>
                  <a:pt x="170" y="236"/>
                </a:lnTo>
                <a:lnTo>
                  <a:pt x="159" y="240"/>
                </a:lnTo>
                <a:lnTo>
                  <a:pt x="147" y="243"/>
                </a:lnTo>
                <a:lnTo>
                  <a:pt x="135" y="245"/>
                </a:lnTo>
                <a:lnTo>
                  <a:pt x="123" y="245"/>
                </a:lnTo>
                <a:lnTo>
                  <a:pt x="123" y="245"/>
                </a:lnTo>
                <a:lnTo>
                  <a:pt x="110" y="245"/>
                </a:lnTo>
                <a:lnTo>
                  <a:pt x="98" y="243"/>
                </a:lnTo>
                <a:lnTo>
                  <a:pt x="86" y="240"/>
                </a:lnTo>
                <a:lnTo>
                  <a:pt x="75" y="236"/>
                </a:lnTo>
                <a:lnTo>
                  <a:pt x="64" y="231"/>
                </a:lnTo>
                <a:lnTo>
                  <a:pt x="54" y="225"/>
                </a:lnTo>
                <a:lnTo>
                  <a:pt x="44" y="217"/>
                </a:lnTo>
                <a:lnTo>
                  <a:pt x="36" y="209"/>
                </a:lnTo>
                <a:lnTo>
                  <a:pt x="27" y="200"/>
                </a:lnTo>
                <a:lnTo>
                  <a:pt x="21" y="191"/>
                </a:lnTo>
                <a:lnTo>
                  <a:pt x="14" y="181"/>
                </a:lnTo>
                <a:lnTo>
                  <a:pt x="9" y="170"/>
                </a:lnTo>
                <a:lnTo>
                  <a:pt x="6" y="159"/>
                </a:lnTo>
                <a:lnTo>
                  <a:pt x="2" y="147"/>
                </a:lnTo>
                <a:lnTo>
                  <a:pt x="1" y="135"/>
                </a:lnTo>
                <a:lnTo>
                  <a:pt x="0" y="123"/>
                </a:lnTo>
                <a:lnTo>
                  <a:pt x="0" y="123"/>
                </a:lnTo>
                <a:lnTo>
                  <a:pt x="1" y="110"/>
                </a:lnTo>
                <a:lnTo>
                  <a:pt x="2" y="98"/>
                </a:lnTo>
                <a:lnTo>
                  <a:pt x="6" y="87"/>
                </a:lnTo>
                <a:lnTo>
                  <a:pt x="9" y="75"/>
                </a:lnTo>
                <a:lnTo>
                  <a:pt x="14" y="64"/>
                </a:lnTo>
                <a:lnTo>
                  <a:pt x="21" y="54"/>
                </a:lnTo>
                <a:lnTo>
                  <a:pt x="27" y="44"/>
                </a:lnTo>
                <a:lnTo>
                  <a:pt x="36" y="36"/>
                </a:lnTo>
                <a:lnTo>
                  <a:pt x="44" y="28"/>
                </a:lnTo>
                <a:lnTo>
                  <a:pt x="54" y="22"/>
                </a:lnTo>
                <a:lnTo>
                  <a:pt x="64" y="14"/>
                </a:lnTo>
                <a:lnTo>
                  <a:pt x="75" y="9"/>
                </a:lnTo>
                <a:lnTo>
                  <a:pt x="86" y="6"/>
                </a:lnTo>
                <a:lnTo>
                  <a:pt x="98" y="2"/>
                </a:lnTo>
                <a:lnTo>
                  <a:pt x="110" y="1"/>
                </a:lnTo>
                <a:lnTo>
                  <a:pt x="123" y="0"/>
                </a:lnTo>
                <a:lnTo>
                  <a:pt x="123" y="0"/>
                </a:lnTo>
                <a:lnTo>
                  <a:pt x="135" y="1"/>
                </a:lnTo>
                <a:lnTo>
                  <a:pt x="147" y="2"/>
                </a:lnTo>
                <a:lnTo>
                  <a:pt x="159" y="6"/>
                </a:lnTo>
                <a:lnTo>
                  <a:pt x="170" y="9"/>
                </a:lnTo>
                <a:lnTo>
                  <a:pt x="181" y="14"/>
                </a:lnTo>
                <a:lnTo>
                  <a:pt x="191" y="22"/>
                </a:lnTo>
                <a:lnTo>
                  <a:pt x="200" y="28"/>
                </a:lnTo>
                <a:lnTo>
                  <a:pt x="209" y="36"/>
                </a:lnTo>
                <a:lnTo>
                  <a:pt x="217" y="44"/>
                </a:lnTo>
                <a:lnTo>
                  <a:pt x="225" y="54"/>
                </a:lnTo>
                <a:lnTo>
                  <a:pt x="231" y="64"/>
                </a:lnTo>
                <a:lnTo>
                  <a:pt x="235" y="75"/>
                </a:lnTo>
                <a:lnTo>
                  <a:pt x="240" y="87"/>
                </a:lnTo>
                <a:lnTo>
                  <a:pt x="243" y="98"/>
                </a:lnTo>
                <a:lnTo>
                  <a:pt x="245" y="110"/>
                </a:lnTo>
                <a:lnTo>
                  <a:pt x="245" y="123"/>
                </a:lnTo>
                <a:lnTo>
                  <a:pt x="245" y="123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2" name="Freeform 320">
            <a:extLst>
              <a:ext uri="{FF2B5EF4-FFF2-40B4-BE49-F238E27FC236}">
                <a16:creationId xmlns:a16="http://schemas.microsoft.com/office/drawing/2014/main" id="{BA6B5706-F609-194E-86B4-15E50DF371AB}"/>
              </a:ext>
            </a:extLst>
          </p:cNvPr>
          <p:cNvSpPr>
            <a:spLocks/>
          </p:cNvSpPr>
          <p:nvPr/>
        </p:nvSpPr>
        <p:spPr bwMode="auto">
          <a:xfrm rot="2493426">
            <a:off x="8893026" y="349745"/>
            <a:ext cx="505445" cy="410012"/>
          </a:xfrm>
          <a:custGeom>
            <a:avLst/>
            <a:gdLst>
              <a:gd name="T0" fmla="*/ 1111 w 1145"/>
              <a:gd name="T1" fmla="*/ 84 h 927"/>
              <a:gd name="T2" fmla="*/ 1064 w 1145"/>
              <a:gd name="T3" fmla="*/ 110 h 927"/>
              <a:gd name="T4" fmla="*/ 996 w 1145"/>
              <a:gd name="T5" fmla="*/ 119 h 927"/>
              <a:gd name="T6" fmla="*/ 920 w 1145"/>
              <a:gd name="T7" fmla="*/ 116 h 927"/>
              <a:gd name="T8" fmla="*/ 860 w 1145"/>
              <a:gd name="T9" fmla="*/ 128 h 927"/>
              <a:gd name="T10" fmla="*/ 821 w 1145"/>
              <a:gd name="T11" fmla="*/ 162 h 927"/>
              <a:gd name="T12" fmla="*/ 801 w 1145"/>
              <a:gd name="T13" fmla="*/ 220 h 927"/>
              <a:gd name="T14" fmla="*/ 804 w 1145"/>
              <a:gd name="T15" fmla="*/ 290 h 927"/>
              <a:gd name="T16" fmla="*/ 797 w 1145"/>
              <a:gd name="T17" fmla="*/ 368 h 927"/>
              <a:gd name="T18" fmla="*/ 777 w 1145"/>
              <a:gd name="T19" fmla="*/ 414 h 927"/>
              <a:gd name="T20" fmla="*/ 749 w 1145"/>
              <a:gd name="T21" fmla="*/ 450 h 927"/>
              <a:gd name="T22" fmla="*/ 704 w 1145"/>
              <a:gd name="T23" fmla="*/ 483 h 927"/>
              <a:gd name="T24" fmla="*/ 656 w 1145"/>
              <a:gd name="T25" fmla="*/ 499 h 927"/>
              <a:gd name="T26" fmla="*/ 569 w 1145"/>
              <a:gd name="T27" fmla="*/ 501 h 927"/>
              <a:gd name="T28" fmla="*/ 505 w 1145"/>
              <a:gd name="T29" fmla="*/ 503 h 927"/>
              <a:gd name="T30" fmla="*/ 448 w 1145"/>
              <a:gd name="T31" fmla="*/ 532 h 927"/>
              <a:gd name="T32" fmla="*/ 423 w 1145"/>
              <a:gd name="T33" fmla="*/ 574 h 927"/>
              <a:gd name="T34" fmla="*/ 418 w 1145"/>
              <a:gd name="T35" fmla="*/ 653 h 927"/>
              <a:gd name="T36" fmla="*/ 419 w 1145"/>
              <a:gd name="T37" fmla="*/ 718 h 927"/>
              <a:gd name="T38" fmla="*/ 405 w 1145"/>
              <a:gd name="T39" fmla="*/ 775 h 927"/>
              <a:gd name="T40" fmla="*/ 376 w 1145"/>
              <a:gd name="T41" fmla="*/ 822 h 927"/>
              <a:gd name="T42" fmla="*/ 343 w 1145"/>
              <a:gd name="T43" fmla="*/ 852 h 927"/>
              <a:gd name="T44" fmla="*/ 296 w 1145"/>
              <a:gd name="T45" fmla="*/ 878 h 927"/>
              <a:gd name="T46" fmla="*/ 228 w 1145"/>
              <a:gd name="T47" fmla="*/ 887 h 927"/>
              <a:gd name="T48" fmla="*/ 152 w 1145"/>
              <a:gd name="T49" fmla="*/ 885 h 927"/>
              <a:gd name="T50" fmla="*/ 92 w 1145"/>
              <a:gd name="T51" fmla="*/ 896 h 927"/>
              <a:gd name="T52" fmla="*/ 59 w 1145"/>
              <a:gd name="T53" fmla="*/ 921 h 927"/>
              <a:gd name="T54" fmla="*/ 30 w 1145"/>
              <a:gd name="T55" fmla="*/ 927 h 927"/>
              <a:gd name="T56" fmla="*/ 11 w 1145"/>
              <a:gd name="T57" fmla="*/ 916 h 927"/>
              <a:gd name="T58" fmla="*/ 0 w 1145"/>
              <a:gd name="T59" fmla="*/ 890 h 927"/>
              <a:gd name="T60" fmla="*/ 11 w 1145"/>
              <a:gd name="T61" fmla="*/ 862 h 927"/>
              <a:gd name="T62" fmla="*/ 44 w 1145"/>
              <a:gd name="T63" fmla="*/ 834 h 927"/>
              <a:gd name="T64" fmla="*/ 92 w 1145"/>
              <a:gd name="T65" fmla="*/ 815 h 927"/>
              <a:gd name="T66" fmla="*/ 170 w 1145"/>
              <a:gd name="T67" fmla="*/ 807 h 927"/>
              <a:gd name="T68" fmla="*/ 240 w 1145"/>
              <a:gd name="T69" fmla="*/ 810 h 927"/>
              <a:gd name="T70" fmla="*/ 297 w 1145"/>
              <a:gd name="T71" fmla="*/ 791 h 927"/>
              <a:gd name="T72" fmla="*/ 331 w 1145"/>
              <a:gd name="T73" fmla="*/ 752 h 927"/>
              <a:gd name="T74" fmla="*/ 343 w 1145"/>
              <a:gd name="T75" fmla="*/ 691 h 927"/>
              <a:gd name="T76" fmla="*/ 339 w 1145"/>
              <a:gd name="T77" fmla="*/ 615 h 927"/>
              <a:gd name="T78" fmla="*/ 350 w 1145"/>
              <a:gd name="T79" fmla="*/ 547 h 927"/>
              <a:gd name="T80" fmla="*/ 375 w 1145"/>
              <a:gd name="T81" fmla="*/ 500 h 927"/>
              <a:gd name="T82" fmla="*/ 406 w 1145"/>
              <a:gd name="T83" fmla="*/ 468 h 927"/>
              <a:gd name="T84" fmla="*/ 452 w 1145"/>
              <a:gd name="T85" fmla="*/ 439 h 927"/>
              <a:gd name="T86" fmla="*/ 510 w 1145"/>
              <a:gd name="T87" fmla="*/ 424 h 927"/>
              <a:gd name="T88" fmla="*/ 574 w 1145"/>
              <a:gd name="T89" fmla="*/ 425 h 927"/>
              <a:gd name="T90" fmla="*/ 654 w 1145"/>
              <a:gd name="T91" fmla="*/ 420 h 927"/>
              <a:gd name="T92" fmla="*/ 695 w 1145"/>
              <a:gd name="T93" fmla="*/ 395 h 927"/>
              <a:gd name="T94" fmla="*/ 725 w 1145"/>
              <a:gd name="T95" fmla="*/ 338 h 927"/>
              <a:gd name="T96" fmla="*/ 725 w 1145"/>
              <a:gd name="T97" fmla="*/ 274 h 927"/>
              <a:gd name="T98" fmla="*/ 728 w 1145"/>
              <a:gd name="T99" fmla="*/ 187 h 927"/>
              <a:gd name="T100" fmla="*/ 745 w 1145"/>
              <a:gd name="T101" fmla="*/ 140 h 927"/>
              <a:gd name="T102" fmla="*/ 778 w 1145"/>
              <a:gd name="T103" fmla="*/ 94 h 927"/>
              <a:gd name="T104" fmla="*/ 812 w 1145"/>
              <a:gd name="T105" fmla="*/ 66 h 927"/>
              <a:gd name="T106" fmla="*/ 860 w 1145"/>
              <a:gd name="T107" fmla="*/ 47 h 927"/>
              <a:gd name="T108" fmla="*/ 938 w 1145"/>
              <a:gd name="T109" fmla="*/ 40 h 927"/>
              <a:gd name="T110" fmla="*/ 1008 w 1145"/>
              <a:gd name="T111" fmla="*/ 42 h 927"/>
              <a:gd name="T112" fmla="*/ 1066 w 1145"/>
              <a:gd name="T113" fmla="*/ 23 h 927"/>
              <a:gd name="T114" fmla="*/ 1092 w 1145"/>
              <a:gd name="T115" fmla="*/ 2 h 927"/>
              <a:gd name="T116" fmla="*/ 1121 w 1145"/>
              <a:gd name="T117" fmla="*/ 2 h 927"/>
              <a:gd name="T118" fmla="*/ 1139 w 1145"/>
              <a:gd name="T119" fmla="*/ 17 h 927"/>
              <a:gd name="T120" fmla="*/ 1144 w 1145"/>
              <a:gd name="T121" fmla="*/ 46 h 927"/>
              <a:gd name="T122" fmla="*/ 1134 w 1145"/>
              <a:gd name="T123" fmla="*/ 65 h 9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5" h="927">
                <a:moveTo>
                  <a:pt x="1134" y="65"/>
                </a:moveTo>
                <a:lnTo>
                  <a:pt x="1134" y="65"/>
                </a:lnTo>
                <a:lnTo>
                  <a:pt x="1122" y="76"/>
                </a:lnTo>
                <a:lnTo>
                  <a:pt x="1111" y="84"/>
                </a:lnTo>
                <a:lnTo>
                  <a:pt x="1099" y="93"/>
                </a:lnTo>
                <a:lnTo>
                  <a:pt x="1088" y="99"/>
                </a:lnTo>
                <a:lnTo>
                  <a:pt x="1076" y="105"/>
                </a:lnTo>
                <a:lnTo>
                  <a:pt x="1064" y="110"/>
                </a:lnTo>
                <a:lnTo>
                  <a:pt x="1053" y="112"/>
                </a:lnTo>
                <a:lnTo>
                  <a:pt x="1041" y="116"/>
                </a:lnTo>
                <a:lnTo>
                  <a:pt x="1018" y="118"/>
                </a:lnTo>
                <a:lnTo>
                  <a:pt x="996" y="119"/>
                </a:lnTo>
                <a:lnTo>
                  <a:pt x="974" y="119"/>
                </a:lnTo>
                <a:lnTo>
                  <a:pt x="954" y="118"/>
                </a:lnTo>
                <a:lnTo>
                  <a:pt x="954" y="118"/>
                </a:lnTo>
                <a:lnTo>
                  <a:pt x="920" y="116"/>
                </a:lnTo>
                <a:lnTo>
                  <a:pt x="904" y="117"/>
                </a:lnTo>
                <a:lnTo>
                  <a:pt x="889" y="118"/>
                </a:lnTo>
                <a:lnTo>
                  <a:pt x="874" y="122"/>
                </a:lnTo>
                <a:lnTo>
                  <a:pt x="860" y="128"/>
                </a:lnTo>
                <a:lnTo>
                  <a:pt x="846" y="136"/>
                </a:lnTo>
                <a:lnTo>
                  <a:pt x="833" y="148"/>
                </a:lnTo>
                <a:lnTo>
                  <a:pt x="833" y="148"/>
                </a:lnTo>
                <a:lnTo>
                  <a:pt x="821" y="162"/>
                </a:lnTo>
                <a:lnTo>
                  <a:pt x="812" y="175"/>
                </a:lnTo>
                <a:lnTo>
                  <a:pt x="806" y="190"/>
                </a:lnTo>
                <a:lnTo>
                  <a:pt x="803" y="204"/>
                </a:lnTo>
                <a:lnTo>
                  <a:pt x="801" y="220"/>
                </a:lnTo>
                <a:lnTo>
                  <a:pt x="800" y="235"/>
                </a:lnTo>
                <a:lnTo>
                  <a:pt x="803" y="269"/>
                </a:lnTo>
                <a:lnTo>
                  <a:pt x="803" y="269"/>
                </a:lnTo>
                <a:lnTo>
                  <a:pt x="804" y="290"/>
                </a:lnTo>
                <a:lnTo>
                  <a:pt x="804" y="312"/>
                </a:lnTo>
                <a:lnTo>
                  <a:pt x="803" y="333"/>
                </a:lnTo>
                <a:lnTo>
                  <a:pt x="800" y="356"/>
                </a:lnTo>
                <a:lnTo>
                  <a:pt x="797" y="368"/>
                </a:lnTo>
                <a:lnTo>
                  <a:pt x="794" y="379"/>
                </a:lnTo>
                <a:lnTo>
                  <a:pt x="789" y="391"/>
                </a:lnTo>
                <a:lnTo>
                  <a:pt x="783" y="404"/>
                </a:lnTo>
                <a:lnTo>
                  <a:pt x="777" y="414"/>
                </a:lnTo>
                <a:lnTo>
                  <a:pt x="769" y="427"/>
                </a:lnTo>
                <a:lnTo>
                  <a:pt x="760" y="437"/>
                </a:lnTo>
                <a:lnTo>
                  <a:pt x="749" y="450"/>
                </a:lnTo>
                <a:lnTo>
                  <a:pt x="749" y="450"/>
                </a:lnTo>
                <a:lnTo>
                  <a:pt x="739" y="459"/>
                </a:lnTo>
                <a:lnTo>
                  <a:pt x="726" y="469"/>
                </a:lnTo>
                <a:lnTo>
                  <a:pt x="716" y="476"/>
                </a:lnTo>
                <a:lnTo>
                  <a:pt x="704" y="483"/>
                </a:lnTo>
                <a:lnTo>
                  <a:pt x="691" y="488"/>
                </a:lnTo>
                <a:lnTo>
                  <a:pt x="681" y="493"/>
                </a:lnTo>
                <a:lnTo>
                  <a:pt x="668" y="497"/>
                </a:lnTo>
                <a:lnTo>
                  <a:pt x="656" y="499"/>
                </a:lnTo>
                <a:lnTo>
                  <a:pt x="635" y="503"/>
                </a:lnTo>
                <a:lnTo>
                  <a:pt x="612" y="504"/>
                </a:lnTo>
                <a:lnTo>
                  <a:pt x="590" y="503"/>
                </a:lnTo>
                <a:lnTo>
                  <a:pt x="569" y="501"/>
                </a:lnTo>
                <a:lnTo>
                  <a:pt x="569" y="501"/>
                </a:lnTo>
                <a:lnTo>
                  <a:pt x="535" y="500"/>
                </a:lnTo>
                <a:lnTo>
                  <a:pt x="520" y="500"/>
                </a:lnTo>
                <a:lnTo>
                  <a:pt x="505" y="503"/>
                </a:lnTo>
                <a:lnTo>
                  <a:pt x="491" y="506"/>
                </a:lnTo>
                <a:lnTo>
                  <a:pt x="476" y="512"/>
                </a:lnTo>
                <a:lnTo>
                  <a:pt x="463" y="521"/>
                </a:lnTo>
                <a:lnTo>
                  <a:pt x="448" y="532"/>
                </a:lnTo>
                <a:lnTo>
                  <a:pt x="448" y="532"/>
                </a:lnTo>
                <a:lnTo>
                  <a:pt x="437" y="546"/>
                </a:lnTo>
                <a:lnTo>
                  <a:pt x="429" y="560"/>
                </a:lnTo>
                <a:lnTo>
                  <a:pt x="423" y="574"/>
                </a:lnTo>
                <a:lnTo>
                  <a:pt x="419" y="589"/>
                </a:lnTo>
                <a:lnTo>
                  <a:pt x="417" y="603"/>
                </a:lnTo>
                <a:lnTo>
                  <a:pt x="417" y="619"/>
                </a:lnTo>
                <a:lnTo>
                  <a:pt x="418" y="653"/>
                </a:lnTo>
                <a:lnTo>
                  <a:pt x="418" y="653"/>
                </a:lnTo>
                <a:lnTo>
                  <a:pt x="419" y="673"/>
                </a:lnTo>
                <a:lnTo>
                  <a:pt x="421" y="695"/>
                </a:lnTo>
                <a:lnTo>
                  <a:pt x="419" y="718"/>
                </a:lnTo>
                <a:lnTo>
                  <a:pt x="416" y="741"/>
                </a:lnTo>
                <a:lnTo>
                  <a:pt x="413" y="752"/>
                </a:lnTo>
                <a:lnTo>
                  <a:pt x="410" y="764"/>
                </a:lnTo>
                <a:lnTo>
                  <a:pt x="405" y="775"/>
                </a:lnTo>
                <a:lnTo>
                  <a:pt x="400" y="787"/>
                </a:lnTo>
                <a:lnTo>
                  <a:pt x="393" y="799"/>
                </a:lnTo>
                <a:lnTo>
                  <a:pt x="385" y="810"/>
                </a:lnTo>
                <a:lnTo>
                  <a:pt x="376" y="822"/>
                </a:lnTo>
                <a:lnTo>
                  <a:pt x="366" y="833"/>
                </a:lnTo>
                <a:lnTo>
                  <a:pt x="366" y="833"/>
                </a:lnTo>
                <a:lnTo>
                  <a:pt x="354" y="844"/>
                </a:lnTo>
                <a:lnTo>
                  <a:pt x="343" y="852"/>
                </a:lnTo>
                <a:lnTo>
                  <a:pt x="331" y="861"/>
                </a:lnTo>
                <a:lnTo>
                  <a:pt x="319" y="867"/>
                </a:lnTo>
                <a:lnTo>
                  <a:pt x="308" y="873"/>
                </a:lnTo>
                <a:lnTo>
                  <a:pt x="296" y="878"/>
                </a:lnTo>
                <a:lnTo>
                  <a:pt x="285" y="881"/>
                </a:lnTo>
                <a:lnTo>
                  <a:pt x="273" y="884"/>
                </a:lnTo>
                <a:lnTo>
                  <a:pt x="250" y="886"/>
                </a:lnTo>
                <a:lnTo>
                  <a:pt x="228" y="887"/>
                </a:lnTo>
                <a:lnTo>
                  <a:pt x="206" y="887"/>
                </a:lnTo>
                <a:lnTo>
                  <a:pt x="186" y="886"/>
                </a:lnTo>
                <a:lnTo>
                  <a:pt x="186" y="886"/>
                </a:lnTo>
                <a:lnTo>
                  <a:pt x="152" y="885"/>
                </a:lnTo>
                <a:lnTo>
                  <a:pt x="136" y="885"/>
                </a:lnTo>
                <a:lnTo>
                  <a:pt x="121" y="886"/>
                </a:lnTo>
                <a:lnTo>
                  <a:pt x="106" y="890"/>
                </a:lnTo>
                <a:lnTo>
                  <a:pt x="92" y="896"/>
                </a:lnTo>
                <a:lnTo>
                  <a:pt x="78" y="904"/>
                </a:lnTo>
                <a:lnTo>
                  <a:pt x="65" y="916"/>
                </a:lnTo>
                <a:lnTo>
                  <a:pt x="65" y="916"/>
                </a:lnTo>
                <a:lnTo>
                  <a:pt x="59" y="921"/>
                </a:lnTo>
                <a:lnTo>
                  <a:pt x="52" y="925"/>
                </a:lnTo>
                <a:lnTo>
                  <a:pt x="44" y="927"/>
                </a:lnTo>
                <a:lnTo>
                  <a:pt x="37" y="927"/>
                </a:lnTo>
                <a:lnTo>
                  <a:pt x="30" y="927"/>
                </a:lnTo>
                <a:lnTo>
                  <a:pt x="23" y="925"/>
                </a:lnTo>
                <a:lnTo>
                  <a:pt x="17" y="921"/>
                </a:lnTo>
                <a:lnTo>
                  <a:pt x="11" y="916"/>
                </a:lnTo>
                <a:lnTo>
                  <a:pt x="11" y="916"/>
                </a:lnTo>
                <a:lnTo>
                  <a:pt x="6" y="910"/>
                </a:lnTo>
                <a:lnTo>
                  <a:pt x="2" y="903"/>
                </a:lnTo>
                <a:lnTo>
                  <a:pt x="0" y="897"/>
                </a:lnTo>
                <a:lnTo>
                  <a:pt x="0" y="890"/>
                </a:lnTo>
                <a:lnTo>
                  <a:pt x="0" y="881"/>
                </a:lnTo>
                <a:lnTo>
                  <a:pt x="2" y="875"/>
                </a:lnTo>
                <a:lnTo>
                  <a:pt x="6" y="868"/>
                </a:lnTo>
                <a:lnTo>
                  <a:pt x="11" y="862"/>
                </a:lnTo>
                <a:lnTo>
                  <a:pt x="11" y="862"/>
                </a:lnTo>
                <a:lnTo>
                  <a:pt x="21" y="851"/>
                </a:lnTo>
                <a:lnTo>
                  <a:pt x="34" y="843"/>
                </a:lnTo>
                <a:lnTo>
                  <a:pt x="44" y="834"/>
                </a:lnTo>
                <a:lnTo>
                  <a:pt x="56" y="828"/>
                </a:lnTo>
                <a:lnTo>
                  <a:pt x="69" y="822"/>
                </a:lnTo>
                <a:lnTo>
                  <a:pt x="79" y="818"/>
                </a:lnTo>
                <a:lnTo>
                  <a:pt x="92" y="815"/>
                </a:lnTo>
                <a:lnTo>
                  <a:pt x="102" y="811"/>
                </a:lnTo>
                <a:lnTo>
                  <a:pt x="125" y="809"/>
                </a:lnTo>
                <a:lnTo>
                  <a:pt x="148" y="807"/>
                </a:lnTo>
                <a:lnTo>
                  <a:pt x="170" y="807"/>
                </a:lnTo>
                <a:lnTo>
                  <a:pt x="191" y="809"/>
                </a:lnTo>
                <a:lnTo>
                  <a:pt x="191" y="809"/>
                </a:lnTo>
                <a:lnTo>
                  <a:pt x="225" y="811"/>
                </a:lnTo>
                <a:lnTo>
                  <a:pt x="240" y="810"/>
                </a:lnTo>
                <a:lnTo>
                  <a:pt x="255" y="809"/>
                </a:lnTo>
                <a:lnTo>
                  <a:pt x="269" y="805"/>
                </a:lnTo>
                <a:lnTo>
                  <a:pt x="284" y="799"/>
                </a:lnTo>
                <a:lnTo>
                  <a:pt x="297" y="791"/>
                </a:lnTo>
                <a:lnTo>
                  <a:pt x="312" y="778"/>
                </a:lnTo>
                <a:lnTo>
                  <a:pt x="312" y="778"/>
                </a:lnTo>
                <a:lnTo>
                  <a:pt x="323" y="765"/>
                </a:lnTo>
                <a:lnTo>
                  <a:pt x="331" y="752"/>
                </a:lnTo>
                <a:lnTo>
                  <a:pt x="337" y="737"/>
                </a:lnTo>
                <a:lnTo>
                  <a:pt x="341" y="723"/>
                </a:lnTo>
                <a:lnTo>
                  <a:pt x="343" y="707"/>
                </a:lnTo>
                <a:lnTo>
                  <a:pt x="343" y="691"/>
                </a:lnTo>
                <a:lnTo>
                  <a:pt x="342" y="657"/>
                </a:lnTo>
                <a:lnTo>
                  <a:pt x="342" y="657"/>
                </a:lnTo>
                <a:lnTo>
                  <a:pt x="341" y="637"/>
                </a:lnTo>
                <a:lnTo>
                  <a:pt x="339" y="615"/>
                </a:lnTo>
                <a:lnTo>
                  <a:pt x="341" y="593"/>
                </a:lnTo>
                <a:lnTo>
                  <a:pt x="344" y="570"/>
                </a:lnTo>
                <a:lnTo>
                  <a:pt x="347" y="558"/>
                </a:lnTo>
                <a:lnTo>
                  <a:pt x="350" y="547"/>
                </a:lnTo>
                <a:lnTo>
                  <a:pt x="355" y="535"/>
                </a:lnTo>
                <a:lnTo>
                  <a:pt x="360" y="524"/>
                </a:lnTo>
                <a:lnTo>
                  <a:pt x="367" y="512"/>
                </a:lnTo>
                <a:lnTo>
                  <a:pt x="375" y="500"/>
                </a:lnTo>
                <a:lnTo>
                  <a:pt x="384" y="489"/>
                </a:lnTo>
                <a:lnTo>
                  <a:pt x="394" y="479"/>
                </a:lnTo>
                <a:lnTo>
                  <a:pt x="394" y="479"/>
                </a:lnTo>
                <a:lnTo>
                  <a:pt x="406" y="468"/>
                </a:lnTo>
                <a:lnTo>
                  <a:pt x="417" y="458"/>
                </a:lnTo>
                <a:lnTo>
                  <a:pt x="429" y="451"/>
                </a:lnTo>
                <a:lnTo>
                  <a:pt x="440" y="443"/>
                </a:lnTo>
                <a:lnTo>
                  <a:pt x="452" y="439"/>
                </a:lnTo>
                <a:lnTo>
                  <a:pt x="464" y="434"/>
                </a:lnTo>
                <a:lnTo>
                  <a:pt x="475" y="430"/>
                </a:lnTo>
                <a:lnTo>
                  <a:pt x="487" y="428"/>
                </a:lnTo>
                <a:lnTo>
                  <a:pt x="510" y="424"/>
                </a:lnTo>
                <a:lnTo>
                  <a:pt x="532" y="423"/>
                </a:lnTo>
                <a:lnTo>
                  <a:pt x="554" y="424"/>
                </a:lnTo>
                <a:lnTo>
                  <a:pt x="574" y="425"/>
                </a:lnTo>
                <a:lnTo>
                  <a:pt x="574" y="425"/>
                </a:lnTo>
                <a:lnTo>
                  <a:pt x="608" y="427"/>
                </a:lnTo>
                <a:lnTo>
                  <a:pt x="624" y="427"/>
                </a:lnTo>
                <a:lnTo>
                  <a:pt x="639" y="424"/>
                </a:lnTo>
                <a:lnTo>
                  <a:pt x="654" y="420"/>
                </a:lnTo>
                <a:lnTo>
                  <a:pt x="668" y="414"/>
                </a:lnTo>
                <a:lnTo>
                  <a:pt x="682" y="406"/>
                </a:lnTo>
                <a:lnTo>
                  <a:pt x="695" y="395"/>
                </a:lnTo>
                <a:lnTo>
                  <a:pt x="695" y="395"/>
                </a:lnTo>
                <a:lnTo>
                  <a:pt x="707" y="382"/>
                </a:lnTo>
                <a:lnTo>
                  <a:pt x="716" y="367"/>
                </a:lnTo>
                <a:lnTo>
                  <a:pt x="722" y="353"/>
                </a:lnTo>
                <a:lnTo>
                  <a:pt x="725" y="338"/>
                </a:lnTo>
                <a:lnTo>
                  <a:pt x="726" y="324"/>
                </a:lnTo>
                <a:lnTo>
                  <a:pt x="728" y="308"/>
                </a:lnTo>
                <a:lnTo>
                  <a:pt x="725" y="274"/>
                </a:lnTo>
                <a:lnTo>
                  <a:pt x="725" y="274"/>
                </a:lnTo>
                <a:lnTo>
                  <a:pt x="724" y="254"/>
                </a:lnTo>
                <a:lnTo>
                  <a:pt x="724" y="232"/>
                </a:lnTo>
                <a:lnTo>
                  <a:pt x="725" y="209"/>
                </a:lnTo>
                <a:lnTo>
                  <a:pt x="728" y="187"/>
                </a:lnTo>
                <a:lnTo>
                  <a:pt x="731" y="175"/>
                </a:lnTo>
                <a:lnTo>
                  <a:pt x="734" y="163"/>
                </a:lnTo>
                <a:lnTo>
                  <a:pt x="739" y="152"/>
                </a:lnTo>
                <a:lnTo>
                  <a:pt x="745" y="140"/>
                </a:lnTo>
                <a:lnTo>
                  <a:pt x="751" y="128"/>
                </a:lnTo>
                <a:lnTo>
                  <a:pt x="759" y="117"/>
                </a:lnTo>
                <a:lnTo>
                  <a:pt x="768" y="105"/>
                </a:lnTo>
                <a:lnTo>
                  <a:pt x="778" y="94"/>
                </a:lnTo>
                <a:lnTo>
                  <a:pt x="778" y="94"/>
                </a:lnTo>
                <a:lnTo>
                  <a:pt x="789" y="83"/>
                </a:lnTo>
                <a:lnTo>
                  <a:pt x="801" y="75"/>
                </a:lnTo>
                <a:lnTo>
                  <a:pt x="812" y="66"/>
                </a:lnTo>
                <a:lnTo>
                  <a:pt x="824" y="60"/>
                </a:lnTo>
                <a:lnTo>
                  <a:pt x="837" y="54"/>
                </a:lnTo>
                <a:lnTo>
                  <a:pt x="847" y="49"/>
                </a:lnTo>
                <a:lnTo>
                  <a:pt x="860" y="47"/>
                </a:lnTo>
                <a:lnTo>
                  <a:pt x="870" y="43"/>
                </a:lnTo>
                <a:lnTo>
                  <a:pt x="893" y="41"/>
                </a:lnTo>
                <a:lnTo>
                  <a:pt x="916" y="40"/>
                </a:lnTo>
                <a:lnTo>
                  <a:pt x="938" y="40"/>
                </a:lnTo>
                <a:lnTo>
                  <a:pt x="959" y="41"/>
                </a:lnTo>
                <a:lnTo>
                  <a:pt x="959" y="41"/>
                </a:lnTo>
                <a:lnTo>
                  <a:pt x="993" y="43"/>
                </a:lnTo>
                <a:lnTo>
                  <a:pt x="1008" y="42"/>
                </a:lnTo>
                <a:lnTo>
                  <a:pt x="1023" y="41"/>
                </a:lnTo>
                <a:lnTo>
                  <a:pt x="1037" y="37"/>
                </a:lnTo>
                <a:lnTo>
                  <a:pt x="1052" y="31"/>
                </a:lnTo>
                <a:lnTo>
                  <a:pt x="1066" y="23"/>
                </a:lnTo>
                <a:lnTo>
                  <a:pt x="1080" y="11"/>
                </a:lnTo>
                <a:lnTo>
                  <a:pt x="1080" y="11"/>
                </a:lnTo>
                <a:lnTo>
                  <a:pt x="1086" y="6"/>
                </a:lnTo>
                <a:lnTo>
                  <a:pt x="1092" y="2"/>
                </a:lnTo>
                <a:lnTo>
                  <a:pt x="1099" y="0"/>
                </a:lnTo>
                <a:lnTo>
                  <a:pt x="1106" y="0"/>
                </a:lnTo>
                <a:lnTo>
                  <a:pt x="1113" y="0"/>
                </a:lnTo>
                <a:lnTo>
                  <a:pt x="1121" y="2"/>
                </a:lnTo>
                <a:lnTo>
                  <a:pt x="1128" y="6"/>
                </a:lnTo>
                <a:lnTo>
                  <a:pt x="1134" y="11"/>
                </a:lnTo>
                <a:lnTo>
                  <a:pt x="1134" y="11"/>
                </a:lnTo>
                <a:lnTo>
                  <a:pt x="1139" y="17"/>
                </a:lnTo>
                <a:lnTo>
                  <a:pt x="1142" y="24"/>
                </a:lnTo>
                <a:lnTo>
                  <a:pt x="1144" y="31"/>
                </a:lnTo>
                <a:lnTo>
                  <a:pt x="1145" y="38"/>
                </a:lnTo>
                <a:lnTo>
                  <a:pt x="1144" y="46"/>
                </a:lnTo>
                <a:lnTo>
                  <a:pt x="1142" y="53"/>
                </a:lnTo>
                <a:lnTo>
                  <a:pt x="1139" y="59"/>
                </a:lnTo>
                <a:lnTo>
                  <a:pt x="1134" y="65"/>
                </a:lnTo>
                <a:lnTo>
                  <a:pt x="1134" y="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DAB00C5B-0A0D-124C-A60D-229CCEE2A3E4}"/>
              </a:ext>
            </a:extLst>
          </p:cNvPr>
          <p:cNvGrpSpPr/>
          <p:nvPr/>
        </p:nvGrpSpPr>
        <p:grpSpPr>
          <a:xfrm>
            <a:off x="7293197" y="481644"/>
            <a:ext cx="1628763" cy="980039"/>
            <a:chOff x="9915526" y="1892300"/>
            <a:chExt cx="1116012" cy="671513"/>
          </a:xfrm>
          <a:solidFill>
            <a:schemeClr val="bg1"/>
          </a:solidFill>
        </p:grpSpPr>
        <p:sp>
          <p:nvSpPr>
            <p:cNvPr id="214" name="Freeform 80">
              <a:extLst>
                <a:ext uri="{FF2B5EF4-FFF2-40B4-BE49-F238E27FC236}">
                  <a16:creationId xmlns:a16="http://schemas.microsoft.com/office/drawing/2014/main" id="{3577BEF1-FCE4-D847-9C0B-5F88F8EFC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0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0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81">
              <a:extLst>
                <a:ext uri="{FF2B5EF4-FFF2-40B4-BE49-F238E27FC236}">
                  <a16:creationId xmlns:a16="http://schemas.microsoft.com/office/drawing/2014/main" id="{C531938D-8F1D-AB4B-AFCC-DF8EE842C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0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0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82">
              <a:extLst>
                <a:ext uri="{FF2B5EF4-FFF2-40B4-BE49-F238E27FC236}">
                  <a16:creationId xmlns:a16="http://schemas.microsoft.com/office/drawing/2014/main" id="{7EC3F525-6377-3E47-9D75-685FBF619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83">
              <a:extLst>
                <a:ext uri="{FF2B5EF4-FFF2-40B4-BE49-F238E27FC236}">
                  <a16:creationId xmlns:a16="http://schemas.microsoft.com/office/drawing/2014/main" id="{CB8AC2C6-C320-2E42-90F7-66A60F966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0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0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84">
              <a:extLst>
                <a:ext uri="{FF2B5EF4-FFF2-40B4-BE49-F238E27FC236}">
                  <a16:creationId xmlns:a16="http://schemas.microsoft.com/office/drawing/2014/main" id="{452BF3BD-B735-6F4F-9BDB-AE35E9791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85">
              <a:extLst>
                <a:ext uri="{FF2B5EF4-FFF2-40B4-BE49-F238E27FC236}">
                  <a16:creationId xmlns:a16="http://schemas.microsoft.com/office/drawing/2014/main" id="{92A1E4CA-84B0-4346-903B-4F98A62A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86">
              <a:extLst>
                <a:ext uri="{FF2B5EF4-FFF2-40B4-BE49-F238E27FC236}">
                  <a16:creationId xmlns:a16="http://schemas.microsoft.com/office/drawing/2014/main" id="{1DB3A19A-B715-A84C-8A1B-035852E38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87">
              <a:extLst>
                <a:ext uri="{FF2B5EF4-FFF2-40B4-BE49-F238E27FC236}">
                  <a16:creationId xmlns:a16="http://schemas.microsoft.com/office/drawing/2014/main" id="{436DD045-8BD7-E947-A08E-672D83098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1892300"/>
              <a:ext cx="19050" cy="17463"/>
            </a:xfrm>
            <a:custGeom>
              <a:avLst/>
              <a:gdLst>
                <a:gd name="T0" fmla="*/ 25 w 25"/>
                <a:gd name="T1" fmla="*/ 12 h 23"/>
                <a:gd name="T2" fmla="*/ 25 w 25"/>
                <a:gd name="T3" fmla="*/ 12 h 23"/>
                <a:gd name="T4" fmla="*/ 23 w 25"/>
                <a:gd name="T5" fmla="*/ 16 h 23"/>
                <a:gd name="T6" fmla="*/ 21 w 25"/>
                <a:gd name="T7" fmla="*/ 21 h 23"/>
                <a:gd name="T8" fmla="*/ 17 w 25"/>
                <a:gd name="T9" fmla="*/ 23 h 23"/>
                <a:gd name="T10" fmla="*/ 13 w 25"/>
                <a:gd name="T11" fmla="*/ 23 h 23"/>
                <a:gd name="T12" fmla="*/ 13 w 25"/>
                <a:gd name="T13" fmla="*/ 23 h 23"/>
                <a:gd name="T14" fmla="*/ 8 w 25"/>
                <a:gd name="T15" fmla="*/ 23 h 23"/>
                <a:gd name="T16" fmla="*/ 4 w 25"/>
                <a:gd name="T17" fmla="*/ 21 h 23"/>
                <a:gd name="T18" fmla="*/ 2 w 25"/>
                <a:gd name="T19" fmla="*/ 16 h 23"/>
                <a:gd name="T20" fmla="*/ 0 w 25"/>
                <a:gd name="T21" fmla="*/ 12 h 23"/>
                <a:gd name="T22" fmla="*/ 0 w 25"/>
                <a:gd name="T23" fmla="*/ 12 h 23"/>
                <a:gd name="T24" fmla="*/ 2 w 25"/>
                <a:gd name="T25" fmla="*/ 8 h 23"/>
                <a:gd name="T26" fmla="*/ 4 w 25"/>
                <a:gd name="T27" fmla="*/ 4 h 23"/>
                <a:gd name="T28" fmla="*/ 8 w 25"/>
                <a:gd name="T29" fmla="*/ 2 h 23"/>
                <a:gd name="T30" fmla="*/ 13 w 25"/>
                <a:gd name="T31" fmla="*/ 0 h 23"/>
                <a:gd name="T32" fmla="*/ 13 w 25"/>
                <a:gd name="T33" fmla="*/ 0 h 23"/>
                <a:gd name="T34" fmla="*/ 17 w 25"/>
                <a:gd name="T35" fmla="*/ 2 h 23"/>
                <a:gd name="T36" fmla="*/ 21 w 25"/>
                <a:gd name="T37" fmla="*/ 4 h 23"/>
                <a:gd name="T38" fmla="*/ 23 w 25"/>
                <a:gd name="T39" fmla="*/ 8 h 23"/>
                <a:gd name="T40" fmla="*/ 25 w 25"/>
                <a:gd name="T41" fmla="*/ 12 h 23"/>
                <a:gd name="T42" fmla="*/ 25 w 25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3">
                  <a:moveTo>
                    <a:pt x="25" y="12"/>
                  </a:moveTo>
                  <a:lnTo>
                    <a:pt x="25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88">
              <a:extLst>
                <a:ext uri="{FF2B5EF4-FFF2-40B4-BE49-F238E27FC236}">
                  <a16:creationId xmlns:a16="http://schemas.microsoft.com/office/drawing/2014/main" id="{219E5D70-85D7-D74C-9A2E-7B5C546B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1984375"/>
              <a:ext cx="19050" cy="19050"/>
            </a:xfrm>
            <a:custGeom>
              <a:avLst/>
              <a:gdLst>
                <a:gd name="T0" fmla="*/ 25 w 25"/>
                <a:gd name="T1" fmla="*/ 13 h 25"/>
                <a:gd name="T2" fmla="*/ 25 w 25"/>
                <a:gd name="T3" fmla="*/ 13 h 25"/>
                <a:gd name="T4" fmla="*/ 23 w 25"/>
                <a:gd name="T5" fmla="*/ 17 h 25"/>
                <a:gd name="T6" fmla="*/ 21 w 25"/>
                <a:gd name="T7" fmla="*/ 21 h 25"/>
                <a:gd name="T8" fmla="*/ 17 w 25"/>
                <a:gd name="T9" fmla="*/ 23 h 25"/>
                <a:gd name="T10" fmla="*/ 13 w 25"/>
                <a:gd name="T11" fmla="*/ 25 h 25"/>
                <a:gd name="T12" fmla="*/ 13 w 25"/>
                <a:gd name="T13" fmla="*/ 25 h 25"/>
                <a:gd name="T14" fmla="*/ 8 w 25"/>
                <a:gd name="T15" fmla="*/ 23 h 25"/>
                <a:gd name="T16" fmla="*/ 4 w 25"/>
                <a:gd name="T17" fmla="*/ 21 h 25"/>
                <a:gd name="T18" fmla="*/ 2 w 25"/>
                <a:gd name="T19" fmla="*/ 17 h 25"/>
                <a:gd name="T20" fmla="*/ 0 w 25"/>
                <a:gd name="T21" fmla="*/ 13 h 25"/>
                <a:gd name="T22" fmla="*/ 0 w 25"/>
                <a:gd name="T23" fmla="*/ 13 h 25"/>
                <a:gd name="T24" fmla="*/ 2 w 25"/>
                <a:gd name="T25" fmla="*/ 8 h 25"/>
                <a:gd name="T26" fmla="*/ 4 w 25"/>
                <a:gd name="T27" fmla="*/ 4 h 25"/>
                <a:gd name="T28" fmla="*/ 8 w 25"/>
                <a:gd name="T29" fmla="*/ 2 h 25"/>
                <a:gd name="T30" fmla="*/ 13 w 25"/>
                <a:gd name="T31" fmla="*/ 0 h 25"/>
                <a:gd name="T32" fmla="*/ 13 w 25"/>
                <a:gd name="T33" fmla="*/ 0 h 25"/>
                <a:gd name="T34" fmla="*/ 17 w 25"/>
                <a:gd name="T35" fmla="*/ 2 h 25"/>
                <a:gd name="T36" fmla="*/ 21 w 25"/>
                <a:gd name="T37" fmla="*/ 4 h 25"/>
                <a:gd name="T38" fmla="*/ 23 w 25"/>
                <a:gd name="T39" fmla="*/ 8 h 25"/>
                <a:gd name="T40" fmla="*/ 25 w 25"/>
                <a:gd name="T41" fmla="*/ 13 h 25"/>
                <a:gd name="T42" fmla="*/ 25 w 25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5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3"/>
                  </a:ln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89">
              <a:extLst>
                <a:ext uri="{FF2B5EF4-FFF2-40B4-BE49-F238E27FC236}">
                  <a16:creationId xmlns:a16="http://schemas.microsoft.com/office/drawing/2014/main" id="{412A462D-58C3-6A41-8374-E66B1DDCB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076450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0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0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3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3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90">
              <a:extLst>
                <a:ext uri="{FF2B5EF4-FFF2-40B4-BE49-F238E27FC236}">
                  <a16:creationId xmlns:a16="http://schemas.microsoft.com/office/drawing/2014/main" id="{C486AE0D-65EC-8546-AFD7-F4FF99B83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168525"/>
              <a:ext cx="19050" cy="19050"/>
            </a:xfrm>
            <a:custGeom>
              <a:avLst/>
              <a:gdLst>
                <a:gd name="T0" fmla="*/ 25 w 25"/>
                <a:gd name="T1" fmla="*/ 11 h 23"/>
                <a:gd name="T2" fmla="*/ 25 w 25"/>
                <a:gd name="T3" fmla="*/ 11 h 23"/>
                <a:gd name="T4" fmla="*/ 23 w 25"/>
                <a:gd name="T5" fmla="*/ 16 h 23"/>
                <a:gd name="T6" fmla="*/ 21 w 25"/>
                <a:gd name="T7" fmla="*/ 19 h 23"/>
                <a:gd name="T8" fmla="*/ 17 w 25"/>
                <a:gd name="T9" fmla="*/ 23 h 23"/>
                <a:gd name="T10" fmla="*/ 13 w 25"/>
                <a:gd name="T11" fmla="*/ 23 h 23"/>
                <a:gd name="T12" fmla="*/ 13 w 25"/>
                <a:gd name="T13" fmla="*/ 23 h 23"/>
                <a:gd name="T14" fmla="*/ 8 w 25"/>
                <a:gd name="T15" fmla="*/ 23 h 23"/>
                <a:gd name="T16" fmla="*/ 4 w 25"/>
                <a:gd name="T17" fmla="*/ 19 h 23"/>
                <a:gd name="T18" fmla="*/ 2 w 25"/>
                <a:gd name="T19" fmla="*/ 16 h 23"/>
                <a:gd name="T20" fmla="*/ 0 w 25"/>
                <a:gd name="T21" fmla="*/ 11 h 23"/>
                <a:gd name="T22" fmla="*/ 0 w 25"/>
                <a:gd name="T23" fmla="*/ 11 h 23"/>
                <a:gd name="T24" fmla="*/ 2 w 25"/>
                <a:gd name="T25" fmla="*/ 7 h 23"/>
                <a:gd name="T26" fmla="*/ 4 w 25"/>
                <a:gd name="T27" fmla="*/ 4 h 23"/>
                <a:gd name="T28" fmla="*/ 8 w 25"/>
                <a:gd name="T29" fmla="*/ 0 h 23"/>
                <a:gd name="T30" fmla="*/ 13 w 25"/>
                <a:gd name="T31" fmla="*/ 0 h 23"/>
                <a:gd name="T32" fmla="*/ 13 w 25"/>
                <a:gd name="T33" fmla="*/ 0 h 23"/>
                <a:gd name="T34" fmla="*/ 17 w 25"/>
                <a:gd name="T35" fmla="*/ 0 h 23"/>
                <a:gd name="T36" fmla="*/ 21 w 25"/>
                <a:gd name="T37" fmla="*/ 4 h 23"/>
                <a:gd name="T38" fmla="*/ 23 w 25"/>
                <a:gd name="T39" fmla="*/ 7 h 23"/>
                <a:gd name="T40" fmla="*/ 25 w 25"/>
                <a:gd name="T41" fmla="*/ 11 h 23"/>
                <a:gd name="T42" fmla="*/ 25 w 25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3">
                  <a:moveTo>
                    <a:pt x="25" y="11"/>
                  </a:moveTo>
                  <a:lnTo>
                    <a:pt x="25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1"/>
                  </a:lnTo>
                  <a:lnTo>
                    <a:pt x="2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91">
              <a:extLst>
                <a:ext uri="{FF2B5EF4-FFF2-40B4-BE49-F238E27FC236}">
                  <a16:creationId xmlns:a16="http://schemas.microsoft.com/office/drawing/2014/main" id="{0E61A322-09E2-3C45-B4B0-CFD60F746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260600"/>
              <a:ext cx="19050" cy="20638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1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1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4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4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92">
              <a:extLst>
                <a:ext uri="{FF2B5EF4-FFF2-40B4-BE49-F238E27FC236}">
                  <a16:creationId xmlns:a16="http://schemas.microsoft.com/office/drawing/2014/main" id="{30390EB6-4C17-E84E-8F25-5FB2C8D88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354263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1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1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4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4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93">
              <a:extLst>
                <a:ext uri="{FF2B5EF4-FFF2-40B4-BE49-F238E27FC236}">
                  <a16:creationId xmlns:a16="http://schemas.microsoft.com/office/drawing/2014/main" id="{B4FAEB40-EFEE-7E42-9974-BC3C5AB12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446338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1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1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4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4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94">
              <a:extLst>
                <a:ext uri="{FF2B5EF4-FFF2-40B4-BE49-F238E27FC236}">
                  <a16:creationId xmlns:a16="http://schemas.microsoft.com/office/drawing/2014/main" id="{58A011E2-8018-8242-AD6F-A59F9595B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1892300"/>
              <a:ext cx="19050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3 w 23"/>
                <a:gd name="T5" fmla="*/ 16 h 23"/>
                <a:gd name="T6" fmla="*/ 21 w 23"/>
                <a:gd name="T7" fmla="*/ 21 h 23"/>
                <a:gd name="T8" fmla="*/ 16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4 w 23"/>
                <a:gd name="T17" fmla="*/ 21 h 23"/>
                <a:gd name="T18" fmla="*/ 1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1 w 23"/>
                <a:gd name="T25" fmla="*/ 8 h 23"/>
                <a:gd name="T26" fmla="*/ 4 w 23"/>
                <a:gd name="T27" fmla="*/ 4 h 23"/>
                <a:gd name="T28" fmla="*/ 7 w 23"/>
                <a:gd name="T29" fmla="*/ 2 h 23"/>
                <a:gd name="T30" fmla="*/ 12 w 23"/>
                <a:gd name="T31" fmla="*/ 0 h 23"/>
                <a:gd name="T32" fmla="*/ 12 w 23"/>
                <a:gd name="T33" fmla="*/ 0 h 23"/>
                <a:gd name="T34" fmla="*/ 16 w 23"/>
                <a:gd name="T35" fmla="*/ 2 h 23"/>
                <a:gd name="T36" fmla="*/ 21 w 23"/>
                <a:gd name="T37" fmla="*/ 4 h 23"/>
                <a:gd name="T38" fmla="*/ 23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95">
              <a:extLst>
                <a:ext uri="{FF2B5EF4-FFF2-40B4-BE49-F238E27FC236}">
                  <a16:creationId xmlns:a16="http://schemas.microsoft.com/office/drawing/2014/main" id="{3DAEB75F-3E54-F94B-85BE-03A82410C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1984375"/>
              <a:ext cx="19050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3 w 23"/>
                <a:gd name="T5" fmla="*/ 17 h 25"/>
                <a:gd name="T6" fmla="*/ 21 w 23"/>
                <a:gd name="T7" fmla="*/ 21 h 25"/>
                <a:gd name="T8" fmla="*/ 16 w 23"/>
                <a:gd name="T9" fmla="*/ 23 h 25"/>
                <a:gd name="T10" fmla="*/ 12 w 23"/>
                <a:gd name="T11" fmla="*/ 25 h 25"/>
                <a:gd name="T12" fmla="*/ 12 w 23"/>
                <a:gd name="T13" fmla="*/ 25 h 25"/>
                <a:gd name="T14" fmla="*/ 7 w 23"/>
                <a:gd name="T15" fmla="*/ 23 h 25"/>
                <a:gd name="T16" fmla="*/ 4 w 23"/>
                <a:gd name="T17" fmla="*/ 21 h 25"/>
                <a:gd name="T18" fmla="*/ 1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1 w 23"/>
                <a:gd name="T25" fmla="*/ 8 h 25"/>
                <a:gd name="T26" fmla="*/ 4 w 23"/>
                <a:gd name="T27" fmla="*/ 4 h 25"/>
                <a:gd name="T28" fmla="*/ 7 w 23"/>
                <a:gd name="T29" fmla="*/ 2 h 25"/>
                <a:gd name="T30" fmla="*/ 12 w 23"/>
                <a:gd name="T31" fmla="*/ 0 h 25"/>
                <a:gd name="T32" fmla="*/ 12 w 23"/>
                <a:gd name="T33" fmla="*/ 0 h 25"/>
                <a:gd name="T34" fmla="*/ 16 w 23"/>
                <a:gd name="T35" fmla="*/ 2 h 25"/>
                <a:gd name="T36" fmla="*/ 21 w 23"/>
                <a:gd name="T37" fmla="*/ 4 h 25"/>
                <a:gd name="T38" fmla="*/ 23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96">
              <a:extLst>
                <a:ext uri="{FF2B5EF4-FFF2-40B4-BE49-F238E27FC236}">
                  <a16:creationId xmlns:a16="http://schemas.microsoft.com/office/drawing/2014/main" id="{2EA827B1-E7B9-5D4D-AD00-CA265E6DD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076450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0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0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97">
              <a:extLst>
                <a:ext uri="{FF2B5EF4-FFF2-40B4-BE49-F238E27FC236}">
                  <a16:creationId xmlns:a16="http://schemas.microsoft.com/office/drawing/2014/main" id="{4832796A-2B1C-7A44-8353-E8BD4F00D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168525"/>
              <a:ext cx="19050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3 w 23"/>
                <a:gd name="T5" fmla="*/ 16 h 23"/>
                <a:gd name="T6" fmla="*/ 21 w 23"/>
                <a:gd name="T7" fmla="*/ 19 h 23"/>
                <a:gd name="T8" fmla="*/ 16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4 w 23"/>
                <a:gd name="T17" fmla="*/ 19 h 23"/>
                <a:gd name="T18" fmla="*/ 1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1 w 23"/>
                <a:gd name="T25" fmla="*/ 7 h 23"/>
                <a:gd name="T26" fmla="*/ 4 w 23"/>
                <a:gd name="T27" fmla="*/ 4 h 23"/>
                <a:gd name="T28" fmla="*/ 7 w 23"/>
                <a:gd name="T29" fmla="*/ 0 h 23"/>
                <a:gd name="T30" fmla="*/ 12 w 23"/>
                <a:gd name="T31" fmla="*/ 0 h 23"/>
                <a:gd name="T32" fmla="*/ 12 w 23"/>
                <a:gd name="T33" fmla="*/ 0 h 23"/>
                <a:gd name="T34" fmla="*/ 16 w 23"/>
                <a:gd name="T35" fmla="*/ 0 h 23"/>
                <a:gd name="T36" fmla="*/ 21 w 23"/>
                <a:gd name="T37" fmla="*/ 4 h 23"/>
                <a:gd name="T38" fmla="*/ 23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98">
              <a:extLst>
                <a:ext uri="{FF2B5EF4-FFF2-40B4-BE49-F238E27FC236}">
                  <a16:creationId xmlns:a16="http://schemas.microsoft.com/office/drawing/2014/main" id="{F1C4DDF2-7C7E-7242-8120-3665F978F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260600"/>
              <a:ext cx="19050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1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1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 99">
              <a:extLst>
                <a:ext uri="{FF2B5EF4-FFF2-40B4-BE49-F238E27FC236}">
                  <a16:creationId xmlns:a16="http://schemas.microsoft.com/office/drawing/2014/main" id="{C27ED5CF-82E4-D646-B36A-2E74B9CC3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354263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1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1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100">
              <a:extLst>
                <a:ext uri="{FF2B5EF4-FFF2-40B4-BE49-F238E27FC236}">
                  <a16:creationId xmlns:a16="http://schemas.microsoft.com/office/drawing/2014/main" id="{D7C53812-3431-5B48-8AA1-8659ADFDE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446338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1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1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101">
              <a:extLst>
                <a:ext uri="{FF2B5EF4-FFF2-40B4-BE49-F238E27FC236}">
                  <a16:creationId xmlns:a16="http://schemas.microsoft.com/office/drawing/2014/main" id="{47E9CDB2-93F8-B14F-A876-D7A8FCF5C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1892300"/>
              <a:ext cx="17463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2 w 23"/>
                <a:gd name="T5" fmla="*/ 16 h 23"/>
                <a:gd name="T6" fmla="*/ 19 w 23"/>
                <a:gd name="T7" fmla="*/ 21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7 w 23"/>
                <a:gd name="T15" fmla="*/ 23 h 23"/>
                <a:gd name="T16" fmla="*/ 2 w 23"/>
                <a:gd name="T17" fmla="*/ 21 h 23"/>
                <a:gd name="T18" fmla="*/ 0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0 w 23"/>
                <a:gd name="T25" fmla="*/ 8 h 23"/>
                <a:gd name="T26" fmla="*/ 2 w 23"/>
                <a:gd name="T27" fmla="*/ 4 h 23"/>
                <a:gd name="T28" fmla="*/ 7 w 23"/>
                <a:gd name="T29" fmla="*/ 2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2 h 23"/>
                <a:gd name="T36" fmla="*/ 19 w 23"/>
                <a:gd name="T37" fmla="*/ 4 h 23"/>
                <a:gd name="T38" fmla="*/ 22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2" y="16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102">
              <a:extLst>
                <a:ext uri="{FF2B5EF4-FFF2-40B4-BE49-F238E27FC236}">
                  <a16:creationId xmlns:a16="http://schemas.microsoft.com/office/drawing/2014/main" id="{ED7E376C-E96C-4947-AE82-499D5FDD0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1984375"/>
              <a:ext cx="17463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2 w 23"/>
                <a:gd name="T5" fmla="*/ 17 h 25"/>
                <a:gd name="T6" fmla="*/ 19 w 23"/>
                <a:gd name="T7" fmla="*/ 21 h 25"/>
                <a:gd name="T8" fmla="*/ 16 w 23"/>
                <a:gd name="T9" fmla="*/ 23 h 25"/>
                <a:gd name="T10" fmla="*/ 11 w 23"/>
                <a:gd name="T11" fmla="*/ 25 h 25"/>
                <a:gd name="T12" fmla="*/ 11 w 23"/>
                <a:gd name="T13" fmla="*/ 25 h 25"/>
                <a:gd name="T14" fmla="*/ 7 w 23"/>
                <a:gd name="T15" fmla="*/ 23 h 25"/>
                <a:gd name="T16" fmla="*/ 2 w 23"/>
                <a:gd name="T17" fmla="*/ 21 h 25"/>
                <a:gd name="T18" fmla="*/ 0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0 w 23"/>
                <a:gd name="T25" fmla="*/ 8 h 25"/>
                <a:gd name="T26" fmla="*/ 2 w 23"/>
                <a:gd name="T27" fmla="*/ 4 h 25"/>
                <a:gd name="T28" fmla="*/ 7 w 23"/>
                <a:gd name="T29" fmla="*/ 2 h 25"/>
                <a:gd name="T30" fmla="*/ 11 w 23"/>
                <a:gd name="T31" fmla="*/ 0 h 25"/>
                <a:gd name="T32" fmla="*/ 11 w 23"/>
                <a:gd name="T33" fmla="*/ 0 h 25"/>
                <a:gd name="T34" fmla="*/ 16 w 23"/>
                <a:gd name="T35" fmla="*/ 2 h 25"/>
                <a:gd name="T36" fmla="*/ 19 w 23"/>
                <a:gd name="T37" fmla="*/ 4 h 25"/>
                <a:gd name="T38" fmla="*/ 22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 103">
              <a:extLst>
                <a:ext uri="{FF2B5EF4-FFF2-40B4-BE49-F238E27FC236}">
                  <a16:creationId xmlns:a16="http://schemas.microsoft.com/office/drawing/2014/main" id="{0EEA6576-5646-AA44-B373-F287EA957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076450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3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 104">
              <a:extLst>
                <a:ext uri="{FF2B5EF4-FFF2-40B4-BE49-F238E27FC236}">
                  <a16:creationId xmlns:a16="http://schemas.microsoft.com/office/drawing/2014/main" id="{29D8EB92-9C54-A042-9DE8-95926B092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168525"/>
              <a:ext cx="17463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2 w 23"/>
                <a:gd name="T5" fmla="*/ 16 h 23"/>
                <a:gd name="T6" fmla="*/ 19 w 23"/>
                <a:gd name="T7" fmla="*/ 19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7 w 23"/>
                <a:gd name="T15" fmla="*/ 23 h 23"/>
                <a:gd name="T16" fmla="*/ 2 w 23"/>
                <a:gd name="T17" fmla="*/ 19 h 23"/>
                <a:gd name="T18" fmla="*/ 0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0 w 23"/>
                <a:gd name="T25" fmla="*/ 7 h 23"/>
                <a:gd name="T26" fmla="*/ 2 w 23"/>
                <a:gd name="T27" fmla="*/ 4 h 23"/>
                <a:gd name="T28" fmla="*/ 7 w 23"/>
                <a:gd name="T29" fmla="*/ 0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0 h 23"/>
                <a:gd name="T36" fmla="*/ 19 w 23"/>
                <a:gd name="T37" fmla="*/ 4 h 23"/>
                <a:gd name="T38" fmla="*/ 22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2" y="16"/>
                  </a:lnTo>
                  <a:lnTo>
                    <a:pt x="19" y="19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7" y="23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105">
              <a:extLst>
                <a:ext uri="{FF2B5EF4-FFF2-40B4-BE49-F238E27FC236}">
                  <a16:creationId xmlns:a16="http://schemas.microsoft.com/office/drawing/2014/main" id="{71FA4D2E-4790-8043-A5D8-EC8E7D21E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260600"/>
              <a:ext cx="17463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4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 106">
              <a:extLst>
                <a:ext uri="{FF2B5EF4-FFF2-40B4-BE49-F238E27FC236}">
                  <a16:creationId xmlns:a16="http://schemas.microsoft.com/office/drawing/2014/main" id="{45239BAE-812A-AF43-907D-F5FBB4B8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3542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4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 107">
              <a:extLst>
                <a:ext uri="{FF2B5EF4-FFF2-40B4-BE49-F238E27FC236}">
                  <a16:creationId xmlns:a16="http://schemas.microsoft.com/office/drawing/2014/main" id="{65597330-88D0-314C-BE63-0EC6FA2DD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446338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4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108">
              <a:extLst>
                <a:ext uri="{FF2B5EF4-FFF2-40B4-BE49-F238E27FC236}">
                  <a16:creationId xmlns:a16="http://schemas.microsoft.com/office/drawing/2014/main" id="{FA2C34A8-0754-BF4E-9F03-E00EA1E43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2 w 24"/>
                <a:gd name="T5" fmla="*/ 16 h 23"/>
                <a:gd name="T6" fmla="*/ 20 w 24"/>
                <a:gd name="T7" fmla="*/ 21 h 23"/>
                <a:gd name="T8" fmla="*/ 16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6 w 24"/>
                <a:gd name="T35" fmla="*/ 2 h 23"/>
                <a:gd name="T36" fmla="*/ 20 w 24"/>
                <a:gd name="T37" fmla="*/ 4 h 23"/>
                <a:gd name="T38" fmla="*/ 22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2" y="16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 109">
              <a:extLst>
                <a:ext uri="{FF2B5EF4-FFF2-40B4-BE49-F238E27FC236}">
                  <a16:creationId xmlns:a16="http://schemas.microsoft.com/office/drawing/2014/main" id="{C1762B18-DA1F-9D41-AE52-B92EBE652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2 w 24"/>
                <a:gd name="T5" fmla="*/ 17 h 25"/>
                <a:gd name="T6" fmla="*/ 20 w 24"/>
                <a:gd name="T7" fmla="*/ 21 h 25"/>
                <a:gd name="T8" fmla="*/ 16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6 w 24"/>
                <a:gd name="T35" fmla="*/ 2 h 25"/>
                <a:gd name="T36" fmla="*/ 20 w 24"/>
                <a:gd name="T37" fmla="*/ 4 h 25"/>
                <a:gd name="T38" fmla="*/ 22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 110">
              <a:extLst>
                <a:ext uri="{FF2B5EF4-FFF2-40B4-BE49-F238E27FC236}">
                  <a16:creationId xmlns:a16="http://schemas.microsoft.com/office/drawing/2014/main" id="{8B3D362E-2336-1949-BE82-8F27E7EA7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0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3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 111">
              <a:extLst>
                <a:ext uri="{FF2B5EF4-FFF2-40B4-BE49-F238E27FC236}">
                  <a16:creationId xmlns:a16="http://schemas.microsoft.com/office/drawing/2014/main" id="{75B5A01F-B324-144D-B760-2DE9B934B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2 w 24"/>
                <a:gd name="T5" fmla="*/ 16 h 23"/>
                <a:gd name="T6" fmla="*/ 20 w 24"/>
                <a:gd name="T7" fmla="*/ 19 h 23"/>
                <a:gd name="T8" fmla="*/ 16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6 w 24"/>
                <a:gd name="T35" fmla="*/ 0 h 23"/>
                <a:gd name="T36" fmla="*/ 20 w 24"/>
                <a:gd name="T37" fmla="*/ 4 h 23"/>
                <a:gd name="T38" fmla="*/ 22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2" y="16"/>
                  </a:lnTo>
                  <a:lnTo>
                    <a:pt x="20" y="19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 112">
              <a:extLst>
                <a:ext uri="{FF2B5EF4-FFF2-40B4-BE49-F238E27FC236}">
                  <a16:creationId xmlns:a16="http://schemas.microsoft.com/office/drawing/2014/main" id="{C7BDA75D-B295-5F46-9CEE-59B124C51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1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4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 113">
              <a:extLst>
                <a:ext uri="{FF2B5EF4-FFF2-40B4-BE49-F238E27FC236}">
                  <a16:creationId xmlns:a16="http://schemas.microsoft.com/office/drawing/2014/main" id="{E208EB32-CC11-3C43-87A4-D1840A224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1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4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 114">
              <a:extLst>
                <a:ext uri="{FF2B5EF4-FFF2-40B4-BE49-F238E27FC236}">
                  <a16:creationId xmlns:a16="http://schemas.microsoft.com/office/drawing/2014/main" id="{668231CE-B853-534F-8EE3-377DA4598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1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4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 115">
              <a:extLst>
                <a:ext uri="{FF2B5EF4-FFF2-40B4-BE49-F238E27FC236}">
                  <a16:creationId xmlns:a16="http://schemas.microsoft.com/office/drawing/2014/main" id="{F453BF5E-F25F-254A-9067-B75B72BE7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1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8 w 24"/>
                <a:gd name="T15" fmla="*/ 23 h 23"/>
                <a:gd name="T16" fmla="*/ 4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4 w 24"/>
                <a:gd name="T27" fmla="*/ 4 h 23"/>
                <a:gd name="T28" fmla="*/ 8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1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 116">
              <a:extLst>
                <a:ext uri="{FF2B5EF4-FFF2-40B4-BE49-F238E27FC236}">
                  <a16:creationId xmlns:a16="http://schemas.microsoft.com/office/drawing/2014/main" id="{8E90C014-19E5-3842-9ADE-D57096FA8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1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8 w 24"/>
                <a:gd name="T15" fmla="*/ 23 h 25"/>
                <a:gd name="T16" fmla="*/ 4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4 w 24"/>
                <a:gd name="T27" fmla="*/ 4 h 25"/>
                <a:gd name="T28" fmla="*/ 8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1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Freeform 117">
              <a:extLst>
                <a:ext uri="{FF2B5EF4-FFF2-40B4-BE49-F238E27FC236}">
                  <a16:creationId xmlns:a16="http://schemas.microsoft.com/office/drawing/2014/main" id="{DAEBDF05-66BF-AC41-90F5-1CB892F4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Freeform 118">
              <a:extLst>
                <a:ext uri="{FF2B5EF4-FFF2-40B4-BE49-F238E27FC236}">
                  <a16:creationId xmlns:a16="http://schemas.microsoft.com/office/drawing/2014/main" id="{9D4600DD-BB8E-054F-83AA-52FDBAD3E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1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8 w 24"/>
                <a:gd name="T15" fmla="*/ 23 h 23"/>
                <a:gd name="T16" fmla="*/ 4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4 w 24"/>
                <a:gd name="T27" fmla="*/ 4 h 23"/>
                <a:gd name="T28" fmla="*/ 8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1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Freeform 119">
              <a:extLst>
                <a:ext uri="{FF2B5EF4-FFF2-40B4-BE49-F238E27FC236}">
                  <a16:creationId xmlns:a16="http://schemas.microsoft.com/office/drawing/2014/main" id="{A6EC96E7-0506-9C4A-A82A-771C1CFA1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Freeform 120">
              <a:extLst>
                <a:ext uri="{FF2B5EF4-FFF2-40B4-BE49-F238E27FC236}">
                  <a16:creationId xmlns:a16="http://schemas.microsoft.com/office/drawing/2014/main" id="{55C2D06F-89E7-094C-8C9E-AB731BC89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Freeform 121">
              <a:extLst>
                <a:ext uri="{FF2B5EF4-FFF2-40B4-BE49-F238E27FC236}">
                  <a16:creationId xmlns:a16="http://schemas.microsoft.com/office/drawing/2014/main" id="{8969691D-90D9-0848-8DE0-8A6C82A71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Freeform 122">
              <a:extLst>
                <a:ext uri="{FF2B5EF4-FFF2-40B4-BE49-F238E27FC236}">
                  <a16:creationId xmlns:a16="http://schemas.microsoft.com/office/drawing/2014/main" id="{21088AB1-6758-104F-9977-25D212231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1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4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1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Freeform 123">
              <a:extLst>
                <a:ext uri="{FF2B5EF4-FFF2-40B4-BE49-F238E27FC236}">
                  <a16:creationId xmlns:a16="http://schemas.microsoft.com/office/drawing/2014/main" id="{82BC2037-C222-EE47-83DB-1A2BD1328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1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4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4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1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Freeform 124">
              <a:extLst>
                <a:ext uri="{FF2B5EF4-FFF2-40B4-BE49-F238E27FC236}">
                  <a16:creationId xmlns:a16="http://schemas.microsoft.com/office/drawing/2014/main" id="{C1A212DD-886A-864F-90A3-7058B3A3B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Freeform 125">
              <a:extLst>
                <a:ext uri="{FF2B5EF4-FFF2-40B4-BE49-F238E27FC236}">
                  <a16:creationId xmlns:a16="http://schemas.microsoft.com/office/drawing/2014/main" id="{DE2FC51A-F049-5544-9697-4CFC058A1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1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4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1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Freeform 126">
              <a:extLst>
                <a:ext uri="{FF2B5EF4-FFF2-40B4-BE49-F238E27FC236}">
                  <a16:creationId xmlns:a16="http://schemas.microsoft.com/office/drawing/2014/main" id="{DB3C99FA-81AB-4146-8F0B-71539679C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Freeform 127">
              <a:extLst>
                <a:ext uri="{FF2B5EF4-FFF2-40B4-BE49-F238E27FC236}">
                  <a16:creationId xmlns:a16="http://schemas.microsoft.com/office/drawing/2014/main" id="{530A485A-7ADC-9345-B904-46D86663D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Freeform 128">
              <a:extLst>
                <a:ext uri="{FF2B5EF4-FFF2-40B4-BE49-F238E27FC236}">
                  <a16:creationId xmlns:a16="http://schemas.microsoft.com/office/drawing/2014/main" id="{6ACBB628-7F28-1C48-BC35-CD65E6923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Freeform 129">
              <a:extLst>
                <a:ext uri="{FF2B5EF4-FFF2-40B4-BE49-F238E27FC236}">
                  <a16:creationId xmlns:a16="http://schemas.microsoft.com/office/drawing/2014/main" id="{E0207161-DBCE-D848-AA2A-3E87BEF7D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0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0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Freeform 130">
              <a:extLst>
                <a:ext uri="{FF2B5EF4-FFF2-40B4-BE49-F238E27FC236}">
                  <a16:creationId xmlns:a16="http://schemas.microsoft.com/office/drawing/2014/main" id="{0060E06C-8D26-864E-93F7-52C0766ED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0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0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Freeform 131">
              <a:extLst>
                <a:ext uri="{FF2B5EF4-FFF2-40B4-BE49-F238E27FC236}">
                  <a16:creationId xmlns:a16="http://schemas.microsoft.com/office/drawing/2014/main" id="{B37A52A8-52F4-4D4A-95DC-F2D4E11BF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Freeform 132">
              <a:extLst>
                <a:ext uri="{FF2B5EF4-FFF2-40B4-BE49-F238E27FC236}">
                  <a16:creationId xmlns:a16="http://schemas.microsoft.com/office/drawing/2014/main" id="{E9B82C0F-CE8F-8442-A793-444024882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0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0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Freeform 133">
              <a:extLst>
                <a:ext uri="{FF2B5EF4-FFF2-40B4-BE49-F238E27FC236}">
                  <a16:creationId xmlns:a16="http://schemas.microsoft.com/office/drawing/2014/main" id="{2443CC86-A696-BA49-9E87-21C1E2218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Freeform 134">
              <a:extLst>
                <a:ext uri="{FF2B5EF4-FFF2-40B4-BE49-F238E27FC236}">
                  <a16:creationId xmlns:a16="http://schemas.microsoft.com/office/drawing/2014/main" id="{EA4E7441-54F4-1448-A942-50C4270BF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Freeform 135">
              <a:extLst>
                <a:ext uri="{FF2B5EF4-FFF2-40B4-BE49-F238E27FC236}">
                  <a16:creationId xmlns:a16="http://schemas.microsoft.com/office/drawing/2014/main" id="{4F0C474E-64C9-6047-8CE9-1E296990B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Freeform 136">
              <a:extLst>
                <a:ext uri="{FF2B5EF4-FFF2-40B4-BE49-F238E27FC236}">
                  <a16:creationId xmlns:a16="http://schemas.microsoft.com/office/drawing/2014/main" id="{39A1E9B7-7FCB-424A-9F71-702A9A7AE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1892300"/>
              <a:ext cx="17463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3 w 23"/>
                <a:gd name="T5" fmla="*/ 16 h 23"/>
                <a:gd name="T6" fmla="*/ 19 w 23"/>
                <a:gd name="T7" fmla="*/ 21 h 23"/>
                <a:gd name="T8" fmla="*/ 15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3 w 23"/>
                <a:gd name="T17" fmla="*/ 21 h 23"/>
                <a:gd name="T18" fmla="*/ 0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0 w 23"/>
                <a:gd name="T25" fmla="*/ 8 h 23"/>
                <a:gd name="T26" fmla="*/ 3 w 23"/>
                <a:gd name="T27" fmla="*/ 4 h 23"/>
                <a:gd name="T28" fmla="*/ 7 w 23"/>
                <a:gd name="T29" fmla="*/ 2 h 23"/>
                <a:gd name="T30" fmla="*/ 12 w 23"/>
                <a:gd name="T31" fmla="*/ 0 h 23"/>
                <a:gd name="T32" fmla="*/ 12 w 23"/>
                <a:gd name="T33" fmla="*/ 0 h 23"/>
                <a:gd name="T34" fmla="*/ 15 w 23"/>
                <a:gd name="T35" fmla="*/ 2 h 23"/>
                <a:gd name="T36" fmla="*/ 19 w 23"/>
                <a:gd name="T37" fmla="*/ 4 h 23"/>
                <a:gd name="T38" fmla="*/ 23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3" y="16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9" y="4"/>
                  </a:lnTo>
                  <a:lnTo>
                    <a:pt x="23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Freeform 137">
              <a:extLst>
                <a:ext uri="{FF2B5EF4-FFF2-40B4-BE49-F238E27FC236}">
                  <a16:creationId xmlns:a16="http://schemas.microsoft.com/office/drawing/2014/main" id="{5D6AA090-5E7E-1342-8434-133ED904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1984375"/>
              <a:ext cx="17463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3 w 23"/>
                <a:gd name="T5" fmla="*/ 17 h 25"/>
                <a:gd name="T6" fmla="*/ 19 w 23"/>
                <a:gd name="T7" fmla="*/ 21 h 25"/>
                <a:gd name="T8" fmla="*/ 15 w 23"/>
                <a:gd name="T9" fmla="*/ 23 h 25"/>
                <a:gd name="T10" fmla="*/ 12 w 23"/>
                <a:gd name="T11" fmla="*/ 25 h 25"/>
                <a:gd name="T12" fmla="*/ 12 w 23"/>
                <a:gd name="T13" fmla="*/ 25 h 25"/>
                <a:gd name="T14" fmla="*/ 7 w 23"/>
                <a:gd name="T15" fmla="*/ 23 h 25"/>
                <a:gd name="T16" fmla="*/ 3 w 23"/>
                <a:gd name="T17" fmla="*/ 21 h 25"/>
                <a:gd name="T18" fmla="*/ 0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0 w 23"/>
                <a:gd name="T25" fmla="*/ 8 h 25"/>
                <a:gd name="T26" fmla="*/ 3 w 23"/>
                <a:gd name="T27" fmla="*/ 4 h 25"/>
                <a:gd name="T28" fmla="*/ 7 w 23"/>
                <a:gd name="T29" fmla="*/ 2 h 25"/>
                <a:gd name="T30" fmla="*/ 12 w 23"/>
                <a:gd name="T31" fmla="*/ 0 h 25"/>
                <a:gd name="T32" fmla="*/ 12 w 23"/>
                <a:gd name="T33" fmla="*/ 0 h 25"/>
                <a:gd name="T34" fmla="*/ 15 w 23"/>
                <a:gd name="T35" fmla="*/ 2 h 25"/>
                <a:gd name="T36" fmla="*/ 19 w 23"/>
                <a:gd name="T37" fmla="*/ 4 h 25"/>
                <a:gd name="T38" fmla="*/ 23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9" y="4"/>
                  </a:lnTo>
                  <a:lnTo>
                    <a:pt x="23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Freeform 138">
              <a:extLst>
                <a:ext uri="{FF2B5EF4-FFF2-40B4-BE49-F238E27FC236}">
                  <a16:creationId xmlns:a16="http://schemas.microsoft.com/office/drawing/2014/main" id="{13819F8A-134C-0943-B8F3-532EC182F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076450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0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Freeform 139">
              <a:extLst>
                <a:ext uri="{FF2B5EF4-FFF2-40B4-BE49-F238E27FC236}">
                  <a16:creationId xmlns:a16="http://schemas.microsoft.com/office/drawing/2014/main" id="{A153A6F1-3419-FF42-B64A-7051CD58A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168525"/>
              <a:ext cx="17463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3 w 23"/>
                <a:gd name="T5" fmla="*/ 16 h 23"/>
                <a:gd name="T6" fmla="*/ 19 w 23"/>
                <a:gd name="T7" fmla="*/ 19 h 23"/>
                <a:gd name="T8" fmla="*/ 15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3 w 23"/>
                <a:gd name="T17" fmla="*/ 19 h 23"/>
                <a:gd name="T18" fmla="*/ 0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0 w 23"/>
                <a:gd name="T25" fmla="*/ 7 h 23"/>
                <a:gd name="T26" fmla="*/ 3 w 23"/>
                <a:gd name="T27" fmla="*/ 4 h 23"/>
                <a:gd name="T28" fmla="*/ 7 w 23"/>
                <a:gd name="T29" fmla="*/ 0 h 23"/>
                <a:gd name="T30" fmla="*/ 12 w 23"/>
                <a:gd name="T31" fmla="*/ 0 h 23"/>
                <a:gd name="T32" fmla="*/ 12 w 23"/>
                <a:gd name="T33" fmla="*/ 0 h 23"/>
                <a:gd name="T34" fmla="*/ 15 w 23"/>
                <a:gd name="T35" fmla="*/ 0 h 23"/>
                <a:gd name="T36" fmla="*/ 19 w 23"/>
                <a:gd name="T37" fmla="*/ 4 h 23"/>
                <a:gd name="T38" fmla="*/ 23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3" y="16"/>
                  </a:lnTo>
                  <a:lnTo>
                    <a:pt x="19" y="19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Freeform 140">
              <a:extLst>
                <a:ext uri="{FF2B5EF4-FFF2-40B4-BE49-F238E27FC236}">
                  <a16:creationId xmlns:a16="http://schemas.microsoft.com/office/drawing/2014/main" id="{CE0114D3-D447-664C-9D7C-29CD0690C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260600"/>
              <a:ext cx="17463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1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Freeform 141">
              <a:extLst>
                <a:ext uri="{FF2B5EF4-FFF2-40B4-BE49-F238E27FC236}">
                  <a16:creationId xmlns:a16="http://schemas.microsoft.com/office/drawing/2014/main" id="{946D1460-951F-E947-86CE-4030CA3BF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3542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1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Freeform 142">
              <a:extLst>
                <a:ext uri="{FF2B5EF4-FFF2-40B4-BE49-F238E27FC236}">
                  <a16:creationId xmlns:a16="http://schemas.microsoft.com/office/drawing/2014/main" id="{34E854D3-0EDD-474B-8CFF-1B9ECD787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446338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1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Freeform 143">
              <a:extLst>
                <a:ext uri="{FF2B5EF4-FFF2-40B4-BE49-F238E27FC236}">
                  <a16:creationId xmlns:a16="http://schemas.microsoft.com/office/drawing/2014/main" id="{0F703A48-333F-D641-B152-0D40AB6C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1892300"/>
              <a:ext cx="17463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2 w 23"/>
                <a:gd name="T5" fmla="*/ 16 h 23"/>
                <a:gd name="T6" fmla="*/ 20 w 23"/>
                <a:gd name="T7" fmla="*/ 21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8 w 23"/>
                <a:gd name="T15" fmla="*/ 23 h 23"/>
                <a:gd name="T16" fmla="*/ 3 w 23"/>
                <a:gd name="T17" fmla="*/ 21 h 23"/>
                <a:gd name="T18" fmla="*/ 0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0 w 23"/>
                <a:gd name="T25" fmla="*/ 8 h 23"/>
                <a:gd name="T26" fmla="*/ 3 w 23"/>
                <a:gd name="T27" fmla="*/ 4 h 23"/>
                <a:gd name="T28" fmla="*/ 8 w 23"/>
                <a:gd name="T29" fmla="*/ 2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2 h 23"/>
                <a:gd name="T36" fmla="*/ 20 w 23"/>
                <a:gd name="T37" fmla="*/ 4 h 23"/>
                <a:gd name="T38" fmla="*/ 22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2" y="16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Freeform 144">
              <a:extLst>
                <a:ext uri="{FF2B5EF4-FFF2-40B4-BE49-F238E27FC236}">
                  <a16:creationId xmlns:a16="http://schemas.microsoft.com/office/drawing/2014/main" id="{C05E9320-D2E5-1C45-A847-0718BE119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1984375"/>
              <a:ext cx="17463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2 w 23"/>
                <a:gd name="T5" fmla="*/ 17 h 25"/>
                <a:gd name="T6" fmla="*/ 20 w 23"/>
                <a:gd name="T7" fmla="*/ 21 h 25"/>
                <a:gd name="T8" fmla="*/ 16 w 23"/>
                <a:gd name="T9" fmla="*/ 23 h 25"/>
                <a:gd name="T10" fmla="*/ 11 w 23"/>
                <a:gd name="T11" fmla="*/ 25 h 25"/>
                <a:gd name="T12" fmla="*/ 11 w 23"/>
                <a:gd name="T13" fmla="*/ 25 h 25"/>
                <a:gd name="T14" fmla="*/ 8 w 23"/>
                <a:gd name="T15" fmla="*/ 23 h 25"/>
                <a:gd name="T16" fmla="*/ 3 w 23"/>
                <a:gd name="T17" fmla="*/ 21 h 25"/>
                <a:gd name="T18" fmla="*/ 0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0 w 23"/>
                <a:gd name="T25" fmla="*/ 8 h 25"/>
                <a:gd name="T26" fmla="*/ 3 w 23"/>
                <a:gd name="T27" fmla="*/ 4 h 25"/>
                <a:gd name="T28" fmla="*/ 8 w 23"/>
                <a:gd name="T29" fmla="*/ 2 h 25"/>
                <a:gd name="T30" fmla="*/ 11 w 23"/>
                <a:gd name="T31" fmla="*/ 0 h 25"/>
                <a:gd name="T32" fmla="*/ 11 w 23"/>
                <a:gd name="T33" fmla="*/ 0 h 25"/>
                <a:gd name="T34" fmla="*/ 16 w 23"/>
                <a:gd name="T35" fmla="*/ 2 h 25"/>
                <a:gd name="T36" fmla="*/ 20 w 23"/>
                <a:gd name="T37" fmla="*/ 4 h 25"/>
                <a:gd name="T38" fmla="*/ 22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Freeform 145">
              <a:extLst>
                <a:ext uri="{FF2B5EF4-FFF2-40B4-BE49-F238E27FC236}">
                  <a16:creationId xmlns:a16="http://schemas.microsoft.com/office/drawing/2014/main" id="{E964FB27-8C2C-2543-B942-8F817094A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076450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Freeform 146">
              <a:extLst>
                <a:ext uri="{FF2B5EF4-FFF2-40B4-BE49-F238E27FC236}">
                  <a16:creationId xmlns:a16="http://schemas.microsoft.com/office/drawing/2014/main" id="{145DB811-3CA4-9F4E-8DC1-0A0B7CFF6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168525"/>
              <a:ext cx="17463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2 w 23"/>
                <a:gd name="T5" fmla="*/ 16 h 23"/>
                <a:gd name="T6" fmla="*/ 20 w 23"/>
                <a:gd name="T7" fmla="*/ 19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8 w 23"/>
                <a:gd name="T15" fmla="*/ 23 h 23"/>
                <a:gd name="T16" fmla="*/ 3 w 23"/>
                <a:gd name="T17" fmla="*/ 19 h 23"/>
                <a:gd name="T18" fmla="*/ 0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0 w 23"/>
                <a:gd name="T25" fmla="*/ 7 h 23"/>
                <a:gd name="T26" fmla="*/ 3 w 23"/>
                <a:gd name="T27" fmla="*/ 4 h 23"/>
                <a:gd name="T28" fmla="*/ 8 w 23"/>
                <a:gd name="T29" fmla="*/ 0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0 h 23"/>
                <a:gd name="T36" fmla="*/ 20 w 23"/>
                <a:gd name="T37" fmla="*/ 4 h 23"/>
                <a:gd name="T38" fmla="*/ 22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2" y="16"/>
                  </a:lnTo>
                  <a:lnTo>
                    <a:pt x="20" y="19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8" y="23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Freeform 147">
              <a:extLst>
                <a:ext uri="{FF2B5EF4-FFF2-40B4-BE49-F238E27FC236}">
                  <a16:creationId xmlns:a16="http://schemas.microsoft.com/office/drawing/2014/main" id="{BC2281D6-5AAE-D64C-AC55-C64F7DA7D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260600"/>
              <a:ext cx="17463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Freeform 148">
              <a:extLst>
                <a:ext uri="{FF2B5EF4-FFF2-40B4-BE49-F238E27FC236}">
                  <a16:creationId xmlns:a16="http://schemas.microsoft.com/office/drawing/2014/main" id="{9F608975-BFDC-4C45-A91B-F802D8BC5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3542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Freeform 149">
              <a:extLst>
                <a:ext uri="{FF2B5EF4-FFF2-40B4-BE49-F238E27FC236}">
                  <a16:creationId xmlns:a16="http://schemas.microsoft.com/office/drawing/2014/main" id="{E15915DD-7D87-BC4D-86B4-6793F8790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446338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Freeform 150">
              <a:extLst>
                <a:ext uri="{FF2B5EF4-FFF2-40B4-BE49-F238E27FC236}">
                  <a16:creationId xmlns:a16="http://schemas.microsoft.com/office/drawing/2014/main" id="{AD6543DB-5C31-5947-A338-B0C0581FF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1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4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1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Freeform 151">
              <a:extLst>
                <a:ext uri="{FF2B5EF4-FFF2-40B4-BE49-F238E27FC236}">
                  <a16:creationId xmlns:a16="http://schemas.microsoft.com/office/drawing/2014/main" id="{9144EAE3-E50E-9C4D-A329-E6BE469DE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1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4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4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1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Freeform 152">
              <a:extLst>
                <a:ext uri="{FF2B5EF4-FFF2-40B4-BE49-F238E27FC236}">
                  <a16:creationId xmlns:a16="http://schemas.microsoft.com/office/drawing/2014/main" id="{8C84894E-D303-7D45-BAA9-5A55F7162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Freeform 153">
              <a:extLst>
                <a:ext uri="{FF2B5EF4-FFF2-40B4-BE49-F238E27FC236}">
                  <a16:creationId xmlns:a16="http://schemas.microsoft.com/office/drawing/2014/main" id="{09AB97A1-8CF1-4048-844B-6F8B884CF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1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4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1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Freeform 154">
              <a:extLst>
                <a:ext uri="{FF2B5EF4-FFF2-40B4-BE49-F238E27FC236}">
                  <a16:creationId xmlns:a16="http://schemas.microsoft.com/office/drawing/2014/main" id="{E8C5508A-2CA0-904C-9873-FD4222C3B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Freeform 155">
              <a:extLst>
                <a:ext uri="{FF2B5EF4-FFF2-40B4-BE49-F238E27FC236}">
                  <a16:creationId xmlns:a16="http://schemas.microsoft.com/office/drawing/2014/main" id="{53BF5D66-ED7A-FD43-9049-C63995601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Freeform 156">
              <a:extLst>
                <a:ext uri="{FF2B5EF4-FFF2-40B4-BE49-F238E27FC236}">
                  <a16:creationId xmlns:a16="http://schemas.microsoft.com/office/drawing/2014/main" id="{202DB8DF-3D30-7843-A0F1-E93085CFA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Freeform 157">
              <a:extLst>
                <a:ext uri="{FF2B5EF4-FFF2-40B4-BE49-F238E27FC236}">
                  <a16:creationId xmlns:a16="http://schemas.microsoft.com/office/drawing/2014/main" id="{96A38FBA-FBC3-A740-8BA0-52267D15C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0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0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Freeform 158">
              <a:extLst>
                <a:ext uri="{FF2B5EF4-FFF2-40B4-BE49-F238E27FC236}">
                  <a16:creationId xmlns:a16="http://schemas.microsoft.com/office/drawing/2014/main" id="{DB7B3BD2-F622-6A49-8DD2-7350EA855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0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0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Freeform 159">
              <a:extLst>
                <a:ext uri="{FF2B5EF4-FFF2-40B4-BE49-F238E27FC236}">
                  <a16:creationId xmlns:a16="http://schemas.microsoft.com/office/drawing/2014/main" id="{917B385B-9E53-ED4B-AAFC-1E21BC6A3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Freeform 160">
              <a:extLst>
                <a:ext uri="{FF2B5EF4-FFF2-40B4-BE49-F238E27FC236}">
                  <a16:creationId xmlns:a16="http://schemas.microsoft.com/office/drawing/2014/main" id="{8FEC56C3-A750-5945-86ED-8A65F549A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0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0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Freeform 161">
              <a:extLst>
                <a:ext uri="{FF2B5EF4-FFF2-40B4-BE49-F238E27FC236}">
                  <a16:creationId xmlns:a16="http://schemas.microsoft.com/office/drawing/2014/main" id="{7F554192-F48B-B046-9DB1-DC19C2A27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Freeform 162">
              <a:extLst>
                <a:ext uri="{FF2B5EF4-FFF2-40B4-BE49-F238E27FC236}">
                  <a16:creationId xmlns:a16="http://schemas.microsoft.com/office/drawing/2014/main" id="{ACB8AC4E-6618-7040-B090-4DD4BB59E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Freeform 163">
              <a:extLst>
                <a:ext uri="{FF2B5EF4-FFF2-40B4-BE49-F238E27FC236}">
                  <a16:creationId xmlns:a16="http://schemas.microsoft.com/office/drawing/2014/main" id="{2F1AC8E5-7C0F-6C48-A67E-72DFBBD9C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Freeform 235">
              <a:extLst>
                <a:ext uri="{FF2B5EF4-FFF2-40B4-BE49-F238E27FC236}">
                  <a16:creationId xmlns:a16="http://schemas.microsoft.com/office/drawing/2014/main" id="{E9BF685B-EC0E-304D-B4C6-F371530B6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Freeform 242">
              <a:extLst>
                <a:ext uri="{FF2B5EF4-FFF2-40B4-BE49-F238E27FC236}">
                  <a16:creationId xmlns:a16="http://schemas.microsoft.com/office/drawing/2014/main" id="{72CDAC10-0910-044B-804E-EA476E7CD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544763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0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0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3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3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Freeform 249">
              <a:extLst>
                <a:ext uri="{FF2B5EF4-FFF2-40B4-BE49-F238E27FC236}">
                  <a16:creationId xmlns:a16="http://schemas.microsoft.com/office/drawing/2014/main" id="{A0473C71-A1FA-994F-AAAA-0F5B596D4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544763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0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0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Freeform 256">
              <a:extLst>
                <a:ext uri="{FF2B5EF4-FFF2-40B4-BE49-F238E27FC236}">
                  <a16:creationId xmlns:a16="http://schemas.microsoft.com/office/drawing/2014/main" id="{D310C74F-7F77-A84F-BC4F-13534383A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5447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3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Freeform 263">
              <a:extLst>
                <a:ext uri="{FF2B5EF4-FFF2-40B4-BE49-F238E27FC236}">
                  <a16:creationId xmlns:a16="http://schemas.microsoft.com/office/drawing/2014/main" id="{BCA845B5-E466-7445-8CA7-6EDEEF54F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0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3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Freeform 270">
              <a:extLst>
                <a:ext uri="{FF2B5EF4-FFF2-40B4-BE49-F238E27FC236}">
                  <a16:creationId xmlns:a16="http://schemas.microsoft.com/office/drawing/2014/main" id="{0AB53A90-F75E-0841-A0A9-599302AD6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Freeform 277">
              <a:extLst>
                <a:ext uri="{FF2B5EF4-FFF2-40B4-BE49-F238E27FC236}">
                  <a16:creationId xmlns:a16="http://schemas.microsoft.com/office/drawing/2014/main" id="{0575EA7C-9CF1-244A-B731-5FC4AE424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Freeform 284">
              <a:extLst>
                <a:ext uri="{FF2B5EF4-FFF2-40B4-BE49-F238E27FC236}">
                  <a16:creationId xmlns:a16="http://schemas.microsoft.com/office/drawing/2014/main" id="{EE0E4227-4482-8245-879B-B64CE8803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Freeform 291">
              <a:extLst>
                <a:ext uri="{FF2B5EF4-FFF2-40B4-BE49-F238E27FC236}">
                  <a16:creationId xmlns:a16="http://schemas.microsoft.com/office/drawing/2014/main" id="{5B637050-63F4-1D46-A37C-3605F6766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5447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0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Freeform 298">
              <a:extLst>
                <a:ext uri="{FF2B5EF4-FFF2-40B4-BE49-F238E27FC236}">
                  <a16:creationId xmlns:a16="http://schemas.microsoft.com/office/drawing/2014/main" id="{EE5837DC-0A15-494D-9E4F-30C17426E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5447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Freeform 305">
              <a:extLst>
                <a:ext uri="{FF2B5EF4-FFF2-40B4-BE49-F238E27FC236}">
                  <a16:creationId xmlns:a16="http://schemas.microsoft.com/office/drawing/2014/main" id="{0CB4010C-2B4F-2147-9041-E8763F02B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Freeform 312">
              <a:extLst>
                <a:ext uri="{FF2B5EF4-FFF2-40B4-BE49-F238E27FC236}">
                  <a16:creationId xmlns:a16="http://schemas.microsoft.com/office/drawing/2014/main" id="{EA86209C-865F-A04A-9EDB-1028ED204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10" name="Picture 309">
            <a:extLst>
              <a:ext uri="{FF2B5EF4-FFF2-40B4-BE49-F238E27FC236}">
                <a16:creationId xmlns:a16="http://schemas.microsoft.com/office/drawing/2014/main" id="{3CF36B7E-55D2-6C4E-864C-0E1823915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00000" contrast="-100000"/>
                    </a14:imgEffect>
                  </a14:imgLayer>
                </a14:imgProps>
              </a:ext>
            </a:extLst>
          </a:blip>
          <a:srcRect t="30610" b="34958"/>
          <a:stretch/>
        </p:blipFill>
        <p:spPr>
          <a:xfrm>
            <a:off x="7659090" y="504569"/>
            <a:ext cx="786690" cy="270874"/>
          </a:xfrm>
          <a:prstGeom prst="rect">
            <a:avLst/>
          </a:prstGeom>
          <a:noFill/>
        </p:spPr>
      </p:pic>
      <p:sp>
        <p:nvSpPr>
          <p:cNvPr id="316" name="Round Same Side Corner Rectangle 315">
            <a:extLst>
              <a:ext uri="{FF2B5EF4-FFF2-40B4-BE49-F238E27FC236}">
                <a16:creationId xmlns:a16="http://schemas.microsoft.com/office/drawing/2014/main" id="{2678AC5B-A9EB-4C4D-8B6C-4D431ACCAA53}"/>
              </a:ext>
            </a:extLst>
          </p:cNvPr>
          <p:cNvSpPr/>
          <p:nvPr/>
        </p:nvSpPr>
        <p:spPr>
          <a:xfrm rot="16200000">
            <a:off x="2482756" y="-2070983"/>
            <a:ext cx="4048284" cy="8409083"/>
          </a:xfrm>
          <a:prstGeom prst="round2SameRect">
            <a:avLst>
              <a:gd name="adj1" fmla="val 9123"/>
              <a:gd name="adj2" fmla="val 0"/>
            </a:avLst>
          </a:prstGeom>
          <a:solidFill>
            <a:schemeClr val="bg1"/>
          </a:solidFill>
          <a:ln w="19050">
            <a:noFill/>
          </a:ln>
          <a:effectLst>
            <a:outerShdw blurRad="292100" sx="102000" sy="102000" algn="ctr" rotWithShape="0">
              <a:schemeClr val="accent1">
                <a:lumMod val="75000"/>
                <a:alpha val="1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4D2D475-A27C-F743-ABFE-5E4FD345CE43}"/>
              </a:ext>
            </a:extLst>
          </p:cNvPr>
          <p:cNvGrpSpPr/>
          <p:nvPr/>
        </p:nvGrpSpPr>
        <p:grpSpPr>
          <a:xfrm>
            <a:off x="507800" y="2689765"/>
            <a:ext cx="1628763" cy="980039"/>
            <a:chOff x="9915526" y="1892300"/>
            <a:chExt cx="1116012" cy="671513"/>
          </a:xfrm>
          <a:solidFill>
            <a:schemeClr val="bg1">
              <a:alpha val="54000"/>
            </a:schemeClr>
          </a:solidFill>
        </p:grpSpPr>
        <p:sp>
          <p:nvSpPr>
            <p:cNvPr id="104" name="Freeform 80">
              <a:extLst>
                <a:ext uri="{FF2B5EF4-FFF2-40B4-BE49-F238E27FC236}">
                  <a16:creationId xmlns:a16="http://schemas.microsoft.com/office/drawing/2014/main" id="{16075D6D-F68F-B640-99DC-BCEFEEE32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0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0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81">
              <a:extLst>
                <a:ext uri="{FF2B5EF4-FFF2-40B4-BE49-F238E27FC236}">
                  <a16:creationId xmlns:a16="http://schemas.microsoft.com/office/drawing/2014/main" id="{B6AEA1D1-6368-0F45-9D56-3CAE00A7A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0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0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82">
              <a:extLst>
                <a:ext uri="{FF2B5EF4-FFF2-40B4-BE49-F238E27FC236}">
                  <a16:creationId xmlns:a16="http://schemas.microsoft.com/office/drawing/2014/main" id="{916E375A-6503-A54D-89BE-EB69C8B0E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 83">
              <a:extLst>
                <a:ext uri="{FF2B5EF4-FFF2-40B4-BE49-F238E27FC236}">
                  <a16:creationId xmlns:a16="http://schemas.microsoft.com/office/drawing/2014/main" id="{DB931DBC-D139-DF4A-849F-3AD8406AC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0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0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Freeform 84">
              <a:extLst>
                <a:ext uri="{FF2B5EF4-FFF2-40B4-BE49-F238E27FC236}">
                  <a16:creationId xmlns:a16="http://schemas.microsoft.com/office/drawing/2014/main" id="{CDC1BCFC-B157-9D4E-878A-E5735795C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Freeform 85">
              <a:extLst>
                <a:ext uri="{FF2B5EF4-FFF2-40B4-BE49-F238E27FC236}">
                  <a16:creationId xmlns:a16="http://schemas.microsoft.com/office/drawing/2014/main" id="{C5B3186D-0464-F44B-B678-D64CC49D2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86">
              <a:extLst>
                <a:ext uri="{FF2B5EF4-FFF2-40B4-BE49-F238E27FC236}">
                  <a16:creationId xmlns:a16="http://schemas.microsoft.com/office/drawing/2014/main" id="{D482F344-126E-D847-B371-A942F72DC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87">
              <a:extLst>
                <a:ext uri="{FF2B5EF4-FFF2-40B4-BE49-F238E27FC236}">
                  <a16:creationId xmlns:a16="http://schemas.microsoft.com/office/drawing/2014/main" id="{67CBAE67-8C35-6546-B19D-7D3BFD587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1892300"/>
              <a:ext cx="19050" cy="17463"/>
            </a:xfrm>
            <a:custGeom>
              <a:avLst/>
              <a:gdLst>
                <a:gd name="T0" fmla="*/ 25 w 25"/>
                <a:gd name="T1" fmla="*/ 12 h 23"/>
                <a:gd name="T2" fmla="*/ 25 w 25"/>
                <a:gd name="T3" fmla="*/ 12 h 23"/>
                <a:gd name="T4" fmla="*/ 23 w 25"/>
                <a:gd name="T5" fmla="*/ 16 h 23"/>
                <a:gd name="T6" fmla="*/ 21 w 25"/>
                <a:gd name="T7" fmla="*/ 21 h 23"/>
                <a:gd name="T8" fmla="*/ 17 w 25"/>
                <a:gd name="T9" fmla="*/ 23 h 23"/>
                <a:gd name="T10" fmla="*/ 13 w 25"/>
                <a:gd name="T11" fmla="*/ 23 h 23"/>
                <a:gd name="T12" fmla="*/ 13 w 25"/>
                <a:gd name="T13" fmla="*/ 23 h 23"/>
                <a:gd name="T14" fmla="*/ 8 w 25"/>
                <a:gd name="T15" fmla="*/ 23 h 23"/>
                <a:gd name="T16" fmla="*/ 4 w 25"/>
                <a:gd name="T17" fmla="*/ 21 h 23"/>
                <a:gd name="T18" fmla="*/ 2 w 25"/>
                <a:gd name="T19" fmla="*/ 16 h 23"/>
                <a:gd name="T20" fmla="*/ 0 w 25"/>
                <a:gd name="T21" fmla="*/ 12 h 23"/>
                <a:gd name="T22" fmla="*/ 0 w 25"/>
                <a:gd name="T23" fmla="*/ 12 h 23"/>
                <a:gd name="T24" fmla="*/ 2 w 25"/>
                <a:gd name="T25" fmla="*/ 8 h 23"/>
                <a:gd name="T26" fmla="*/ 4 w 25"/>
                <a:gd name="T27" fmla="*/ 4 h 23"/>
                <a:gd name="T28" fmla="*/ 8 w 25"/>
                <a:gd name="T29" fmla="*/ 2 h 23"/>
                <a:gd name="T30" fmla="*/ 13 w 25"/>
                <a:gd name="T31" fmla="*/ 0 h 23"/>
                <a:gd name="T32" fmla="*/ 13 w 25"/>
                <a:gd name="T33" fmla="*/ 0 h 23"/>
                <a:gd name="T34" fmla="*/ 17 w 25"/>
                <a:gd name="T35" fmla="*/ 2 h 23"/>
                <a:gd name="T36" fmla="*/ 21 w 25"/>
                <a:gd name="T37" fmla="*/ 4 h 23"/>
                <a:gd name="T38" fmla="*/ 23 w 25"/>
                <a:gd name="T39" fmla="*/ 8 h 23"/>
                <a:gd name="T40" fmla="*/ 25 w 25"/>
                <a:gd name="T41" fmla="*/ 12 h 23"/>
                <a:gd name="T42" fmla="*/ 25 w 25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3">
                  <a:moveTo>
                    <a:pt x="25" y="12"/>
                  </a:moveTo>
                  <a:lnTo>
                    <a:pt x="25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70BCF435-E116-F941-B8B8-76C1D11DF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1984375"/>
              <a:ext cx="19050" cy="19050"/>
            </a:xfrm>
            <a:custGeom>
              <a:avLst/>
              <a:gdLst>
                <a:gd name="T0" fmla="*/ 25 w 25"/>
                <a:gd name="T1" fmla="*/ 13 h 25"/>
                <a:gd name="T2" fmla="*/ 25 w 25"/>
                <a:gd name="T3" fmla="*/ 13 h 25"/>
                <a:gd name="T4" fmla="*/ 23 w 25"/>
                <a:gd name="T5" fmla="*/ 17 h 25"/>
                <a:gd name="T6" fmla="*/ 21 w 25"/>
                <a:gd name="T7" fmla="*/ 21 h 25"/>
                <a:gd name="T8" fmla="*/ 17 w 25"/>
                <a:gd name="T9" fmla="*/ 23 h 25"/>
                <a:gd name="T10" fmla="*/ 13 w 25"/>
                <a:gd name="T11" fmla="*/ 25 h 25"/>
                <a:gd name="T12" fmla="*/ 13 w 25"/>
                <a:gd name="T13" fmla="*/ 25 h 25"/>
                <a:gd name="T14" fmla="*/ 8 w 25"/>
                <a:gd name="T15" fmla="*/ 23 h 25"/>
                <a:gd name="T16" fmla="*/ 4 w 25"/>
                <a:gd name="T17" fmla="*/ 21 h 25"/>
                <a:gd name="T18" fmla="*/ 2 w 25"/>
                <a:gd name="T19" fmla="*/ 17 h 25"/>
                <a:gd name="T20" fmla="*/ 0 w 25"/>
                <a:gd name="T21" fmla="*/ 13 h 25"/>
                <a:gd name="T22" fmla="*/ 0 w 25"/>
                <a:gd name="T23" fmla="*/ 13 h 25"/>
                <a:gd name="T24" fmla="*/ 2 w 25"/>
                <a:gd name="T25" fmla="*/ 8 h 25"/>
                <a:gd name="T26" fmla="*/ 4 w 25"/>
                <a:gd name="T27" fmla="*/ 4 h 25"/>
                <a:gd name="T28" fmla="*/ 8 w 25"/>
                <a:gd name="T29" fmla="*/ 2 h 25"/>
                <a:gd name="T30" fmla="*/ 13 w 25"/>
                <a:gd name="T31" fmla="*/ 0 h 25"/>
                <a:gd name="T32" fmla="*/ 13 w 25"/>
                <a:gd name="T33" fmla="*/ 0 h 25"/>
                <a:gd name="T34" fmla="*/ 17 w 25"/>
                <a:gd name="T35" fmla="*/ 2 h 25"/>
                <a:gd name="T36" fmla="*/ 21 w 25"/>
                <a:gd name="T37" fmla="*/ 4 h 25"/>
                <a:gd name="T38" fmla="*/ 23 w 25"/>
                <a:gd name="T39" fmla="*/ 8 h 25"/>
                <a:gd name="T40" fmla="*/ 25 w 25"/>
                <a:gd name="T41" fmla="*/ 13 h 25"/>
                <a:gd name="T42" fmla="*/ 25 w 25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5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3"/>
                  </a:ln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 89">
              <a:extLst>
                <a:ext uri="{FF2B5EF4-FFF2-40B4-BE49-F238E27FC236}">
                  <a16:creationId xmlns:a16="http://schemas.microsoft.com/office/drawing/2014/main" id="{8FCCEBE0-A389-A440-B92B-66CDC24B4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076450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0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0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3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3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90">
              <a:extLst>
                <a:ext uri="{FF2B5EF4-FFF2-40B4-BE49-F238E27FC236}">
                  <a16:creationId xmlns:a16="http://schemas.microsoft.com/office/drawing/2014/main" id="{F9B5636A-3152-6447-BFF4-CF69CEDC3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168525"/>
              <a:ext cx="19050" cy="19050"/>
            </a:xfrm>
            <a:custGeom>
              <a:avLst/>
              <a:gdLst>
                <a:gd name="T0" fmla="*/ 25 w 25"/>
                <a:gd name="T1" fmla="*/ 11 h 23"/>
                <a:gd name="T2" fmla="*/ 25 w 25"/>
                <a:gd name="T3" fmla="*/ 11 h 23"/>
                <a:gd name="T4" fmla="*/ 23 w 25"/>
                <a:gd name="T5" fmla="*/ 16 h 23"/>
                <a:gd name="T6" fmla="*/ 21 w 25"/>
                <a:gd name="T7" fmla="*/ 19 h 23"/>
                <a:gd name="T8" fmla="*/ 17 w 25"/>
                <a:gd name="T9" fmla="*/ 23 h 23"/>
                <a:gd name="T10" fmla="*/ 13 w 25"/>
                <a:gd name="T11" fmla="*/ 23 h 23"/>
                <a:gd name="T12" fmla="*/ 13 w 25"/>
                <a:gd name="T13" fmla="*/ 23 h 23"/>
                <a:gd name="T14" fmla="*/ 8 w 25"/>
                <a:gd name="T15" fmla="*/ 23 h 23"/>
                <a:gd name="T16" fmla="*/ 4 w 25"/>
                <a:gd name="T17" fmla="*/ 19 h 23"/>
                <a:gd name="T18" fmla="*/ 2 w 25"/>
                <a:gd name="T19" fmla="*/ 16 h 23"/>
                <a:gd name="T20" fmla="*/ 0 w 25"/>
                <a:gd name="T21" fmla="*/ 11 h 23"/>
                <a:gd name="T22" fmla="*/ 0 w 25"/>
                <a:gd name="T23" fmla="*/ 11 h 23"/>
                <a:gd name="T24" fmla="*/ 2 w 25"/>
                <a:gd name="T25" fmla="*/ 7 h 23"/>
                <a:gd name="T26" fmla="*/ 4 w 25"/>
                <a:gd name="T27" fmla="*/ 4 h 23"/>
                <a:gd name="T28" fmla="*/ 8 w 25"/>
                <a:gd name="T29" fmla="*/ 0 h 23"/>
                <a:gd name="T30" fmla="*/ 13 w 25"/>
                <a:gd name="T31" fmla="*/ 0 h 23"/>
                <a:gd name="T32" fmla="*/ 13 w 25"/>
                <a:gd name="T33" fmla="*/ 0 h 23"/>
                <a:gd name="T34" fmla="*/ 17 w 25"/>
                <a:gd name="T35" fmla="*/ 0 h 23"/>
                <a:gd name="T36" fmla="*/ 21 w 25"/>
                <a:gd name="T37" fmla="*/ 4 h 23"/>
                <a:gd name="T38" fmla="*/ 23 w 25"/>
                <a:gd name="T39" fmla="*/ 7 h 23"/>
                <a:gd name="T40" fmla="*/ 25 w 25"/>
                <a:gd name="T41" fmla="*/ 11 h 23"/>
                <a:gd name="T42" fmla="*/ 25 w 25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3">
                  <a:moveTo>
                    <a:pt x="25" y="11"/>
                  </a:moveTo>
                  <a:lnTo>
                    <a:pt x="25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1"/>
                  </a:lnTo>
                  <a:lnTo>
                    <a:pt x="2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91">
              <a:extLst>
                <a:ext uri="{FF2B5EF4-FFF2-40B4-BE49-F238E27FC236}">
                  <a16:creationId xmlns:a16="http://schemas.microsoft.com/office/drawing/2014/main" id="{7DC0428E-33E8-C843-8DB3-BAC83CA8B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260600"/>
              <a:ext cx="19050" cy="20638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1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1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4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4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92">
              <a:extLst>
                <a:ext uri="{FF2B5EF4-FFF2-40B4-BE49-F238E27FC236}">
                  <a16:creationId xmlns:a16="http://schemas.microsoft.com/office/drawing/2014/main" id="{42376434-23FB-9743-8CE4-70EBA20B5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354263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1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1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4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4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93">
              <a:extLst>
                <a:ext uri="{FF2B5EF4-FFF2-40B4-BE49-F238E27FC236}">
                  <a16:creationId xmlns:a16="http://schemas.microsoft.com/office/drawing/2014/main" id="{983738FC-C574-2342-B9C1-9673194CE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446338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1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1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4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4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Freeform 94">
              <a:extLst>
                <a:ext uri="{FF2B5EF4-FFF2-40B4-BE49-F238E27FC236}">
                  <a16:creationId xmlns:a16="http://schemas.microsoft.com/office/drawing/2014/main" id="{4B868585-1BB0-A545-BB1C-0B0589A61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1892300"/>
              <a:ext cx="19050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3 w 23"/>
                <a:gd name="T5" fmla="*/ 16 h 23"/>
                <a:gd name="T6" fmla="*/ 21 w 23"/>
                <a:gd name="T7" fmla="*/ 21 h 23"/>
                <a:gd name="T8" fmla="*/ 16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4 w 23"/>
                <a:gd name="T17" fmla="*/ 21 h 23"/>
                <a:gd name="T18" fmla="*/ 1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1 w 23"/>
                <a:gd name="T25" fmla="*/ 8 h 23"/>
                <a:gd name="T26" fmla="*/ 4 w 23"/>
                <a:gd name="T27" fmla="*/ 4 h 23"/>
                <a:gd name="T28" fmla="*/ 7 w 23"/>
                <a:gd name="T29" fmla="*/ 2 h 23"/>
                <a:gd name="T30" fmla="*/ 12 w 23"/>
                <a:gd name="T31" fmla="*/ 0 h 23"/>
                <a:gd name="T32" fmla="*/ 12 w 23"/>
                <a:gd name="T33" fmla="*/ 0 h 23"/>
                <a:gd name="T34" fmla="*/ 16 w 23"/>
                <a:gd name="T35" fmla="*/ 2 h 23"/>
                <a:gd name="T36" fmla="*/ 21 w 23"/>
                <a:gd name="T37" fmla="*/ 4 h 23"/>
                <a:gd name="T38" fmla="*/ 23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Freeform 95">
              <a:extLst>
                <a:ext uri="{FF2B5EF4-FFF2-40B4-BE49-F238E27FC236}">
                  <a16:creationId xmlns:a16="http://schemas.microsoft.com/office/drawing/2014/main" id="{67AB14DC-9EAD-564B-AE90-E206C2103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1984375"/>
              <a:ext cx="19050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3 w 23"/>
                <a:gd name="T5" fmla="*/ 17 h 25"/>
                <a:gd name="T6" fmla="*/ 21 w 23"/>
                <a:gd name="T7" fmla="*/ 21 h 25"/>
                <a:gd name="T8" fmla="*/ 16 w 23"/>
                <a:gd name="T9" fmla="*/ 23 h 25"/>
                <a:gd name="T10" fmla="*/ 12 w 23"/>
                <a:gd name="T11" fmla="*/ 25 h 25"/>
                <a:gd name="T12" fmla="*/ 12 w 23"/>
                <a:gd name="T13" fmla="*/ 25 h 25"/>
                <a:gd name="T14" fmla="*/ 7 w 23"/>
                <a:gd name="T15" fmla="*/ 23 h 25"/>
                <a:gd name="T16" fmla="*/ 4 w 23"/>
                <a:gd name="T17" fmla="*/ 21 h 25"/>
                <a:gd name="T18" fmla="*/ 1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1 w 23"/>
                <a:gd name="T25" fmla="*/ 8 h 25"/>
                <a:gd name="T26" fmla="*/ 4 w 23"/>
                <a:gd name="T27" fmla="*/ 4 h 25"/>
                <a:gd name="T28" fmla="*/ 7 w 23"/>
                <a:gd name="T29" fmla="*/ 2 h 25"/>
                <a:gd name="T30" fmla="*/ 12 w 23"/>
                <a:gd name="T31" fmla="*/ 0 h 25"/>
                <a:gd name="T32" fmla="*/ 12 w 23"/>
                <a:gd name="T33" fmla="*/ 0 h 25"/>
                <a:gd name="T34" fmla="*/ 16 w 23"/>
                <a:gd name="T35" fmla="*/ 2 h 25"/>
                <a:gd name="T36" fmla="*/ 21 w 23"/>
                <a:gd name="T37" fmla="*/ 4 h 25"/>
                <a:gd name="T38" fmla="*/ 23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Freeform 96">
              <a:extLst>
                <a:ext uri="{FF2B5EF4-FFF2-40B4-BE49-F238E27FC236}">
                  <a16:creationId xmlns:a16="http://schemas.microsoft.com/office/drawing/2014/main" id="{107A2D87-E046-FC44-AA95-7F15A3D25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076450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0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0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97">
              <a:extLst>
                <a:ext uri="{FF2B5EF4-FFF2-40B4-BE49-F238E27FC236}">
                  <a16:creationId xmlns:a16="http://schemas.microsoft.com/office/drawing/2014/main" id="{ACF77761-E85D-D845-8B96-5EC558C3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168525"/>
              <a:ext cx="19050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3 w 23"/>
                <a:gd name="T5" fmla="*/ 16 h 23"/>
                <a:gd name="T6" fmla="*/ 21 w 23"/>
                <a:gd name="T7" fmla="*/ 19 h 23"/>
                <a:gd name="T8" fmla="*/ 16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4 w 23"/>
                <a:gd name="T17" fmla="*/ 19 h 23"/>
                <a:gd name="T18" fmla="*/ 1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1 w 23"/>
                <a:gd name="T25" fmla="*/ 7 h 23"/>
                <a:gd name="T26" fmla="*/ 4 w 23"/>
                <a:gd name="T27" fmla="*/ 4 h 23"/>
                <a:gd name="T28" fmla="*/ 7 w 23"/>
                <a:gd name="T29" fmla="*/ 0 h 23"/>
                <a:gd name="T30" fmla="*/ 12 w 23"/>
                <a:gd name="T31" fmla="*/ 0 h 23"/>
                <a:gd name="T32" fmla="*/ 12 w 23"/>
                <a:gd name="T33" fmla="*/ 0 h 23"/>
                <a:gd name="T34" fmla="*/ 16 w 23"/>
                <a:gd name="T35" fmla="*/ 0 h 23"/>
                <a:gd name="T36" fmla="*/ 21 w 23"/>
                <a:gd name="T37" fmla="*/ 4 h 23"/>
                <a:gd name="T38" fmla="*/ 23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98">
              <a:extLst>
                <a:ext uri="{FF2B5EF4-FFF2-40B4-BE49-F238E27FC236}">
                  <a16:creationId xmlns:a16="http://schemas.microsoft.com/office/drawing/2014/main" id="{39314F51-0B0F-B34B-BF69-E9FBFDA44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260600"/>
              <a:ext cx="19050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1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1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99">
              <a:extLst>
                <a:ext uri="{FF2B5EF4-FFF2-40B4-BE49-F238E27FC236}">
                  <a16:creationId xmlns:a16="http://schemas.microsoft.com/office/drawing/2014/main" id="{11B11FDD-E8E6-D845-8F9E-5A5086E35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354263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1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1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Freeform 100">
              <a:extLst>
                <a:ext uri="{FF2B5EF4-FFF2-40B4-BE49-F238E27FC236}">
                  <a16:creationId xmlns:a16="http://schemas.microsoft.com/office/drawing/2014/main" id="{17825056-D328-994D-8D65-7A895A734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446338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1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1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Freeform 101">
              <a:extLst>
                <a:ext uri="{FF2B5EF4-FFF2-40B4-BE49-F238E27FC236}">
                  <a16:creationId xmlns:a16="http://schemas.microsoft.com/office/drawing/2014/main" id="{419DA7DF-5AC5-C848-A585-74A3EFEC0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1892300"/>
              <a:ext cx="17463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2 w 23"/>
                <a:gd name="T5" fmla="*/ 16 h 23"/>
                <a:gd name="T6" fmla="*/ 19 w 23"/>
                <a:gd name="T7" fmla="*/ 21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7 w 23"/>
                <a:gd name="T15" fmla="*/ 23 h 23"/>
                <a:gd name="T16" fmla="*/ 2 w 23"/>
                <a:gd name="T17" fmla="*/ 21 h 23"/>
                <a:gd name="T18" fmla="*/ 0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0 w 23"/>
                <a:gd name="T25" fmla="*/ 8 h 23"/>
                <a:gd name="T26" fmla="*/ 2 w 23"/>
                <a:gd name="T27" fmla="*/ 4 h 23"/>
                <a:gd name="T28" fmla="*/ 7 w 23"/>
                <a:gd name="T29" fmla="*/ 2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2 h 23"/>
                <a:gd name="T36" fmla="*/ 19 w 23"/>
                <a:gd name="T37" fmla="*/ 4 h 23"/>
                <a:gd name="T38" fmla="*/ 22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2" y="16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102">
              <a:extLst>
                <a:ext uri="{FF2B5EF4-FFF2-40B4-BE49-F238E27FC236}">
                  <a16:creationId xmlns:a16="http://schemas.microsoft.com/office/drawing/2014/main" id="{82A65A10-E766-3E45-BBA3-A0366C38F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1984375"/>
              <a:ext cx="17463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2 w 23"/>
                <a:gd name="T5" fmla="*/ 17 h 25"/>
                <a:gd name="T6" fmla="*/ 19 w 23"/>
                <a:gd name="T7" fmla="*/ 21 h 25"/>
                <a:gd name="T8" fmla="*/ 16 w 23"/>
                <a:gd name="T9" fmla="*/ 23 h 25"/>
                <a:gd name="T10" fmla="*/ 11 w 23"/>
                <a:gd name="T11" fmla="*/ 25 h 25"/>
                <a:gd name="T12" fmla="*/ 11 w 23"/>
                <a:gd name="T13" fmla="*/ 25 h 25"/>
                <a:gd name="T14" fmla="*/ 7 w 23"/>
                <a:gd name="T15" fmla="*/ 23 h 25"/>
                <a:gd name="T16" fmla="*/ 2 w 23"/>
                <a:gd name="T17" fmla="*/ 21 h 25"/>
                <a:gd name="T18" fmla="*/ 0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0 w 23"/>
                <a:gd name="T25" fmla="*/ 8 h 25"/>
                <a:gd name="T26" fmla="*/ 2 w 23"/>
                <a:gd name="T27" fmla="*/ 4 h 25"/>
                <a:gd name="T28" fmla="*/ 7 w 23"/>
                <a:gd name="T29" fmla="*/ 2 h 25"/>
                <a:gd name="T30" fmla="*/ 11 w 23"/>
                <a:gd name="T31" fmla="*/ 0 h 25"/>
                <a:gd name="T32" fmla="*/ 11 w 23"/>
                <a:gd name="T33" fmla="*/ 0 h 25"/>
                <a:gd name="T34" fmla="*/ 16 w 23"/>
                <a:gd name="T35" fmla="*/ 2 h 25"/>
                <a:gd name="T36" fmla="*/ 19 w 23"/>
                <a:gd name="T37" fmla="*/ 4 h 25"/>
                <a:gd name="T38" fmla="*/ 22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103">
              <a:extLst>
                <a:ext uri="{FF2B5EF4-FFF2-40B4-BE49-F238E27FC236}">
                  <a16:creationId xmlns:a16="http://schemas.microsoft.com/office/drawing/2014/main" id="{84C637EC-B918-AE4A-B2AA-2AA312494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076450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3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 104">
              <a:extLst>
                <a:ext uri="{FF2B5EF4-FFF2-40B4-BE49-F238E27FC236}">
                  <a16:creationId xmlns:a16="http://schemas.microsoft.com/office/drawing/2014/main" id="{35619510-95F4-0241-B3CB-F14E93D9C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168525"/>
              <a:ext cx="17463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2 w 23"/>
                <a:gd name="T5" fmla="*/ 16 h 23"/>
                <a:gd name="T6" fmla="*/ 19 w 23"/>
                <a:gd name="T7" fmla="*/ 19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7 w 23"/>
                <a:gd name="T15" fmla="*/ 23 h 23"/>
                <a:gd name="T16" fmla="*/ 2 w 23"/>
                <a:gd name="T17" fmla="*/ 19 h 23"/>
                <a:gd name="T18" fmla="*/ 0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0 w 23"/>
                <a:gd name="T25" fmla="*/ 7 h 23"/>
                <a:gd name="T26" fmla="*/ 2 w 23"/>
                <a:gd name="T27" fmla="*/ 4 h 23"/>
                <a:gd name="T28" fmla="*/ 7 w 23"/>
                <a:gd name="T29" fmla="*/ 0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0 h 23"/>
                <a:gd name="T36" fmla="*/ 19 w 23"/>
                <a:gd name="T37" fmla="*/ 4 h 23"/>
                <a:gd name="T38" fmla="*/ 22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2" y="16"/>
                  </a:lnTo>
                  <a:lnTo>
                    <a:pt x="19" y="19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7" y="23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105">
              <a:extLst>
                <a:ext uri="{FF2B5EF4-FFF2-40B4-BE49-F238E27FC236}">
                  <a16:creationId xmlns:a16="http://schemas.microsoft.com/office/drawing/2014/main" id="{BD970055-419A-D148-80BF-2784CE432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260600"/>
              <a:ext cx="17463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4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106">
              <a:extLst>
                <a:ext uri="{FF2B5EF4-FFF2-40B4-BE49-F238E27FC236}">
                  <a16:creationId xmlns:a16="http://schemas.microsoft.com/office/drawing/2014/main" id="{87144843-2962-9243-A43D-A8D8FD284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3542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4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107">
              <a:extLst>
                <a:ext uri="{FF2B5EF4-FFF2-40B4-BE49-F238E27FC236}">
                  <a16:creationId xmlns:a16="http://schemas.microsoft.com/office/drawing/2014/main" id="{DA51123B-950D-F24D-9DBB-A547E89B3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446338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4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108">
              <a:extLst>
                <a:ext uri="{FF2B5EF4-FFF2-40B4-BE49-F238E27FC236}">
                  <a16:creationId xmlns:a16="http://schemas.microsoft.com/office/drawing/2014/main" id="{AE237D57-E441-D049-9AE0-C1782DF89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2 w 24"/>
                <a:gd name="T5" fmla="*/ 16 h 23"/>
                <a:gd name="T6" fmla="*/ 20 w 24"/>
                <a:gd name="T7" fmla="*/ 21 h 23"/>
                <a:gd name="T8" fmla="*/ 16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6 w 24"/>
                <a:gd name="T35" fmla="*/ 2 h 23"/>
                <a:gd name="T36" fmla="*/ 20 w 24"/>
                <a:gd name="T37" fmla="*/ 4 h 23"/>
                <a:gd name="T38" fmla="*/ 22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2" y="16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109">
              <a:extLst>
                <a:ext uri="{FF2B5EF4-FFF2-40B4-BE49-F238E27FC236}">
                  <a16:creationId xmlns:a16="http://schemas.microsoft.com/office/drawing/2014/main" id="{BABC16ED-9FB7-904B-B46F-725E8C1F9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2 w 24"/>
                <a:gd name="T5" fmla="*/ 17 h 25"/>
                <a:gd name="T6" fmla="*/ 20 w 24"/>
                <a:gd name="T7" fmla="*/ 21 h 25"/>
                <a:gd name="T8" fmla="*/ 16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6 w 24"/>
                <a:gd name="T35" fmla="*/ 2 h 25"/>
                <a:gd name="T36" fmla="*/ 20 w 24"/>
                <a:gd name="T37" fmla="*/ 4 h 25"/>
                <a:gd name="T38" fmla="*/ 22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10">
              <a:extLst>
                <a:ext uri="{FF2B5EF4-FFF2-40B4-BE49-F238E27FC236}">
                  <a16:creationId xmlns:a16="http://schemas.microsoft.com/office/drawing/2014/main" id="{D99A14AF-E283-E44A-8B44-C28C75D56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0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3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11">
              <a:extLst>
                <a:ext uri="{FF2B5EF4-FFF2-40B4-BE49-F238E27FC236}">
                  <a16:creationId xmlns:a16="http://schemas.microsoft.com/office/drawing/2014/main" id="{43EEBF1B-6B58-CD41-8AC1-05E61D1F2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2 w 24"/>
                <a:gd name="T5" fmla="*/ 16 h 23"/>
                <a:gd name="T6" fmla="*/ 20 w 24"/>
                <a:gd name="T7" fmla="*/ 19 h 23"/>
                <a:gd name="T8" fmla="*/ 16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6 w 24"/>
                <a:gd name="T35" fmla="*/ 0 h 23"/>
                <a:gd name="T36" fmla="*/ 20 w 24"/>
                <a:gd name="T37" fmla="*/ 4 h 23"/>
                <a:gd name="T38" fmla="*/ 22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2" y="16"/>
                  </a:lnTo>
                  <a:lnTo>
                    <a:pt x="20" y="19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112">
              <a:extLst>
                <a:ext uri="{FF2B5EF4-FFF2-40B4-BE49-F238E27FC236}">
                  <a16:creationId xmlns:a16="http://schemas.microsoft.com/office/drawing/2014/main" id="{F9E696EB-4BF8-144B-9C2B-F246C2427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1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4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13">
              <a:extLst>
                <a:ext uri="{FF2B5EF4-FFF2-40B4-BE49-F238E27FC236}">
                  <a16:creationId xmlns:a16="http://schemas.microsoft.com/office/drawing/2014/main" id="{CBB662C1-B858-A441-A525-C5EB31158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1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4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114">
              <a:extLst>
                <a:ext uri="{FF2B5EF4-FFF2-40B4-BE49-F238E27FC236}">
                  <a16:creationId xmlns:a16="http://schemas.microsoft.com/office/drawing/2014/main" id="{BFE580B6-0694-5949-91DD-8EFB05E4F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1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4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15">
              <a:extLst>
                <a:ext uri="{FF2B5EF4-FFF2-40B4-BE49-F238E27FC236}">
                  <a16:creationId xmlns:a16="http://schemas.microsoft.com/office/drawing/2014/main" id="{A0872F42-7FC2-1546-BD09-DED52428A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1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8 w 24"/>
                <a:gd name="T15" fmla="*/ 23 h 23"/>
                <a:gd name="T16" fmla="*/ 4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4 w 24"/>
                <a:gd name="T27" fmla="*/ 4 h 23"/>
                <a:gd name="T28" fmla="*/ 8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1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116">
              <a:extLst>
                <a:ext uri="{FF2B5EF4-FFF2-40B4-BE49-F238E27FC236}">
                  <a16:creationId xmlns:a16="http://schemas.microsoft.com/office/drawing/2014/main" id="{B53A9CB3-E260-1B49-91F6-24AA0D0FC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1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8 w 24"/>
                <a:gd name="T15" fmla="*/ 23 h 25"/>
                <a:gd name="T16" fmla="*/ 4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4 w 24"/>
                <a:gd name="T27" fmla="*/ 4 h 25"/>
                <a:gd name="T28" fmla="*/ 8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1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17">
              <a:extLst>
                <a:ext uri="{FF2B5EF4-FFF2-40B4-BE49-F238E27FC236}">
                  <a16:creationId xmlns:a16="http://schemas.microsoft.com/office/drawing/2014/main" id="{49DD23C0-FB85-4F4E-A32C-2F724D83F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 118">
              <a:extLst>
                <a:ext uri="{FF2B5EF4-FFF2-40B4-BE49-F238E27FC236}">
                  <a16:creationId xmlns:a16="http://schemas.microsoft.com/office/drawing/2014/main" id="{96CC7FE7-E962-104D-B873-B70EA5E9B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1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8 w 24"/>
                <a:gd name="T15" fmla="*/ 23 h 23"/>
                <a:gd name="T16" fmla="*/ 4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4 w 24"/>
                <a:gd name="T27" fmla="*/ 4 h 23"/>
                <a:gd name="T28" fmla="*/ 8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1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119">
              <a:extLst>
                <a:ext uri="{FF2B5EF4-FFF2-40B4-BE49-F238E27FC236}">
                  <a16:creationId xmlns:a16="http://schemas.microsoft.com/office/drawing/2014/main" id="{B3624B4F-42B8-974D-953A-59924D5C3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 120">
              <a:extLst>
                <a:ext uri="{FF2B5EF4-FFF2-40B4-BE49-F238E27FC236}">
                  <a16:creationId xmlns:a16="http://schemas.microsoft.com/office/drawing/2014/main" id="{4FE67A4A-9054-194B-B110-56D5DC0C8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121">
              <a:extLst>
                <a:ext uri="{FF2B5EF4-FFF2-40B4-BE49-F238E27FC236}">
                  <a16:creationId xmlns:a16="http://schemas.microsoft.com/office/drawing/2014/main" id="{52920420-2ED0-D849-B187-F4CFC05F6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Freeform 122">
              <a:extLst>
                <a:ext uri="{FF2B5EF4-FFF2-40B4-BE49-F238E27FC236}">
                  <a16:creationId xmlns:a16="http://schemas.microsoft.com/office/drawing/2014/main" id="{7B6C24ED-64F7-2A42-A17E-FC06131BA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1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4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1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reeform 123">
              <a:extLst>
                <a:ext uri="{FF2B5EF4-FFF2-40B4-BE49-F238E27FC236}">
                  <a16:creationId xmlns:a16="http://schemas.microsoft.com/office/drawing/2014/main" id="{62697FCB-9180-6647-85FC-82C4685CF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1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4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4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1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Freeform 124">
              <a:extLst>
                <a:ext uri="{FF2B5EF4-FFF2-40B4-BE49-F238E27FC236}">
                  <a16:creationId xmlns:a16="http://schemas.microsoft.com/office/drawing/2014/main" id="{F98EB116-A236-9F4C-8DDF-1D328E3EE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125">
              <a:extLst>
                <a:ext uri="{FF2B5EF4-FFF2-40B4-BE49-F238E27FC236}">
                  <a16:creationId xmlns:a16="http://schemas.microsoft.com/office/drawing/2014/main" id="{FE8DACC0-8541-AC46-B90C-8B7E2D492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1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4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1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 126">
              <a:extLst>
                <a:ext uri="{FF2B5EF4-FFF2-40B4-BE49-F238E27FC236}">
                  <a16:creationId xmlns:a16="http://schemas.microsoft.com/office/drawing/2014/main" id="{99A8A28C-C680-4341-84AC-05867F2DC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 127">
              <a:extLst>
                <a:ext uri="{FF2B5EF4-FFF2-40B4-BE49-F238E27FC236}">
                  <a16:creationId xmlns:a16="http://schemas.microsoft.com/office/drawing/2014/main" id="{2D2049F6-5DA3-734B-AA17-819486BCD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 128">
              <a:extLst>
                <a:ext uri="{FF2B5EF4-FFF2-40B4-BE49-F238E27FC236}">
                  <a16:creationId xmlns:a16="http://schemas.microsoft.com/office/drawing/2014/main" id="{8996E9A9-0BA4-1741-8FE2-A57384C22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 129">
              <a:extLst>
                <a:ext uri="{FF2B5EF4-FFF2-40B4-BE49-F238E27FC236}">
                  <a16:creationId xmlns:a16="http://schemas.microsoft.com/office/drawing/2014/main" id="{A91728D0-537E-9E4A-835E-FDD3D53EE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0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0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130">
              <a:extLst>
                <a:ext uri="{FF2B5EF4-FFF2-40B4-BE49-F238E27FC236}">
                  <a16:creationId xmlns:a16="http://schemas.microsoft.com/office/drawing/2014/main" id="{9728C1E5-82E0-EC4C-9484-9A263ABBB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0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0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 131">
              <a:extLst>
                <a:ext uri="{FF2B5EF4-FFF2-40B4-BE49-F238E27FC236}">
                  <a16:creationId xmlns:a16="http://schemas.microsoft.com/office/drawing/2014/main" id="{CB9615A6-1D35-C54B-BC0A-91609D07F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 132">
              <a:extLst>
                <a:ext uri="{FF2B5EF4-FFF2-40B4-BE49-F238E27FC236}">
                  <a16:creationId xmlns:a16="http://schemas.microsoft.com/office/drawing/2014/main" id="{D47B2CC0-5152-0D46-9973-4883E5BE6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0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0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 133">
              <a:extLst>
                <a:ext uri="{FF2B5EF4-FFF2-40B4-BE49-F238E27FC236}">
                  <a16:creationId xmlns:a16="http://schemas.microsoft.com/office/drawing/2014/main" id="{AA6A802E-EA17-A14A-9DDB-8233520E2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134">
              <a:extLst>
                <a:ext uri="{FF2B5EF4-FFF2-40B4-BE49-F238E27FC236}">
                  <a16:creationId xmlns:a16="http://schemas.microsoft.com/office/drawing/2014/main" id="{EEEEDF80-B548-DE46-BF9A-0E755DEB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135">
              <a:extLst>
                <a:ext uri="{FF2B5EF4-FFF2-40B4-BE49-F238E27FC236}">
                  <a16:creationId xmlns:a16="http://schemas.microsoft.com/office/drawing/2014/main" id="{2EDCFC3F-FC96-3341-85F7-7D90B2306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136">
              <a:extLst>
                <a:ext uri="{FF2B5EF4-FFF2-40B4-BE49-F238E27FC236}">
                  <a16:creationId xmlns:a16="http://schemas.microsoft.com/office/drawing/2014/main" id="{FA233C53-6C1E-D34E-B7F5-319FF7FA5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1892300"/>
              <a:ext cx="17463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3 w 23"/>
                <a:gd name="T5" fmla="*/ 16 h 23"/>
                <a:gd name="T6" fmla="*/ 19 w 23"/>
                <a:gd name="T7" fmla="*/ 21 h 23"/>
                <a:gd name="T8" fmla="*/ 15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3 w 23"/>
                <a:gd name="T17" fmla="*/ 21 h 23"/>
                <a:gd name="T18" fmla="*/ 0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0 w 23"/>
                <a:gd name="T25" fmla="*/ 8 h 23"/>
                <a:gd name="T26" fmla="*/ 3 w 23"/>
                <a:gd name="T27" fmla="*/ 4 h 23"/>
                <a:gd name="T28" fmla="*/ 7 w 23"/>
                <a:gd name="T29" fmla="*/ 2 h 23"/>
                <a:gd name="T30" fmla="*/ 12 w 23"/>
                <a:gd name="T31" fmla="*/ 0 h 23"/>
                <a:gd name="T32" fmla="*/ 12 w 23"/>
                <a:gd name="T33" fmla="*/ 0 h 23"/>
                <a:gd name="T34" fmla="*/ 15 w 23"/>
                <a:gd name="T35" fmla="*/ 2 h 23"/>
                <a:gd name="T36" fmla="*/ 19 w 23"/>
                <a:gd name="T37" fmla="*/ 4 h 23"/>
                <a:gd name="T38" fmla="*/ 23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3" y="16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9" y="4"/>
                  </a:lnTo>
                  <a:lnTo>
                    <a:pt x="23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137">
              <a:extLst>
                <a:ext uri="{FF2B5EF4-FFF2-40B4-BE49-F238E27FC236}">
                  <a16:creationId xmlns:a16="http://schemas.microsoft.com/office/drawing/2014/main" id="{E6BCDD75-1C87-CF45-BB98-919E1BC8F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1984375"/>
              <a:ext cx="17463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3 w 23"/>
                <a:gd name="T5" fmla="*/ 17 h 25"/>
                <a:gd name="T6" fmla="*/ 19 w 23"/>
                <a:gd name="T7" fmla="*/ 21 h 25"/>
                <a:gd name="T8" fmla="*/ 15 w 23"/>
                <a:gd name="T9" fmla="*/ 23 h 25"/>
                <a:gd name="T10" fmla="*/ 12 w 23"/>
                <a:gd name="T11" fmla="*/ 25 h 25"/>
                <a:gd name="T12" fmla="*/ 12 w 23"/>
                <a:gd name="T13" fmla="*/ 25 h 25"/>
                <a:gd name="T14" fmla="*/ 7 w 23"/>
                <a:gd name="T15" fmla="*/ 23 h 25"/>
                <a:gd name="T16" fmla="*/ 3 w 23"/>
                <a:gd name="T17" fmla="*/ 21 h 25"/>
                <a:gd name="T18" fmla="*/ 0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0 w 23"/>
                <a:gd name="T25" fmla="*/ 8 h 25"/>
                <a:gd name="T26" fmla="*/ 3 w 23"/>
                <a:gd name="T27" fmla="*/ 4 h 25"/>
                <a:gd name="T28" fmla="*/ 7 w 23"/>
                <a:gd name="T29" fmla="*/ 2 h 25"/>
                <a:gd name="T30" fmla="*/ 12 w 23"/>
                <a:gd name="T31" fmla="*/ 0 h 25"/>
                <a:gd name="T32" fmla="*/ 12 w 23"/>
                <a:gd name="T33" fmla="*/ 0 h 25"/>
                <a:gd name="T34" fmla="*/ 15 w 23"/>
                <a:gd name="T35" fmla="*/ 2 h 25"/>
                <a:gd name="T36" fmla="*/ 19 w 23"/>
                <a:gd name="T37" fmla="*/ 4 h 25"/>
                <a:gd name="T38" fmla="*/ 23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9" y="4"/>
                  </a:lnTo>
                  <a:lnTo>
                    <a:pt x="23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138">
              <a:extLst>
                <a:ext uri="{FF2B5EF4-FFF2-40B4-BE49-F238E27FC236}">
                  <a16:creationId xmlns:a16="http://schemas.microsoft.com/office/drawing/2014/main" id="{7F0BF96D-D153-C545-AD22-F08235026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076450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0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39">
              <a:extLst>
                <a:ext uri="{FF2B5EF4-FFF2-40B4-BE49-F238E27FC236}">
                  <a16:creationId xmlns:a16="http://schemas.microsoft.com/office/drawing/2014/main" id="{C69AA2DB-980D-B04D-9B05-CCE6FEF94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168525"/>
              <a:ext cx="17463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3 w 23"/>
                <a:gd name="T5" fmla="*/ 16 h 23"/>
                <a:gd name="T6" fmla="*/ 19 w 23"/>
                <a:gd name="T7" fmla="*/ 19 h 23"/>
                <a:gd name="T8" fmla="*/ 15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3 w 23"/>
                <a:gd name="T17" fmla="*/ 19 h 23"/>
                <a:gd name="T18" fmla="*/ 0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0 w 23"/>
                <a:gd name="T25" fmla="*/ 7 h 23"/>
                <a:gd name="T26" fmla="*/ 3 w 23"/>
                <a:gd name="T27" fmla="*/ 4 h 23"/>
                <a:gd name="T28" fmla="*/ 7 w 23"/>
                <a:gd name="T29" fmla="*/ 0 h 23"/>
                <a:gd name="T30" fmla="*/ 12 w 23"/>
                <a:gd name="T31" fmla="*/ 0 h 23"/>
                <a:gd name="T32" fmla="*/ 12 w 23"/>
                <a:gd name="T33" fmla="*/ 0 h 23"/>
                <a:gd name="T34" fmla="*/ 15 w 23"/>
                <a:gd name="T35" fmla="*/ 0 h 23"/>
                <a:gd name="T36" fmla="*/ 19 w 23"/>
                <a:gd name="T37" fmla="*/ 4 h 23"/>
                <a:gd name="T38" fmla="*/ 23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3" y="16"/>
                  </a:lnTo>
                  <a:lnTo>
                    <a:pt x="19" y="19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40">
              <a:extLst>
                <a:ext uri="{FF2B5EF4-FFF2-40B4-BE49-F238E27FC236}">
                  <a16:creationId xmlns:a16="http://schemas.microsoft.com/office/drawing/2014/main" id="{3630FFCB-67F6-3740-B2DA-1915E750E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260600"/>
              <a:ext cx="17463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1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41">
              <a:extLst>
                <a:ext uri="{FF2B5EF4-FFF2-40B4-BE49-F238E27FC236}">
                  <a16:creationId xmlns:a16="http://schemas.microsoft.com/office/drawing/2014/main" id="{D30DF630-BBB9-A14D-B5AA-93A646FD2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3542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1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142">
              <a:extLst>
                <a:ext uri="{FF2B5EF4-FFF2-40B4-BE49-F238E27FC236}">
                  <a16:creationId xmlns:a16="http://schemas.microsoft.com/office/drawing/2014/main" id="{915F37F4-24A1-0045-A1C8-1684BF7D6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446338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1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143">
              <a:extLst>
                <a:ext uri="{FF2B5EF4-FFF2-40B4-BE49-F238E27FC236}">
                  <a16:creationId xmlns:a16="http://schemas.microsoft.com/office/drawing/2014/main" id="{6B243950-EF64-D54A-A37B-ED90067D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1892300"/>
              <a:ext cx="17463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2 w 23"/>
                <a:gd name="T5" fmla="*/ 16 h 23"/>
                <a:gd name="T6" fmla="*/ 20 w 23"/>
                <a:gd name="T7" fmla="*/ 21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8 w 23"/>
                <a:gd name="T15" fmla="*/ 23 h 23"/>
                <a:gd name="T16" fmla="*/ 3 w 23"/>
                <a:gd name="T17" fmla="*/ 21 h 23"/>
                <a:gd name="T18" fmla="*/ 0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0 w 23"/>
                <a:gd name="T25" fmla="*/ 8 h 23"/>
                <a:gd name="T26" fmla="*/ 3 w 23"/>
                <a:gd name="T27" fmla="*/ 4 h 23"/>
                <a:gd name="T28" fmla="*/ 8 w 23"/>
                <a:gd name="T29" fmla="*/ 2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2 h 23"/>
                <a:gd name="T36" fmla="*/ 20 w 23"/>
                <a:gd name="T37" fmla="*/ 4 h 23"/>
                <a:gd name="T38" fmla="*/ 22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2" y="16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144">
              <a:extLst>
                <a:ext uri="{FF2B5EF4-FFF2-40B4-BE49-F238E27FC236}">
                  <a16:creationId xmlns:a16="http://schemas.microsoft.com/office/drawing/2014/main" id="{AC65F723-1D66-3C4C-99A3-C7899B47C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1984375"/>
              <a:ext cx="17463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2 w 23"/>
                <a:gd name="T5" fmla="*/ 17 h 25"/>
                <a:gd name="T6" fmla="*/ 20 w 23"/>
                <a:gd name="T7" fmla="*/ 21 h 25"/>
                <a:gd name="T8" fmla="*/ 16 w 23"/>
                <a:gd name="T9" fmla="*/ 23 h 25"/>
                <a:gd name="T10" fmla="*/ 11 w 23"/>
                <a:gd name="T11" fmla="*/ 25 h 25"/>
                <a:gd name="T12" fmla="*/ 11 w 23"/>
                <a:gd name="T13" fmla="*/ 25 h 25"/>
                <a:gd name="T14" fmla="*/ 8 w 23"/>
                <a:gd name="T15" fmla="*/ 23 h 25"/>
                <a:gd name="T16" fmla="*/ 3 w 23"/>
                <a:gd name="T17" fmla="*/ 21 h 25"/>
                <a:gd name="T18" fmla="*/ 0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0 w 23"/>
                <a:gd name="T25" fmla="*/ 8 h 25"/>
                <a:gd name="T26" fmla="*/ 3 w 23"/>
                <a:gd name="T27" fmla="*/ 4 h 25"/>
                <a:gd name="T28" fmla="*/ 8 w 23"/>
                <a:gd name="T29" fmla="*/ 2 h 25"/>
                <a:gd name="T30" fmla="*/ 11 w 23"/>
                <a:gd name="T31" fmla="*/ 0 h 25"/>
                <a:gd name="T32" fmla="*/ 11 w 23"/>
                <a:gd name="T33" fmla="*/ 0 h 25"/>
                <a:gd name="T34" fmla="*/ 16 w 23"/>
                <a:gd name="T35" fmla="*/ 2 h 25"/>
                <a:gd name="T36" fmla="*/ 20 w 23"/>
                <a:gd name="T37" fmla="*/ 4 h 25"/>
                <a:gd name="T38" fmla="*/ 22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145">
              <a:extLst>
                <a:ext uri="{FF2B5EF4-FFF2-40B4-BE49-F238E27FC236}">
                  <a16:creationId xmlns:a16="http://schemas.microsoft.com/office/drawing/2014/main" id="{101AABAA-1674-6B48-B5F9-6E57B1582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076450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146">
              <a:extLst>
                <a:ext uri="{FF2B5EF4-FFF2-40B4-BE49-F238E27FC236}">
                  <a16:creationId xmlns:a16="http://schemas.microsoft.com/office/drawing/2014/main" id="{649B3F81-3DEB-AF4C-ADC6-BDA7C3006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168525"/>
              <a:ext cx="17463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2 w 23"/>
                <a:gd name="T5" fmla="*/ 16 h 23"/>
                <a:gd name="T6" fmla="*/ 20 w 23"/>
                <a:gd name="T7" fmla="*/ 19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8 w 23"/>
                <a:gd name="T15" fmla="*/ 23 h 23"/>
                <a:gd name="T16" fmla="*/ 3 w 23"/>
                <a:gd name="T17" fmla="*/ 19 h 23"/>
                <a:gd name="T18" fmla="*/ 0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0 w 23"/>
                <a:gd name="T25" fmla="*/ 7 h 23"/>
                <a:gd name="T26" fmla="*/ 3 w 23"/>
                <a:gd name="T27" fmla="*/ 4 h 23"/>
                <a:gd name="T28" fmla="*/ 8 w 23"/>
                <a:gd name="T29" fmla="*/ 0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0 h 23"/>
                <a:gd name="T36" fmla="*/ 20 w 23"/>
                <a:gd name="T37" fmla="*/ 4 h 23"/>
                <a:gd name="T38" fmla="*/ 22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2" y="16"/>
                  </a:lnTo>
                  <a:lnTo>
                    <a:pt x="20" y="19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8" y="23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147">
              <a:extLst>
                <a:ext uri="{FF2B5EF4-FFF2-40B4-BE49-F238E27FC236}">
                  <a16:creationId xmlns:a16="http://schemas.microsoft.com/office/drawing/2014/main" id="{526AC51A-8AB9-E946-A4B1-905BDFB34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260600"/>
              <a:ext cx="17463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148">
              <a:extLst>
                <a:ext uri="{FF2B5EF4-FFF2-40B4-BE49-F238E27FC236}">
                  <a16:creationId xmlns:a16="http://schemas.microsoft.com/office/drawing/2014/main" id="{56B7376F-549A-E64B-9794-FC30E623F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3542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149">
              <a:extLst>
                <a:ext uri="{FF2B5EF4-FFF2-40B4-BE49-F238E27FC236}">
                  <a16:creationId xmlns:a16="http://schemas.microsoft.com/office/drawing/2014/main" id="{5DF48D99-37A3-8C4D-997E-49D864FD2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446338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150">
              <a:extLst>
                <a:ext uri="{FF2B5EF4-FFF2-40B4-BE49-F238E27FC236}">
                  <a16:creationId xmlns:a16="http://schemas.microsoft.com/office/drawing/2014/main" id="{88D39241-33E3-374B-ADE5-AA7541205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1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4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1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151">
              <a:extLst>
                <a:ext uri="{FF2B5EF4-FFF2-40B4-BE49-F238E27FC236}">
                  <a16:creationId xmlns:a16="http://schemas.microsoft.com/office/drawing/2014/main" id="{7D8C10CD-0836-9648-BC49-1BE993C29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1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4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4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1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152">
              <a:extLst>
                <a:ext uri="{FF2B5EF4-FFF2-40B4-BE49-F238E27FC236}">
                  <a16:creationId xmlns:a16="http://schemas.microsoft.com/office/drawing/2014/main" id="{492591E3-289B-E940-B799-56C65ABB4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153">
              <a:extLst>
                <a:ext uri="{FF2B5EF4-FFF2-40B4-BE49-F238E27FC236}">
                  <a16:creationId xmlns:a16="http://schemas.microsoft.com/office/drawing/2014/main" id="{22FD4A3F-402C-9545-B1FF-709A64C24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1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4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1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154">
              <a:extLst>
                <a:ext uri="{FF2B5EF4-FFF2-40B4-BE49-F238E27FC236}">
                  <a16:creationId xmlns:a16="http://schemas.microsoft.com/office/drawing/2014/main" id="{B681E56E-929E-E942-9CFE-72A08CDBF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155">
              <a:extLst>
                <a:ext uri="{FF2B5EF4-FFF2-40B4-BE49-F238E27FC236}">
                  <a16:creationId xmlns:a16="http://schemas.microsoft.com/office/drawing/2014/main" id="{8586201D-D2E5-0149-82EC-63346D432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156">
              <a:extLst>
                <a:ext uri="{FF2B5EF4-FFF2-40B4-BE49-F238E27FC236}">
                  <a16:creationId xmlns:a16="http://schemas.microsoft.com/office/drawing/2014/main" id="{F1D786C2-212A-D24F-B462-1AD111AD6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157">
              <a:extLst>
                <a:ext uri="{FF2B5EF4-FFF2-40B4-BE49-F238E27FC236}">
                  <a16:creationId xmlns:a16="http://schemas.microsoft.com/office/drawing/2014/main" id="{9638BDFC-7568-1044-945F-201B16C80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0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0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158">
              <a:extLst>
                <a:ext uri="{FF2B5EF4-FFF2-40B4-BE49-F238E27FC236}">
                  <a16:creationId xmlns:a16="http://schemas.microsoft.com/office/drawing/2014/main" id="{F83B4CB0-921B-8A4C-984B-1CDE38B7C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0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0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159">
              <a:extLst>
                <a:ext uri="{FF2B5EF4-FFF2-40B4-BE49-F238E27FC236}">
                  <a16:creationId xmlns:a16="http://schemas.microsoft.com/office/drawing/2014/main" id="{B900B406-B71F-B141-B9BC-44A78FDAC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160">
              <a:extLst>
                <a:ext uri="{FF2B5EF4-FFF2-40B4-BE49-F238E27FC236}">
                  <a16:creationId xmlns:a16="http://schemas.microsoft.com/office/drawing/2014/main" id="{E0CF2731-0D8B-EF46-9554-03D9368B3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0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0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161">
              <a:extLst>
                <a:ext uri="{FF2B5EF4-FFF2-40B4-BE49-F238E27FC236}">
                  <a16:creationId xmlns:a16="http://schemas.microsoft.com/office/drawing/2014/main" id="{CE72F6D3-6A38-D542-ACA7-CDC71F10A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162">
              <a:extLst>
                <a:ext uri="{FF2B5EF4-FFF2-40B4-BE49-F238E27FC236}">
                  <a16:creationId xmlns:a16="http://schemas.microsoft.com/office/drawing/2014/main" id="{945C754A-B2C0-AA4D-808F-88145E84D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163">
              <a:extLst>
                <a:ext uri="{FF2B5EF4-FFF2-40B4-BE49-F238E27FC236}">
                  <a16:creationId xmlns:a16="http://schemas.microsoft.com/office/drawing/2014/main" id="{BD0C2E8E-CFFE-1841-BE6C-590FA51E9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235">
              <a:extLst>
                <a:ext uri="{FF2B5EF4-FFF2-40B4-BE49-F238E27FC236}">
                  <a16:creationId xmlns:a16="http://schemas.microsoft.com/office/drawing/2014/main" id="{CCDC9141-8438-9046-AA42-770C95A1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242">
              <a:extLst>
                <a:ext uri="{FF2B5EF4-FFF2-40B4-BE49-F238E27FC236}">
                  <a16:creationId xmlns:a16="http://schemas.microsoft.com/office/drawing/2014/main" id="{BFEA2E51-2D44-5240-9EE8-1288C4974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544763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0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0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3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3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249">
              <a:extLst>
                <a:ext uri="{FF2B5EF4-FFF2-40B4-BE49-F238E27FC236}">
                  <a16:creationId xmlns:a16="http://schemas.microsoft.com/office/drawing/2014/main" id="{ECBB6689-5D56-954A-9CCA-4A6ED350D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544763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0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0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256">
              <a:extLst>
                <a:ext uri="{FF2B5EF4-FFF2-40B4-BE49-F238E27FC236}">
                  <a16:creationId xmlns:a16="http://schemas.microsoft.com/office/drawing/2014/main" id="{8A2F6A32-79AF-E642-A621-AFBA29C55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5447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3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263">
              <a:extLst>
                <a:ext uri="{FF2B5EF4-FFF2-40B4-BE49-F238E27FC236}">
                  <a16:creationId xmlns:a16="http://schemas.microsoft.com/office/drawing/2014/main" id="{CCC39B67-65A1-E74C-9A68-1D35BEFA8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0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3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270">
              <a:extLst>
                <a:ext uri="{FF2B5EF4-FFF2-40B4-BE49-F238E27FC236}">
                  <a16:creationId xmlns:a16="http://schemas.microsoft.com/office/drawing/2014/main" id="{DF355EC7-E726-2D47-8718-7422A1BDF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277">
              <a:extLst>
                <a:ext uri="{FF2B5EF4-FFF2-40B4-BE49-F238E27FC236}">
                  <a16:creationId xmlns:a16="http://schemas.microsoft.com/office/drawing/2014/main" id="{CC67C1F6-8A7C-FB45-94DB-7AFC8DD94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284">
              <a:extLst>
                <a:ext uri="{FF2B5EF4-FFF2-40B4-BE49-F238E27FC236}">
                  <a16:creationId xmlns:a16="http://schemas.microsoft.com/office/drawing/2014/main" id="{0722165E-12A4-6644-9FCB-04287F439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291">
              <a:extLst>
                <a:ext uri="{FF2B5EF4-FFF2-40B4-BE49-F238E27FC236}">
                  <a16:creationId xmlns:a16="http://schemas.microsoft.com/office/drawing/2014/main" id="{64FAE6BA-9AC4-A947-AF2D-67BA2C132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5447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0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298">
              <a:extLst>
                <a:ext uri="{FF2B5EF4-FFF2-40B4-BE49-F238E27FC236}">
                  <a16:creationId xmlns:a16="http://schemas.microsoft.com/office/drawing/2014/main" id="{0DAD8B7F-D39D-AD43-934C-AE41901E7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5447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E93DBF91-50C4-AB49-851B-ECB371EBC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312">
              <a:extLst>
                <a:ext uri="{FF2B5EF4-FFF2-40B4-BE49-F238E27FC236}">
                  <a16:creationId xmlns:a16="http://schemas.microsoft.com/office/drawing/2014/main" id="{4B8C48CC-CFCA-2945-952C-52EEC9D91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7AA02CE5-6AD2-7B4E-9C71-B8AEF3C24C81}"/>
              </a:ext>
            </a:extLst>
          </p:cNvPr>
          <p:cNvGrpSpPr/>
          <p:nvPr/>
        </p:nvGrpSpPr>
        <p:grpSpPr>
          <a:xfrm>
            <a:off x="507800" y="1583636"/>
            <a:ext cx="1628763" cy="980039"/>
            <a:chOff x="9915526" y="1892300"/>
            <a:chExt cx="1116012" cy="671513"/>
          </a:xfrm>
          <a:solidFill>
            <a:schemeClr val="bg1">
              <a:alpha val="54000"/>
            </a:schemeClr>
          </a:solidFill>
        </p:grpSpPr>
        <p:sp>
          <p:nvSpPr>
            <p:cNvPr id="318" name="Freeform 80">
              <a:extLst>
                <a:ext uri="{FF2B5EF4-FFF2-40B4-BE49-F238E27FC236}">
                  <a16:creationId xmlns:a16="http://schemas.microsoft.com/office/drawing/2014/main" id="{A9BBEE1A-976D-634C-93F2-E3CABE688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0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0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Freeform 81">
              <a:extLst>
                <a:ext uri="{FF2B5EF4-FFF2-40B4-BE49-F238E27FC236}">
                  <a16:creationId xmlns:a16="http://schemas.microsoft.com/office/drawing/2014/main" id="{D0136350-1147-6340-BBA2-D6D312FBA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0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0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Freeform 82">
              <a:extLst>
                <a:ext uri="{FF2B5EF4-FFF2-40B4-BE49-F238E27FC236}">
                  <a16:creationId xmlns:a16="http://schemas.microsoft.com/office/drawing/2014/main" id="{C16F3FED-EEFE-FC4F-A1BF-23D0464AA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Freeform 83">
              <a:extLst>
                <a:ext uri="{FF2B5EF4-FFF2-40B4-BE49-F238E27FC236}">
                  <a16:creationId xmlns:a16="http://schemas.microsoft.com/office/drawing/2014/main" id="{19347A12-7A95-DC4D-9231-540FB22C8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0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0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Freeform 84">
              <a:extLst>
                <a:ext uri="{FF2B5EF4-FFF2-40B4-BE49-F238E27FC236}">
                  <a16:creationId xmlns:a16="http://schemas.microsoft.com/office/drawing/2014/main" id="{69E1EA1B-6BC3-8E43-97B3-2D6A300E9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Freeform 85">
              <a:extLst>
                <a:ext uri="{FF2B5EF4-FFF2-40B4-BE49-F238E27FC236}">
                  <a16:creationId xmlns:a16="http://schemas.microsoft.com/office/drawing/2014/main" id="{068CC3EB-454B-A849-A856-A0D8FB0BA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Freeform 86">
              <a:extLst>
                <a:ext uri="{FF2B5EF4-FFF2-40B4-BE49-F238E27FC236}">
                  <a16:creationId xmlns:a16="http://schemas.microsoft.com/office/drawing/2014/main" id="{3A66088E-CBF1-1E49-83AA-F89321980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Freeform 87">
              <a:extLst>
                <a:ext uri="{FF2B5EF4-FFF2-40B4-BE49-F238E27FC236}">
                  <a16:creationId xmlns:a16="http://schemas.microsoft.com/office/drawing/2014/main" id="{BA1E22AB-86B1-C74B-BF27-717F97BE6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1892300"/>
              <a:ext cx="19050" cy="17463"/>
            </a:xfrm>
            <a:custGeom>
              <a:avLst/>
              <a:gdLst>
                <a:gd name="T0" fmla="*/ 25 w 25"/>
                <a:gd name="T1" fmla="*/ 12 h 23"/>
                <a:gd name="T2" fmla="*/ 25 w 25"/>
                <a:gd name="T3" fmla="*/ 12 h 23"/>
                <a:gd name="T4" fmla="*/ 23 w 25"/>
                <a:gd name="T5" fmla="*/ 16 h 23"/>
                <a:gd name="T6" fmla="*/ 21 w 25"/>
                <a:gd name="T7" fmla="*/ 21 h 23"/>
                <a:gd name="T8" fmla="*/ 17 w 25"/>
                <a:gd name="T9" fmla="*/ 23 h 23"/>
                <a:gd name="T10" fmla="*/ 13 w 25"/>
                <a:gd name="T11" fmla="*/ 23 h 23"/>
                <a:gd name="T12" fmla="*/ 13 w 25"/>
                <a:gd name="T13" fmla="*/ 23 h 23"/>
                <a:gd name="T14" fmla="*/ 8 w 25"/>
                <a:gd name="T15" fmla="*/ 23 h 23"/>
                <a:gd name="T16" fmla="*/ 4 w 25"/>
                <a:gd name="T17" fmla="*/ 21 h 23"/>
                <a:gd name="T18" fmla="*/ 2 w 25"/>
                <a:gd name="T19" fmla="*/ 16 h 23"/>
                <a:gd name="T20" fmla="*/ 0 w 25"/>
                <a:gd name="T21" fmla="*/ 12 h 23"/>
                <a:gd name="T22" fmla="*/ 0 w 25"/>
                <a:gd name="T23" fmla="*/ 12 h 23"/>
                <a:gd name="T24" fmla="*/ 2 w 25"/>
                <a:gd name="T25" fmla="*/ 8 h 23"/>
                <a:gd name="T26" fmla="*/ 4 w 25"/>
                <a:gd name="T27" fmla="*/ 4 h 23"/>
                <a:gd name="T28" fmla="*/ 8 w 25"/>
                <a:gd name="T29" fmla="*/ 2 h 23"/>
                <a:gd name="T30" fmla="*/ 13 w 25"/>
                <a:gd name="T31" fmla="*/ 0 h 23"/>
                <a:gd name="T32" fmla="*/ 13 w 25"/>
                <a:gd name="T33" fmla="*/ 0 h 23"/>
                <a:gd name="T34" fmla="*/ 17 w 25"/>
                <a:gd name="T35" fmla="*/ 2 h 23"/>
                <a:gd name="T36" fmla="*/ 21 w 25"/>
                <a:gd name="T37" fmla="*/ 4 h 23"/>
                <a:gd name="T38" fmla="*/ 23 w 25"/>
                <a:gd name="T39" fmla="*/ 8 h 23"/>
                <a:gd name="T40" fmla="*/ 25 w 25"/>
                <a:gd name="T41" fmla="*/ 12 h 23"/>
                <a:gd name="T42" fmla="*/ 25 w 25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3">
                  <a:moveTo>
                    <a:pt x="25" y="12"/>
                  </a:moveTo>
                  <a:lnTo>
                    <a:pt x="25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Freeform 88">
              <a:extLst>
                <a:ext uri="{FF2B5EF4-FFF2-40B4-BE49-F238E27FC236}">
                  <a16:creationId xmlns:a16="http://schemas.microsoft.com/office/drawing/2014/main" id="{B3D00000-0E77-A248-A6E4-F3A6F9E18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1984375"/>
              <a:ext cx="19050" cy="19050"/>
            </a:xfrm>
            <a:custGeom>
              <a:avLst/>
              <a:gdLst>
                <a:gd name="T0" fmla="*/ 25 w 25"/>
                <a:gd name="T1" fmla="*/ 13 h 25"/>
                <a:gd name="T2" fmla="*/ 25 w 25"/>
                <a:gd name="T3" fmla="*/ 13 h 25"/>
                <a:gd name="T4" fmla="*/ 23 w 25"/>
                <a:gd name="T5" fmla="*/ 17 h 25"/>
                <a:gd name="T6" fmla="*/ 21 w 25"/>
                <a:gd name="T7" fmla="*/ 21 h 25"/>
                <a:gd name="T8" fmla="*/ 17 w 25"/>
                <a:gd name="T9" fmla="*/ 23 h 25"/>
                <a:gd name="T10" fmla="*/ 13 w 25"/>
                <a:gd name="T11" fmla="*/ 25 h 25"/>
                <a:gd name="T12" fmla="*/ 13 w 25"/>
                <a:gd name="T13" fmla="*/ 25 h 25"/>
                <a:gd name="T14" fmla="*/ 8 w 25"/>
                <a:gd name="T15" fmla="*/ 23 h 25"/>
                <a:gd name="T16" fmla="*/ 4 w 25"/>
                <a:gd name="T17" fmla="*/ 21 h 25"/>
                <a:gd name="T18" fmla="*/ 2 w 25"/>
                <a:gd name="T19" fmla="*/ 17 h 25"/>
                <a:gd name="T20" fmla="*/ 0 w 25"/>
                <a:gd name="T21" fmla="*/ 13 h 25"/>
                <a:gd name="T22" fmla="*/ 0 w 25"/>
                <a:gd name="T23" fmla="*/ 13 h 25"/>
                <a:gd name="T24" fmla="*/ 2 w 25"/>
                <a:gd name="T25" fmla="*/ 8 h 25"/>
                <a:gd name="T26" fmla="*/ 4 w 25"/>
                <a:gd name="T27" fmla="*/ 4 h 25"/>
                <a:gd name="T28" fmla="*/ 8 w 25"/>
                <a:gd name="T29" fmla="*/ 2 h 25"/>
                <a:gd name="T30" fmla="*/ 13 w 25"/>
                <a:gd name="T31" fmla="*/ 0 h 25"/>
                <a:gd name="T32" fmla="*/ 13 w 25"/>
                <a:gd name="T33" fmla="*/ 0 h 25"/>
                <a:gd name="T34" fmla="*/ 17 w 25"/>
                <a:gd name="T35" fmla="*/ 2 h 25"/>
                <a:gd name="T36" fmla="*/ 21 w 25"/>
                <a:gd name="T37" fmla="*/ 4 h 25"/>
                <a:gd name="T38" fmla="*/ 23 w 25"/>
                <a:gd name="T39" fmla="*/ 8 h 25"/>
                <a:gd name="T40" fmla="*/ 25 w 25"/>
                <a:gd name="T41" fmla="*/ 13 h 25"/>
                <a:gd name="T42" fmla="*/ 25 w 25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5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5" y="13"/>
                  </a:ln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Freeform 89">
              <a:extLst>
                <a:ext uri="{FF2B5EF4-FFF2-40B4-BE49-F238E27FC236}">
                  <a16:creationId xmlns:a16="http://schemas.microsoft.com/office/drawing/2014/main" id="{FF9402B4-6C5A-F744-AE45-12DD1D038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076450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0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0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3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3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Freeform 90">
              <a:extLst>
                <a:ext uri="{FF2B5EF4-FFF2-40B4-BE49-F238E27FC236}">
                  <a16:creationId xmlns:a16="http://schemas.microsoft.com/office/drawing/2014/main" id="{AE9B56F8-4463-2F40-AD14-D15F5AC9A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168525"/>
              <a:ext cx="19050" cy="19050"/>
            </a:xfrm>
            <a:custGeom>
              <a:avLst/>
              <a:gdLst>
                <a:gd name="T0" fmla="*/ 25 w 25"/>
                <a:gd name="T1" fmla="*/ 11 h 23"/>
                <a:gd name="T2" fmla="*/ 25 w 25"/>
                <a:gd name="T3" fmla="*/ 11 h 23"/>
                <a:gd name="T4" fmla="*/ 23 w 25"/>
                <a:gd name="T5" fmla="*/ 16 h 23"/>
                <a:gd name="T6" fmla="*/ 21 w 25"/>
                <a:gd name="T7" fmla="*/ 19 h 23"/>
                <a:gd name="T8" fmla="*/ 17 w 25"/>
                <a:gd name="T9" fmla="*/ 23 h 23"/>
                <a:gd name="T10" fmla="*/ 13 w 25"/>
                <a:gd name="T11" fmla="*/ 23 h 23"/>
                <a:gd name="T12" fmla="*/ 13 w 25"/>
                <a:gd name="T13" fmla="*/ 23 h 23"/>
                <a:gd name="T14" fmla="*/ 8 w 25"/>
                <a:gd name="T15" fmla="*/ 23 h 23"/>
                <a:gd name="T16" fmla="*/ 4 w 25"/>
                <a:gd name="T17" fmla="*/ 19 h 23"/>
                <a:gd name="T18" fmla="*/ 2 w 25"/>
                <a:gd name="T19" fmla="*/ 16 h 23"/>
                <a:gd name="T20" fmla="*/ 0 w 25"/>
                <a:gd name="T21" fmla="*/ 11 h 23"/>
                <a:gd name="T22" fmla="*/ 0 w 25"/>
                <a:gd name="T23" fmla="*/ 11 h 23"/>
                <a:gd name="T24" fmla="*/ 2 w 25"/>
                <a:gd name="T25" fmla="*/ 7 h 23"/>
                <a:gd name="T26" fmla="*/ 4 w 25"/>
                <a:gd name="T27" fmla="*/ 4 h 23"/>
                <a:gd name="T28" fmla="*/ 8 w 25"/>
                <a:gd name="T29" fmla="*/ 0 h 23"/>
                <a:gd name="T30" fmla="*/ 13 w 25"/>
                <a:gd name="T31" fmla="*/ 0 h 23"/>
                <a:gd name="T32" fmla="*/ 13 w 25"/>
                <a:gd name="T33" fmla="*/ 0 h 23"/>
                <a:gd name="T34" fmla="*/ 17 w 25"/>
                <a:gd name="T35" fmla="*/ 0 h 23"/>
                <a:gd name="T36" fmla="*/ 21 w 25"/>
                <a:gd name="T37" fmla="*/ 4 h 23"/>
                <a:gd name="T38" fmla="*/ 23 w 25"/>
                <a:gd name="T39" fmla="*/ 7 h 23"/>
                <a:gd name="T40" fmla="*/ 25 w 25"/>
                <a:gd name="T41" fmla="*/ 11 h 23"/>
                <a:gd name="T42" fmla="*/ 25 w 25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3">
                  <a:moveTo>
                    <a:pt x="25" y="11"/>
                  </a:moveTo>
                  <a:lnTo>
                    <a:pt x="25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8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1"/>
                  </a:lnTo>
                  <a:lnTo>
                    <a:pt x="2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Freeform 91">
              <a:extLst>
                <a:ext uri="{FF2B5EF4-FFF2-40B4-BE49-F238E27FC236}">
                  <a16:creationId xmlns:a16="http://schemas.microsoft.com/office/drawing/2014/main" id="{68D19884-8F15-404B-BC8A-9D1D882CA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260600"/>
              <a:ext cx="19050" cy="20638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1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1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4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4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Freeform 92">
              <a:extLst>
                <a:ext uri="{FF2B5EF4-FFF2-40B4-BE49-F238E27FC236}">
                  <a16:creationId xmlns:a16="http://schemas.microsoft.com/office/drawing/2014/main" id="{4FBC5267-F566-F04D-AA9D-670B47229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354263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1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1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4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4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Freeform 93">
              <a:extLst>
                <a:ext uri="{FF2B5EF4-FFF2-40B4-BE49-F238E27FC236}">
                  <a16:creationId xmlns:a16="http://schemas.microsoft.com/office/drawing/2014/main" id="{318BD185-DBAD-4248-A7D9-1698887C2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446338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1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1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4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4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Freeform 94">
              <a:extLst>
                <a:ext uri="{FF2B5EF4-FFF2-40B4-BE49-F238E27FC236}">
                  <a16:creationId xmlns:a16="http://schemas.microsoft.com/office/drawing/2014/main" id="{2A1F9C2F-3368-4E4D-9DFC-BCAE1CE0C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1892300"/>
              <a:ext cx="19050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3 w 23"/>
                <a:gd name="T5" fmla="*/ 16 h 23"/>
                <a:gd name="T6" fmla="*/ 21 w 23"/>
                <a:gd name="T7" fmla="*/ 21 h 23"/>
                <a:gd name="T8" fmla="*/ 16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4 w 23"/>
                <a:gd name="T17" fmla="*/ 21 h 23"/>
                <a:gd name="T18" fmla="*/ 1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1 w 23"/>
                <a:gd name="T25" fmla="*/ 8 h 23"/>
                <a:gd name="T26" fmla="*/ 4 w 23"/>
                <a:gd name="T27" fmla="*/ 4 h 23"/>
                <a:gd name="T28" fmla="*/ 7 w 23"/>
                <a:gd name="T29" fmla="*/ 2 h 23"/>
                <a:gd name="T30" fmla="*/ 12 w 23"/>
                <a:gd name="T31" fmla="*/ 0 h 23"/>
                <a:gd name="T32" fmla="*/ 12 w 23"/>
                <a:gd name="T33" fmla="*/ 0 h 23"/>
                <a:gd name="T34" fmla="*/ 16 w 23"/>
                <a:gd name="T35" fmla="*/ 2 h 23"/>
                <a:gd name="T36" fmla="*/ 21 w 23"/>
                <a:gd name="T37" fmla="*/ 4 h 23"/>
                <a:gd name="T38" fmla="*/ 23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3" name="Freeform 95">
              <a:extLst>
                <a:ext uri="{FF2B5EF4-FFF2-40B4-BE49-F238E27FC236}">
                  <a16:creationId xmlns:a16="http://schemas.microsoft.com/office/drawing/2014/main" id="{EF49EA50-093C-D54A-8048-F66017F6E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1984375"/>
              <a:ext cx="19050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3 w 23"/>
                <a:gd name="T5" fmla="*/ 17 h 25"/>
                <a:gd name="T6" fmla="*/ 21 w 23"/>
                <a:gd name="T7" fmla="*/ 21 h 25"/>
                <a:gd name="T8" fmla="*/ 16 w 23"/>
                <a:gd name="T9" fmla="*/ 23 h 25"/>
                <a:gd name="T10" fmla="*/ 12 w 23"/>
                <a:gd name="T11" fmla="*/ 25 h 25"/>
                <a:gd name="T12" fmla="*/ 12 w 23"/>
                <a:gd name="T13" fmla="*/ 25 h 25"/>
                <a:gd name="T14" fmla="*/ 7 w 23"/>
                <a:gd name="T15" fmla="*/ 23 h 25"/>
                <a:gd name="T16" fmla="*/ 4 w 23"/>
                <a:gd name="T17" fmla="*/ 21 h 25"/>
                <a:gd name="T18" fmla="*/ 1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1 w 23"/>
                <a:gd name="T25" fmla="*/ 8 h 25"/>
                <a:gd name="T26" fmla="*/ 4 w 23"/>
                <a:gd name="T27" fmla="*/ 4 h 25"/>
                <a:gd name="T28" fmla="*/ 7 w 23"/>
                <a:gd name="T29" fmla="*/ 2 h 25"/>
                <a:gd name="T30" fmla="*/ 12 w 23"/>
                <a:gd name="T31" fmla="*/ 0 h 25"/>
                <a:gd name="T32" fmla="*/ 12 w 23"/>
                <a:gd name="T33" fmla="*/ 0 h 25"/>
                <a:gd name="T34" fmla="*/ 16 w 23"/>
                <a:gd name="T35" fmla="*/ 2 h 25"/>
                <a:gd name="T36" fmla="*/ 21 w 23"/>
                <a:gd name="T37" fmla="*/ 4 h 25"/>
                <a:gd name="T38" fmla="*/ 23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4" name="Freeform 96">
              <a:extLst>
                <a:ext uri="{FF2B5EF4-FFF2-40B4-BE49-F238E27FC236}">
                  <a16:creationId xmlns:a16="http://schemas.microsoft.com/office/drawing/2014/main" id="{512B3320-3734-C843-A742-B0B400AD2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076450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0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0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5" name="Freeform 97">
              <a:extLst>
                <a:ext uri="{FF2B5EF4-FFF2-40B4-BE49-F238E27FC236}">
                  <a16:creationId xmlns:a16="http://schemas.microsoft.com/office/drawing/2014/main" id="{DC6E3E7E-5B9D-3B44-9FA4-F60D74C48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168525"/>
              <a:ext cx="19050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3 w 23"/>
                <a:gd name="T5" fmla="*/ 16 h 23"/>
                <a:gd name="T6" fmla="*/ 21 w 23"/>
                <a:gd name="T7" fmla="*/ 19 h 23"/>
                <a:gd name="T8" fmla="*/ 16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4 w 23"/>
                <a:gd name="T17" fmla="*/ 19 h 23"/>
                <a:gd name="T18" fmla="*/ 1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1 w 23"/>
                <a:gd name="T25" fmla="*/ 7 h 23"/>
                <a:gd name="T26" fmla="*/ 4 w 23"/>
                <a:gd name="T27" fmla="*/ 4 h 23"/>
                <a:gd name="T28" fmla="*/ 7 w 23"/>
                <a:gd name="T29" fmla="*/ 0 h 23"/>
                <a:gd name="T30" fmla="*/ 12 w 23"/>
                <a:gd name="T31" fmla="*/ 0 h 23"/>
                <a:gd name="T32" fmla="*/ 12 w 23"/>
                <a:gd name="T33" fmla="*/ 0 h 23"/>
                <a:gd name="T34" fmla="*/ 16 w 23"/>
                <a:gd name="T35" fmla="*/ 0 h 23"/>
                <a:gd name="T36" fmla="*/ 21 w 23"/>
                <a:gd name="T37" fmla="*/ 4 h 23"/>
                <a:gd name="T38" fmla="*/ 23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6" name="Freeform 98">
              <a:extLst>
                <a:ext uri="{FF2B5EF4-FFF2-40B4-BE49-F238E27FC236}">
                  <a16:creationId xmlns:a16="http://schemas.microsoft.com/office/drawing/2014/main" id="{2BC954CA-4575-4448-88E7-2FBFBD0FF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260600"/>
              <a:ext cx="19050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1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1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7" name="Freeform 99">
              <a:extLst>
                <a:ext uri="{FF2B5EF4-FFF2-40B4-BE49-F238E27FC236}">
                  <a16:creationId xmlns:a16="http://schemas.microsoft.com/office/drawing/2014/main" id="{C594172B-AD7D-CD4C-9A9C-AD732C03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354263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1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1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" name="Freeform 100">
              <a:extLst>
                <a:ext uri="{FF2B5EF4-FFF2-40B4-BE49-F238E27FC236}">
                  <a16:creationId xmlns:a16="http://schemas.microsoft.com/office/drawing/2014/main" id="{0A575E87-129C-0145-9896-C83CACC8A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446338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1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1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Freeform 101">
              <a:extLst>
                <a:ext uri="{FF2B5EF4-FFF2-40B4-BE49-F238E27FC236}">
                  <a16:creationId xmlns:a16="http://schemas.microsoft.com/office/drawing/2014/main" id="{FB1768A7-28CB-4C41-919E-DBA9AA3DE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1892300"/>
              <a:ext cx="17463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2 w 23"/>
                <a:gd name="T5" fmla="*/ 16 h 23"/>
                <a:gd name="T6" fmla="*/ 19 w 23"/>
                <a:gd name="T7" fmla="*/ 21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7 w 23"/>
                <a:gd name="T15" fmla="*/ 23 h 23"/>
                <a:gd name="T16" fmla="*/ 2 w 23"/>
                <a:gd name="T17" fmla="*/ 21 h 23"/>
                <a:gd name="T18" fmla="*/ 0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0 w 23"/>
                <a:gd name="T25" fmla="*/ 8 h 23"/>
                <a:gd name="T26" fmla="*/ 2 w 23"/>
                <a:gd name="T27" fmla="*/ 4 h 23"/>
                <a:gd name="T28" fmla="*/ 7 w 23"/>
                <a:gd name="T29" fmla="*/ 2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2 h 23"/>
                <a:gd name="T36" fmla="*/ 19 w 23"/>
                <a:gd name="T37" fmla="*/ 4 h 23"/>
                <a:gd name="T38" fmla="*/ 22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2" y="16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0" name="Freeform 102">
              <a:extLst>
                <a:ext uri="{FF2B5EF4-FFF2-40B4-BE49-F238E27FC236}">
                  <a16:creationId xmlns:a16="http://schemas.microsoft.com/office/drawing/2014/main" id="{5B8D406F-9B09-0C48-B415-41B133F17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1984375"/>
              <a:ext cx="17463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2 w 23"/>
                <a:gd name="T5" fmla="*/ 17 h 25"/>
                <a:gd name="T6" fmla="*/ 19 w 23"/>
                <a:gd name="T7" fmla="*/ 21 h 25"/>
                <a:gd name="T8" fmla="*/ 16 w 23"/>
                <a:gd name="T9" fmla="*/ 23 h 25"/>
                <a:gd name="T10" fmla="*/ 11 w 23"/>
                <a:gd name="T11" fmla="*/ 25 h 25"/>
                <a:gd name="T12" fmla="*/ 11 w 23"/>
                <a:gd name="T13" fmla="*/ 25 h 25"/>
                <a:gd name="T14" fmla="*/ 7 w 23"/>
                <a:gd name="T15" fmla="*/ 23 h 25"/>
                <a:gd name="T16" fmla="*/ 2 w 23"/>
                <a:gd name="T17" fmla="*/ 21 h 25"/>
                <a:gd name="T18" fmla="*/ 0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0 w 23"/>
                <a:gd name="T25" fmla="*/ 8 h 25"/>
                <a:gd name="T26" fmla="*/ 2 w 23"/>
                <a:gd name="T27" fmla="*/ 4 h 25"/>
                <a:gd name="T28" fmla="*/ 7 w 23"/>
                <a:gd name="T29" fmla="*/ 2 h 25"/>
                <a:gd name="T30" fmla="*/ 11 w 23"/>
                <a:gd name="T31" fmla="*/ 0 h 25"/>
                <a:gd name="T32" fmla="*/ 11 w 23"/>
                <a:gd name="T33" fmla="*/ 0 h 25"/>
                <a:gd name="T34" fmla="*/ 16 w 23"/>
                <a:gd name="T35" fmla="*/ 2 h 25"/>
                <a:gd name="T36" fmla="*/ 19 w 23"/>
                <a:gd name="T37" fmla="*/ 4 h 25"/>
                <a:gd name="T38" fmla="*/ 22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2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1" name="Freeform 103">
              <a:extLst>
                <a:ext uri="{FF2B5EF4-FFF2-40B4-BE49-F238E27FC236}">
                  <a16:creationId xmlns:a16="http://schemas.microsoft.com/office/drawing/2014/main" id="{33508F54-A557-EE47-998D-9D99AC76B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076450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3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2" name="Freeform 104">
              <a:extLst>
                <a:ext uri="{FF2B5EF4-FFF2-40B4-BE49-F238E27FC236}">
                  <a16:creationId xmlns:a16="http://schemas.microsoft.com/office/drawing/2014/main" id="{11E6A859-E8FD-694A-8F42-7D0A62D6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168525"/>
              <a:ext cx="17463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2 w 23"/>
                <a:gd name="T5" fmla="*/ 16 h 23"/>
                <a:gd name="T6" fmla="*/ 19 w 23"/>
                <a:gd name="T7" fmla="*/ 19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7 w 23"/>
                <a:gd name="T15" fmla="*/ 23 h 23"/>
                <a:gd name="T16" fmla="*/ 2 w 23"/>
                <a:gd name="T17" fmla="*/ 19 h 23"/>
                <a:gd name="T18" fmla="*/ 0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0 w 23"/>
                <a:gd name="T25" fmla="*/ 7 h 23"/>
                <a:gd name="T26" fmla="*/ 2 w 23"/>
                <a:gd name="T27" fmla="*/ 4 h 23"/>
                <a:gd name="T28" fmla="*/ 7 w 23"/>
                <a:gd name="T29" fmla="*/ 0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0 h 23"/>
                <a:gd name="T36" fmla="*/ 19 w 23"/>
                <a:gd name="T37" fmla="*/ 4 h 23"/>
                <a:gd name="T38" fmla="*/ 22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2" y="16"/>
                  </a:lnTo>
                  <a:lnTo>
                    <a:pt x="19" y="19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7" y="23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3" name="Freeform 105">
              <a:extLst>
                <a:ext uri="{FF2B5EF4-FFF2-40B4-BE49-F238E27FC236}">
                  <a16:creationId xmlns:a16="http://schemas.microsoft.com/office/drawing/2014/main" id="{E2AF790D-BEA6-0142-B445-5B89E0102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260600"/>
              <a:ext cx="17463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4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4" name="Freeform 106">
              <a:extLst>
                <a:ext uri="{FF2B5EF4-FFF2-40B4-BE49-F238E27FC236}">
                  <a16:creationId xmlns:a16="http://schemas.microsoft.com/office/drawing/2014/main" id="{C07988A8-963D-6542-BD48-0F4DD7C9F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3542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4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Freeform 107">
              <a:extLst>
                <a:ext uri="{FF2B5EF4-FFF2-40B4-BE49-F238E27FC236}">
                  <a16:creationId xmlns:a16="http://schemas.microsoft.com/office/drawing/2014/main" id="{EBB1450E-3764-FD4F-80BD-6E306E8D2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446338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4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6" name="Freeform 108">
              <a:extLst>
                <a:ext uri="{FF2B5EF4-FFF2-40B4-BE49-F238E27FC236}">
                  <a16:creationId xmlns:a16="http://schemas.microsoft.com/office/drawing/2014/main" id="{4B958D21-B0A2-764F-95F3-34340E3DC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2 w 24"/>
                <a:gd name="T5" fmla="*/ 16 h 23"/>
                <a:gd name="T6" fmla="*/ 20 w 24"/>
                <a:gd name="T7" fmla="*/ 21 h 23"/>
                <a:gd name="T8" fmla="*/ 16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6 w 24"/>
                <a:gd name="T35" fmla="*/ 2 h 23"/>
                <a:gd name="T36" fmla="*/ 20 w 24"/>
                <a:gd name="T37" fmla="*/ 4 h 23"/>
                <a:gd name="T38" fmla="*/ 22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2" y="16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7" name="Freeform 109">
              <a:extLst>
                <a:ext uri="{FF2B5EF4-FFF2-40B4-BE49-F238E27FC236}">
                  <a16:creationId xmlns:a16="http://schemas.microsoft.com/office/drawing/2014/main" id="{7FBB91CD-8D40-544E-92F9-8291C9153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2 w 24"/>
                <a:gd name="T5" fmla="*/ 17 h 25"/>
                <a:gd name="T6" fmla="*/ 20 w 24"/>
                <a:gd name="T7" fmla="*/ 21 h 25"/>
                <a:gd name="T8" fmla="*/ 16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6 w 24"/>
                <a:gd name="T35" fmla="*/ 2 h 25"/>
                <a:gd name="T36" fmla="*/ 20 w 24"/>
                <a:gd name="T37" fmla="*/ 4 h 25"/>
                <a:gd name="T38" fmla="*/ 22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8" name="Freeform 110">
              <a:extLst>
                <a:ext uri="{FF2B5EF4-FFF2-40B4-BE49-F238E27FC236}">
                  <a16:creationId xmlns:a16="http://schemas.microsoft.com/office/drawing/2014/main" id="{DED9D6E9-F3F5-1943-9BC5-54C414232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0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3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9" name="Freeform 111">
              <a:extLst>
                <a:ext uri="{FF2B5EF4-FFF2-40B4-BE49-F238E27FC236}">
                  <a16:creationId xmlns:a16="http://schemas.microsoft.com/office/drawing/2014/main" id="{4BBEB7C5-37C2-5D4F-94A5-2AECEA5BC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2 w 24"/>
                <a:gd name="T5" fmla="*/ 16 h 23"/>
                <a:gd name="T6" fmla="*/ 20 w 24"/>
                <a:gd name="T7" fmla="*/ 19 h 23"/>
                <a:gd name="T8" fmla="*/ 16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6 w 24"/>
                <a:gd name="T35" fmla="*/ 0 h 23"/>
                <a:gd name="T36" fmla="*/ 20 w 24"/>
                <a:gd name="T37" fmla="*/ 4 h 23"/>
                <a:gd name="T38" fmla="*/ 22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2" y="16"/>
                  </a:lnTo>
                  <a:lnTo>
                    <a:pt x="20" y="19"/>
                  </a:lnTo>
                  <a:lnTo>
                    <a:pt x="16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0" name="Freeform 112">
              <a:extLst>
                <a:ext uri="{FF2B5EF4-FFF2-40B4-BE49-F238E27FC236}">
                  <a16:creationId xmlns:a16="http://schemas.microsoft.com/office/drawing/2014/main" id="{9BE6086A-B586-F544-A6A7-68416F2ED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1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4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1" name="Freeform 113">
              <a:extLst>
                <a:ext uri="{FF2B5EF4-FFF2-40B4-BE49-F238E27FC236}">
                  <a16:creationId xmlns:a16="http://schemas.microsoft.com/office/drawing/2014/main" id="{3E8958E2-0CE0-384B-8AA3-AFC4C0357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1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4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Freeform 114">
              <a:extLst>
                <a:ext uri="{FF2B5EF4-FFF2-40B4-BE49-F238E27FC236}">
                  <a16:creationId xmlns:a16="http://schemas.microsoft.com/office/drawing/2014/main" id="{767B8BA6-E46A-1549-A6F2-35DA79B71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1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4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3" name="Freeform 115">
              <a:extLst>
                <a:ext uri="{FF2B5EF4-FFF2-40B4-BE49-F238E27FC236}">
                  <a16:creationId xmlns:a16="http://schemas.microsoft.com/office/drawing/2014/main" id="{3132F389-E6C0-EA4F-8A60-75BB0389A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1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8 w 24"/>
                <a:gd name="T15" fmla="*/ 23 h 23"/>
                <a:gd name="T16" fmla="*/ 4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4 w 24"/>
                <a:gd name="T27" fmla="*/ 4 h 23"/>
                <a:gd name="T28" fmla="*/ 8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1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4" name="Freeform 116">
              <a:extLst>
                <a:ext uri="{FF2B5EF4-FFF2-40B4-BE49-F238E27FC236}">
                  <a16:creationId xmlns:a16="http://schemas.microsoft.com/office/drawing/2014/main" id="{18DC9707-0E5F-A04B-B6FD-0EB2D614B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1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8 w 24"/>
                <a:gd name="T15" fmla="*/ 23 h 25"/>
                <a:gd name="T16" fmla="*/ 4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4 w 24"/>
                <a:gd name="T27" fmla="*/ 4 h 25"/>
                <a:gd name="T28" fmla="*/ 8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1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5" name="Freeform 117">
              <a:extLst>
                <a:ext uri="{FF2B5EF4-FFF2-40B4-BE49-F238E27FC236}">
                  <a16:creationId xmlns:a16="http://schemas.microsoft.com/office/drawing/2014/main" id="{5868365B-8537-DD4A-94C8-A970042AF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6" name="Freeform 118">
              <a:extLst>
                <a:ext uri="{FF2B5EF4-FFF2-40B4-BE49-F238E27FC236}">
                  <a16:creationId xmlns:a16="http://schemas.microsoft.com/office/drawing/2014/main" id="{EA7F907C-11DC-874D-BBC3-90C0C8DB1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1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8 w 24"/>
                <a:gd name="T15" fmla="*/ 23 h 23"/>
                <a:gd name="T16" fmla="*/ 4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4 w 24"/>
                <a:gd name="T27" fmla="*/ 4 h 23"/>
                <a:gd name="T28" fmla="*/ 8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1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8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7" name="Freeform 119">
              <a:extLst>
                <a:ext uri="{FF2B5EF4-FFF2-40B4-BE49-F238E27FC236}">
                  <a16:creationId xmlns:a16="http://schemas.microsoft.com/office/drawing/2014/main" id="{7E67389D-5C84-FB47-AF63-124D72A0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8" name="Freeform 120">
              <a:extLst>
                <a:ext uri="{FF2B5EF4-FFF2-40B4-BE49-F238E27FC236}">
                  <a16:creationId xmlns:a16="http://schemas.microsoft.com/office/drawing/2014/main" id="{0AD0469D-0BA9-F848-A886-B1A62D391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9" name="Freeform 121">
              <a:extLst>
                <a:ext uri="{FF2B5EF4-FFF2-40B4-BE49-F238E27FC236}">
                  <a16:creationId xmlns:a16="http://schemas.microsoft.com/office/drawing/2014/main" id="{E99B204B-4475-3446-B556-CF61FF3C3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0" name="Freeform 122">
              <a:extLst>
                <a:ext uri="{FF2B5EF4-FFF2-40B4-BE49-F238E27FC236}">
                  <a16:creationId xmlns:a16="http://schemas.microsoft.com/office/drawing/2014/main" id="{0888EA59-9C72-094B-8D56-1044B5C90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1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4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1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1" name="Freeform 123">
              <a:extLst>
                <a:ext uri="{FF2B5EF4-FFF2-40B4-BE49-F238E27FC236}">
                  <a16:creationId xmlns:a16="http://schemas.microsoft.com/office/drawing/2014/main" id="{8A8DBE17-D1FC-FD44-AD97-C99F60C8D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1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4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4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1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2" name="Freeform 124">
              <a:extLst>
                <a:ext uri="{FF2B5EF4-FFF2-40B4-BE49-F238E27FC236}">
                  <a16:creationId xmlns:a16="http://schemas.microsoft.com/office/drawing/2014/main" id="{78E641F2-E5F6-C64F-8191-E14FB4B1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3" name="Freeform 125">
              <a:extLst>
                <a:ext uri="{FF2B5EF4-FFF2-40B4-BE49-F238E27FC236}">
                  <a16:creationId xmlns:a16="http://schemas.microsoft.com/office/drawing/2014/main" id="{04598536-5BF6-C14E-BBED-255934726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1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4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1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4" name="Freeform 126">
              <a:extLst>
                <a:ext uri="{FF2B5EF4-FFF2-40B4-BE49-F238E27FC236}">
                  <a16:creationId xmlns:a16="http://schemas.microsoft.com/office/drawing/2014/main" id="{7ADF4D9B-DE55-6948-80E0-08E99586B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5" name="Freeform 127">
              <a:extLst>
                <a:ext uri="{FF2B5EF4-FFF2-40B4-BE49-F238E27FC236}">
                  <a16:creationId xmlns:a16="http://schemas.microsoft.com/office/drawing/2014/main" id="{2A729FDD-0FAC-F742-A50D-08826C0CF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6" name="Freeform 128">
              <a:extLst>
                <a:ext uri="{FF2B5EF4-FFF2-40B4-BE49-F238E27FC236}">
                  <a16:creationId xmlns:a16="http://schemas.microsoft.com/office/drawing/2014/main" id="{CA054A48-C45B-BC4C-A0D0-13224CB00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7" name="Freeform 129">
              <a:extLst>
                <a:ext uri="{FF2B5EF4-FFF2-40B4-BE49-F238E27FC236}">
                  <a16:creationId xmlns:a16="http://schemas.microsoft.com/office/drawing/2014/main" id="{C3EDC1E6-3E2C-CA4B-89BA-869E0F2B6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0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0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8" name="Freeform 130">
              <a:extLst>
                <a:ext uri="{FF2B5EF4-FFF2-40B4-BE49-F238E27FC236}">
                  <a16:creationId xmlns:a16="http://schemas.microsoft.com/office/drawing/2014/main" id="{0275F8FA-1069-2A41-B944-21CD4749A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0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0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9" name="Freeform 131">
              <a:extLst>
                <a:ext uri="{FF2B5EF4-FFF2-40B4-BE49-F238E27FC236}">
                  <a16:creationId xmlns:a16="http://schemas.microsoft.com/office/drawing/2014/main" id="{66D1F6AE-8630-1F45-ABE2-10F4DEEED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0" name="Freeform 132">
              <a:extLst>
                <a:ext uri="{FF2B5EF4-FFF2-40B4-BE49-F238E27FC236}">
                  <a16:creationId xmlns:a16="http://schemas.microsoft.com/office/drawing/2014/main" id="{9B88FC14-9616-B640-B368-34394DFB5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0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0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1" name="Freeform 133">
              <a:extLst>
                <a:ext uri="{FF2B5EF4-FFF2-40B4-BE49-F238E27FC236}">
                  <a16:creationId xmlns:a16="http://schemas.microsoft.com/office/drawing/2014/main" id="{35F67D68-C48C-4B44-81F7-003128645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2" name="Freeform 134">
              <a:extLst>
                <a:ext uri="{FF2B5EF4-FFF2-40B4-BE49-F238E27FC236}">
                  <a16:creationId xmlns:a16="http://schemas.microsoft.com/office/drawing/2014/main" id="{72F647EB-C888-E244-8FBB-248B2F836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3" name="Freeform 135">
              <a:extLst>
                <a:ext uri="{FF2B5EF4-FFF2-40B4-BE49-F238E27FC236}">
                  <a16:creationId xmlns:a16="http://schemas.microsoft.com/office/drawing/2014/main" id="{D4AB4954-AA9E-464D-82B9-19A3D63C1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4" name="Freeform 136">
              <a:extLst>
                <a:ext uri="{FF2B5EF4-FFF2-40B4-BE49-F238E27FC236}">
                  <a16:creationId xmlns:a16="http://schemas.microsoft.com/office/drawing/2014/main" id="{94590BF8-F268-964A-A1EB-ADDBDE939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1892300"/>
              <a:ext cx="17463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3 w 23"/>
                <a:gd name="T5" fmla="*/ 16 h 23"/>
                <a:gd name="T6" fmla="*/ 19 w 23"/>
                <a:gd name="T7" fmla="*/ 21 h 23"/>
                <a:gd name="T8" fmla="*/ 15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3 w 23"/>
                <a:gd name="T17" fmla="*/ 21 h 23"/>
                <a:gd name="T18" fmla="*/ 0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0 w 23"/>
                <a:gd name="T25" fmla="*/ 8 h 23"/>
                <a:gd name="T26" fmla="*/ 3 w 23"/>
                <a:gd name="T27" fmla="*/ 4 h 23"/>
                <a:gd name="T28" fmla="*/ 7 w 23"/>
                <a:gd name="T29" fmla="*/ 2 h 23"/>
                <a:gd name="T30" fmla="*/ 12 w 23"/>
                <a:gd name="T31" fmla="*/ 0 h 23"/>
                <a:gd name="T32" fmla="*/ 12 w 23"/>
                <a:gd name="T33" fmla="*/ 0 h 23"/>
                <a:gd name="T34" fmla="*/ 15 w 23"/>
                <a:gd name="T35" fmla="*/ 2 h 23"/>
                <a:gd name="T36" fmla="*/ 19 w 23"/>
                <a:gd name="T37" fmla="*/ 4 h 23"/>
                <a:gd name="T38" fmla="*/ 23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3" y="16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9" y="4"/>
                  </a:lnTo>
                  <a:lnTo>
                    <a:pt x="23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5" name="Freeform 137">
              <a:extLst>
                <a:ext uri="{FF2B5EF4-FFF2-40B4-BE49-F238E27FC236}">
                  <a16:creationId xmlns:a16="http://schemas.microsoft.com/office/drawing/2014/main" id="{7DF32262-E17F-254C-8723-A737C4E13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1984375"/>
              <a:ext cx="17463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3 w 23"/>
                <a:gd name="T5" fmla="*/ 17 h 25"/>
                <a:gd name="T6" fmla="*/ 19 w 23"/>
                <a:gd name="T7" fmla="*/ 21 h 25"/>
                <a:gd name="T8" fmla="*/ 15 w 23"/>
                <a:gd name="T9" fmla="*/ 23 h 25"/>
                <a:gd name="T10" fmla="*/ 12 w 23"/>
                <a:gd name="T11" fmla="*/ 25 h 25"/>
                <a:gd name="T12" fmla="*/ 12 w 23"/>
                <a:gd name="T13" fmla="*/ 25 h 25"/>
                <a:gd name="T14" fmla="*/ 7 w 23"/>
                <a:gd name="T15" fmla="*/ 23 h 25"/>
                <a:gd name="T16" fmla="*/ 3 w 23"/>
                <a:gd name="T17" fmla="*/ 21 h 25"/>
                <a:gd name="T18" fmla="*/ 0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0 w 23"/>
                <a:gd name="T25" fmla="*/ 8 h 25"/>
                <a:gd name="T26" fmla="*/ 3 w 23"/>
                <a:gd name="T27" fmla="*/ 4 h 25"/>
                <a:gd name="T28" fmla="*/ 7 w 23"/>
                <a:gd name="T29" fmla="*/ 2 h 25"/>
                <a:gd name="T30" fmla="*/ 12 w 23"/>
                <a:gd name="T31" fmla="*/ 0 h 25"/>
                <a:gd name="T32" fmla="*/ 12 w 23"/>
                <a:gd name="T33" fmla="*/ 0 h 25"/>
                <a:gd name="T34" fmla="*/ 15 w 23"/>
                <a:gd name="T35" fmla="*/ 2 h 25"/>
                <a:gd name="T36" fmla="*/ 19 w 23"/>
                <a:gd name="T37" fmla="*/ 4 h 25"/>
                <a:gd name="T38" fmla="*/ 23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9" y="4"/>
                  </a:lnTo>
                  <a:lnTo>
                    <a:pt x="23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6" name="Freeform 138">
              <a:extLst>
                <a:ext uri="{FF2B5EF4-FFF2-40B4-BE49-F238E27FC236}">
                  <a16:creationId xmlns:a16="http://schemas.microsoft.com/office/drawing/2014/main" id="{05347C4D-B4DA-2640-BF97-9BE727A0E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076450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0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7" name="Freeform 139">
              <a:extLst>
                <a:ext uri="{FF2B5EF4-FFF2-40B4-BE49-F238E27FC236}">
                  <a16:creationId xmlns:a16="http://schemas.microsoft.com/office/drawing/2014/main" id="{CF29B357-F4E8-474A-B18F-798032C4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168525"/>
              <a:ext cx="17463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3 w 23"/>
                <a:gd name="T5" fmla="*/ 16 h 23"/>
                <a:gd name="T6" fmla="*/ 19 w 23"/>
                <a:gd name="T7" fmla="*/ 19 h 23"/>
                <a:gd name="T8" fmla="*/ 15 w 23"/>
                <a:gd name="T9" fmla="*/ 23 h 23"/>
                <a:gd name="T10" fmla="*/ 12 w 23"/>
                <a:gd name="T11" fmla="*/ 23 h 23"/>
                <a:gd name="T12" fmla="*/ 12 w 23"/>
                <a:gd name="T13" fmla="*/ 23 h 23"/>
                <a:gd name="T14" fmla="*/ 7 w 23"/>
                <a:gd name="T15" fmla="*/ 23 h 23"/>
                <a:gd name="T16" fmla="*/ 3 w 23"/>
                <a:gd name="T17" fmla="*/ 19 h 23"/>
                <a:gd name="T18" fmla="*/ 0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0 w 23"/>
                <a:gd name="T25" fmla="*/ 7 h 23"/>
                <a:gd name="T26" fmla="*/ 3 w 23"/>
                <a:gd name="T27" fmla="*/ 4 h 23"/>
                <a:gd name="T28" fmla="*/ 7 w 23"/>
                <a:gd name="T29" fmla="*/ 0 h 23"/>
                <a:gd name="T30" fmla="*/ 12 w 23"/>
                <a:gd name="T31" fmla="*/ 0 h 23"/>
                <a:gd name="T32" fmla="*/ 12 w 23"/>
                <a:gd name="T33" fmla="*/ 0 h 23"/>
                <a:gd name="T34" fmla="*/ 15 w 23"/>
                <a:gd name="T35" fmla="*/ 0 h 23"/>
                <a:gd name="T36" fmla="*/ 19 w 23"/>
                <a:gd name="T37" fmla="*/ 4 h 23"/>
                <a:gd name="T38" fmla="*/ 23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3" y="16"/>
                  </a:lnTo>
                  <a:lnTo>
                    <a:pt x="19" y="19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8" name="Freeform 140">
              <a:extLst>
                <a:ext uri="{FF2B5EF4-FFF2-40B4-BE49-F238E27FC236}">
                  <a16:creationId xmlns:a16="http://schemas.microsoft.com/office/drawing/2014/main" id="{D49FB255-B089-5A4E-A383-3401CAFD5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260600"/>
              <a:ext cx="17463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1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9" name="Freeform 141">
              <a:extLst>
                <a:ext uri="{FF2B5EF4-FFF2-40B4-BE49-F238E27FC236}">
                  <a16:creationId xmlns:a16="http://schemas.microsoft.com/office/drawing/2014/main" id="{20D91376-BEA7-244D-BD7E-20AA30EF5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3542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1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0" name="Freeform 142">
              <a:extLst>
                <a:ext uri="{FF2B5EF4-FFF2-40B4-BE49-F238E27FC236}">
                  <a16:creationId xmlns:a16="http://schemas.microsoft.com/office/drawing/2014/main" id="{43274B60-80FF-AC4F-BECC-6D0D2BBCA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446338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1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4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1" name="Freeform 143">
              <a:extLst>
                <a:ext uri="{FF2B5EF4-FFF2-40B4-BE49-F238E27FC236}">
                  <a16:creationId xmlns:a16="http://schemas.microsoft.com/office/drawing/2014/main" id="{7DDC7B76-6379-3942-946E-C989F79D4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1892300"/>
              <a:ext cx="17463" cy="17463"/>
            </a:xfrm>
            <a:custGeom>
              <a:avLst/>
              <a:gdLst>
                <a:gd name="T0" fmla="*/ 23 w 23"/>
                <a:gd name="T1" fmla="*/ 12 h 23"/>
                <a:gd name="T2" fmla="*/ 23 w 23"/>
                <a:gd name="T3" fmla="*/ 12 h 23"/>
                <a:gd name="T4" fmla="*/ 22 w 23"/>
                <a:gd name="T5" fmla="*/ 16 h 23"/>
                <a:gd name="T6" fmla="*/ 20 w 23"/>
                <a:gd name="T7" fmla="*/ 21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8 w 23"/>
                <a:gd name="T15" fmla="*/ 23 h 23"/>
                <a:gd name="T16" fmla="*/ 3 w 23"/>
                <a:gd name="T17" fmla="*/ 21 h 23"/>
                <a:gd name="T18" fmla="*/ 0 w 23"/>
                <a:gd name="T19" fmla="*/ 16 h 23"/>
                <a:gd name="T20" fmla="*/ 0 w 23"/>
                <a:gd name="T21" fmla="*/ 12 h 23"/>
                <a:gd name="T22" fmla="*/ 0 w 23"/>
                <a:gd name="T23" fmla="*/ 12 h 23"/>
                <a:gd name="T24" fmla="*/ 0 w 23"/>
                <a:gd name="T25" fmla="*/ 8 h 23"/>
                <a:gd name="T26" fmla="*/ 3 w 23"/>
                <a:gd name="T27" fmla="*/ 4 h 23"/>
                <a:gd name="T28" fmla="*/ 8 w 23"/>
                <a:gd name="T29" fmla="*/ 2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2 h 23"/>
                <a:gd name="T36" fmla="*/ 20 w 23"/>
                <a:gd name="T37" fmla="*/ 4 h 23"/>
                <a:gd name="T38" fmla="*/ 22 w 23"/>
                <a:gd name="T39" fmla="*/ 8 h 23"/>
                <a:gd name="T40" fmla="*/ 23 w 23"/>
                <a:gd name="T41" fmla="*/ 12 h 23"/>
                <a:gd name="T42" fmla="*/ 23 w 23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2"/>
                  </a:moveTo>
                  <a:lnTo>
                    <a:pt x="23" y="12"/>
                  </a:lnTo>
                  <a:lnTo>
                    <a:pt x="22" y="16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2" name="Freeform 144">
              <a:extLst>
                <a:ext uri="{FF2B5EF4-FFF2-40B4-BE49-F238E27FC236}">
                  <a16:creationId xmlns:a16="http://schemas.microsoft.com/office/drawing/2014/main" id="{17462197-B142-8347-947A-4A2919C63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1984375"/>
              <a:ext cx="17463" cy="19050"/>
            </a:xfrm>
            <a:custGeom>
              <a:avLst/>
              <a:gdLst>
                <a:gd name="T0" fmla="*/ 23 w 23"/>
                <a:gd name="T1" fmla="*/ 13 h 25"/>
                <a:gd name="T2" fmla="*/ 23 w 23"/>
                <a:gd name="T3" fmla="*/ 13 h 25"/>
                <a:gd name="T4" fmla="*/ 22 w 23"/>
                <a:gd name="T5" fmla="*/ 17 h 25"/>
                <a:gd name="T6" fmla="*/ 20 w 23"/>
                <a:gd name="T7" fmla="*/ 21 h 25"/>
                <a:gd name="T8" fmla="*/ 16 w 23"/>
                <a:gd name="T9" fmla="*/ 23 h 25"/>
                <a:gd name="T10" fmla="*/ 11 w 23"/>
                <a:gd name="T11" fmla="*/ 25 h 25"/>
                <a:gd name="T12" fmla="*/ 11 w 23"/>
                <a:gd name="T13" fmla="*/ 25 h 25"/>
                <a:gd name="T14" fmla="*/ 8 w 23"/>
                <a:gd name="T15" fmla="*/ 23 h 25"/>
                <a:gd name="T16" fmla="*/ 3 w 23"/>
                <a:gd name="T17" fmla="*/ 21 h 25"/>
                <a:gd name="T18" fmla="*/ 0 w 23"/>
                <a:gd name="T19" fmla="*/ 17 h 25"/>
                <a:gd name="T20" fmla="*/ 0 w 23"/>
                <a:gd name="T21" fmla="*/ 13 h 25"/>
                <a:gd name="T22" fmla="*/ 0 w 23"/>
                <a:gd name="T23" fmla="*/ 13 h 25"/>
                <a:gd name="T24" fmla="*/ 0 w 23"/>
                <a:gd name="T25" fmla="*/ 8 h 25"/>
                <a:gd name="T26" fmla="*/ 3 w 23"/>
                <a:gd name="T27" fmla="*/ 4 h 25"/>
                <a:gd name="T28" fmla="*/ 8 w 23"/>
                <a:gd name="T29" fmla="*/ 2 h 25"/>
                <a:gd name="T30" fmla="*/ 11 w 23"/>
                <a:gd name="T31" fmla="*/ 0 h 25"/>
                <a:gd name="T32" fmla="*/ 11 w 23"/>
                <a:gd name="T33" fmla="*/ 0 h 25"/>
                <a:gd name="T34" fmla="*/ 16 w 23"/>
                <a:gd name="T35" fmla="*/ 2 h 25"/>
                <a:gd name="T36" fmla="*/ 20 w 23"/>
                <a:gd name="T37" fmla="*/ 4 h 25"/>
                <a:gd name="T38" fmla="*/ 22 w 23"/>
                <a:gd name="T39" fmla="*/ 8 h 25"/>
                <a:gd name="T40" fmla="*/ 23 w 23"/>
                <a:gd name="T41" fmla="*/ 13 h 25"/>
                <a:gd name="T42" fmla="*/ 23 w 23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5">
                  <a:moveTo>
                    <a:pt x="23" y="13"/>
                  </a:moveTo>
                  <a:lnTo>
                    <a:pt x="23" y="13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3" name="Freeform 145">
              <a:extLst>
                <a:ext uri="{FF2B5EF4-FFF2-40B4-BE49-F238E27FC236}">
                  <a16:creationId xmlns:a16="http://schemas.microsoft.com/office/drawing/2014/main" id="{E32C7027-8862-844A-AA17-A72FEB47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076450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Freeform 146">
              <a:extLst>
                <a:ext uri="{FF2B5EF4-FFF2-40B4-BE49-F238E27FC236}">
                  <a16:creationId xmlns:a16="http://schemas.microsoft.com/office/drawing/2014/main" id="{5468958B-BDB1-954F-BFDC-7CAF9C727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168525"/>
              <a:ext cx="17463" cy="19050"/>
            </a:xfrm>
            <a:custGeom>
              <a:avLst/>
              <a:gdLst>
                <a:gd name="T0" fmla="*/ 23 w 23"/>
                <a:gd name="T1" fmla="*/ 11 h 23"/>
                <a:gd name="T2" fmla="*/ 23 w 23"/>
                <a:gd name="T3" fmla="*/ 11 h 23"/>
                <a:gd name="T4" fmla="*/ 22 w 23"/>
                <a:gd name="T5" fmla="*/ 16 h 23"/>
                <a:gd name="T6" fmla="*/ 20 w 23"/>
                <a:gd name="T7" fmla="*/ 19 h 23"/>
                <a:gd name="T8" fmla="*/ 16 w 23"/>
                <a:gd name="T9" fmla="*/ 23 h 23"/>
                <a:gd name="T10" fmla="*/ 11 w 23"/>
                <a:gd name="T11" fmla="*/ 23 h 23"/>
                <a:gd name="T12" fmla="*/ 11 w 23"/>
                <a:gd name="T13" fmla="*/ 23 h 23"/>
                <a:gd name="T14" fmla="*/ 8 w 23"/>
                <a:gd name="T15" fmla="*/ 23 h 23"/>
                <a:gd name="T16" fmla="*/ 3 w 23"/>
                <a:gd name="T17" fmla="*/ 19 h 23"/>
                <a:gd name="T18" fmla="*/ 0 w 23"/>
                <a:gd name="T19" fmla="*/ 16 h 23"/>
                <a:gd name="T20" fmla="*/ 0 w 23"/>
                <a:gd name="T21" fmla="*/ 11 h 23"/>
                <a:gd name="T22" fmla="*/ 0 w 23"/>
                <a:gd name="T23" fmla="*/ 11 h 23"/>
                <a:gd name="T24" fmla="*/ 0 w 23"/>
                <a:gd name="T25" fmla="*/ 7 h 23"/>
                <a:gd name="T26" fmla="*/ 3 w 23"/>
                <a:gd name="T27" fmla="*/ 4 h 23"/>
                <a:gd name="T28" fmla="*/ 8 w 23"/>
                <a:gd name="T29" fmla="*/ 0 h 23"/>
                <a:gd name="T30" fmla="*/ 11 w 23"/>
                <a:gd name="T31" fmla="*/ 0 h 23"/>
                <a:gd name="T32" fmla="*/ 11 w 23"/>
                <a:gd name="T33" fmla="*/ 0 h 23"/>
                <a:gd name="T34" fmla="*/ 16 w 23"/>
                <a:gd name="T35" fmla="*/ 0 h 23"/>
                <a:gd name="T36" fmla="*/ 20 w 23"/>
                <a:gd name="T37" fmla="*/ 4 h 23"/>
                <a:gd name="T38" fmla="*/ 22 w 23"/>
                <a:gd name="T39" fmla="*/ 7 h 23"/>
                <a:gd name="T40" fmla="*/ 23 w 23"/>
                <a:gd name="T41" fmla="*/ 11 h 23"/>
                <a:gd name="T42" fmla="*/ 23 w 23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23" y="11"/>
                  </a:moveTo>
                  <a:lnTo>
                    <a:pt x="23" y="11"/>
                  </a:lnTo>
                  <a:lnTo>
                    <a:pt x="22" y="16"/>
                  </a:lnTo>
                  <a:lnTo>
                    <a:pt x="20" y="19"/>
                  </a:lnTo>
                  <a:lnTo>
                    <a:pt x="16" y="23"/>
                  </a:lnTo>
                  <a:lnTo>
                    <a:pt x="11" y="23"/>
                  </a:lnTo>
                  <a:lnTo>
                    <a:pt x="11" y="23"/>
                  </a:lnTo>
                  <a:lnTo>
                    <a:pt x="8" y="23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1"/>
                  </a:lnTo>
                  <a:lnTo>
                    <a:pt x="2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Freeform 147">
              <a:extLst>
                <a:ext uri="{FF2B5EF4-FFF2-40B4-BE49-F238E27FC236}">
                  <a16:creationId xmlns:a16="http://schemas.microsoft.com/office/drawing/2014/main" id="{DF264B2E-8C78-3B45-8588-D4D79E1F5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260600"/>
              <a:ext cx="17463" cy="20638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6" name="Freeform 148">
              <a:extLst>
                <a:ext uri="{FF2B5EF4-FFF2-40B4-BE49-F238E27FC236}">
                  <a16:creationId xmlns:a16="http://schemas.microsoft.com/office/drawing/2014/main" id="{114F29BA-862A-1641-97AF-89818C956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3542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7" name="Freeform 149">
              <a:extLst>
                <a:ext uri="{FF2B5EF4-FFF2-40B4-BE49-F238E27FC236}">
                  <a16:creationId xmlns:a16="http://schemas.microsoft.com/office/drawing/2014/main" id="{3D2EB5A7-4E76-E94C-8B3C-31D51FFC2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446338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1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1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4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4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1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4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8" name="Freeform 150">
              <a:extLst>
                <a:ext uri="{FF2B5EF4-FFF2-40B4-BE49-F238E27FC236}">
                  <a16:creationId xmlns:a16="http://schemas.microsoft.com/office/drawing/2014/main" id="{2BF6B5F0-1951-A14E-BF49-7CEF4AE2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1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4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1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9" name="Freeform 151">
              <a:extLst>
                <a:ext uri="{FF2B5EF4-FFF2-40B4-BE49-F238E27FC236}">
                  <a16:creationId xmlns:a16="http://schemas.microsoft.com/office/drawing/2014/main" id="{D841D4AC-6A33-B148-9109-C4AEBB68A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1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4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4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1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1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0" name="Freeform 152">
              <a:extLst>
                <a:ext uri="{FF2B5EF4-FFF2-40B4-BE49-F238E27FC236}">
                  <a16:creationId xmlns:a16="http://schemas.microsoft.com/office/drawing/2014/main" id="{B83D8F36-857F-5348-BD03-DFACF249A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1" name="Freeform 153">
              <a:extLst>
                <a:ext uri="{FF2B5EF4-FFF2-40B4-BE49-F238E27FC236}">
                  <a16:creationId xmlns:a16="http://schemas.microsoft.com/office/drawing/2014/main" id="{01A18BB1-C693-6F4B-92DA-D6AFE3C7A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1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4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4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1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2" name="Freeform 154">
              <a:extLst>
                <a:ext uri="{FF2B5EF4-FFF2-40B4-BE49-F238E27FC236}">
                  <a16:creationId xmlns:a16="http://schemas.microsoft.com/office/drawing/2014/main" id="{B2ACCCAE-04F6-1540-8D92-A1087BA36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Freeform 155">
              <a:extLst>
                <a:ext uri="{FF2B5EF4-FFF2-40B4-BE49-F238E27FC236}">
                  <a16:creationId xmlns:a16="http://schemas.microsoft.com/office/drawing/2014/main" id="{2DF09A86-7284-3F40-9F68-DBB9A7517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4" name="Freeform 156">
              <a:extLst>
                <a:ext uri="{FF2B5EF4-FFF2-40B4-BE49-F238E27FC236}">
                  <a16:creationId xmlns:a16="http://schemas.microsoft.com/office/drawing/2014/main" id="{7760681A-83CF-1148-9A8C-D980458D2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5" name="Freeform 157">
              <a:extLst>
                <a:ext uri="{FF2B5EF4-FFF2-40B4-BE49-F238E27FC236}">
                  <a16:creationId xmlns:a16="http://schemas.microsoft.com/office/drawing/2014/main" id="{987D84A2-89DB-DE45-8F9B-0F9FB380C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1892300"/>
              <a:ext cx="19050" cy="17463"/>
            </a:xfrm>
            <a:custGeom>
              <a:avLst/>
              <a:gdLst>
                <a:gd name="T0" fmla="*/ 24 w 24"/>
                <a:gd name="T1" fmla="*/ 12 h 23"/>
                <a:gd name="T2" fmla="*/ 24 w 24"/>
                <a:gd name="T3" fmla="*/ 12 h 23"/>
                <a:gd name="T4" fmla="*/ 23 w 24"/>
                <a:gd name="T5" fmla="*/ 16 h 23"/>
                <a:gd name="T6" fmla="*/ 20 w 24"/>
                <a:gd name="T7" fmla="*/ 21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21 h 23"/>
                <a:gd name="T18" fmla="*/ 1 w 24"/>
                <a:gd name="T19" fmla="*/ 16 h 23"/>
                <a:gd name="T20" fmla="*/ 0 w 24"/>
                <a:gd name="T21" fmla="*/ 12 h 23"/>
                <a:gd name="T22" fmla="*/ 0 w 24"/>
                <a:gd name="T23" fmla="*/ 12 h 23"/>
                <a:gd name="T24" fmla="*/ 1 w 24"/>
                <a:gd name="T25" fmla="*/ 8 h 23"/>
                <a:gd name="T26" fmla="*/ 3 w 24"/>
                <a:gd name="T27" fmla="*/ 4 h 23"/>
                <a:gd name="T28" fmla="*/ 7 w 24"/>
                <a:gd name="T29" fmla="*/ 2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2 h 23"/>
                <a:gd name="T36" fmla="*/ 20 w 24"/>
                <a:gd name="T37" fmla="*/ 4 h 23"/>
                <a:gd name="T38" fmla="*/ 23 w 24"/>
                <a:gd name="T39" fmla="*/ 8 h 23"/>
                <a:gd name="T40" fmla="*/ 24 w 24"/>
                <a:gd name="T41" fmla="*/ 12 h 23"/>
                <a:gd name="T42" fmla="*/ 24 w 24"/>
                <a:gd name="T43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2"/>
                  </a:moveTo>
                  <a:lnTo>
                    <a:pt x="24" y="12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6" name="Freeform 158">
              <a:extLst>
                <a:ext uri="{FF2B5EF4-FFF2-40B4-BE49-F238E27FC236}">
                  <a16:creationId xmlns:a16="http://schemas.microsoft.com/office/drawing/2014/main" id="{2EA6AF72-A436-A642-AF34-7A7707671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1984375"/>
              <a:ext cx="19050" cy="19050"/>
            </a:xfrm>
            <a:custGeom>
              <a:avLst/>
              <a:gdLst>
                <a:gd name="T0" fmla="*/ 24 w 24"/>
                <a:gd name="T1" fmla="*/ 13 h 25"/>
                <a:gd name="T2" fmla="*/ 24 w 24"/>
                <a:gd name="T3" fmla="*/ 13 h 25"/>
                <a:gd name="T4" fmla="*/ 23 w 24"/>
                <a:gd name="T5" fmla="*/ 17 h 25"/>
                <a:gd name="T6" fmla="*/ 20 w 24"/>
                <a:gd name="T7" fmla="*/ 21 h 25"/>
                <a:gd name="T8" fmla="*/ 17 w 24"/>
                <a:gd name="T9" fmla="*/ 23 h 25"/>
                <a:gd name="T10" fmla="*/ 12 w 24"/>
                <a:gd name="T11" fmla="*/ 25 h 25"/>
                <a:gd name="T12" fmla="*/ 12 w 24"/>
                <a:gd name="T13" fmla="*/ 25 h 25"/>
                <a:gd name="T14" fmla="*/ 7 w 24"/>
                <a:gd name="T15" fmla="*/ 23 h 25"/>
                <a:gd name="T16" fmla="*/ 3 w 24"/>
                <a:gd name="T17" fmla="*/ 21 h 25"/>
                <a:gd name="T18" fmla="*/ 1 w 24"/>
                <a:gd name="T19" fmla="*/ 17 h 25"/>
                <a:gd name="T20" fmla="*/ 0 w 24"/>
                <a:gd name="T21" fmla="*/ 13 h 25"/>
                <a:gd name="T22" fmla="*/ 0 w 24"/>
                <a:gd name="T23" fmla="*/ 13 h 25"/>
                <a:gd name="T24" fmla="*/ 1 w 24"/>
                <a:gd name="T25" fmla="*/ 8 h 25"/>
                <a:gd name="T26" fmla="*/ 3 w 24"/>
                <a:gd name="T27" fmla="*/ 4 h 25"/>
                <a:gd name="T28" fmla="*/ 7 w 24"/>
                <a:gd name="T29" fmla="*/ 2 h 25"/>
                <a:gd name="T30" fmla="*/ 12 w 24"/>
                <a:gd name="T31" fmla="*/ 0 h 25"/>
                <a:gd name="T32" fmla="*/ 12 w 24"/>
                <a:gd name="T33" fmla="*/ 0 h 25"/>
                <a:gd name="T34" fmla="*/ 17 w 24"/>
                <a:gd name="T35" fmla="*/ 2 h 25"/>
                <a:gd name="T36" fmla="*/ 20 w 24"/>
                <a:gd name="T37" fmla="*/ 4 h 25"/>
                <a:gd name="T38" fmla="*/ 23 w 24"/>
                <a:gd name="T39" fmla="*/ 8 h 25"/>
                <a:gd name="T40" fmla="*/ 24 w 24"/>
                <a:gd name="T41" fmla="*/ 13 h 25"/>
                <a:gd name="T42" fmla="*/ 24 w 24"/>
                <a:gd name="T4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4" y="13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20" y="4"/>
                  </a:lnTo>
                  <a:lnTo>
                    <a:pt x="23" y="8"/>
                  </a:lnTo>
                  <a:lnTo>
                    <a:pt x="24" y="13"/>
                  </a:lnTo>
                  <a:lnTo>
                    <a:pt x="2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7" name="Freeform 159">
              <a:extLst>
                <a:ext uri="{FF2B5EF4-FFF2-40B4-BE49-F238E27FC236}">
                  <a16:creationId xmlns:a16="http://schemas.microsoft.com/office/drawing/2014/main" id="{C3E22846-C240-4D46-8F8C-5E3E06304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076450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8" name="Freeform 160">
              <a:extLst>
                <a:ext uri="{FF2B5EF4-FFF2-40B4-BE49-F238E27FC236}">
                  <a16:creationId xmlns:a16="http://schemas.microsoft.com/office/drawing/2014/main" id="{C7B3763C-EC03-154B-A722-C8D9D367E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168525"/>
              <a:ext cx="19050" cy="19050"/>
            </a:xfrm>
            <a:custGeom>
              <a:avLst/>
              <a:gdLst>
                <a:gd name="T0" fmla="*/ 24 w 24"/>
                <a:gd name="T1" fmla="*/ 11 h 23"/>
                <a:gd name="T2" fmla="*/ 24 w 24"/>
                <a:gd name="T3" fmla="*/ 11 h 23"/>
                <a:gd name="T4" fmla="*/ 23 w 24"/>
                <a:gd name="T5" fmla="*/ 16 h 23"/>
                <a:gd name="T6" fmla="*/ 20 w 24"/>
                <a:gd name="T7" fmla="*/ 19 h 23"/>
                <a:gd name="T8" fmla="*/ 17 w 24"/>
                <a:gd name="T9" fmla="*/ 23 h 23"/>
                <a:gd name="T10" fmla="*/ 12 w 24"/>
                <a:gd name="T11" fmla="*/ 23 h 23"/>
                <a:gd name="T12" fmla="*/ 12 w 24"/>
                <a:gd name="T13" fmla="*/ 23 h 23"/>
                <a:gd name="T14" fmla="*/ 7 w 24"/>
                <a:gd name="T15" fmla="*/ 23 h 23"/>
                <a:gd name="T16" fmla="*/ 3 w 24"/>
                <a:gd name="T17" fmla="*/ 19 h 23"/>
                <a:gd name="T18" fmla="*/ 1 w 24"/>
                <a:gd name="T19" fmla="*/ 16 h 23"/>
                <a:gd name="T20" fmla="*/ 0 w 24"/>
                <a:gd name="T21" fmla="*/ 11 h 23"/>
                <a:gd name="T22" fmla="*/ 0 w 24"/>
                <a:gd name="T23" fmla="*/ 11 h 23"/>
                <a:gd name="T24" fmla="*/ 1 w 24"/>
                <a:gd name="T25" fmla="*/ 7 h 23"/>
                <a:gd name="T26" fmla="*/ 3 w 24"/>
                <a:gd name="T27" fmla="*/ 4 h 23"/>
                <a:gd name="T28" fmla="*/ 7 w 24"/>
                <a:gd name="T29" fmla="*/ 0 h 23"/>
                <a:gd name="T30" fmla="*/ 12 w 24"/>
                <a:gd name="T31" fmla="*/ 0 h 23"/>
                <a:gd name="T32" fmla="*/ 12 w 24"/>
                <a:gd name="T33" fmla="*/ 0 h 23"/>
                <a:gd name="T34" fmla="*/ 17 w 24"/>
                <a:gd name="T35" fmla="*/ 0 h 23"/>
                <a:gd name="T36" fmla="*/ 20 w 24"/>
                <a:gd name="T37" fmla="*/ 4 h 23"/>
                <a:gd name="T38" fmla="*/ 23 w 24"/>
                <a:gd name="T39" fmla="*/ 7 h 23"/>
                <a:gd name="T40" fmla="*/ 24 w 24"/>
                <a:gd name="T41" fmla="*/ 11 h 23"/>
                <a:gd name="T42" fmla="*/ 24 w 24"/>
                <a:gd name="T4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3">
                  <a:moveTo>
                    <a:pt x="24" y="11"/>
                  </a:moveTo>
                  <a:lnTo>
                    <a:pt x="24" y="11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9" name="Freeform 161">
              <a:extLst>
                <a:ext uri="{FF2B5EF4-FFF2-40B4-BE49-F238E27FC236}">
                  <a16:creationId xmlns:a16="http://schemas.microsoft.com/office/drawing/2014/main" id="{E940FB6C-96EF-0241-8CC3-E302A3672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260600"/>
              <a:ext cx="19050" cy="20638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Freeform 162">
              <a:extLst>
                <a:ext uri="{FF2B5EF4-FFF2-40B4-BE49-F238E27FC236}">
                  <a16:creationId xmlns:a16="http://schemas.microsoft.com/office/drawing/2014/main" id="{CFCDB1A7-479A-BE46-A20F-9BAA51B5B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3542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Freeform 163">
              <a:extLst>
                <a:ext uri="{FF2B5EF4-FFF2-40B4-BE49-F238E27FC236}">
                  <a16:creationId xmlns:a16="http://schemas.microsoft.com/office/drawing/2014/main" id="{C83CF4C1-3EC9-524F-9550-AAF4FBA1F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446338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1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1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4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4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4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2" name="Freeform 235">
              <a:extLst>
                <a:ext uri="{FF2B5EF4-FFF2-40B4-BE49-F238E27FC236}">
                  <a16:creationId xmlns:a16="http://schemas.microsoft.com/office/drawing/2014/main" id="{F8A5D928-1769-AB4E-9AAF-333A18324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3" name="Freeform 242">
              <a:extLst>
                <a:ext uri="{FF2B5EF4-FFF2-40B4-BE49-F238E27FC236}">
                  <a16:creationId xmlns:a16="http://schemas.microsoft.com/office/drawing/2014/main" id="{0DAB4F4E-E23C-9442-8061-9429419A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5538" y="2544763"/>
              <a:ext cx="19050" cy="19050"/>
            </a:xfrm>
            <a:custGeom>
              <a:avLst/>
              <a:gdLst>
                <a:gd name="T0" fmla="*/ 25 w 25"/>
                <a:gd name="T1" fmla="*/ 12 h 24"/>
                <a:gd name="T2" fmla="*/ 25 w 25"/>
                <a:gd name="T3" fmla="*/ 12 h 24"/>
                <a:gd name="T4" fmla="*/ 23 w 25"/>
                <a:gd name="T5" fmla="*/ 17 h 24"/>
                <a:gd name="T6" fmla="*/ 21 w 25"/>
                <a:gd name="T7" fmla="*/ 20 h 24"/>
                <a:gd name="T8" fmla="*/ 17 w 25"/>
                <a:gd name="T9" fmla="*/ 23 h 24"/>
                <a:gd name="T10" fmla="*/ 13 w 25"/>
                <a:gd name="T11" fmla="*/ 24 h 24"/>
                <a:gd name="T12" fmla="*/ 13 w 25"/>
                <a:gd name="T13" fmla="*/ 24 h 24"/>
                <a:gd name="T14" fmla="*/ 8 w 25"/>
                <a:gd name="T15" fmla="*/ 23 h 24"/>
                <a:gd name="T16" fmla="*/ 4 w 25"/>
                <a:gd name="T17" fmla="*/ 20 h 24"/>
                <a:gd name="T18" fmla="*/ 2 w 25"/>
                <a:gd name="T19" fmla="*/ 17 h 24"/>
                <a:gd name="T20" fmla="*/ 0 w 25"/>
                <a:gd name="T21" fmla="*/ 12 h 24"/>
                <a:gd name="T22" fmla="*/ 0 w 25"/>
                <a:gd name="T23" fmla="*/ 12 h 24"/>
                <a:gd name="T24" fmla="*/ 2 w 25"/>
                <a:gd name="T25" fmla="*/ 7 h 24"/>
                <a:gd name="T26" fmla="*/ 4 w 25"/>
                <a:gd name="T27" fmla="*/ 3 h 24"/>
                <a:gd name="T28" fmla="*/ 8 w 25"/>
                <a:gd name="T29" fmla="*/ 1 h 24"/>
                <a:gd name="T30" fmla="*/ 13 w 25"/>
                <a:gd name="T31" fmla="*/ 0 h 24"/>
                <a:gd name="T32" fmla="*/ 13 w 25"/>
                <a:gd name="T33" fmla="*/ 0 h 24"/>
                <a:gd name="T34" fmla="*/ 17 w 25"/>
                <a:gd name="T35" fmla="*/ 1 h 24"/>
                <a:gd name="T36" fmla="*/ 21 w 25"/>
                <a:gd name="T37" fmla="*/ 3 h 24"/>
                <a:gd name="T38" fmla="*/ 23 w 25"/>
                <a:gd name="T39" fmla="*/ 7 h 24"/>
                <a:gd name="T40" fmla="*/ 25 w 25"/>
                <a:gd name="T41" fmla="*/ 12 h 24"/>
                <a:gd name="T42" fmla="*/ 25 w 25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5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4" name="Freeform 249">
              <a:extLst>
                <a:ext uri="{FF2B5EF4-FFF2-40B4-BE49-F238E27FC236}">
                  <a16:creationId xmlns:a16="http://schemas.microsoft.com/office/drawing/2014/main" id="{A210CB4F-6772-2149-8C68-AE266781A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551" y="2544763"/>
              <a:ext cx="19050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21 w 23"/>
                <a:gd name="T7" fmla="*/ 20 h 24"/>
                <a:gd name="T8" fmla="*/ 16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4 w 23"/>
                <a:gd name="T17" fmla="*/ 20 h 24"/>
                <a:gd name="T18" fmla="*/ 1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1 w 23"/>
                <a:gd name="T25" fmla="*/ 7 h 24"/>
                <a:gd name="T26" fmla="*/ 4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6 w 23"/>
                <a:gd name="T35" fmla="*/ 1 h 24"/>
                <a:gd name="T36" fmla="*/ 21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5" name="Freeform 256">
              <a:extLst>
                <a:ext uri="{FF2B5EF4-FFF2-40B4-BE49-F238E27FC236}">
                  <a16:creationId xmlns:a16="http://schemas.microsoft.com/office/drawing/2014/main" id="{FEA35B48-3A4A-2749-B1F3-72D45135B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563" y="25447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19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7 w 23"/>
                <a:gd name="T15" fmla="*/ 23 h 24"/>
                <a:gd name="T16" fmla="*/ 2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2 w 23"/>
                <a:gd name="T27" fmla="*/ 3 h 24"/>
                <a:gd name="T28" fmla="*/ 7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19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Freeform 263">
              <a:extLst>
                <a:ext uri="{FF2B5EF4-FFF2-40B4-BE49-F238E27FC236}">
                  <a16:creationId xmlns:a16="http://schemas.microsoft.com/office/drawing/2014/main" id="{E966FB5F-93DB-8D40-9793-A468B5E79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3988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2 w 24"/>
                <a:gd name="T5" fmla="*/ 17 h 24"/>
                <a:gd name="T6" fmla="*/ 20 w 24"/>
                <a:gd name="T7" fmla="*/ 20 h 24"/>
                <a:gd name="T8" fmla="*/ 16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6 w 24"/>
                <a:gd name="T35" fmla="*/ 1 h 24"/>
                <a:gd name="T36" fmla="*/ 20 w 24"/>
                <a:gd name="T37" fmla="*/ 3 h 24"/>
                <a:gd name="T38" fmla="*/ 22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7" name="Freeform 270">
              <a:extLst>
                <a:ext uri="{FF2B5EF4-FFF2-40B4-BE49-F238E27FC236}">
                  <a16:creationId xmlns:a16="http://schemas.microsoft.com/office/drawing/2014/main" id="{4E6CDC45-3450-0140-B783-0BAD9D0B2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4001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8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8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8" name="Freeform 277">
              <a:extLst>
                <a:ext uri="{FF2B5EF4-FFF2-40B4-BE49-F238E27FC236}">
                  <a16:creationId xmlns:a16="http://schemas.microsoft.com/office/drawing/2014/main" id="{A325E539-2557-B34F-AC33-6B9030409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9" name="Freeform 284">
              <a:extLst>
                <a:ext uri="{FF2B5EF4-FFF2-40B4-BE49-F238E27FC236}">
                  <a16:creationId xmlns:a16="http://schemas.microsoft.com/office/drawing/2014/main" id="{17601E3D-175E-D943-A5D6-B3D5C5DA4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0" name="Freeform 291">
              <a:extLst>
                <a:ext uri="{FF2B5EF4-FFF2-40B4-BE49-F238E27FC236}">
                  <a16:creationId xmlns:a16="http://schemas.microsoft.com/office/drawing/2014/main" id="{6C7C6AAB-7049-8C46-B499-A6B049F97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4038" y="25447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3 w 23"/>
                <a:gd name="T5" fmla="*/ 17 h 24"/>
                <a:gd name="T6" fmla="*/ 19 w 23"/>
                <a:gd name="T7" fmla="*/ 20 h 24"/>
                <a:gd name="T8" fmla="*/ 15 w 23"/>
                <a:gd name="T9" fmla="*/ 23 h 24"/>
                <a:gd name="T10" fmla="*/ 12 w 23"/>
                <a:gd name="T11" fmla="*/ 24 h 24"/>
                <a:gd name="T12" fmla="*/ 12 w 23"/>
                <a:gd name="T13" fmla="*/ 24 h 24"/>
                <a:gd name="T14" fmla="*/ 7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7 w 23"/>
                <a:gd name="T29" fmla="*/ 1 h 24"/>
                <a:gd name="T30" fmla="*/ 12 w 23"/>
                <a:gd name="T31" fmla="*/ 0 h 24"/>
                <a:gd name="T32" fmla="*/ 12 w 23"/>
                <a:gd name="T33" fmla="*/ 0 h 24"/>
                <a:gd name="T34" fmla="*/ 15 w 23"/>
                <a:gd name="T35" fmla="*/ 1 h 24"/>
                <a:gd name="T36" fmla="*/ 19 w 23"/>
                <a:gd name="T37" fmla="*/ 3 h 24"/>
                <a:gd name="T38" fmla="*/ 23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3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9" y="3"/>
                  </a:lnTo>
                  <a:lnTo>
                    <a:pt x="23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1" name="Freeform 298">
              <a:extLst>
                <a:ext uri="{FF2B5EF4-FFF2-40B4-BE49-F238E27FC236}">
                  <a16:creationId xmlns:a16="http://schemas.microsoft.com/office/drawing/2014/main" id="{F82175E9-5C3C-E945-922B-10C56C253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1" y="2544763"/>
              <a:ext cx="17463" cy="19050"/>
            </a:xfrm>
            <a:custGeom>
              <a:avLst/>
              <a:gdLst>
                <a:gd name="T0" fmla="*/ 23 w 23"/>
                <a:gd name="T1" fmla="*/ 12 h 24"/>
                <a:gd name="T2" fmla="*/ 23 w 23"/>
                <a:gd name="T3" fmla="*/ 12 h 24"/>
                <a:gd name="T4" fmla="*/ 22 w 23"/>
                <a:gd name="T5" fmla="*/ 17 h 24"/>
                <a:gd name="T6" fmla="*/ 20 w 23"/>
                <a:gd name="T7" fmla="*/ 20 h 24"/>
                <a:gd name="T8" fmla="*/ 16 w 23"/>
                <a:gd name="T9" fmla="*/ 23 h 24"/>
                <a:gd name="T10" fmla="*/ 11 w 23"/>
                <a:gd name="T11" fmla="*/ 24 h 24"/>
                <a:gd name="T12" fmla="*/ 11 w 23"/>
                <a:gd name="T13" fmla="*/ 24 h 24"/>
                <a:gd name="T14" fmla="*/ 8 w 23"/>
                <a:gd name="T15" fmla="*/ 23 h 24"/>
                <a:gd name="T16" fmla="*/ 3 w 23"/>
                <a:gd name="T17" fmla="*/ 20 h 24"/>
                <a:gd name="T18" fmla="*/ 0 w 23"/>
                <a:gd name="T19" fmla="*/ 17 h 24"/>
                <a:gd name="T20" fmla="*/ 0 w 23"/>
                <a:gd name="T21" fmla="*/ 12 h 24"/>
                <a:gd name="T22" fmla="*/ 0 w 23"/>
                <a:gd name="T23" fmla="*/ 12 h 24"/>
                <a:gd name="T24" fmla="*/ 0 w 23"/>
                <a:gd name="T25" fmla="*/ 7 h 24"/>
                <a:gd name="T26" fmla="*/ 3 w 23"/>
                <a:gd name="T27" fmla="*/ 3 h 24"/>
                <a:gd name="T28" fmla="*/ 8 w 23"/>
                <a:gd name="T29" fmla="*/ 1 h 24"/>
                <a:gd name="T30" fmla="*/ 11 w 23"/>
                <a:gd name="T31" fmla="*/ 0 h 24"/>
                <a:gd name="T32" fmla="*/ 11 w 23"/>
                <a:gd name="T33" fmla="*/ 0 h 24"/>
                <a:gd name="T34" fmla="*/ 16 w 23"/>
                <a:gd name="T35" fmla="*/ 1 h 24"/>
                <a:gd name="T36" fmla="*/ 20 w 23"/>
                <a:gd name="T37" fmla="*/ 3 h 24"/>
                <a:gd name="T38" fmla="*/ 22 w 23"/>
                <a:gd name="T39" fmla="*/ 7 h 24"/>
                <a:gd name="T40" fmla="*/ 23 w 23"/>
                <a:gd name="T41" fmla="*/ 12 h 24"/>
                <a:gd name="T42" fmla="*/ 23 w 2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3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" name="Freeform 411">
              <a:extLst>
                <a:ext uri="{FF2B5EF4-FFF2-40B4-BE49-F238E27FC236}">
                  <a16:creationId xmlns:a16="http://schemas.microsoft.com/office/drawing/2014/main" id="{2620FB61-1744-2941-8324-34322F32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2476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1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4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4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1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3" name="Freeform 312">
              <a:extLst>
                <a:ext uri="{FF2B5EF4-FFF2-40B4-BE49-F238E27FC236}">
                  <a16:creationId xmlns:a16="http://schemas.microsoft.com/office/drawing/2014/main" id="{3F30CB57-7236-134C-8023-FDA6EC5A0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2488" y="2544763"/>
              <a:ext cx="19050" cy="19050"/>
            </a:xfrm>
            <a:custGeom>
              <a:avLst/>
              <a:gdLst>
                <a:gd name="T0" fmla="*/ 24 w 24"/>
                <a:gd name="T1" fmla="*/ 12 h 24"/>
                <a:gd name="T2" fmla="*/ 24 w 24"/>
                <a:gd name="T3" fmla="*/ 12 h 24"/>
                <a:gd name="T4" fmla="*/ 23 w 24"/>
                <a:gd name="T5" fmla="*/ 17 h 24"/>
                <a:gd name="T6" fmla="*/ 20 w 24"/>
                <a:gd name="T7" fmla="*/ 20 h 24"/>
                <a:gd name="T8" fmla="*/ 17 w 24"/>
                <a:gd name="T9" fmla="*/ 23 h 24"/>
                <a:gd name="T10" fmla="*/ 12 w 24"/>
                <a:gd name="T11" fmla="*/ 24 h 24"/>
                <a:gd name="T12" fmla="*/ 12 w 24"/>
                <a:gd name="T13" fmla="*/ 24 h 24"/>
                <a:gd name="T14" fmla="*/ 7 w 24"/>
                <a:gd name="T15" fmla="*/ 23 h 24"/>
                <a:gd name="T16" fmla="*/ 3 w 24"/>
                <a:gd name="T17" fmla="*/ 20 h 24"/>
                <a:gd name="T18" fmla="*/ 1 w 24"/>
                <a:gd name="T19" fmla="*/ 17 h 24"/>
                <a:gd name="T20" fmla="*/ 0 w 24"/>
                <a:gd name="T21" fmla="*/ 12 h 24"/>
                <a:gd name="T22" fmla="*/ 0 w 24"/>
                <a:gd name="T23" fmla="*/ 12 h 24"/>
                <a:gd name="T24" fmla="*/ 1 w 24"/>
                <a:gd name="T25" fmla="*/ 7 h 24"/>
                <a:gd name="T26" fmla="*/ 3 w 24"/>
                <a:gd name="T27" fmla="*/ 3 h 24"/>
                <a:gd name="T28" fmla="*/ 7 w 24"/>
                <a:gd name="T29" fmla="*/ 1 h 24"/>
                <a:gd name="T30" fmla="*/ 12 w 24"/>
                <a:gd name="T31" fmla="*/ 0 h 24"/>
                <a:gd name="T32" fmla="*/ 12 w 24"/>
                <a:gd name="T33" fmla="*/ 0 h 24"/>
                <a:gd name="T34" fmla="*/ 17 w 24"/>
                <a:gd name="T35" fmla="*/ 1 h 24"/>
                <a:gd name="T36" fmla="*/ 20 w 24"/>
                <a:gd name="T37" fmla="*/ 3 h 24"/>
                <a:gd name="T38" fmla="*/ 23 w 24"/>
                <a:gd name="T39" fmla="*/ 7 h 24"/>
                <a:gd name="T40" fmla="*/ 24 w 24"/>
                <a:gd name="T41" fmla="*/ 12 h 24"/>
                <a:gd name="T42" fmla="*/ 24 w 24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lnTo>
                    <a:pt x="24" y="12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3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7" y="23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CDC4DEEA-2086-EE4D-8FED-4AD811D970BE}"/>
              </a:ext>
            </a:extLst>
          </p:cNvPr>
          <p:cNvGrpSpPr/>
          <p:nvPr/>
        </p:nvGrpSpPr>
        <p:grpSpPr>
          <a:xfrm>
            <a:off x="302355" y="3542901"/>
            <a:ext cx="848526" cy="2012152"/>
            <a:chOff x="757580" y="3412375"/>
            <a:chExt cx="1131368" cy="2682869"/>
          </a:xfrm>
        </p:grpSpPr>
        <p:sp>
          <p:nvSpPr>
            <p:cNvPr id="53" name="Freeform 435">
              <a:extLst>
                <a:ext uri="{FF2B5EF4-FFF2-40B4-BE49-F238E27FC236}">
                  <a16:creationId xmlns:a16="http://schemas.microsoft.com/office/drawing/2014/main" id="{A2B191B9-06F2-2647-A44F-85F01C403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9749" y="3520410"/>
              <a:ext cx="306099" cy="174056"/>
            </a:xfrm>
            <a:custGeom>
              <a:avLst/>
              <a:gdLst>
                <a:gd name="T0" fmla="*/ 171 w 205"/>
                <a:gd name="T1" fmla="*/ 116 h 116"/>
                <a:gd name="T2" fmla="*/ 171 w 205"/>
                <a:gd name="T3" fmla="*/ 116 h 116"/>
                <a:gd name="T4" fmla="*/ 177 w 205"/>
                <a:gd name="T5" fmla="*/ 116 h 116"/>
                <a:gd name="T6" fmla="*/ 184 w 205"/>
                <a:gd name="T7" fmla="*/ 113 h 116"/>
                <a:gd name="T8" fmla="*/ 190 w 205"/>
                <a:gd name="T9" fmla="*/ 110 h 116"/>
                <a:gd name="T10" fmla="*/ 195 w 205"/>
                <a:gd name="T11" fmla="*/ 105 h 116"/>
                <a:gd name="T12" fmla="*/ 198 w 205"/>
                <a:gd name="T13" fmla="*/ 100 h 116"/>
                <a:gd name="T14" fmla="*/ 202 w 205"/>
                <a:gd name="T15" fmla="*/ 94 h 116"/>
                <a:gd name="T16" fmla="*/ 205 w 205"/>
                <a:gd name="T17" fmla="*/ 87 h 116"/>
                <a:gd name="T18" fmla="*/ 205 w 205"/>
                <a:gd name="T19" fmla="*/ 79 h 116"/>
                <a:gd name="T20" fmla="*/ 205 w 205"/>
                <a:gd name="T21" fmla="*/ 79 h 116"/>
                <a:gd name="T22" fmla="*/ 205 w 205"/>
                <a:gd name="T23" fmla="*/ 72 h 116"/>
                <a:gd name="T24" fmla="*/ 202 w 205"/>
                <a:gd name="T25" fmla="*/ 65 h 116"/>
                <a:gd name="T26" fmla="*/ 198 w 205"/>
                <a:gd name="T27" fmla="*/ 59 h 116"/>
                <a:gd name="T28" fmla="*/ 194 w 205"/>
                <a:gd name="T29" fmla="*/ 54 h 116"/>
                <a:gd name="T30" fmla="*/ 189 w 205"/>
                <a:gd name="T31" fmla="*/ 49 h 116"/>
                <a:gd name="T32" fmla="*/ 183 w 205"/>
                <a:gd name="T33" fmla="*/ 46 h 116"/>
                <a:gd name="T34" fmla="*/ 176 w 205"/>
                <a:gd name="T35" fmla="*/ 44 h 116"/>
                <a:gd name="T36" fmla="*/ 168 w 205"/>
                <a:gd name="T37" fmla="*/ 43 h 116"/>
                <a:gd name="T38" fmla="*/ 168 w 205"/>
                <a:gd name="T39" fmla="*/ 43 h 116"/>
                <a:gd name="T40" fmla="*/ 163 w 205"/>
                <a:gd name="T41" fmla="*/ 43 h 116"/>
                <a:gd name="T42" fmla="*/ 157 w 205"/>
                <a:gd name="T43" fmla="*/ 44 h 116"/>
                <a:gd name="T44" fmla="*/ 157 w 205"/>
                <a:gd name="T45" fmla="*/ 44 h 116"/>
                <a:gd name="T46" fmla="*/ 155 w 205"/>
                <a:gd name="T47" fmla="*/ 36 h 116"/>
                <a:gd name="T48" fmla="*/ 150 w 205"/>
                <a:gd name="T49" fmla="*/ 27 h 116"/>
                <a:gd name="T50" fmla="*/ 144 w 205"/>
                <a:gd name="T51" fmla="*/ 19 h 116"/>
                <a:gd name="T52" fmla="*/ 137 w 205"/>
                <a:gd name="T53" fmla="*/ 13 h 116"/>
                <a:gd name="T54" fmla="*/ 130 w 205"/>
                <a:gd name="T55" fmla="*/ 7 h 116"/>
                <a:gd name="T56" fmla="*/ 121 w 205"/>
                <a:gd name="T57" fmla="*/ 3 h 116"/>
                <a:gd name="T58" fmla="*/ 111 w 205"/>
                <a:gd name="T59" fmla="*/ 1 h 116"/>
                <a:gd name="T60" fmla="*/ 101 w 205"/>
                <a:gd name="T61" fmla="*/ 0 h 116"/>
                <a:gd name="T62" fmla="*/ 101 w 205"/>
                <a:gd name="T63" fmla="*/ 0 h 116"/>
                <a:gd name="T64" fmla="*/ 91 w 205"/>
                <a:gd name="T65" fmla="*/ 1 h 116"/>
                <a:gd name="T66" fmla="*/ 81 w 205"/>
                <a:gd name="T67" fmla="*/ 3 h 116"/>
                <a:gd name="T68" fmla="*/ 73 w 205"/>
                <a:gd name="T69" fmla="*/ 7 h 116"/>
                <a:gd name="T70" fmla="*/ 64 w 205"/>
                <a:gd name="T71" fmla="*/ 13 h 116"/>
                <a:gd name="T72" fmla="*/ 58 w 205"/>
                <a:gd name="T73" fmla="*/ 19 h 116"/>
                <a:gd name="T74" fmla="*/ 52 w 205"/>
                <a:gd name="T75" fmla="*/ 26 h 116"/>
                <a:gd name="T76" fmla="*/ 47 w 205"/>
                <a:gd name="T77" fmla="*/ 35 h 116"/>
                <a:gd name="T78" fmla="*/ 45 w 205"/>
                <a:gd name="T79" fmla="*/ 44 h 116"/>
                <a:gd name="T80" fmla="*/ 45 w 205"/>
                <a:gd name="T81" fmla="*/ 44 h 116"/>
                <a:gd name="T82" fmla="*/ 36 w 205"/>
                <a:gd name="T83" fmla="*/ 43 h 116"/>
                <a:gd name="T84" fmla="*/ 36 w 205"/>
                <a:gd name="T85" fmla="*/ 43 h 116"/>
                <a:gd name="T86" fmla="*/ 29 w 205"/>
                <a:gd name="T87" fmla="*/ 44 h 116"/>
                <a:gd name="T88" fmla="*/ 22 w 205"/>
                <a:gd name="T89" fmla="*/ 46 h 116"/>
                <a:gd name="T90" fmla="*/ 16 w 205"/>
                <a:gd name="T91" fmla="*/ 49 h 116"/>
                <a:gd name="T92" fmla="*/ 10 w 205"/>
                <a:gd name="T93" fmla="*/ 54 h 116"/>
                <a:gd name="T94" fmla="*/ 6 w 205"/>
                <a:gd name="T95" fmla="*/ 59 h 116"/>
                <a:gd name="T96" fmla="*/ 3 w 205"/>
                <a:gd name="T97" fmla="*/ 65 h 116"/>
                <a:gd name="T98" fmla="*/ 0 w 205"/>
                <a:gd name="T99" fmla="*/ 72 h 116"/>
                <a:gd name="T100" fmla="*/ 0 w 205"/>
                <a:gd name="T101" fmla="*/ 79 h 116"/>
                <a:gd name="T102" fmla="*/ 0 w 205"/>
                <a:gd name="T103" fmla="*/ 79 h 116"/>
                <a:gd name="T104" fmla="*/ 0 w 205"/>
                <a:gd name="T105" fmla="*/ 87 h 116"/>
                <a:gd name="T106" fmla="*/ 3 w 205"/>
                <a:gd name="T107" fmla="*/ 93 h 116"/>
                <a:gd name="T108" fmla="*/ 5 w 205"/>
                <a:gd name="T109" fmla="*/ 99 h 116"/>
                <a:gd name="T110" fmla="*/ 10 w 205"/>
                <a:gd name="T111" fmla="*/ 105 h 116"/>
                <a:gd name="T112" fmla="*/ 15 w 205"/>
                <a:gd name="T113" fmla="*/ 110 h 116"/>
                <a:gd name="T114" fmla="*/ 21 w 205"/>
                <a:gd name="T115" fmla="*/ 112 h 116"/>
                <a:gd name="T116" fmla="*/ 27 w 205"/>
                <a:gd name="T117" fmla="*/ 115 h 116"/>
                <a:gd name="T118" fmla="*/ 33 w 205"/>
                <a:gd name="T11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5" h="116">
                  <a:moveTo>
                    <a:pt x="171" y="116"/>
                  </a:moveTo>
                  <a:lnTo>
                    <a:pt x="171" y="116"/>
                  </a:lnTo>
                  <a:lnTo>
                    <a:pt x="177" y="116"/>
                  </a:lnTo>
                  <a:lnTo>
                    <a:pt x="184" y="113"/>
                  </a:lnTo>
                  <a:lnTo>
                    <a:pt x="190" y="110"/>
                  </a:lnTo>
                  <a:lnTo>
                    <a:pt x="195" y="105"/>
                  </a:lnTo>
                  <a:lnTo>
                    <a:pt x="198" y="100"/>
                  </a:lnTo>
                  <a:lnTo>
                    <a:pt x="202" y="94"/>
                  </a:lnTo>
                  <a:lnTo>
                    <a:pt x="205" y="87"/>
                  </a:lnTo>
                  <a:lnTo>
                    <a:pt x="205" y="79"/>
                  </a:lnTo>
                  <a:lnTo>
                    <a:pt x="205" y="79"/>
                  </a:lnTo>
                  <a:lnTo>
                    <a:pt x="205" y="72"/>
                  </a:lnTo>
                  <a:lnTo>
                    <a:pt x="202" y="65"/>
                  </a:lnTo>
                  <a:lnTo>
                    <a:pt x="198" y="59"/>
                  </a:lnTo>
                  <a:lnTo>
                    <a:pt x="194" y="54"/>
                  </a:lnTo>
                  <a:lnTo>
                    <a:pt x="189" y="49"/>
                  </a:lnTo>
                  <a:lnTo>
                    <a:pt x="183" y="46"/>
                  </a:lnTo>
                  <a:lnTo>
                    <a:pt x="176" y="44"/>
                  </a:lnTo>
                  <a:lnTo>
                    <a:pt x="168" y="43"/>
                  </a:lnTo>
                  <a:lnTo>
                    <a:pt x="168" y="43"/>
                  </a:lnTo>
                  <a:lnTo>
                    <a:pt x="163" y="43"/>
                  </a:lnTo>
                  <a:lnTo>
                    <a:pt x="157" y="44"/>
                  </a:lnTo>
                  <a:lnTo>
                    <a:pt x="157" y="44"/>
                  </a:lnTo>
                  <a:lnTo>
                    <a:pt x="155" y="36"/>
                  </a:lnTo>
                  <a:lnTo>
                    <a:pt x="150" y="27"/>
                  </a:lnTo>
                  <a:lnTo>
                    <a:pt x="144" y="19"/>
                  </a:lnTo>
                  <a:lnTo>
                    <a:pt x="137" y="13"/>
                  </a:lnTo>
                  <a:lnTo>
                    <a:pt x="130" y="7"/>
                  </a:lnTo>
                  <a:lnTo>
                    <a:pt x="121" y="3"/>
                  </a:lnTo>
                  <a:lnTo>
                    <a:pt x="111" y="1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1" y="1"/>
                  </a:lnTo>
                  <a:lnTo>
                    <a:pt x="81" y="3"/>
                  </a:lnTo>
                  <a:lnTo>
                    <a:pt x="73" y="7"/>
                  </a:lnTo>
                  <a:lnTo>
                    <a:pt x="64" y="13"/>
                  </a:lnTo>
                  <a:lnTo>
                    <a:pt x="58" y="19"/>
                  </a:lnTo>
                  <a:lnTo>
                    <a:pt x="52" y="26"/>
                  </a:lnTo>
                  <a:lnTo>
                    <a:pt x="47" y="35"/>
                  </a:lnTo>
                  <a:lnTo>
                    <a:pt x="45" y="44"/>
                  </a:lnTo>
                  <a:lnTo>
                    <a:pt x="45" y="44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29" y="44"/>
                  </a:lnTo>
                  <a:lnTo>
                    <a:pt x="22" y="46"/>
                  </a:lnTo>
                  <a:lnTo>
                    <a:pt x="16" y="49"/>
                  </a:lnTo>
                  <a:lnTo>
                    <a:pt x="10" y="54"/>
                  </a:lnTo>
                  <a:lnTo>
                    <a:pt x="6" y="59"/>
                  </a:lnTo>
                  <a:lnTo>
                    <a:pt x="3" y="65"/>
                  </a:lnTo>
                  <a:lnTo>
                    <a:pt x="0" y="72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7"/>
                  </a:lnTo>
                  <a:lnTo>
                    <a:pt x="3" y="93"/>
                  </a:lnTo>
                  <a:lnTo>
                    <a:pt x="5" y="99"/>
                  </a:lnTo>
                  <a:lnTo>
                    <a:pt x="10" y="105"/>
                  </a:lnTo>
                  <a:lnTo>
                    <a:pt x="15" y="110"/>
                  </a:lnTo>
                  <a:lnTo>
                    <a:pt x="21" y="112"/>
                  </a:lnTo>
                  <a:lnTo>
                    <a:pt x="27" y="115"/>
                  </a:lnTo>
                  <a:lnTo>
                    <a:pt x="33" y="1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437">
              <a:extLst>
                <a:ext uri="{FF2B5EF4-FFF2-40B4-BE49-F238E27FC236}">
                  <a16:creationId xmlns:a16="http://schemas.microsoft.com/office/drawing/2014/main" id="{F3AC463C-77F5-EA46-974C-E379571E7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658" y="3412375"/>
              <a:ext cx="576187" cy="2616848"/>
            </a:xfrm>
            <a:custGeom>
              <a:avLst/>
              <a:gdLst>
                <a:gd name="T0" fmla="*/ 232 w 385"/>
                <a:gd name="T1" fmla="*/ 1744 h 1744"/>
                <a:gd name="T2" fmla="*/ 0 w 385"/>
                <a:gd name="T3" fmla="*/ 1723 h 1744"/>
                <a:gd name="T4" fmla="*/ 153 w 385"/>
                <a:gd name="T5" fmla="*/ 0 h 1744"/>
                <a:gd name="T6" fmla="*/ 385 w 385"/>
                <a:gd name="T7" fmla="*/ 21 h 1744"/>
                <a:gd name="T8" fmla="*/ 232 w 385"/>
                <a:gd name="T9" fmla="*/ 1744 h 1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" h="1744">
                  <a:moveTo>
                    <a:pt x="232" y="1744"/>
                  </a:moveTo>
                  <a:lnTo>
                    <a:pt x="0" y="1723"/>
                  </a:lnTo>
                  <a:lnTo>
                    <a:pt x="153" y="0"/>
                  </a:lnTo>
                  <a:lnTo>
                    <a:pt x="385" y="21"/>
                  </a:lnTo>
                  <a:lnTo>
                    <a:pt x="232" y="1744"/>
                  </a:lnTo>
                  <a:close/>
                </a:path>
              </a:pathLst>
            </a:custGeom>
            <a:solidFill>
              <a:srgbClr val="F27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Line 438">
              <a:extLst>
                <a:ext uri="{FF2B5EF4-FFF2-40B4-BE49-F238E27FC236}">
                  <a16:creationId xmlns:a16="http://schemas.microsoft.com/office/drawing/2014/main" id="{5DBAB80F-3F97-D644-A9D6-BB2BE1FAAF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75781" y="3514408"/>
              <a:ext cx="156051" cy="12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Line 439">
              <a:extLst>
                <a:ext uri="{FF2B5EF4-FFF2-40B4-BE49-F238E27FC236}">
                  <a16:creationId xmlns:a16="http://schemas.microsoft.com/office/drawing/2014/main" id="{FB1D08DE-FA32-7243-8D6C-9F7E136A70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38800" y="3589431"/>
              <a:ext cx="84027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Line 440">
              <a:extLst>
                <a:ext uri="{FF2B5EF4-FFF2-40B4-BE49-F238E27FC236}">
                  <a16:creationId xmlns:a16="http://schemas.microsoft.com/office/drawing/2014/main" id="{4BDABB00-7C8D-A842-A994-B4B184EF9B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32798" y="3661455"/>
              <a:ext cx="84027" cy="6002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Line 441">
              <a:extLst>
                <a:ext uri="{FF2B5EF4-FFF2-40B4-BE49-F238E27FC236}">
                  <a16:creationId xmlns:a16="http://schemas.microsoft.com/office/drawing/2014/main" id="{C33A983F-F5FA-8E4F-88EC-AC18550411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26796" y="3730478"/>
              <a:ext cx="84027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Line 442">
              <a:extLst>
                <a:ext uri="{FF2B5EF4-FFF2-40B4-BE49-F238E27FC236}">
                  <a16:creationId xmlns:a16="http://schemas.microsoft.com/office/drawing/2014/main" id="{21EF90C3-D7CB-E94F-A2E5-B8C84E403E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20794" y="3799500"/>
              <a:ext cx="84027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Line 443">
              <a:extLst>
                <a:ext uri="{FF2B5EF4-FFF2-40B4-BE49-F238E27FC236}">
                  <a16:creationId xmlns:a16="http://schemas.microsoft.com/office/drawing/2014/main" id="{1249D280-52B8-2445-8A0D-754C8346F6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2769" y="3868523"/>
              <a:ext cx="156051" cy="12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Line 444">
              <a:extLst>
                <a:ext uri="{FF2B5EF4-FFF2-40B4-BE49-F238E27FC236}">
                  <a16:creationId xmlns:a16="http://schemas.microsoft.com/office/drawing/2014/main" id="{F574C56D-23E4-2947-A655-B103FBB5CC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08790" y="3943546"/>
              <a:ext cx="84027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Line 445">
              <a:extLst>
                <a:ext uri="{FF2B5EF4-FFF2-40B4-BE49-F238E27FC236}">
                  <a16:creationId xmlns:a16="http://schemas.microsoft.com/office/drawing/2014/main" id="{156994FF-8354-DE48-A343-8B425FA74D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02788" y="4015570"/>
              <a:ext cx="84027" cy="6002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Line 446">
              <a:extLst>
                <a:ext uri="{FF2B5EF4-FFF2-40B4-BE49-F238E27FC236}">
                  <a16:creationId xmlns:a16="http://schemas.microsoft.com/office/drawing/2014/main" id="{5F9F7EAE-AA82-1E4A-9702-8E4506EFA8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6786" y="4084593"/>
              <a:ext cx="84027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Line 447">
              <a:extLst>
                <a:ext uri="{FF2B5EF4-FFF2-40B4-BE49-F238E27FC236}">
                  <a16:creationId xmlns:a16="http://schemas.microsoft.com/office/drawing/2014/main" id="{EB2A3CFA-98B5-CB47-AD5E-1385FEEFF9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87784" y="4153614"/>
              <a:ext cx="87029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Line 448">
              <a:extLst>
                <a:ext uri="{FF2B5EF4-FFF2-40B4-BE49-F238E27FC236}">
                  <a16:creationId xmlns:a16="http://schemas.microsoft.com/office/drawing/2014/main" id="{823EDD09-DDCE-2247-932F-E902582690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12759" y="4222638"/>
              <a:ext cx="153051" cy="12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Line 449">
              <a:extLst>
                <a:ext uri="{FF2B5EF4-FFF2-40B4-BE49-F238E27FC236}">
                  <a16:creationId xmlns:a16="http://schemas.microsoft.com/office/drawing/2014/main" id="{96283F05-99A3-424D-AC16-38FBBFD1C7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75781" y="4297661"/>
              <a:ext cx="87029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Line 450">
              <a:extLst>
                <a:ext uri="{FF2B5EF4-FFF2-40B4-BE49-F238E27FC236}">
                  <a16:creationId xmlns:a16="http://schemas.microsoft.com/office/drawing/2014/main" id="{C1723543-9B0A-D848-A1B8-24F47C06D0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69779" y="4369684"/>
              <a:ext cx="84027" cy="6002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Line 451">
              <a:extLst>
                <a:ext uri="{FF2B5EF4-FFF2-40B4-BE49-F238E27FC236}">
                  <a16:creationId xmlns:a16="http://schemas.microsoft.com/office/drawing/2014/main" id="{26E83B48-8924-9647-80CA-B791446C76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66777" y="4438708"/>
              <a:ext cx="81027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Line 452">
              <a:extLst>
                <a:ext uri="{FF2B5EF4-FFF2-40B4-BE49-F238E27FC236}">
                  <a16:creationId xmlns:a16="http://schemas.microsoft.com/office/drawing/2014/main" id="{37F5903A-E142-EA43-B40E-28BF2FB35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57775" y="4507729"/>
              <a:ext cx="84027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Line 453">
              <a:extLst>
                <a:ext uri="{FF2B5EF4-FFF2-40B4-BE49-F238E27FC236}">
                  <a16:creationId xmlns:a16="http://schemas.microsoft.com/office/drawing/2014/main" id="{E4CF8D89-D569-9D4E-84A6-DB5F4DC8CE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82749" y="4576752"/>
              <a:ext cx="153051" cy="12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Line 454">
              <a:extLst>
                <a:ext uri="{FF2B5EF4-FFF2-40B4-BE49-F238E27FC236}">
                  <a16:creationId xmlns:a16="http://schemas.microsoft.com/office/drawing/2014/main" id="{37E0A0BB-F982-8448-9B34-FAE6511EA7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5771" y="4651776"/>
              <a:ext cx="84027" cy="6002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Line 455">
              <a:extLst>
                <a:ext uri="{FF2B5EF4-FFF2-40B4-BE49-F238E27FC236}">
                  <a16:creationId xmlns:a16="http://schemas.microsoft.com/office/drawing/2014/main" id="{08B8F194-829D-F34D-9181-8533D8511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39769" y="4723799"/>
              <a:ext cx="84027" cy="6002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Line 456">
              <a:extLst>
                <a:ext uri="{FF2B5EF4-FFF2-40B4-BE49-F238E27FC236}">
                  <a16:creationId xmlns:a16="http://schemas.microsoft.com/office/drawing/2014/main" id="{3C4EC36E-DAF9-3446-9E88-BEBFA43210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33767" y="4792822"/>
              <a:ext cx="84027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Line 457">
              <a:extLst>
                <a:ext uri="{FF2B5EF4-FFF2-40B4-BE49-F238E27FC236}">
                  <a16:creationId xmlns:a16="http://schemas.microsoft.com/office/drawing/2014/main" id="{3DCC2AA4-26A3-CD46-A143-A265F6A266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27765" y="4861844"/>
              <a:ext cx="84027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Line 458">
              <a:extLst>
                <a:ext uri="{FF2B5EF4-FFF2-40B4-BE49-F238E27FC236}">
                  <a16:creationId xmlns:a16="http://schemas.microsoft.com/office/drawing/2014/main" id="{73BC78D5-B12F-5241-95C1-0451BB12C1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52740" y="4927865"/>
              <a:ext cx="153051" cy="15006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Line 459">
              <a:extLst>
                <a:ext uri="{FF2B5EF4-FFF2-40B4-BE49-F238E27FC236}">
                  <a16:creationId xmlns:a16="http://schemas.microsoft.com/office/drawing/2014/main" id="{291BEDD8-3ED8-3045-B415-F8FF7E0378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15761" y="5005891"/>
              <a:ext cx="81027" cy="6002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Line 460">
              <a:extLst>
                <a:ext uri="{FF2B5EF4-FFF2-40B4-BE49-F238E27FC236}">
                  <a16:creationId xmlns:a16="http://schemas.microsoft.com/office/drawing/2014/main" id="{1E9C3362-2B9F-1248-96BA-5FE881CC9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09759" y="5074914"/>
              <a:ext cx="84027" cy="9004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Line 461">
              <a:extLst>
                <a:ext uri="{FF2B5EF4-FFF2-40B4-BE49-F238E27FC236}">
                  <a16:creationId xmlns:a16="http://schemas.microsoft.com/office/drawing/2014/main" id="{5614A4BF-4FF2-E846-BFE6-230D301F5F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00755" y="5146937"/>
              <a:ext cx="84027" cy="6002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Line 462">
              <a:extLst>
                <a:ext uri="{FF2B5EF4-FFF2-40B4-BE49-F238E27FC236}">
                  <a16:creationId xmlns:a16="http://schemas.microsoft.com/office/drawing/2014/main" id="{A041CA10-475C-FF41-98DC-B41F9CC2C1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7755" y="5218961"/>
              <a:ext cx="81027" cy="6002"/>
            </a:xfrm>
            <a:prstGeom prst="line">
              <a:avLst/>
            </a:prstGeom>
            <a:noFill/>
            <a:ln w="1588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464">
              <a:extLst>
                <a:ext uri="{FF2B5EF4-FFF2-40B4-BE49-F238E27FC236}">
                  <a16:creationId xmlns:a16="http://schemas.microsoft.com/office/drawing/2014/main" id="{834F356F-A648-5C46-BCE4-3541E9D55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631" y="4888854"/>
              <a:ext cx="318103" cy="708230"/>
            </a:xfrm>
            <a:custGeom>
              <a:avLst/>
              <a:gdLst>
                <a:gd name="T0" fmla="*/ 73 w 213"/>
                <a:gd name="T1" fmla="*/ 42 h 472"/>
                <a:gd name="T2" fmla="*/ 73 w 213"/>
                <a:gd name="T3" fmla="*/ 42 h 472"/>
                <a:gd name="T4" fmla="*/ 66 w 213"/>
                <a:gd name="T5" fmla="*/ 43 h 472"/>
                <a:gd name="T6" fmla="*/ 66 w 213"/>
                <a:gd name="T7" fmla="*/ 43 h 472"/>
                <a:gd name="T8" fmla="*/ 57 w 213"/>
                <a:gd name="T9" fmla="*/ 45 h 472"/>
                <a:gd name="T10" fmla="*/ 57 w 213"/>
                <a:gd name="T11" fmla="*/ 45 h 472"/>
                <a:gd name="T12" fmla="*/ 44 w 213"/>
                <a:gd name="T13" fmla="*/ 46 h 472"/>
                <a:gd name="T14" fmla="*/ 35 w 213"/>
                <a:gd name="T15" fmla="*/ 45 h 472"/>
                <a:gd name="T16" fmla="*/ 28 w 213"/>
                <a:gd name="T17" fmla="*/ 44 h 472"/>
                <a:gd name="T18" fmla="*/ 20 w 213"/>
                <a:gd name="T19" fmla="*/ 42 h 472"/>
                <a:gd name="T20" fmla="*/ 12 w 213"/>
                <a:gd name="T21" fmla="*/ 38 h 472"/>
                <a:gd name="T22" fmla="*/ 6 w 213"/>
                <a:gd name="T23" fmla="*/ 33 h 472"/>
                <a:gd name="T24" fmla="*/ 0 w 213"/>
                <a:gd name="T25" fmla="*/ 27 h 472"/>
                <a:gd name="T26" fmla="*/ 96 w 213"/>
                <a:gd name="T27" fmla="*/ 453 h 472"/>
                <a:gd name="T28" fmla="*/ 96 w 213"/>
                <a:gd name="T29" fmla="*/ 453 h 472"/>
                <a:gd name="T30" fmla="*/ 102 w 213"/>
                <a:gd name="T31" fmla="*/ 460 h 472"/>
                <a:gd name="T32" fmla="*/ 109 w 213"/>
                <a:gd name="T33" fmla="*/ 465 h 472"/>
                <a:gd name="T34" fmla="*/ 116 w 213"/>
                <a:gd name="T35" fmla="*/ 468 h 472"/>
                <a:gd name="T36" fmla="*/ 124 w 213"/>
                <a:gd name="T37" fmla="*/ 470 h 472"/>
                <a:gd name="T38" fmla="*/ 132 w 213"/>
                <a:gd name="T39" fmla="*/ 471 h 472"/>
                <a:gd name="T40" fmla="*/ 139 w 213"/>
                <a:gd name="T41" fmla="*/ 472 h 472"/>
                <a:gd name="T42" fmla="*/ 154 w 213"/>
                <a:gd name="T43" fmla="*/ 471 h 472"/>
                <a:gd name="T44" fmla="*/ 154 w 213"/>
                <a:gd name="T45" fmla="*/ 471 h 472"/>
                <a:gd name="T46" fmla="*/ 161 w 213"/>
                <a:gd name="T47" fmla="*/ 470 h 472"/>
                <a:gd name="T48" fmla="*/ 161 w 213"/>
                <a:gd name="T49" fmla="*/ 470 h 472"/>
                <a:gd name="T50" fmla="*/ 170 w 213"/>
                <a:gd name="T51" fmla="*/ 467 h 472"/>
                <a:gd name="T52" fmla="*/ 170 w 213"/>
                <a:gd name="T53" fmla="*/ 467 h 472"/>
                <a:gd name="T54" fmla="*/ 183 w 213"/>
                <a:gd name="T55" fmla="*/ 462 h 472"/>
                <a:gd name="T56" fmla="*/ 190 w 213"/>
                <a:gd name="T57" fmla="*/ 459 h 472"/>
                <a:gd name="T58" fmla="*/ 196 w 213"/>
                <a:gd name="T59" fmla="*/ 454 h 472"/>
                <a:gd name="T60" fmla="*/ 202 w 213"/>
                <a:gd name="T61" fmla="*/ 449 h 472"/>
                <a:gd name="T62" fmla="*/ 207 w 213"/>
                <a:gd name="T63" fmla="*/ 442 h 472"/>
                <a:gd name="T64" fmla="*/ 211 w 213"/>
                <a:gd name="T65" fmla="*/ 435 h 472"/>
                <a:gd name="T66" fmla="*/ 213 w 213"/>
                <a:gd name="T67" fmla="*/ 426 h 472"/>
                <a:gd name="T68" fmla="*/ 118 w 213"/>
                <a:gd name="T69" fmla="*/ 0 h 472"/>
                <a:gd name="T70" fmla="*/ 118 w 213"/>
                <a:gd name="T71" fmla="*/ 0 h 472"/>
                <a:gd name="T72" fmla="*/ 115 w 213"/>
                <a:gd name="T73" fmla="*/ 9 h 472"/>
                <a:gd name="T74" fmla="*/ 112 w 213"/>
                <a:gd name="T75" fmla="*/ 16 h 472"/>
                <a:gd name="T76" fmla="*/ 105 w 213"/>
                <a:gd name="T77" fmla="*/ 22 h 472"/>
                <a:gd name="T78" fmla="*/ 99 w 213"/>
                <a:gd name="T79" fmla="*/ 28 h 472"/>
                <a:gd name="T80" fmla="*/ 93 w 213"/>
                <a:gd name="T81" fmla="*/ 32 h 472"/>
                <a:gd name="T82" fmla="*/ 86 w 213"/>
                <a:gd name="T83" fmla="*/ 35 h 472"/>
                <a:gd name="T84" fmla="*/ 73 w 213"/>
                <a:gd name="T85" fmla="*/ 42 h 472"/>
                <a:gd name="T86" fmla="*/ 73 w 213"/>
                <a:gd name="T87" fmla="*/ 42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3" h="472">
                  <a:moveTo>
                    <a:pt x="73" y="42"/>
                  </a:moveTo>
                  <a:lnTo>
                    <a:pt x="73" y="42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57" y="45"/>
                  </a:lnTo>
                  <a:lnTo>
                    <a:pt x="57" y="45"/>
                  </a:lnTo>
                  <a:lnTo>
                    <a:pt x="44" y="46"/>
                  </a:lnTo>
                  <a:lnTo>
                    <a:pt x="35" y="45"/>
                  </a:lnTo>
                  <a:lnTo>
                    <a:pt x="28" y="44"/>
                  </a:lnTo>
                  <a:lnTo>
                    <a:pt x="20" y="42"/>
                  </a:lnTo>
                  <a:lnTo>
                    <a:pt x="12" y="38"/>
                  </a:lnTo>
                  <a:lnTo>
                    <a:pt x="6" y="33"/>
                  </a:lnTo>
                  <a:lnTo>
                    <a:pt x="0" y="27"/>
                  </a:lnTo>
                  <a:lnTo>
                    <a:pt x="96" y="453"/>
                  </a:lnTo>
                  <a:lnTo>
                    <a:pt x="96" y="453"/>
                  </a:lnTo>
                  <a:lnTo>
                    <a:pt x="102" y="460"/>
                  </a:lnTo>
                  <a:lnTo>
                    <a:pt x="109" y="465"/>
                  </a:lnTo>
                  <a:lnTo>
                    <a:pt x="116" y="468"/>
                  </a:lnTo>
                  <a:lnTo>
                    <a:pt x="124" y="470"/>
                  </a:lnTo>
                  <a:lnTo>
                    <a:pt x="132" y="471"/>
                  </a:lnTo>
                  <a:lnTo>
                    <a:pt x="139" y="472"/>
                  </a:lnTo>
                  <a:lnTo>
                    <a:pt x="154" y="471"/>
                  </a:lnTo>
                  <a:lnTo>
                    <a:pt x="154" y="471"/>
                  </a:lnTo>
                  <a:lnTo>
                    <a:pt x="161" y="470"/>
                  </a:lnTo>
                  <a:lnTo>
                    <a:pt x="161" y="470"/>
                  </a:lnTo>
                  <a:lnTo>
                    <a:pt x="170" y="467"/>
                  </a:lnTo>
                  <a:lnTo>
                    <a:pt x="170" y="467"/>
                  </a:lnTo>
                  <a:lnTo>
                    <a:pt x="183" y="462"/>
                  </a:lnTo>
                  <a:lnTo>
                    <a:pt x="190" y="459"/>
                  </a:lnTo>
                  <a:lnTo>
                    <a:pt x="196" y="454"/>
                  </a:lnTo>
                  <a:lnTo>
                    <a:pt x="202" y="449"/>
                  </a:lnTo>
                  <a:lnTo>
                    <a:pt x="207" y="442"/>
                  </a:lnTo>
                  <a:lnTo>
                    <a:pt x="211" y="435"/>
                  </a:lnTo>
                  <a:lnTo>
                    <a:pt x="213" y="426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5" y="9"/>
                  </a:lnTo>
                  <a:lnTo>
                    <a:pt x="112" y="16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3" y="32"/>
                  </a:lnTo>
                  <a:lnTo>
                    <a:pt x="86" y="35"/>
                  </a:lnTo>
                  <a:lnTo>
                    <a:pt x="73" y="42"/>
                  </a:lnTo>
                  <a:lnTo>
                    <a:pt x="73" y="42"/>
                  </a:lnTo>
                  <a:close/>
                </a:path>
              </a:pathLst>
            </a:custGeom>
            <a:solidFill>
              <a:srgbClr val="F27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466">
              <a:extLst>
                <a:ext uri="{FF2B5EF4-FFF2-40B4-BE49-F238E27FC236}">
                  <a16:creationId xmlns:a16="http://schemas.microsoft.com/office/drawing/2014/main" id="{8A6CC748-18E3-D34D-94CD-52E00AFA2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590" y="4342677"/>
              <a:ext cx="327107" cy="1203391"/>
            </a:xfrm>
            <a:custGeom>
              <a:avLst/>
              <a:gdLst>
                <a:gd name="T0" fmla="*/ 179 w 218"/>
                <a:gd name="T1" fmla="*/ 803 h 803"/>
                <a:gd name="T2" fmla="*/ 0 w 218"/>
                <a:gd name="T3" fmla="*/ 10 h 803"/>
                <a:gd name="T4" fmla="*/ 39 w 218"/>
                <a:gd name="T5" fmla="*/ 0 h 803"/>
                <a:gd name="T6" fmla="*/ 218 w 218"/>
                <a:gd name="T7" fmla="*/ 793 h 803"/>
                <a:gd name="T8" fmla="*/ 179 w 218"/>
                <a:gd name="T9" fmla="*/ 8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803">
                  <a:moveTo>
                    <a:pt x="179" y="803"/>
                  </a:moveTo>
                  <a:lnTo>
                    <a:pt x="0" y="10"/>
                  </a:lnTo>
                  <a:lnTo>
                    <a:pt x="39" y="0"/>
                  </a:lnTo>
                  <a:lnTo>
                    <a:pt x="218" y="793"/>
                  </a:lnTo>
                  <a:lnTo>
                    <a:pt x="179" y="8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467">
              <a:extLst>
                <a:ext uri="{FF2B5EF4-FFF2-40B4-BE49-F238E27FC236}">
                  <a16:creationId xmlns:a16="http://schemas.microsoft.com/office/drawing/2014/main" id="{333AF5F6-4BBE-3145-BE07-028428F10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607" y="4327671"/>
              <a:ext cx="327107" cy="1203391"/>
            </a:xfrm>
            <a:custGeom>
              <a:avLst/>
              <a:gdLst>
                <a:gd name="T0" fmla="*/ 179 w 218"/>
                <a:gd name="T1" fmla="*/ 801 h 801"/>
                <a:gd name="T2" fmla="*/ 0 w 218"/>
                <a:gd name="T3" fmla="*/ 8 h 801"/>
                <a:gd name="T4" fmla="*/ 39 w 218"/>
                <a:gd name="T5" fmla="*/ 0 h 801"/>
                <a:gd name="T6" fmla="*/ 218 w 218"/>
                <a:gd name="T7" fmla="*/ 793 h 801"/>
                <a:gd name="T8" fmla="*/ 179 w 218"/>
                <a:gd name="T9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801">
                  <a:moveTo>
                    <a:pt x="179" y="801"/>
                  </a:moveTo>
                  <a:lnTo>
                    <a:pt x="0" y="8"/>
                  </a:lnTo>
                  <a:lnTo>
                    <a:pt x="39" y="0"/>
                  </a:lnTo>
                  <a:lnTo>
                    <a:pt x="218" y="793"/>
                  </a:lnTo>
                  <a:lnTo>
                    <a:pt x="179" y="80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468">
              <a:extLst>
                <a:ext uri="{FF2B5EF4-FFF2-40B4-BE49-F238E27FC236}">
                  <a16:creationId xmlns:a16="http://schemas.microsoft.com/office/drawing/2014/main" id="{7C7BB87F-05AC-0345-969E-8B6AF836B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627" y="4315667"/>
              <a:ext cx="330107" cy="1203391"/>
            </a:xfrm>
            <a:custGeom>
              <a:avLst/>
              <a:gdLst>
                <a:gd name="T0" fmla="*/ 179 w 219"/>
                <a:gd name="T1" fmla="*/ 802 h 802"/>
                <a:gd name="T2" fmla="*/ 0 w 219"/>
                <a:gd name="T3" fmla="*/ 9 h 802"/>
                <a:gd name="T4" fmla="*/ 40 w 219"/>
                <a:gd name="T5" fmla="*/ 0 h 802"/>
                <a:gd name="T6" fmla="*/ 219 w 219"/>
                <a:gd name="T7" fmla="*/ 794 h 802"/>
                <a:gd name="T8" fmla="*/ 179 w 219"/>
                <a:gd name="T9" fmla="*/ 80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802">
                  <a:moveTo>
                    <a:pt x="179" y="802"/>
                  </a:moveTo>
                  <a:lnTo>
                    <a:pt x="0" y="9"/>
                  </a:lnTo>
                  <a:lnTo>
                    <a:pt x="40" y="0"/>
                  </a:lnTo>
                  <a:lnTo>
                    <a:pt x="219" y="794"/>
                  </a:lnTo>
                  <a:lnTo>
                    <a:pt x="179" y="8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469">
              <a:extLst>
                <a:ext uri="{FF2B5EF4-FFF2-40B4-BE49-F238E27FC236}">
                  <a16:creationId xmlns:a16="http://schemas.microsoft.com/office/drawing/2014/main" id="{729C2774-4A11-2B47-B6AE-08EFDCD30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675" y="5507054"/>
              <a:ext cx="180058" cy="60019"/>
            </a:xfrm>
            <a:custGeom>
              <a:avLst/>
              <a:gdLst>
                <a:gd name="T0" fmla="*/ 118 w 120"/>
                <a:gd name="T1" fmla="*/ 0 h 41"/>
                <a:gd name="T2" fmla="*/ 120 w 120"/>
                <a:gd name="T3" fmla="*/ 14 h 41"/>
                <a:gd name="T4" fmla="*/ 3 w 120"/>
                <a:gd name="T5" fmla="*/ 41 h 41"/>
                <a:gd name="T6" fmla="*/ 0 w 120"/>
                <a:gd name="T7" fmla="*/ 26 h 41"/>
                <a:gd name="T8" fmla="*/ 118 w 120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41">
                  <a:moveTo>
                    <a:pt x="118" y="0"/>
                  </a:moveTo>
                  <a:lnTo>
                    <a:pt x="120" y="14"/>
                  </a:lnTo>
                  <a:lnTo>
                    <a:pt x="3" y="41"/>
                  </a:lnTo>
                  <a:lnTo>
                    <a:pt x="0" y="26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470">
              <a:extLst>
                <a:ext uri="{FF2B5EF4-FFF2-40B4-BE49-F238E27FC236}">
                  <a16:creationId xmlns:a16="http://schemas.microsoft.com/office/drawing/2014/main" id="{D96CC86C-F313-2E4F-A793-057F9C1CE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708" y="5513056"/>
              <a:ext cx="54018" cy="30010"/>
            </a:xfrm>
            <a:custGeom>
              <a:avLst/>
              <a:gdLst>
                <a:gd name="T0" fmla="*/ 34 w 36"/>
                <a:gd name="T1" fmla="*/ 0 h 22"/>
                <a:gd name="T2" fmla="*/ 36 w 36"/>
                <a:gd name="T3" fmla="*/ 15 h 22"/>
                <a:gd name="T4" fmla="*/ 4 w 36"/>
                <a:gd name="T5" fmla="*/ 22 h 22"/>
                <a:gd name="T6" fmla="*/ 0 w 36"/>
                <a:gd name="T7" fmla="*/ 7 h 22"/>
                <a:gd name="T8" fmla="*/ 34 w 3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22">
                  <a:moveTo>
                    <a:pt x="34" y="0"/>
                  </a:moveTo>
                  <a:lnTo>
                    <a:pt x="36" y="15"/>
                  </a:lnTo>
                  <a:lnTo>
                    <a:pt x="4" y="22"/>
                  </a:lnTo>
                  <a:lnTo>
                    <a:pt x="0" y="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5B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471">
              <a:extLst>
                <a:ext uri="{FF2B5EF4-FFF2-40B4-BE49-F238E27FC236}">
                  <a16:creationId xmlns:a16="http://schemas.microsoft.com/office/drawing/2014/main" id="{D90156F8-74F2-2247-BC4A-C83BB72DC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720" y="5513056"/>
              <a:ext cx="12004" cy="24008"/>
            </a:xfrm>
            <a:custGeom>
              <a:avLst/>
              <a:gdLst>
                <a:gd name="T0" fmla="*/ 5 w 9"/>
                <a:gd name="T1" fmla="*/ 0 h 16"/>
                <a:gd name="T2" fmla="*/ 9 w 9"/>
                <a:gd name="T3" fmla="*/ 15 h 16"/>
                <a:gd name="T4" fmla="*/ 4 w 9"/>
                <a:gd name="T5" fmla="*/ 16 h 16"/>
                <a:gd name="T6" fmla="*/ 0 w 9"/>
                <a:gd name="T7" fmla="*/ 2 h 16"/>
                <a:gd name="T8" fmla="*/ 5 w 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5" y="0"/>
                  </a:moveTo>
                  <a:lnTo>
                    <a:pt x="9" y="15"/>
                  </a:lnTo>
                  <a:lnTo>
                    <a:pt x="4" y="16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B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472">
              <a:extLst>
                <a:ext uri="{FF2B5EF4-FFF2-40B4-BE49-F238E27FC236}">
                  <a16:creationId xmlns:a16="http://schemas.microsoft.com/office/drawing/2014/main" id="{6F87664D-1379-8048-9735-86CB8BF3E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728" y="5507054"/>
              <a:ext cx="12004" cy="24008"/>
            </a:xfrm>
            <a:custGeom>
              <a:avLst/>
              <a:gdLst>
                <a:gd name="T0" fmla="*/ 6 w 8"/>
                <a:gd name="T1" fmla="*/ 0 h 15"/>
                <a:gd name="T2" fmla="*/ 8 w 8"/>
                <a:gd name="T3" fmla="*/ 14 h 15"/>
                <a:gd name="T4" fmla="*/ 2 w 8"/>
                <a:gd name="T5" fmla="*/ 15 h 15"/>
                <a:gd name="T6" fmla="*/ 0 w 8"/>
                <a:gd name="T7" fmla="*/ 1 h 15"/>
                <a:gd name="T8" fmla="*/ 6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6" y="0"/>
                  </a:moveTo>
                  <a:lnTo>
                    <a:pt x="8" y="14"/>
                  </a:lnTo>
                  <a:lnTo>
                    <a:pt x="2" y="15"/>
                  </a:lnTo>
                  <a:lnTo>
                    <a:pt x="0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9B9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474">
              <a:extLst>
                <a:ext uri="{FF2B5EF4-FFF2-40B4-BE49-F238E27FC236}">
                  <a16:creationId xmlns:a16="http://schemas.microsoft.com/office/drawing/2014/main" id="{C4A265A3-5DF0-5C45-A237-50A623CE8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580" y="5035900"/>
              <a:ext cx="1131368" cy="1059344"/>
            </a:xfrm>
            <a:custGeom>
              <a:avLst/>
              <a:gdLst>
                <a:gd name="T0" fmla="*/ 648 w 754"/>
                <a:gd name="T1" fmla="*/ 705 h 705"/>
                <a:gd name="T2" fmla="*/ 106 w 754"/>
                <a:gd name="T3" fmla="*/ 705 h 705"/>
                <a:gd name="T4" fmla="*/ 0 w 754"/>
                <a:gd name="T5" fmla="*/ 0 h 705"/>
                <a:gd name="T6" fmla="*/ 754 w 754"/>
                <a:gd name="T7" fmla="*/ 0 h 705"/>
                <a:gd name="T8" fmla="*/ 648 w 754"/>
                <a:gd name="T9" fmla="*/ 70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4" h="705">
                  <a:moveTo>
                    <a:pt x="648" y="705"/>
                  </a:moveTo>
                  <a:lnTo>
                    <a:pt x="106" y="705"/>
                  </a:lnTo>
                  <a:lnTo>
                    <a:pt x="0" y="0"/>
                  </a:lnTo>
                  <a:lnTo>
                    <a:pt x="754" y="0"/>
                  </a:lnTo>
                  <a:lnTo>
                    <a:pt x="648" y="70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E236F73-79B3-384D-8304-098ED5EB09FB}"/>
                </a:ext>
              </a:extLst>
            </p:cNvPr>
            <p:cNvSpPr/>
            <p:nvPr/>
          </p:nvSpPr>
          <p:spPr>
            <a:xfrm>
              <a:off x="788280" y="4232109"/>
              <a:ext cx="174625" cy="127000"/>
            </a:xfrm>
            <a:custGeom>
              <a:avLst/>
              <a:gdLst>
                <a:gd name="connsiteX0" fmla="*/ 0 w 171450"/>
                <a:gd name="connsiteY0" fmla="*/ 123825 h 123825"/>
                <a:gd name="connsiteX1" fmla="*/ 57150 w 171450"/>
                <a:gd name="connsiteY1" fmla="*/ 0 h 123825"/>
                <a:gd name="connsiteX2" fmla="*/ 171450 w 171450"/>
                <a:gd name="connsiteY2" fmla="*/ 95250 h 123825"/>
                <a:gd name="connsiteX3" fmla="*/ 0 w 171450"/>
                <a:gd name="connsiteY3" fmla="*/ 123825 h 123825"/>
                <a:gd name="connsiteX0" fmla="*/ 0 w 174625"/>
                <a:gd name="connsiteY0" fmla="*/ 136525 h 136525"/>
                <a:gd name="connsiteX1" fmla="*/ 60325 w 174625"/>
                <a:gd name="connsiteY1" fmla="*/ 0 h 136525"/>
                <a:gd name="connsiteX2" fmla="*/ 174625 w 174625"/>
                <a:gd name="connsiteY2" fmla="*/ 95250 h 136525"/>
                <a:gd name="connsiteX3" fmla="*/ 0 w 174625"/>
                <a:gd name="connsiteY3" fmla="*/ 136525 h 136525"/>
                <a:gd name="connsiteX0" fmla="*/ 0 w 174625"/>
                <a:gd name="connsiteY0" fmla="*/ 136525 h 136525"/>
                <a:gd name="connsiteX1" fmla="*/ 60325 w 174625"/>
                <a:gd name="connsiteY1" fmla="*/ 0 h 136525"/>
                <a:gd name="connsiteX2" fmla="*/ 174625 w 174625"/>
                <a:gd name="connsiteY2" fmla="*/ 95250 h 136525"/>
                <a:gd name="connsiteX3" fmla="*/ 0 w 174625"/>
                <a:gd name="connsiteY3" fmla="*/ 136525 h 136525"/>
                <a:gd name="connsiteX0" fmla="*/ 0 w 174625"/>
                <a:gd name="connsiteY0" fmla="*/ 127000 h 127000"/>
                <a:gd name="connsiteX1" fmla="*/ 63500 w 174625"/>
                <a:gd name="connsiteY1" fmla="*/ 0 h 127000"/>
                <a:gd name="connsiteX2" fmla="*/ 174625 w 174625"/>
                <a:gd name="connsiteY2" fmla="*/ 85725 h 127000"/>
                <a:gd name="connsiteX3" fmla="*/ 0 w 174625"/>
                <a:gd name="connsiteY3" fmla="*/ 1270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625" h="127000">
                  <a:moveTo>
                    <a:pt x="0" y="127000"/>
                  </a:moveTo>
                  <a:lnTo>
                    <a:pt x="63500" y="0"/>
                  </a:lnTo>
                  <a:lnTo>
                    <a:pt x="174625" y="85725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FFD6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465">
              <a:extLst>
                <a:ext uri="{FF2B5EF4-FFF2-40B4-BE49-F238E27FC236}">
                  <a16:creationId xmlns:a16="http://schemas.microsoft.com/office/drawing/2014/main" id="{D3116243-B7C0-AC45-A937-859BCBEB5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03" y="4222638"/>
              <a:ext cx="51017" cy="36012"/>
            </a:xfrm>
            <a:custGeom>
              <a:avLst/>
              <a:gdLst>
                <a:gd name="T0" fmla="*/ 9 w 33"/>
                <a:gd name="T1" fmla="*/ 23 h 25"/>
                <a:gd name="T2" fmla="*/ 9 w 33"/>
                <a:gd name="T3" fmla="*/ 23 h 25"/>
                <a:gd name="T4" fmla="*/ 17 w 33"/>
                <a:gd name="T5" fmla="*/ 22 h 25"/>
                <a:gd name="T6" fmla="*/ 17 w 33"/>
                <a:gd name="T7" fmla="*/ 22 h 25"/>
                <a:gd name="T8" fmla="*/ 26 w 33"/>
                <a:gd name="T9" fmla="*/ 20 h 25"/>
                <a:gd name="T10" fmla="*/ 26 w 33"/>
                <a:gd name="T11" fmla="*/ 20 h 25"/>
                <a:gd name="T12" fmla="*/ 33 w 33"/>
                <a:gd name="T13" fmla="*/ 17 h 25"/>
                <a:gd name="T14" fmla="*/ 13 w 33"/>
                <a:gd name="T15" fmla="*/ 0 h 25"/>
                <a:gd name="T16" fmla="*/ 0 w 33"/>
                <a:gd name="T17" fmla="*/ 25 h 25"/>
                <a:gd name="T18" fmla="*/ 0 w 33"/>
                <a:gd name="T19" fmla="*/ 25 h 25"/>
                <a:gd name="T20" fmla="*/ 9 w 33"/>
                <a:gd name="T21" fmla="*/ 23 h 25"/>
                <a:gd name="T22" fmla="*/ 9 w 33"/>
                <a:gd name="T2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25">
                  <a:moveTo>
                    <a:pt x="9" y="23"/>
                  </a:moveTo>
                  <a:lnTo>
                    <a:pt x="9" y="23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33" y="17"/>
                  </a:lnTo>
                  <a:lnTo>
                    <a:pt x="1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9" y="23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7" name="Freeform 206">
            <a:extLst>
              <a:ext uri="{FF2B5EF4-FFF2-40B4-BE49-F238E27FC236}">
                <a16:creationId xmlns:a16="http://schemas.microsoft.com/office/drawing/2014/main" id="{09784AD6-9F1C-374D-9C24-60B68B61959F}"/>
              </a:ext>
            </a:extLst>
          </p:cNvPr>
          <p:cNvSpPr>
            <a:spLocks/>
          </p:cNvSpPr>
          <p:nvPr/>
        </p:nvSpPr>
        <p:spPr bwMode="auto">
          <a:xfrm>
            <a:off x="2635246" y="2644036"/>
            <a:ext cx="380109" cy="91831"/>
          </a:xfrm>
          <a:custGeom>
            <a:avLst/>
            <a:gdLst>
              <a:gd name="T0" fmla="*/ 305 w 347"/>
              <a:gd name="T1" fmla="*/ 84 h 84"/>
              <a:gd name="T2" fmla="*/ 42 w 347"/>
              <a:gd name="T3" fmla="*/ 84 h 84"/>
              <a:gd name="T4" fmla="*/ 0 w 347"/>
              <a:gd name="T5" fmla="*/ 42 h 84"/>
              <a:gd name="T6" fmla="*/ 42 w 347"/>
              <a:gd name="T7" fmla="*/ 0 h 84"/>
              <a:gd name="T8" fmla="*/ 305 w 347"/>
              <a:gd name="T9" fmla="*/ 0 h 84"/>
              <a:gd name="T10" fmla="*/ 347 w 347"/>
              <a:gd name="T11" fmla="*/ 42 h 84"/>
              <a:gd name="T12" fmla="*/ 305 w 347"/>
              <a:gd name="T13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7" h="84">
                <a:moveTo>
                  <a:pt x="305" y="84"/>
                </a:moveTo>
                <a:cubicBezTo>
                  <a:pt x="42" y="84"/>
                  <a:pt x="42" y="84"/>
                  <a:pt x="42" y="84"/>
                </a:cubicBezTo>
                <a:cubicBezTo>
                  <a:pt x="18" y="84"/>
                  <a:pt x="0" y="65"/>
                  <a:pt x="0" y="42"/>
                </a:cubicBezTo>
                <a:cubicBezTo>
                  <a:pt x="0" y="19"/>
                  <a:pt x="18" y="0"/>
                  <a:pt x="42" y="0"/>
                </a:cubicBezTo>
                <a:cubicBezTo>
                  <a:pt x="305" y="0"/>
                  <a:pt x="305" y="0"/>
                  <a:pt x="305" y="0"/>
                </a:cubicBezTo>
                <a:cubicBezTo>
                  <a:pt x="328" y="0"/>
                  <a:pt x="347" y="19"/>
                  <a:pt x="347" y="42"/>
                </a:cubicBezTo>
                <a:cubicBezTo>
                  <a:pt x="347" y="65"/>
                  <a:pt x="328" y="84"/>
                  <a:pt x="305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8" name="Freeform 319">
            <a:extLst>
              <a:ext uri="{FF2B5EF4-FFF2-40B4-BE49-F238E27FC236}">
                <a16:creationId xmlns:a16="http://schemas.microsoft.com/office/drawing/2014/main" id="{4EE11993-D400-6143-A0FB-21989AC0DBA3}"/>
              </a:ext>
            </a:extLst>
          </p:cNvPr>
          <p:cNvSpPr>
            <a:spLocks/>
          </p:cNvSpPr>
          <p:nvPr/>
        </p:nvSpPr>
        <p:spPr bwMode="auto">
          <a:xfrm>
            <a:off x="3182664" y="2615664"/>
            <a:ext cx="146447" cy="146447"/>
          </a:xfrm>
          <a:custGeom>
            <a:avLst/>
            <a:gdLst>
              <a:gd name="T0" fmla="*/ 245 w 245"/>
              <a:gd name="T1" fmla="*/ 123 h 245"/>
              <a:gd name="T2" fmla="*/ 243 w 245"/>
              <a:gd name="T3" fmla="*/ 147 h 245"/>
              <a:gd name="T4" fmla="*/ 235 w 245"/>
              <a:gd name="T5" fmla="*/ 170 h 245"/>
              <a:gd name="T6" fmla="*/ 225 w 245"/>
              <a:gd name="T7" fmla="*/ 191 h 245"/>
              <a:gd name="T8" fmla="*/ 209 w 245"/>
              <a:gd name="T9" fmla="*/ 209 h 245"/>
              <a:gd name="T10" fmla="*/ 191 w 245"/>
              <a:gd name="T11" fmla="*/ 225 h 245"/>
              <a:gd name="T12" fmla="*/ 170 w 245"/>
              <a:gd name="T13" fmla="*/ 236 h 245"/>
              <a:gd name="T14" fmla="*/ 147 w 245"/>
              <a:gd name="T15" fmla="*/ 243 h 245"/>
              <a:gd name="T16" fmla="*/ 123 w 245"/>
              <a:gd name="T17" fmla="*/ 245 h 245"/>
              <a:gd name="T18" fmla="*/ 110 w 245"/>
              <a:gd name="T19" fmla="*/ 245 h 245"/>
              <a:gd name="T20" fmla="*/ 86 w 245"/>
              <a:gd name="T21" fmla="*/ 240 h 245"/>
              <a:gd name="T22" fmla="*/ 64 w 245"/>
              <a:gd name="T23" fmla="*/ 231 h 245"/>
              <a:gd name="T24" fmla="*/ 44 w 245"/>
              <a:gd name="T25" fmla="*/ 217 h 245"/>
              <a:gd name="T26" fmla="*/ 27 w 245"/>
              <a:gd name="T27" fmla="*/ 200 h 245"/>
              <a:gd name="T28" fmla="*/ 14 w 245"/>
              <a:gd name="T29" fmla="*/ 181 h 245"/>
              <a:gd name="T30" fmla="*/ 6 w 245"/>
              <a:gd name="T31" fmla="*/ 159 h 245"/>
              <a:gd name="T32" fmla="*/ 1 w 245"/>
              <a:gd name="T33" fmla="*/ 135 h 245"/>
              <a:gd name="T34" fmla="*/ 0 w 245"/>
              <a:gd name="T35" fmla="*/ 123 h 245"/>
              <a:gd name="T36" fmla="*/ 2 w 245"/>
              <a:gd name="T37" fmla="*/ 98 h 245"/>
              <a:gd name="T38" fmla="*/ 9 w 245"/>
              <a:gd name="T39" fmla="*/ 75 h 245"/>
              <a:gd name="T40" fmla="*/ 21 w 245"/>
              <a:gd name="T41" fmla="*/ 54 h 245"/>
              <a:gd name="T42" fmla="*/ 36 w 245"/>
              <a:gd name="T43" fmla="*/ 36 h 245"/>
              <a:gd name="T44" fmla="*/ 54 w 245"/>
              <a:gd name="T45" fmla="*/ 22 h 245"/>
              <a:gd name="T46" fmla="*/ 75 w 245"/>
              <a:gd name="T47" fmla="*/ 9 h 245"/>
              <a:gd name="T48" fmla="*/ 98 w 245"/>
              <a:gd name="T49" fmla="*/ 2 h 245"/>
              <a:gd name="T50" fmla="*/ 123 w 245"/>
              <a:gd name="T51" fmla="*/ 0 h 245"/>
              <a:gd name="T52" fmla="*/ 135 w 245"/>
              <a:gd name="T53" fmla="*/ 1 h 245"/>
              <a:gd name="T54" fmla="*/ 159 w 245"/>
              <a:gd name="T55" fmla="*/ 6 h 245"/>
              <a:gd name="T56" fmla="*/ 181 w 245"/>
              <a:gd name="T57" fmla="*/ 14 h 245"/>
              <a:gd name="T58" fmla="*/ 200 w 245"/>
              <a:gd name="T59" fmla="*/ 28 h 245"/>
              <a:gd name="T60" fmla="*/ 217 w 245"/>
              <a:gd name="T61" fmla="*/ 44 h 245"/>
              <a:gd name="T62" fmla="*/ 231 w 245"/>
              <a:gd name="T63" fmla="*/ 64 h 245"/>
              <a:gd name="T64" fmla="*/ 240 w 245"/>
              <a:gd name="T65" fmla="*/ 87 h 245"/>
              <a:gd name="T66" fmla="*/ 245 w 245"/>
              <a:gd name="T67" fmla="*/ 110 h 245"/>
              <a:gd name="T68" fmla="*/ 245 w 245"/>
              <a:gd name="T69" fmla="*/ 12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5" h="245">
                <a:moveTo>
                  <a:pt x="245" y="123"/>
                </a:moveTo>
                <a:lnTo>
                  <a:pt x="245" y="123"/>
                </a:lnTo>
                <a:lnTo>
                  <a:pt x="245" y="135"/>
                </a:lnTo>
                <a:lnTo>
                  <a:pt x="243" y="147"/>
                </a:lnTo>
                <a:lnTo>
                  <a:pt x="240" y="159"/>
                </a:lnTo>
                <a:lnTo>
                  <a:pt x="235" y="170"/>
                </a:lnTo>
                <a:lnTo>
                  <a:pt x="231" y="181"/>
                </a:lnTo>
                <a:lnTo>
                  <a:pt x="225" y="191"/>
                </a:lnTo>
                <a:lnTo>
                  <a:pt x="217" y="200"/>
                </a:lnTo>
                <a:lnTo>
                  <a:pt x="209" y="209"/>
                </a:lnTo>
                <a:lnTo>
                  <a:pt x="200" y="217"/>
                </a:lnTo>
                <a:lnTo>
                  <a:pt x="191" y="225"/>
                </a:lnTo>
                <a:lnTo>
                  <a:pt x="181" y="231"/>
                </a:lnTo>
                <a:lnTo>
                  <a:pt x="170" y="236"/>
                </a:lnTo>
                <a:lnTo>
                  <a:pt x="159" y="240"/>
                </a:lnTo>
                <a:lnTo>
                  <a:pt x="147" y="243"/>
                </a:lnTo>
                <a:lnTo>
                  <a:pt x="135" y="245"/>
                </a:lnTo>
                <a:lnTo>
                  <a:pt x="123" y="245"/>
                </a:lnTo>
                <a:lnTo>
                  <a:pt x="123" y="245"/>
                </a:lnTo>
                <a:lnTo>
                  <a:pt x="110" y="245"/>
                </a:lnTo>
                <a:lnTo>
                  <a:pt x="98" y="243"/>
                </a:lnTo>
                <a:lnTo>
                  <a:pt x="86" y="240"/>
                </a:lnTo>
                <a:lnTo>
                  <a:pt x="75" y="236"/>
                </a:lnTo>
                <a:lnTo>
                  <a:pt x="64" y="231"/>
                </a:lnTo>
                <a:lnTo>
                  <a:pt x="54" y="225"/>
                </a:lnTo>
                <a:lnTo>
                  <a:pt x="44" y="217"/>
                </a:lnTo>
                <a:lnTo>
                  <a:pt x="36" y="209"/>
                </a:lnTo>
                <a:lnTo>
                  <a:pt x="27" y="200"/>
                </a:lnTo>
                <a:lnTo>
                  <a:pt x="21" y="191"/>
                </a:lnTo>
                <a:lnTo>
                  <a:pt x="14" y="181"/>
                </a:lnTo>
                <a:lnTo>
                  <a:pt x="9" y="170"/>
                </a:lnTo>
                <a:lnTo>
                  <a:pt x="6" y="159"/>
                </a:lnTo>
                <a:lnTo>
                  <a:pt x="2" y="147"/>
                </a:lnTo>
                <a:lnTo>
                  <a:pt x="1" y="135"/>
                </a:lnTo>
                <a:lnTo>
                  <a:pt x="0" y="123"/>
                </a:lnTo>
                <a:lnTo>
                  <a:pt x="0" y="123"/>
                </a:lnTo>
                <a:lnTo>
                  <a:pt x="1" y="110"/>
                </a:lnTo>
                <a:lnTo>
                  <a:pt x="2" y="98"/>
                </a:lnTo>
                <a:lnTo>
                  <a:pt x="6" y="87"/>
                </a:lnTo>
                <a:lnTo>
                  <a:pt x="9" y="75"/>
                </a:lnTo>
                <a:lnTo>
                  <a:pt x="14" y="64"/>
                </a:lnTo>
                <a:lnTo>
                  <a:pt x="21" y="54"/>
                </a:lnTo>
                <a:lnTo>
                  <a:pt x="27" y="44"/>
                </a:lnTo>
                <a:lnTo>
                  <a:pt x="36" y="36"/>
                </a:lnTo>
                <a:lnTo>
                  <a:pt x="44" y="28"/>
                </a:lnTo>
                <a:lnTo>
                  <a:pt x="54" y="22"/>
                </a:lnTo>
                <a:lnTo>
                  <a:pt x="64" y="14"/>
                </a:lnTo>
                <a:lnTo>
                  <a:pt x="75" y="9"/>
                </a:lnTo>
                <a:lnTo>
                  <a:pt x="86" y="6"/>
                </a:lnTo>
                <a:lnTo>
                  <a:pt x="98" y="2"/>
                </a:lnTo>
                <a:lnTo>
                  <a:pt x="110" y="1"/>
                </a:lnTo>
                <a:lnTo>
                  <a:pt x="123" y="0"/>
                </a:lnTo>
                <a:lnTo>
                  <a:pt x="123" y="0"/>
                </a:lnTo>
                <a:lnTo>
                  <a:pt x="135" y="1"/>
                </a:lnTo>
                <a:lnTo>
                  <a:pt x="147" y="2"/>
                </a:lnTo>
                <a:lnTo>
                  <a:pt x="159" y="6"/>
                </a:lnTo>
                <a:lnTo>
                  <a:pt x="170" y="9"/>
                </a:lnTo>
                <a:lnTo>
                  <a:pt x="181" y="14"/>
                </a:lnTo>
                <a:lnTo>
                  <a:pt x="191" y="22"/>
                </a:lnTo>
                <a:lnTo>
                  <a:pt x="200" y="28"/>
                </a:lnTo>
                <a:lnTo>
                  <a:pt x="209" y="36"/>
                </a:lnTo>
                <a:lnTo>
                  <a:pt x="217" y="44"/>
                </a:lnTo>
                <a:lnTo>
                  <a:pt x="225" y="54"/>
                </a:lnTo>
                <a:lnTo>
                  <a:pt x="231" y="64"/>
                </a:lnTo>
                <a:lnTo>
                  <a:pt x="235" y="75"/>
                </a:lnTo>
                <a:lnTo>
                  <a:pt x="240" y="87"/>
                </a:lnTo>
                <a:lnTo>
                  <a:pt x="243" y="98"/>
                </a:lnTo>
                <a:lnTo>
                  <a:pt x="245" y="110"/>
                </a:lnTo>
                <a:lnTo>
                  <a:pt x="245" y="123"/>
                </a:lnTo>
                <a:lnTo>
                  <a:pt x="245" y="123"/>
                </a:lnTo>
                <a:close/>
              </a:path>
            </a:pathLst>
          </a:custGeom>
          <a:solidFill>
            <a:schemeClr val="bg1"/>
          </a:solidFill>
          <a:ln w="3810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Rounded Rectangle 313">
            <a:extLst>
              <a:ext uri="{FF2B5EF4-FFF2-40B4-BE49-F238E27FC236}">
                <a16:creationId xmlns:a16="http://schemas.microsoft.com/office/drawing/2014/main" id="{3E574F98-9BDA-664B-94EC-F18862571385}"/>
              </a:ext>
            </a:extLst>
          </p:cNvPr>
          <p:cNvSpPr/>
          <p:nvPr/>
        </p:nvSpPr>
        <p:spPr>
          <a:xfrm>
            <a:off x="2881622" y="2872965"/>
            <a:ext cx="888359" cy="1035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7B4EF851-20D6-5D46-A28B-801BF030AD30}"/>
              </a:ext>
            </a:extLst>
          </p:cNvPr>
          <p:cNvGrpSpPr/>
          <p:nvPr/>
        </p:nvGrpSpPr>
        <p:grpSpPr>
          <a:xfrm>
            <a:off x="1018316" y="5048817"/>
            <a:ext cx="1584779" cy="368001"/>
            <a:chOff x="1507836" y="5431521"/>
            <a:chExt cx="2505814" cy="699226"/>
          </a:xfrm>
        </p:grpSpPr>
        <p:sp>
          <p:nvSpPr>
            <p:cNvPr id="94" name="Freeform 478">
              <a:extLst>
                <a:ext uri="{FF2B5EF4-FFF2-40B4-BE49-F238E27FC236}">
                  <a16:creationId xmlns:a16="http://schemas.microsoft.com/office/drawing/2014/main" id="{EFB5A32D-1D6D-ED48-9FD8-E65382DC5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512" y="5479537"/>
              <a:ext cx="426138" cy="570185"/>
            </a:xfrm>
            <a:custGeom>
              <a:avLst/>
              <a:gdLst>
                <a:gd name="T0" fmla="*/ 284 w 284"/>
                <a:gd name="T1" fmla="*/ 0 h 380"/>
                <a:gd name="T2" fmla="*/ 0 w 284"/>
                <a:gd name="T3" fmla="*/ 0 h 380"/>
                <a:gd name="T4" fmla="*/ 0 w 284"/>
                <a:gd name="T5" fmla="*/ 380 h 380"/>
                <a:gd name="T6" fmla="*/ 284 w 284"/>
                <a:gd name="T7" fmla="*/ 380 h 380"/>
                <a:gd name="T8" fmla="*/ 284 w 284"/>
                <a:gd name="T9" fmla="*/ 338 h 380"/>
                <a:gd name="T10" fmla="*/ 284 w 284"/>
                <a:gd name="T11" fmla="*/ 338 h 380"/>
                <a:gd name="T12" fmla="*/ 282 w 284"/>
                <a:gd name="T13" fmla="*/ 333 h 380"/>
                <a:gd name="T14" fmla="*/ 274 w 284"/>
                <a:gd name="T15" fmla="*/ 318 h 380"/>
                <a:gd name="T16" fmla="*/ 271 w 284"/>
                <a:gd name="T17" fmla="*/ 307 h 380"/>
                <a:gd name="T18" fmla="*/ 266 w 284"/>
                <a:gd name="T19" fmla="*/ 293 h 380"/>
                <a:gd name="T20" fmla="*/ 262 w 284"/>
                <a:gd name="T21" fmla="*/ 278 h 380"/>
                <a:gd name="T22" fmla="*/ 259 w 284"/>
                <a:gd name="T23" fmla="*/ 258 h 380"/>
                <a:gd name="T24" fmla="*/ 256 w 284"/>
                <a:gd name="T25" fmla="*/ 237 h 380"/>
                <a:gd name="T26" fmla="*/ 254 w 284"/>
                <a:gd name="T27" fmla="*/ 214 h 380"/>
                <a:gd name="T28" fmla="*/ 254 w 284"/>
                <a:gd name="T29" fmla="*/ 186 h 380"/>
                <a:gd name="T30" fmla="*/ 255 w 284"/>
                <a:gd name="T31" fmla="*/ 157 h 380"/>
                <a:gd name="T32" fmla="*/ 259 w 284"/>
                <a:gd name="T33" fmla="*/ 124 h 380"/>
                <a:gd name="T34" fmla="*/ 265 w 284"/>
                <a:gd name="T35" fmla="*/ 90 h 380"/>
                <a:gd name="T36" fmla="*/ 273 w 284"/>
                <a:gd name="T37" fmla="*/ 52 h 380"/>
                <a:gd name="T38" fmla="*/ 284 w 284"/>
                <a:gd name="T39" fmla="*/ 12 h 380"/>
                <a:gd name="T40" fmla="*/ 284 w 284"/>
                <a:gd name="T41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380">
                  <a:moveTo>
                    <a:pt x="284" y="0"/>
                  </a:moveTo>
                  <a:lnTo>
                    <a:pt x="0" y="0"/>
                  </a:lnTo>
                  <a:lnTo>
                    <a:pt x="0" y="380"/>
                  </a:lnTo>
                  <a:lnTo>
                    <a:pt x="284" y="380"/>
                  </a:lnTo>
                  <a:lnTo>
                    <a:pt x="284" y="338"/>
                  </a:lnTo>
                  <a:lnTo>
                    <a:pt x="284" y="338"/>
                  </a:lnTo>
                  <a:lnTo>
                    <a:pt x="282" y="333"/>
                  </a:lnTo>
                  <a:lnTo>
                    <a:pt x="274" y="318"/>
                  </a:lnTo>
                  <a:lnTo>
                    <a:pt x="271" y="307"/>
                  </a:lnTo>
                  <a:lnTo>
                    <a:pt x="266" y="293"/>
                  </a:lnTo>
                  <a:lnTo>
                    <a:pt x="262" y="278"/>
                  </a:lnTo>
                  <a:lnTo>
                    <a:pt x="259" y="258"/>
                  </a:lnTo>
                  <a:lnTo>
                    <a:pt x="256" y="237"/>
                  </a:lnTo>
                  <a:lnTo>
                    <a:pt x="254" y="214"/>
                  </a:lnTo>
                  <a:lnTo>
                    <a:pt x="254" y="186"/>
                  </a:lnTo>
                  <a:lnTo>
                    <a:pt x="255" y="157"/>
                  </a:lnTo>
                  <a:lnTo>
                    <a:pt x="259" y="124"/>
                  </a:lnTo>
                  <a:lnTo>
                    <a:pt x="265" y="90"/>
                  </a:lnTo>
                  <a:lnTo>
                    <a:pt x="273" y="52"/>
                  </a:lnTo>
                  <a:lnTo>
                    <a:pt x="284" y="1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479">
              <a:extLst>
                <a:ext uri="{FF2B5EF4-FFF2-40B4-BE49-F238E27FC236}">
                  <a16:creationId xmlns:a16="http://schemas.microsoft.com/office/drawing/2014/main" id="{505FA5AC-A3BE-5340-8435-E5AA19A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7836" y="5488539"/>
              <a:ext cx="2229724" cy="642208"/>
            </a:xfrm>
            <a:custGeom>
              <a:avLst/>
              <a:gdLst>
                <a:gd name="T0" fmla="*/ 1486 w 1486"/>
                <a:gd name="T1" fmla="*/ 0 h 428"/>
                <a:gd name="T2" fmla="*/ 214 w 1486"/>
                <a:gd name="T3" fmla="*/ 0 h 428"/>
                <a:gd name="T4" fmla="*/ 214 w 1486"/>
                <a:gd name="T5" fmla="*/ 0 h 428"/>
                <a:gd name="T6" fmla="*/ 192 w 1486"/>
                <a:gd name="T7" fmla="*/ 1 h 428"/>
                <a:gd name="T8" fmla="*/ 172 w 1486"/>
                <a:gd name="T9" fmla="*/ 3 h 428"/>
                <a:gd name="T10" fmla="*/ 151 w 1486"/>
                <a:gd name="T11" fmla="*/ 9 h 428"/>
                <a:gd name="T12" fmla="*/ 131 w 1486"/>
                <a:gd name="T13" fmla="*/ 17 h 428"/>
                <a:gd name="T14" fmla="*/ 113 w 1486"/>
                <a:gd name="T15" fmla="*/ 25 h 428"/>
                <a:gd name="T16" fmla="*/ 94 w 1486"/>
                <a:gd name="T17" fmla="*/ 36 h 428"/>
                <a:gd name="T18" fmla="*/ 79 w 1486"/>
                <a:gd name="T19" fmla="*/ 48 h 428"/>
                <a:gd name="T20" fmla="*/ 63 w 1486"/>
                <a:gd name="T21" fmla="*/ 62 h 428"/>
                <a:gd name="T22" fmla="*/ 50 w 1486"/>
                <a:gd name="T23" fmla="*/ 77 h 428"/>
                <a:gd name="T24" fmla="*/ 36 w 1486"/>
                <a:gd name="T25" fmla="*/ 94 h 428"/>
                <a:gd name="T26" fmla="*/ 27 w 1486"/>
                <a:gd name="T27" fmla="*/ 112 h 428"/>
                <a:gd name="T28" fmla="*/ 17 w 1486"/>
                <a:gd name="T29" fmla="*/ 130 h 428"/>
                <a:gd name="T30" fmla="*/ 10 w 1486"/>
                <a:gd name="T31" fmla="*/ 150 h 428"/>
                <a:gd name="T32" fmla="*/ 5 w 1486"/>
                <a:gd name="T33" fmla="*/ 170 h 428"/>
                <a:gd name="T34" fmla="*/ 1 w 1486"/>
                <a:gd name="T35" fmla="*/ 192 h 428"/>
                <a:gd name="T36" fmla="*/ 0 w 1486"/>
                <a:gd name="T37" fmla="*/ 214 h 428"/>
                <a:gd name="T38" fmla="*/ 0 w 1486"/>
                <a:gd name="T39" fmla="*/ 214 h 428"/>
                <a:gd name="T40" fmla="*/ 1 w 1486"/>
                <a:gd name="T41" fmla="*/ 235 h 428"/>
                <a:gd name="T42" fmla="*/ 5 w 1486"/>
                <a:gd name="T43" fmla="*/ 257 h 428"/>
                <a:gd name="T44" fmla="*/ 10 w 1486"/>
                <a:gd name="T45" fmla="*/ 278 h 428"/>
                <a:gd name="T46" fmla="*/ 17 w 1486"/>
                <a:gd name="T47" fmla="*/ 297 h 428"/>
                <a:gd name="T48" fmla="*/ 27 w 1486"/>
                <a:gd name="T49" fmla="*/ 315 h 428"/>
                <a:gd name="T50" fmla="*/ 36 w 1486"/>
                <a:gd name="T51" fmla="*/ 333 h 428"/>
                <a:gd name="T52" fmla="*/ 50 w 1486"/>
                <a:gd name="T53" fmla="*/ 350 h 428"/>
                <a:gd name="T54" fmla="*/ 63 w 1486"/>
                <a:gd name="T55" fmla="*/ 365 h 428"/>
                <a:gd name="T56" fmla="*/ 79 w 1486"/>
                <a:gd name="T57" fmla="*/ 379 h 428"/>
                <a:gd name="T58" fmla="*/ 94 w 1486"/>
                <a:gd name="T59" fmla="*/ 391 h 428"/>
                <a:gd name="T60" fmla="*/ 113 w 1486"/>
                <a:gd name="T61" fmla="*/ 402 h 428"/>
                <a:gd name="T62" fmla="*/ 131 w 1486"/>
                <a:gd name="T63" fmla="*/ 411 h 428"/>
                <a:gd name="T64" fmla="*/ 151 w 1486"/>
                <a:gd name="T65" fmla="*/ 418 h 428"/>
                <a:gd name="T66" fmla="*/ 172 w 1486"/>
                <a:gd name="T67" fmla="*/ 423 h 428"/>
                <a:gd name="T68" fmla="*/ 192 w 1486"/>
                <a:gd name="T69" fmla="*/ 426 h 428"/>
                <a:gd name="T70" fmla="*/ 214 w 1486"/>
                <a:gd name="T71" fmla="*/ 428 h 428"/>
                <a:gd name="T72" fmla="*/ 1486 w 1486"/>
                <a:gd name="T73" fmla="*/ 428 h 428"/>
                <a:gd name="T74" fmla="*/ 1486 w 1486"/>
                <a:gd name="T75" fmla="*/ 371 h 428"/>
                <a:gd name="T76" fmla="*/ 1486 w 1486"/>
                <a:gd name="T77" fmla="*/ 371 h 428"/>
                <a:gd name="T78" fmla="*/ 1482 w 1486"/>
                <a:gd name="T79" fmla="*/ 365 h 428"/>
                <a:gd name="T80" fmla="*/ 1471 w 1486"/>
                <a:gd name="T81" fmla="*/ 349 h 428"/>
                <a:gd name="T82" fmla="*/ 1465 w 1486"/>
                <a:gd name="T83" fmla="*/ 337 h 428"/>
                <a:gd name="T84" fmla="*/ 1457 w 1486"/>
                <a:gd name="T85" fmla="*/ 322 h 428"/>
                <a:gd name="T86" fmla="*/ 1451 w 1486"/>
                <a:gd name="T87" fmla="*/ 306 h 428"/>
                <a:gd name="T88" fmla="*/ 1446 w 1486"/>
                <a:gd name="T89" fmla="*/ 286 h 428"/>
                <a:gd name="T90" fmla="*/ 1442 w 1486"/>
                <a:gd name="T91" fmla="*/ 264 h 428"/>
                <a:gd name="T92" fmla="*/ 1439 w 1486"/>
                <a:gd name="T93" fmla="*/ 241 h 428"/>
                <a:gd name="T94" fmla="*/ 1438 w 1486"/>
                <a:gd name="T95" fmla="*/ 215 h 428"/>
                <a:gd name="T96" fmla="*/ 1440 w 1486"/>
                <a:gd name="T97" fmla="*/ 187 h 428"/>
                <a:gd name="T98" fmla="*/ 1443 w 1486"/>
                <a:gd name="T99" fmla="*/ 173 h 428"/>
                <a:gd name="T100" fmla="*/ 1446 w 1486"/>
                <a:gd name="T101" fmla="*/ 158 h 428"/>
                <a:gd name="T102" fmla="*/ 1450 w 1486"/>
                <a:gd name="T103" fmla="*/ 142 h 428"/>
                <a:gd name="T104" fmla="*/ 1455 w 1486"/>
                <a:gd name="T105" fmla="*/ 127 h 428"/>
                <a:gd name="T106" fmla="*/ 1461 w 1486"/>
                <a:gd name="T107" fmla="*/ 111 h 428"/>
                <a:gd name="T108" fmla="*/ 1468 w 1486"/>
                <a:gd name="T109" fmla="*/ 94 h 428"/>
                <a:gd name="T110" fmla="*/ 1477 w 1486"/>
                <a:gd name="T111" fmla="*/ 76 h 428"/>
                <a:gd name="T112" fmla="*/ 1486 w 1486"/>
                <a:gd name="T113" fmla="*/ 59 h 428"/>
                <a:gd name="T114" fmla="*/ 1486 w 1486"/>
                <a:gd name="T115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86" h="428">
                  <a:moveTo>
                    <a:pt x="1486" y="0"/>
                  </a:moveTo>
                  <a:lnTo>
                    <a:pt x="214" y="0"/>
                  </a:lnTo>
                  <a:lnTo>
                    <a:pt x="214" y="0"/>
                  </a:lnTo>
                  <a:lnTo>
                    <a:pt x="192" y="1"/>
                  </a:lnTo>
                  <a:lnTo>
                    <a:pt x="172" y="3"/>
                  </a:lnTo>
                  <a:lnTo>
                    <a:pt x="151" y="9"/>
                  </a:lnTo>
                  <a:lnTo>
                    <a:pt x="131" y="17"/>
                  </a:lnTo>
                  <a:lnTo>
                    <a:pt x="113" y="25"/>
                  </a:lnTo>
                  <a:lnTo>
                    <a:pt x="94" y="36"/>
                  </a:lnTo>
                  <a:lnTo>
                    <a:pt x="79" y="48"/>
                  </a:lnTo>
                  <a:lnTo>
                    <a:pt x="63" y="62"/>
                  </a:lnTo>
                  <a:lnTo>
                    <a:pt x="50" y="77"/>
                  </a:lnTo>
                  <a:lnTo>
                    <a:pt x="36" y="94"/>
                  </a:lnTo>
                  <a:lnTo>
                    <a:pt x="27" y="112"/>
                  </a:lnTo>
                  <a:lnTo>
                    <a:pt x="17" y="130"/>
                  </a:lnTo>
                  <a:lnTo>
                    <a:pt x="10" y="150"/>
                  </a:lnTo>
                  <a:lnTo>
                    <a:pt x="5" y="170"/>
                  </a:lnTo>
                  <a:lnTo>
                    <a:pt x="1" y="192"/>
                  </a:lnTo>
                  <a:lnTo>
                    <a:pt x="0" y="214"/>
                  </a:lnTo>
                  <a:lnTo>
                    <a:pt x="0" y="214"/>
                  </a:lnTo>
                  <a:lnTo>
                    <a:pt x="1" y="235"/>
                  </a:lnTo>
                  <a:lnTo>
                    <a:pt x="5" y="257"/>
                  </a:lnTo>
                  <a:lnTo>
                    <a:pt x="10" y="278"/>
                  </a:lnTo>
                  <a:lnTo>
                    <a:pt x="17" y="297"/>
                  </a:lnTo>
                  <a:lnTo>
                    <a:pt x="27" y="315"/>
                  </a:lnTo>
                  <a:lnTo>
                    <a:pt x="36" y="333"/>
                  </a:lnTo>
                  <a:lnTo>
                    <a:pt x="50" y="350"/>
                  </a:lnTo>
                  <a:lnTo>
                    <a:pt x="63" y="365"/>
                  </a:lnTo>
                  <a:lnTo>
                    <a:pt x="79" y="379"/>
                  </a:lnTo>
                  <a:lnTo>
                    <a:pt x="94" y="391"/>
                  </a:lnTo>
                  <a:lnTo>
                    <a:pt x="113" y="402"/>
                  </a:lnTo>
                  <a:lnTo>
                    <a:pt x="131" y="411"/>
                  </a:lnTo>
                  <a:lnTo>
                    <a:pt x="151" y="418"/>
                  </a:lnTo>
                  <a:lnTo>
                    <a:pt x="172" y="423"/>
                  </a:lnTo>
                  <a:lnTo>
                    <a:pt x="192" y="426"/>
                  </a:lnTo>
                  <a:lnTo>
                    <a:pt x="214" y="428"/>
                  </a:lnTo>
                  <a:lnTo>
                    <a:pt x="1486" y="428"/>
                  </a:lnTo>
                  <a:lnTo>
                    <a:pt x="1486" y="371"/>
                  </a:lnTo>
                  <a:lnTo>
                    <a:pt x="1486" y="371"/>
                  </a:lnTo>
                  <a:lnTo>
                    <a:pt x="1482" y="365"/>
                  </a:lnTo>
                  <a:lnTo>
                    <a:pt x="1471" y="349"/>
                  </a:lnTo>
                  <a:lnTo>
                    <a:pt x="1465" y="337"/>
                  </a:lnTo>
                  <a:lnTo>
                    <a:pt x="1457" y="322"/>
                  </a:lnTo>
                  <a:lnTo>
                    <a:pt x="1451" y="306"/>
                  </a:lnTo>
                  <a:lnTo>
                    <a:pt x="1446" y="286"/>
                  </a:lnTo>
                  <a:lnTo>
                    <a:pt x="1442" y="264"/>
                  </a:lnTo>
                  <a:lnTo>
                    <a:pt x="1439" y="241"/>
                  </a:lnTo>
                  <a:lnTo>
                    <a:pt x="1438" y="215"/>
                  </a:lnTo>
                  <a:lnTo>
                    <a:pt x="1440" y="187"/>
                  </a:lnTo>
                  <a:lnTo>
                    <a:pt x="1443" y="173"/>
                  </a:lnTo>
                  <a:lnTo>
                    <a:pt x="1446" y="158"/>
                  </a:lnTo>
                  <a:lnTo>
                    <a:pt x="1450" y="142"/>
                  </a:lnTo>
                  <a:lnTo>
                    <a:pt x="1455" y="127"/>
                  </a:lnTo>
                  <a:lnTo>
                    <a:pt x="1461" y="111"/>
                  </a:lnTo>
                  <a:lnTo>
                    <a:pt x="1468" y="94"/>
                  </a:lnTo>
                  <a:lnTo>
                    <a:pt x="1477" y="76"/>
                  </a:lnTo>
                  <a:lnTo>
                    <a:pt x="1486" y="59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480">
              <a:extLst>
                <a:ext uri="{FF2B5EF4-FFF2-40B4-BE49-F238E27FC236}">
                  <a16:creationId xmlns:a16="http://schemas.microsoft.com/office/drawing/2014/main" id="{432D7E60-C484-824F-8397-3703C9422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871" y="5575568"/>
              <a:ext cx="2124689" cy="468152"/>
            </a:xfrm>
            <a:custGeom>
              <a:avLst/>
              <a:gdLst>
                <a:gd name="T0" fmla="*/ 1416 w 1416"/>
                <a:gd name="T1" fmla="*/ 0 h 312"/>
                <a:gd name="T2" fmla="*/ 156 w 1416"/>
                <a:gd name="T3" fmla="*/ 0 h 312"/>
                <a:gd name="T4" fmla="*/ 156 w 1416"/>
                <a:gd name="T5" fmla="*/ 0 h 312"/>
                <a:gd name="T6" fmla="*/ 140 w 1416"/>
                <a:gd name="T7" fmla="*/ 0 h 312"/>
                <a:gd name="T8" fmla="*/ 125 w 1416"/>
                <a:gd name="T9" fmla="*/ 2 h 312"/>
                <a:gd name="T10" fmla="*/ 110 w 1416"/>
                <a:gd name="T11" fmla="*/ 7 h 312"/>
                <a:gd name="T12" fmla="*/ 96 w 1416"/>
                <a:gd name="T13" fmla="*/ 12 h 312"/>
                <a:gd name="T14" fmla="*/ 82 w 1416"/>
                <a:gd name="T15" fmla="*/ 18 h 312"/>
                <a:gd name="T16" fmla="*/ 69 w 1416"/>
                <a:gd name="T17" fmla="*/ 26 h 312"/>
                <a:gd name="T18" fmla="*/ 57 w 1416"/>
                <a:gd name="T19" fmla="*/ 35 h 312"/>
                <a:gd name="T20" fmla="*/ 46 w 1416"/>
                <a:gd name="T21" fmla="*/ 46 h 312"/>
                <a:gd name="T22" fmla="*/ 36 w 1416"/>
                <a:gd name="T23" fmla="*/ 57 h 312"/>
                <a:gd name="T24" fmla="*/ 27 w 1416"/>
                <a:gd name="T25" fmla="*/ 69 h 312"/>
                <a:gd name="T26" fmla="*/ 20 w 1416"/>
                <a:gd name="T27" fmla="*/ 81 h 312"/>
                <a:gd name="T28" fmla="*/ 12 w 1416"/>
                <a:gd name="T29" fmla="*/ 95 h 312"/>
                <a:gd name="T30" fmla="*/ 7 w 1416"/>
                <a:gd name="T31" fmla="*/ 110 h 312"/>
                <a:gd name="T32" fmla="*/ 4 w 1416"/>
                <a:gd name="T33" fmla="*/ 124 h 312"/>
                <a:gd name="T34" fmla="*/ 1 w 1416"/>
                <a:gd name="T35" fmla="*/ 140 h 312"/>
                <a:gd name="T36" fmla="*/ 0 w 1416"/>
                <a:gd name="T37" fmla="*/ 156 h 312"/>
                <a:gd name="T38" fmla="*/ 0 w 1416"/>
                <a:gd name="T39" fmla="*/ 156 h 312"/>
                <a:gd name="T40" fmla="*/ 1 w 1416"/>
                <a:gd name="T41" fmla="*/ 172 h 312"/>
                <a:gd name="T42" fmla="*/ 4 w 1416"/>
                <a:gd name="T43" fmla="*/ 187 h 312"/>
                <a:gd name="T44" fmla="*/ 7 w 1416"/>
                <a:gd name="T45" fmla="*/ 202 h 312"/>
                <a:gd name="T46" fmla="*/ 12 w 1416"/>
                <a:gd name="T47" fmla="*/ 216 h 312"/>
                <a:gd name="T48" fmla="*/ 20 w 1416"/>
                <a:gd name="T49" fmla="*/ 230 h 312"/>
                <a:gd name="T50" fmla="*/ 27 w 1416"/>
                <a:gd name="T51" fmla="*/ 243 h 312"/>
                <a:gd name="T52" fmla="*/ 36 w 1416"/>
                <a:gd name="T53" fmla="*/ 255 h 312"/>
                <a:gd name="T54" fmla="*/ 46 w 1416"/>
                <a:gd name="T55" fmla="*/ 266 h 312"/>
                <a:gd name="T56" fmla="*/ 57 w 1416"/>
                <a:gd name="T57" fmla="*/ 277 h 312"/>
                <a:gd name="T58" fmla="*/ 69 w 1416"/>
                <a:gd name="T59" fmla="*/ 285 h 312"/>
                <a:gd name="T60" fmla="*/ 82 w 1416"/>
                <a:gd name="T61" fmla="*/ 292 h 312"/>
                <a:gd name="T62" fmla="*/ 96 w 1416"/>
                <a:gd name="T63" fmla="*/ 300 h 312"/>
                <a:gd name="T64" fmla="*/ 110 w 1416"/>
                <a:gd name="T65" fmla="*/ 305 h 312"/>
                <a:gd name="T66" fmla="*/ 125 w 1416"/>
                <a:gd name="T67" fmla="*/ 308 h 312"/>
                <a:gd name="T68" fmla="*/ 140 w 1416"/>
                <a:gd name="T69" fmla="*/ 311 h 312"/>
                <a:gd name="T70" fmla="*/ 156 w 1416"/>
                <a:gd name="T71" fmla="*/ 312 h 312"/>
                <a:gd name="T72" fmla="*/ 1416 w 1416"/>
                <a:gd name="T73" fmla="*/ 312 h 312"/>
                <a:gd name="T74" fmla="*/ 1416 w 1416"/>
                <a:gd name="T75" fmla="*/ 312 h 312"/>
                <a:gd name="T76" fmla="*/ 1412 w 1416"/>
                <a:gd name="T77" fmla="*/ 306 h 312"/>
                <a:gd name="T78" fmla="*/ 1401 w 1416"/>
                <a:gd name="T79" fmla="*/ 290 h 312"/>
                <a:gd name="T80" fmla="*/ 1395 w 1416"/>
                <a:gd name="T81" fmla="*/ 278 h 312"/>
                <a:gd name="T82" fmla="*/ 1387 w 1416"/>
                <a:gd name="T83" fmla="*/ 263 h 312"/>
                <a:gd name="T84" fmla="*/ 1381 w 1416"/>
                <a:gd name="T85" fmla="*/ 247 h 312"/>
                <a:gd name="T86" fmla="*/ 1376 w 1416"/>
                <a:gd name="T87" fmla="*/ 227 h 312"/>
                <a:gd name="T88" fmla="*/ 1372 w 1416"/>
                <a:gd name="T89" fmla="*/ 205 h 312"/>
                <a:gd name="T90" fmla="*/ 1369 w 1416"/>
                <a:gd name="T91" fmla="*/ 182 h 312"/>
                <a:gd name="T92" fmla="*/ 1368 w 1416"/>
                <a:gd name="T93" fmla="*/ 156 h 312"/>
                <a:gd name="T94" fmla="*/ 1370 w 1416"/>
                <a:gd name="T95" fmla="*/ 128 h 312"/>
                <a:gd name="T96" fmla="*/ 1373 w 1416"/>
                <a:gd name="T97" fmla="*/ 114 h 312"/>
                <a:gd name="T98" fmla="*/ 1376 w 1416"/>
                <a:gd name="T99" fmla="*/ 99 h 312"/>
                <a:gd name="T100" fmla="*/ 1380 w 1416"/>
                <a:gd name="T101" fmla="*/ 83 h 312"/>
                <a:gd name="T102" fmla="*/ 1385 w 1416"/>
                <a:gd name="T103" fmla="*/ 68 h 312"/>
                <a:gd name="T104" fmla="*/ 1391 w 1416"/>
                <a:gd name="T105" fmla="*/ 52 h 312"/>
                <a:gd name="T106" fmla="*/ 1398 w 1416"/>
                <a:gd name="T107" fmla="*/ 35 h 312"/>
                <a:gd name="T108" fmla="*/ 1407 w 1416"/>
                <a:gd name="T109" fmla="*/ 17 h 312"/>
                <a:gd name="T110" fmla="*/ 1416 w 1416"/>
                <a:gd name="T111" fmla="*/ 0 h 312"/>
                <a:gd name="T112" fmla="*/ 1416 w 1416"/>
                <a:gd name="T1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6" h="312">
                  <a:moveTo>
                    <a:pt x="1416" y="0"/>
                  </a:moveTo>
                  <a:lnTo>
                    <a:pt x="156" y="0"/>
                  </a:lnTo>
                  <a:lnTo>
                    <a:pt x="156" y="0"/>
                  </a:lnTo>
                  <a:lnTo>
                    <a:pt x="140" y="0"/>
                  </a:lnTo>
                  <a:lnTo>
                    <a:pt x="125" y="2"/>
                  </a:lnTo>
                  <a:lnTo>
                    <a:pt x="110" y="7"/>
                  </a:lnTo>
                  <a:lnTo>
                    <a:pt x="96" y="12"/>
                  </a:lnTo>
                  <a:lnTo>
                    <a:pt x="82" y="18"/>
                  </a:lnTo>
                  <a:lnTo>
                    <a:pt x="69" y="26"/>
                  </a:lnTo>
                  <a:lnTo>
                    <a:pt x="57" y="35"/>
                  </a:lnTo>
                  <a:lnTo>
                    <a:pt x="46" y="46"/>
                  </a:lnTo>
                  <a:lnTo>
                    <a:pt x="36" y="57"/>
                  </a:lnTo>
                  <a:lnTo>
                    <a:pt x="27" y="69"/>
                  </a:lnTo>
                  <a:lnTo>
                    <a:pt x="20" y="81"/>
                  </a:lnTo>
                  <a:lnTo>
                    <a:pt x="12" y="95"/>
                  </a:lnTo>
                  <a:lnTo>
                    <a:pt x="7" y="110"/>
                  </a:lnTo>
                  <a:lnTo>
                    <a:pt x="4" y="124"/>
                  </a:lnTo>
                  <a:lnTo>
                    <a:pt x="1" y="140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1" y="172"/>
                  </a:lnTo>
                  <a:lnTo>
                    <a:pt x="4" y="187"/>
                  </a:lnTo>
                  <a:lnTo>
                    <a:pt x="7" y="202"/>
                  </a:lnTo>
                  <a:lnTo>
                    <a:pt x="12" y="216"/>
                  </a:lnTo>
                  <a:lnTo>
                    <a:pt x="20" y="230"/>
                  </a:lnTo>
                  <a:lnTo>
                    <a:pt x="27" y="243"/>
                  </a:lnTo>
                  <a:lnTo>
                    <a:pt x="36" y="255"/>
                  </a:lnTo>
                  <a:lnTo>
                    <a:pt x="46" y="266"/>
                  </a:lnTo>
                  <a:lnTo>
                    <a:pt x="57" y="277"/>
                  </a:lnTo>
                  <a:lnTo>
                    <a:pt x="69" y="285"/>
                  </a:lnTo>
                  <a:lnTo>
                    <a:pt x="82" y="292"/>
                  </a:lnTo>
                  <a:lnTo>
                    <a:pt x="96" y="300"/>
                  </a:lnTo>
                  <a:lnTo>
                    <a:pt x="110" y="305"/>
                  </a:lnTo>
                  <a:lnTo>
                    <a:pt x="125" y="308"/>
                  </a:lnTo>
                  <a:lnTo>
                    <a:pt x="140" y="311"/>
                  </a:lnTo>
                  <a:lnTo>
                    <a:pt x="156" y="312"/>
                  </a:lnTo>
                  <a:lnTo>
                    <a:pt x="1416" y="312"/>
                  </a:lnTo>
                  <a:lnTo>
                    <a:pt x="1416" y="312"/>
                  </a:lnTo>
                  <a:lnTo>
                    <a:pt x="1412" y="306"/>
                  </a:lnTo>
                  <a:lnTo>
                    <a:pt x="1401" y="290"/>
                  </a:lnTo>
                  <a:lnTo>
                    <a:pt x="1395" y="278"/>
                  </a:lnTo>
                  <a:lnTo>
                    <a:pt x="1387" y="263"/>
                  </a:lnTo>
                  <a:lnTo>
                    <a:pt x="1381" y="247"/>
                  </a:lnTo>
                  <a:lnTo>
                    <a:pt x="1376" y="227"/>
                  </a:lnTo>
                  <a:lnTo>
                    <a:pt x="1372" y="205"/>
                  </a:lnTo>
                  <a:lnTo>
                    <a:pt x="1369" y="182"/>
                  </a:lnTo>
                  <a:lnTo>
                    <a:pt x="1368" y="156"/>
                  </a:lnTo>
                  <a:lnTo>
                    <a:pt x="1370" y="128"/>
                  </a:lnTo>
                  <a:lnTo>
                    <a:pt x="1373" y="114"/>
                  </a:lnTo>
                  <a:lnTo>
                    <a:pt x="1376" y="99"/>
                  </a:lnTo>
                  <a:lnTo>
                    <a:pt x="1380" y="83"/>
                  </a:lnTo>
                  <a:lnTo>
                    <a:pt x="1385" y="68"/>
                  </a:lnTo>
                  <a:lnTo>
                    <a:pt x="1391" y="52"/>
                  </a:lnTo>
                  <a:lnTo>
                    <a:pt x="1398" y="35"/>
                  </a:lnTo>
                  <a:lnTo>
                    <a:pt x="1407" y="17"/>
                  </a:lnTo>
                  <a:lnTo>
                    <a:pt x="1416" y="0"/>
                  </a:lnTo>
                  <a:lnTo>
                    <a:pt x="14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Line 481">
              <a:extLst>
                <a:ext uri="{FF2B5EF4-FFF2-40B4-BE49-F238E27FC236}">
                  <a16:creationId xmlns:a16="http://schemas.microsoft.com/office/drawing/2014/main" id="{876102CC-BE33-424A-A088-B29B339A64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53916" y="5710611"/>
              <a:ext cx="1983645" cy="0"/>
            </a:xfrm>
            <a:prstGeom prst="line">
              <a:avLst/>
            </a:prstGeom>
            <a:noFill/>
            <a:ln w="1588">
              <a:solidFill>
                <a:srgbClr val="E7E7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Line 482">
              <a:extLst>
                <a:ext uri="{FF2B5EF4-FFF2-40B4-BE49-F238E27FC236}">
                  <a16:creationId xmlns:a16="http://schemas.microsoft.com/office/drawing/2014/main" id="{3099388B-2C05-CF44-A11E-0F50FE82DD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53916" y="5809644"/>
              <a:ext cx="1983645" cy="0"/>
            </a:xfrm>
            <a:prstGeom prst="line">
              <a:avLst/>
            </a:prstGeom>
            <a:noFill/>
            <a:ln w="1588">
              <a:solidFill>
                <a:srgbClr val="E7E7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Line 483">
              <a:extLst>
                <a:ext uri="{FF2B5EF4-FFF2-40B4-BE49-F238E27FC236}">
                  <a16:creationId xmlns:a16="http://schemas.microsoft.com/office/drawing/2014/main" id="{F2B21685-65CD-834A-8133-6CD9980313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53916" y="5905675"/>
              <a:ext cx="1983645" cy="0"/>
            </a:xfrm>
            <a:prstGeom prst="line">
              <a:avLst/>
            </a:prstGeom>
            <a:noFill/>
            <a:ln w="1588">
              <a:solidFill>
                <a:srgbClr val="E7E7E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484">
              <a:extLst>
                <a:ext uri="{FF2B5EF4-FFF2-40B4-BE49-F238E27FC236}">
                  <a16:creationId xmlns:a16="http://schemas.microsoft.com/office/drawing/2014/main" id="{81E8B073-13BC-CF42-837C-6D999DDFA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924" y="5431521"/>
              <a:ext cx="2238726" cy="63021"/>
            </a:xfrm>
            <a:custGeom>
              <a:avLst/>
              <a:gdLst>
                <a:gd name="T0" fmla="*/ 1492 w 1492"/>
                <a:gd name="T1" fmla="*/ 0 h 41"/>
                <a:gd name="T2" fmla="*/ 184 w 1492"/>
                <a:gd name="T3" fmla="*/ 0 h 41"/>
                <a:gd name="T4" fmla="*/ 0 w 1492"/>
                <a:gd name="T5" fmla="*/ 41 h 41"/>
                <a:gd name="T6" fmla="*/ 1308 w 1492"/>
                <a:gd name="T7" fmla="*/ 41 h 41"/>
                <a:gd name="T8" fmla="*/ 1492 w 1492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2" h="41">
                  <a:moveTo>
                    <a:pt x="1492" y="0"/>
                  </a:moveTo>
                  <a:lnTo>
                    <a:pt x="184" y="0"/>
                  </a:lnTo>
                  <a:lnTo>
                    <a:pt x="0" y="41"/>
                  </a:lnTo>
                  <a:lnTo>
                    <a:pt x="1308" y="41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486">
              <a:extLst>
                <a:ext uri="{FF2B5EF4-FFF2-40B4-BE49-F238E27FC236}">
                  <a16:creationId xmlns:a16="http://schemas.microsoft.com/office/drawing/2014/main" id="{CA67F2F9-FA89-F848-AD57-D1059ED4E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560" y="5986700"/>
              <a:ext cx="276090" cy="144047"/>
            </a:xfrm>
            <a:custGeom>
              <a:avLst/>
              <a:gdLst>
                <a:gd name="T0" fmla="*/ 0 w 184"/>
                <a:gd name="T1" fmla="*/ 96 h 96"/>
                <a:gd name="T2" fmla="*/ 0 w 184"/>
                <a:gd name="T3" fmla="*/ 40 h 96"/>
                <a:gd name="T4" fmla="*/ 184 w 184"/>
                <a:gd name="T5" fmla="*/ 0 h 96"/>
                <a:gd name="T6" fmla="*/ 184 w 184"/>
                <a:gd name="T7" fmla="*/ 42 h 96"/>
                <a:gd name="T8" fmla="*/ 0 w 184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96">
                  <a:moveTo>
                    <a:pt x="0" y="96"/>
                  </a:moveTo>
                  <a:lnTo>
                    <a:pt x="0" y="40"/>
                  </a:lnTo>
                  <a:lnTo>
                    <a:pt x="184" y="0"/>
                  </a:lnTo>
                  <a:lnTo>
                    <a:pt x="184" y="42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34" name="Straight Connector 433">
            <a:extLst>
              <a:ext uri="{FF2B5EF4-FFF2-40B4-BE49-F238E27FC236}">
                <a16:creationId xmlns:a16="http://schemas.microsoft.com/office/drawing/2014/main" id="{9A2BC168-2609-3044-BB7B-C56969349DC8}"/>
              </a:ext>
            </a:extLst>
          </p:cNvPr>
          <p:cNvCxnSpPr>
            <a:cxnSpLocks/>
          </p:cNvCxnSpPr>
          <p:nvPr/>
        </p:nvCxnSpPr>
        <p:spPr>
          <a:xfrm>
            <a:off x="4200660" y="2615663"/>
            <a:ext cx="327331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E38C205A-5426-6341-BBA6-F7417ECB65D1}"/>
              </a:ext>
            </a:extLst>
          </p:cNvPr>
          <p:cNvCxnSpPr>
            <a:cxnSpLocks/>
          </p:cNvCxnSpPr>
          <p:nvPr/>
        </p:nvCxnSpPr>
        <p:spPr>
          <a:xfrm>
            <a:off x="4200660" y="3763412"/>
            <a:ext cx="327331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>
            <a:extLst>
              <a:ext uri="{FF2B5EF4-FFF2-40B4-BE49-F238E27FC236}">
                <a16:creationId xmlns:a16="http://schemas.microsoft.com/office/drawing/2014/main" id="{8FF14DBF-265B-CC49-AA86-EE6FA2E0D458}"/>
              </a:ext>
            </a:extLst>
          </p:cNvPr>
          <p:cNvCxnSpPr>
            <a:cxnSpLocks/>
          </p:cNvCxnSpPr>
          <p:nvPr/>
        </p:nvCxnSpPr>
        <p:spPr>
          <a:xfrm>
            <a:off x="4289388" y="4597022"/>
            <a:ext cx="327331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" name="Content Placeholder 2">
            <a:extLst>
              <a:ext uri="{FF2B5EF4-FFF2-40B4-BE49-F238E27FC236}">
                <a16:creationId xmlns:a16="http://schemas.microsoft.com/office/drawing/2014/main" id="{D445A596-1AEB-BE42-9B7D-5977CE0A6B84}"/>
              </a:ext>
            </a:extLst>
          </p:cNvPr>
          <p:cNvSpPr txBox="1">
            <a:spLocks/>
          </p:cNvSpPr>
          <p:nvPr/>
        </p:nvSpPr>
        <p:spPr>
          <a:xfrm>
            <a:off x="3955751" y="2012483"/>
            <a:ext cx="327510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418" name="Content Placeholder 2">
            <a:extLst>
              <a:ext uri="{FF2B5EF4-FFF2-40B4-BE49-F238E27FC236}">
                <a16:creationId xmlns:a16="http://schemas.microsoft.com/office/drawing/2014/main" id="{8787E732-D769-324F-8829-E0FCC4FFA60B}"/>
              </a:ext>
            </a:extLst>
          </p:cNvPr>
          <p:cNvSpPr txBox="1">
            <a:spLocks/>
          </p:cNvSpPr>
          <p:nvPr/>
        </p:nvSpPr>
        <p:spPr>
          <a:xfrm>
            <a:off x="4009391" y="4072357"/>
            <a:ext cx="327510" cy="249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03</a:t>
            </a:r>
          </a:p>
        </p:txBody>
      </p:sp>
      <p:sp>
        <p:nvSpPr>
          <p:cNvPr id="425" name="TextBox 424"/>
          <p:cNvSpPr txBox="1"/>
          <p:nvPr/>
        </p:nvSpPr>
        <p:spPr>
          <a:xfrm>
            <a:off x="525176" y="318921"/>
            <a:ext cx="74508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en-US" sz="2600" b="0" i="1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6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</a:t>
            </a:r>
            <a:r>
              <a:rPr kumimoji="0" lang="en-US" sz="26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2600" b="0" i="1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6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hiến</a:t>
            </a:r>
            <a:r>
              <a:rPr kumimoji="0" lang="en-US" sz="26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6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1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</a:t>
            </a:r>
            <a:r>
              <a:rPr kumimoji="0" lang="en-US" sz="26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rả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kern="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834170"/>
          </a:xfrm>
          <a:prstGeom prst="rect">
            <a:avLst/>
          </a:prstGeom>
          <a:solidFill>
            <a:srgbClr val="0066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BF2C0-972B-406E-84E6-E25B6EEEBA6E}"/>
              </a:ext>
            </a:extLst>
          </p:cNvPr>
          <p:cNvSpPr txBox="1"/>
          <p:nvPr/>
        </p:nvSpPr>
        <p:spPr>
          <a:xfrm>
            <a:off x="696913" y="173412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Yêu</a:t>
            </a:r>
            <a:r>
              <a:rPr lang="en-US" sz="32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người</a:t>
            </a:r>
            <a:endParaRPr lang="en-US" sz="32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7C9D0-6EB4-43E2-9D02-1FA4138CA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025"/>
            <a:ext cx="2143496" cy="796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714810-F924-4DE3-9233-0A40681FA2E5}"/>
              </a:ext>
            </a:extLst>
          </p:cNvPr>
          <p:cNvSpPr txBox="1"/>
          <p:nvPr/>
        </p:nvSpPr>
        <p:spPr>
          <a:xfrm>
            <a:off x="304800" y="1543090"/>
            <a:ext cx="633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1. </a:t>
            </a:r>
            <a:r>
              <a:rPr lang="en-US" sz="2400" b="1" dirty="0" err="1">
                <a:solidFill>
                  <a:srgbClr val="C00000"/>
                </a:solidFill>
              </a:rPr>
              <a:t>Yêu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thương</a:t>
            </a:r>
            <a:r>
              <a:rPr lang="en-US" sz="2400" b="1" dirty="0">
                <a:solidFill>
                  <a:srgbClr val="C00000"/>
                </a:solidFill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</a:rPr>
              <a:t>người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4D0F00D7-4868-4C2B-8D72-FE2C315ABA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58022" y="2042855"/>
            <a:ext cx="7915325" cy="1494806"/>
          </a:xfrm>
          <a:prstGeom prst="roundRect">
            <a:avLst/>
          </a:prstGeom>
          <a:solidFill>
            <a:srgbClr val="002060">
              <a:alpha val="69804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thương</a:t>
            </a:r>
            <a:r>
              <a:rPr lang="en-US" sz="2400" dirty="0" smtClean="0"/>
              <a:t> con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/>
              <a:t>l</a:t>
            </a:r>
            <a:r>
              <a:rPr lang="en-US" sz="2400" dirty="0" err="1" smtClean="0"/>
              <a:t>à</a:t>
            </a:r>
            <a:r>
              <a:rPr lang="en-US" sz="2400" dirty="0"/>
              <a:t> 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tâm</a:t>
            </a:r>
            <a:r>
              <a:rPr lang="en-US" sz="2400" dirty="0"/>
              <a:t>,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đỡ</a:t>
            </a:r>
            <a:r>
              <a:rPr lang="en-US" sz="2400" dirty="0"/>
              <a:t>,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,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gặp</a:t>
            </a:r>
            <a:r>
              <a:rPr lang="en-US" sz="2400" dirty="0"/>
              <a:t> </a:t>
            </a:r>
            <a:r>
              <a:rPr lang="en-US" sz="2400" dirty="0" err="1"/>
              <a:t>khó</a:t>
            </a:r>
            <a:r>
              <a:rPr lang="en-US" sz="2400" dirty="0"/>
              <a:t> </a:t>
            </a:r>
            <a:r>
              <a:rPr lang="en-US" sz="2400" dirty="0" err="1"/>
              <a:t>khăn</a:t>
            </a:r>
            <a:r>
              <a:rPr lang="en-US" sz="2400" dirty="0"/>
              <a:t>, </a:t>
            </a:r>
            <a:r>
              <a:rPr lang="en-US" sz="2400" dirty="0" err="1"/>
              <a:t>hoạn</a:t>
            </a:r>
            <a:r>
              <a:rPr lang="en-US" sz="2400" dirty="0"/>
              <a:t> </a:t>
            </a:r>
            <a:r>
              <a:rPr lang="en-US" sz="2400" dirty="0" err="1" smtClean="0"/>
              <a:t>nạn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1" name="Picture 2" descr="Viên kẹo của Bác Hồ - VietNamNet">
            <a:extLst>
              <a:ext uri="{FF2B5EF4-FFF2-40B4-BE49-F238E27FC236}">
                <a16:creationId xmlns:a16="http://schemas.microsoft.com/office/drawing/2014/main" id="{498367B6-896D-4CDA-9372-F71848AA3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771900"/>
            <a:ext cx="3886199" cy="168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òng thương người thật sự hay chỉ là “trào lưu” nhân ái?">
            <a:extLst>
              <a:ext uri="{FF2B5EF4-FFF2-40B4-BE49-F238E27FC236}">
                <a16:creationId xmlns:a16="http://schemas.microsoft.com/office/drawing/2014/main" id="{B4D68EFF-E575-7348-AE16-36B6F975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71900"/>
            <a:ext cx="4191000" cy="1681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502009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755702"/>
          </a:xfrm>
          <a:prstGeom prst="rect">
            <a:avLst/>
          </a:prstGeom>
          <a:solidFill>
            <a:srgbClr val="0066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BF2C0-972B-406E-84E6-E25B6EEEBA6E}"/>
              </a:ext>
            </a:extLst>
          </p:cNvPr>
          <p:cNvSpPr txBox="1"/>
          <p:nvPr/>
        </p:nvSpPr>
        <p:spPr>
          <a:xfrm>
            <a:off x="696913" y="1143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Yêu</a:t>
            </a:r>
            <a:r>
              <a:rPr lang="en-US" sz="32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HP001 5 hàng" panose="020B0603050302020204" pitchFamily="34" charset="0"/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người</a:t>
            </a:r>
            <a:endParaRPr lang="en-US" sz="32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7C9D0-6EB4-43E2-9D02-1FA4138CA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4353"/>
            <a:ext cx="2143496" cy="755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714810-F924-4DE3-9233-0A40681FA2E5}"/>
              </a:ext>
            </a:extLst>
          </p:cNvPr>
          <p:cNvSpPr txBox="1"/>
          <p:nvPr/>
        </p:nvSpPr>
        <p:spPr>
          <a:xfrm>
            <a:off x="304800" y="1481435"/>
            <a:ext cx="633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. </a:t>
            </a:r>
            <a:r>
              <a:rPr lang="en-US" sz="2400" b="1" dirty="0" err="1" smtClean="0">
                <a:solidFill>
                  <a:srgbClr val="C00000"/>
                </a:solidFill>
              </a:rPr>
              <a:t>Biểu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hiện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của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yêu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thương</a:t>
            </a:r>
            <a:r>
              <a:rPr lang="en-US" sz="2400" b="1" dirty="0" smtClean="0">
                <a:solidFill>
                  <a:srgbClr val="C00000"/>
                </a:solidFill>
              </a:rPr>
              <a:t> con </a:t>
            </a:r>
            <a:r>
              <a:rPr lang="en-US" sz="2400" b="1" dirty="0" err="1" smtClean="0">
                <a:solidFill>
                  <a:srgbClr val="C00000"/>
                </a:solidFill>
              </a:rPr>
              <a:t>người</a:t>
            </a:r>
            <a:r>
              <a:rPr lang="en-US" sz="2400" b="1" dirty="0" smtClean="0">
                <a:solidFill>
                  <a:srgbClr val="C00000"/>
                </a:solidFill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6E5150-FD21-4228-957B-A3ADC6092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78" y="2552700"/>
            <a:ext cx="2214791" cy="1508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73DC73-46F2-4048-8A43-F7AF37513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867" y="2552700"/>
            <a:ext cx="2110503" cy="1508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7F8B11-3DAE-4C2D-9049-980FF4A30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370" y="2552700"/>
            <a:ext cx="2032000" cy="1508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3F755-BC20-42C6-B7AD-F3D6690F9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999" y="4064361"/>
            <a:ext cx="2214791" cy="1421518"/>
          </a:xfrm>
          <a:prstGeom prst="ellipse">
            <a:avLst/>
          </a:prstGeom>
          <a:ln>
            <a:solidFill>
              <a:srgbClr val="FFFF00"/>
            </a:solidFill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B2B934-2284-426E-98B6-76144A9FE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0396" y="4064361"/>
            <a:ext cx="2174003" cy="1421518"/>
          </a:xfrm>
          <a:prstGeom prst="ellipse">
            <a:avLst/>
          </a:prstGeom>
          <a:ln>
            <a:solidFill>
              <a:srgbClr val="FFFF00"/>
            </a:solidFill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576E57-0528-4929-8F9E-A5A062543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3500" y="4089198"/>
            <a:ext cx="1968500" cy="1408226"/>
          </a:xfrm>
          <a:prstGeom prst="ellipse">
            <a:avLst/>
          </a:prstGeom>
          <a:ln>
            <a:solidFill>
              <a:srgbClr val="FFFF0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193478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477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6477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yêu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96" y="1134439"/>
            <a:ext cx="2214791" cy="1912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682" y="1101542"/>
            <a:ext cx="2082801" cy="1960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06" y="3384008"/>
            <a:ext cx="2214791" cy="1802418"/>
          </a:xfrm>
          <a:prstGeom prst="ellipse">
            <a:avLst/>
          </a:prstGeom>
          <a:ln>
            <a:solidFill>
              <a:srgbClr val="FFFF00"/>
            </a:solidFill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149353"/>
            <a:ext cx="2438400" cy="1912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3060297"/>
            <a:ext cx="2501900" cy="1785564"/>
          </a:xfrm>
          <a:prstGeom prst="ellipse">
            <a:avLst/>
          </a:prstGeom>
          <a:ln>
            <a:solidFill>
              <a:srgbClr val="FFFF00"/>
            </a:solidFill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5082" y="3544347"/>
            <a:ext cx="2174003" cy="1802418"/>
          </a:xfrm>
          <a:prstGeom prst="ellipse">
            <a:avLst/>
          </a:prstGeom>
          <a:ln>
            <a:solidFill>
              <a:srgbClr val="FFFF0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75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A0FCAF9A-9317-2D40-BEC6-08888C042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684569"/>
              </p:ext>
            </p:extLst>
          </p:nvPr>
        </p:nvGraphicFramePr>
        <p:xfrm>
          <a:off x="228600" y="201930"/>
          <a:ext cx="8686800" cy="52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3455752344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38836290"/>
                    </a:ext>
                  </a:extLst>
                </a:gridCol>
              </a:tblGrid>
              <a:tr h="5439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Biểu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hiện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yêu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thương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người</a:t>
                      </a:r>
                      <a:endParaRPr lang="x-none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Plantagenet Cherokee" panose="02020000000000000000" pitchFamily="18" charset="-79"/>
                        <a:cs typeface="Plantagenet Cherokee" panose="02020000000000000000" pitchFamily="18" charset="-79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Biểu </a:t>
                      </a:r>
                      <a:r>
                        <a:rPr lang="x-none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hiện</a:t>
                      </a:r>
                      <a:r>
                        <a:rPr lang="en-US" sz="24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trái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với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yêu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thương</a:t>
                      </a:r>
                      <a:r>
                        <a:rPr lang="en-US" sz="24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con </a:t>
                      </a:r>
                      <a:r>
                        <a:rPr lang="en-US" sz="24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người</a:t>
                      </a:r>
                      <a:endParaRPr lang="x-none" sz="2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Plantagenet Cherokee" panose="02020000000000000000" pitchFamily="18" charset="-79"/>
                        <a:cs typeface="Plantagenet Cherokee" panose="02020000000000000000" pitchFamily="18" charset="-79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627998"/>
                  </a:ext>
                </a:extLst>
              </a:tr>
              <a:tr h="1267569">
                <a:tc>
                  <a:txBody>
                    <a:bodyPr/>
                    <a:lstStyle/>
                    <a:p>
                      <a:pPr algn="l"/>
                      <a:r>
                        <a:rPr lang="en-US" sz="260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- </a:t>
                      </a:r>
                      <a:r>
                        <a:rPr lang="en-US" sz="260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Sẵn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sàng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giúp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đỡ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mọi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người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xung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quanh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.</a:t>
                      </a:r>
                    </a:p>
                    <a:p>
                      <a:pPr algn="l"/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-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Cảm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thông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và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chia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sẻ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với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những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khó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khăn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,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đau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thương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của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người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khác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.</a:t>
                      </a:r>
                    </a:p>
                    <a:p>
                      <a:pPr algn="l"/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-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Dìu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dắt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,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giúp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đỡ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người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mắc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sai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lầm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để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họ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tìm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ra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con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đường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đúng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đắn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.</a:t>
                      </a:r>
                    </a:p>
                    <a:p>
                      <a:pPr algn="l"/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-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Biết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hi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sinh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quyền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lợi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của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bản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thân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cho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người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khác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…</a:t>
                      </a:r>
                      <a:endParaRPr lang="x-none" sz="2600" dirty="0">
                        <a:latin typeface="Plantagenet Cherokee" panose="02020000000000000000" pitchFamily="18" charset="-79"/>
                        <a:cs typeface="Plantagenet Cherokee" panose="02020000000000000000" pitchFamily="18" charset="-79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60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- </a:t>
                      </a:r>
                      <a:r>
                        <a:rPr lang="en-US" sz="260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Nhỏ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nhen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,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thờ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ơ,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trước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những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khó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khan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và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đau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khổ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của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người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khác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-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Bao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che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cho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những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điều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xấu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60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- </a:t>
                      </a:r>
                      <a:r>
                        <a:rPr lang="en-US" sz="260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Vô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cảm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,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vụ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lợi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cá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nhân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,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đánh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đập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,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sỉ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nhục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người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 </a:t>
                      </a:r>
                      <a:r>
                        <a:rPr lang="en-US" sz="2600" baseline="0" dirty="0" err="1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khác</a:t>
                      </a:r>
                      <a:r>
                        <a:rPr lang="en-US" sz="2600" baseline="0" dirty="0" smtClean="0">
                          <a:latin typeface="Plantagenet Cherokee" panose="02020000000000000000" pitchFamily="18" charset="-79"/>
                          <a:cs typeface="Plantagenet Cherokee" panose="02020000000000000000" pitchFamily="18" charset="-79"/>
                        </a:rPr>
                        <a:t>……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2600" dirty="0" smtClean="0">
                        <a:latin typeface="Plantagenet Cherokee" panose="02020000000000000000" pitchFamily="18" charset="-79"/>
                        <a:cs typeface="Plantagenet Cherokee" panose="02020000000000000000" pitchFamily="18" charset="-79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2600" dirty="0" smtClean="0">
                        <a:latin typeface="Plantagenet Cherokee" panose="02020000000000000000" pitchFamily="18" charset="-79"/>
                        <a:cs typeface="Plantagenet Cherokee" panose="02020000000000000000" pitchFamily="18" charset="-79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x-none" sz="2600" dirty="0">
                        <a:latin typeface="Plantagenet Cherokee" panose="02020000000000000000" pitchFamily="18" charset="-79"/>
                        <a:cs typeface="Plantagenet Cherokee" panose="02020000000000000000" pitchFamily="18" charset="-79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525828"/>
                  </a:ext>
                </a:extLst>
              </a:tr>
            </a:tbl>
          </a:graphicData>
        </a:graphic>
      </p:graphicFrame>
      <p:sp>
        <p:nvSpPr>
          <p:cNvPr id="5" name="Freeform 579">
            <a:extLst>
              <a:ext uri="{FF2B5EF4-FFF2-40B4-BE49-F238E27FC236}">
                <a16:creationId xmlns:a16="http://schemas.microsoft.com/office/drawing/2014/main" id="{7AD699DC-E970-3C44-B16F-AAA8A3C828C0}"/>
              </a:ext>
            </a:extLst>
          </p:cNvPr>
          <p:cNvSpPr>
            <a:spLocks/>
          </p:cNvSpPr>
          <p:nvPr/>
        </p:nvSpPr>
        <p:spPr bwMode="auto">
          <a:xfrm>
            <a:off x="7529514" y="3200400"/>
            <a:ext cx="1614486" cy="2228850"/>
          </a:xfrm>
          <a:custGeom>
            <a:avLst/>
            <a:gdLst>
              <a:gd name="T0" fmla="*/ 3290 w 3332"/>
              <a:gd name="T1" fmla="*/ 2991 h 2992"/>
              <a:gd name="T2" fmla="*/ 3316 w 3332"/>
              <a:gd name="T3" fmla="*/ 2976 h 2992"/>
              <a:gd name="T4" fmla="*/ 3331 w 3332"/>
              <a:gd name="T5" fmla="*/ 2950 h 2992"/>
              <a:gd name="T6" fmla="*/ 3332 w 3332"/>
              <a:gd name="T7" fmla="*/ 0 h 2992"/>
              <a:gd name="T8" fmla="*/ 3313 w 3332"/>
              <a:gd name="T9" fmla="*/ 97 h 2992"/>
              <a:gd name="T10" fmla="*/ 3288 w 3332"/>
              <a:gd name="T11" fmla="*/ 183 h 2992"/>
              <a:gd name="T12" fmla="*/ 3259 w 3332"/>
              <a:gd name="T13" fmla="*/ 258 h 2992"/>
              <a:gd name="T14" fmla="*/ 3226 w 3332"/>
              <a:gd name="T15" fmla="*/ 323 h 2992"/>
              <a:gd name="T16" fmla="*/ 3188 w 3332"/>
              <a:gd name="T17" fmla="*/ 379 h 2992"/>
              <a:gd name="T18" fmla="*/ 3148 w 3332"/>
              <a:gd name="T19" fmla="*/ 427 h 2992"/>
              <a:gd name="T20" fmla="*/ 3103 w 3332"/>
              <a:gd name="T21" fmla="*/ 468 h 2992"/>
              <a:gd name="T22" fmla="*/ 3056 w 3332"/>
              <a:gd name="T23" fmla="*/ 504 h 2992"/>
              <a:gd name="T24" fmla="*/ 2953 w 3332"/>
              <a:gd name="T25" fmla="*/ 556 h 2992"/>
              <a:gd name="T26" fmla="*/ 2843 w 3332"/>
              <a:gd name="T27" fmla="*/ 591 h 2992"/>
              <a:gd name="T28" fmla="*/ 2686 w 3332"/>
              <a:gd name="T29" fmla="*/ 623 h 2992"/>
              <a:gd name="T30" fmla="*/ 2485 w 3332"/>
              <a:gd name="T31" fmla="*/ 661 h 2992"/>
              <a:gd name="T32" fmla="*/ 2367 w 3332"/>
              <a:gd name="T33" fmla="*/ 693 h 2992"/>
              <a:gd name="T34" fmla="*/ 2290 w 3332"/>
              <a:gd name="T35" fmla="*/ 722 h 2992"/>
              <a:gd name="T36" fmla="*/ 2182 w 3332"/>
              <a:gd name="T37" fmla="*/ 776 h 2992"/>
              <a:gd name="T38" fmla="*/ 2081 w 3332"/>
              <a:gd name="T39" fmla="*/ 836 h 2992"/>
              <a:gd name="T40" fmla="*/ 1990 w 3332"/>
              <a:gd name="T41" fmla="*/ 907 h 2992"/>
              <a:gd name="T42" fmla="*/ 1904 w 3332"/>
              <a:gd name="T43" fmla="*/ 988 h 2992"/>
              <a:gd name="T44" fmla="*/ 1821 w 3332"/>
              <a:gd name="T45" fmla="*/ 1083 h 2992"/>
              <a:gd name="T46" fmla="*/ 1743 w 3332"/>
              <a:gd name="T47" fmla="*/ 1192 h 2992"/>
              <a:gd name="T48" fmla="*/ 1667 w 3332"/>
              <a:gd name="T49" fmla="*/ 1316 h 2992"/>
              <a:gd name="T50" fmla="*/ 1589 w 3332"/>
              <a:gd name="T51" fmla="*/ 1459 h 2992"/>
              <a:gd name="T52" fmla="*/ 1483 w 3332"/>
              <a:gd name="T53" fmla="*/ 1679 h 2992"/>
              <a:gd name="T54" fmla="*/ 1370 w 3332"/>
              <a:gd name="T55" fmla="*/ 1936 h 2992"/>
              <a:gd name="T56" fmla="*/ 1327 w 3332"/>
              <a:gd name="T57" fmla="*/ 2024 h 2992"/>
              <a:gd name="T58" fmla="*/ 1293 w 3332"/>
              <a:gd name="T59" fmla="*/ 2076 h 2992"/>
              <a:gd name="T60" fmla="*/ 1258 w 3332"/>
              <a:gd name="T61" fmla="*/ 2119 h 2992"/>
              <a:gd name="T62" fmla="*/ 1220 w 3332"/>
              <a:gd name="T63" fmla="*/ 2154 h 2992"/>
              <a:gd name="T64" fmla="*/ 1183 w 3332"/>
              <a:gd name="T65" fmla="*/ 2181 h 2992"/>
              <a:gd name="T66" fmla="*/ 1130 w 3332"/>
              <a:gd name="T67" fmla="*/ 2205 h 2992"/>
              <a:gd name="T68" fmla="*/ 1046 w 3332"/>
              <a:gd name="T69" fmla="*/ 2224 h 2992"/>
              <a:gd name="T70" fmla="*/ 959 w 3332"/>
              <a:gd name="T71" fmla="*/ 2225 h 2992"/>
              <a:gd name="T72" fmla="*/ 839 w 3332"/>
              <a:gd name="T73" fmla="*/ 2213 h 2992"/>
              <a:gd name="T74" fmla="*/ 716 w 3332"/>
              <a:gd name="T75" fmla="*/ 2201 h 2992"/>
              <a:gd name="T76" fmla="*/ 624 w 3332"/>
              <a:gd name="T77" fmla="*/ 2201 h 2992"/>
              <a:gd name="T78" fmla="*/ 531 w 3332"/>
              <a:gd name="T79" fmla="*/ 2218 h 2992"/>
              <a:gd name="T80" fmla="*/ 471 w 3332"/>
              <a:gd name="T81" fmla="*/ 2240 h 2992"/>
              <a:gd name="T82" fmla="*/ 373 w 3332"/>
              <a:gd name="T83" fmla="*/ 2294 h 2992"/>
              <a:gd name="T84" fmla="*/ 289 w 3332"/>
              <a:gd name="T85" fmla="*/ 2355 h 2992"/>
              <a:gd name="T86" fmla="*/ 218 w 3332"/>
              <a:gd name="T87" fmla="*/ 2421 h 2992"/>
              <a:gd name="T88" fmla="*/ 160 w 3332"/>
              <a:gd name="T89" fmla="*/ 2491 h 2992"/>
              <a:gd name="T90" fmla="*/ 111 w 3332"/>
              <a:gd name="T91" fmla="*/ 2566 h 2992"/>
              <a:gd name="T92" fmla="*/ 74 w 3332"/>
              <a:gd name="T93" fmla="*/ 2643 h 2992"/>
              <a:gd name="T94" fmla="*/ 46 w 3332"/>
              <a:gd name="T95" fmla="*/ 2720 h 2992"/>
              <a:gd name="T96" fmla="*/ 24 w 3332"/>
              <a:gd name="T97" fmla="*/ 2797 h 2992"/>
              <a:gd name="T98" fmla="*/ 4 w 3332"/>
              <a:gd name="T99" fmla="*/ 2945 h 2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332" h="2992">
                <a:moveTo>
                  <a:pt x="3279" y="2992"/>
                </a:moveTo>
                <a:lnTo>
                  <a:pt x="3279" y="2992"/>
                </a:lnTo>
                <a:lnTo>
                  <a:pt x="3290" y="2991"/>
                </a:lnTo>
                <a:lnTo>
                  <a:pt x="3299" y="2987"/>
                </a:lnTo>
                <a:lnTo>
                  <a:pt x="3309" y="2982"/>
                </a:lnTo>
                <a:lnTo>
                  <a:pt x="3316" y="2976"/>
                </a:lnTo>
                <a:lnTo>
                  <a:pt x="3324" y="2969"/>
                </a:lnTo>
                <a:lnTo>
                  <a:pt x="3328" y="2959"/>
                </a:lnTo>
                <a:lnTo>
                  <a:pt x="3331" y="2950"/>
                </a:lnTo>
                <a:lnTo>
                  <a:pt x="3332" y="2939"/>
                </a:lnTo>
                <a:lnTo>
                  <a:pt x="3332" y="0"/>
                </a:lnTo>
                <a:lnTo>
                  <a:pt x="3332" y="0"/>
                </a:lnTo>
                <a:lnTo>
                  <a:pt x="3326" y="34"/>
                </a:lnTo>
                <a:lnTo>
                  <a:pt x="3320" y="66"/>
                </a:lnTo>
                <a:lnTo>
                  <a:pt x="3313" y="97"/>
                </a:lnTo>
                <a:lnTo>
                  <a:pt x="3305" y="126"/>
                </a:lnTo>
                <a:lnTo>
                  <a:pt x="3297" y="155"/>
                </a:lnTo>
                <a:lnTo>
                  <a:pt x="3288" y="183"/>
                </a:lnTo>
                <a:lnTo>
                  <a:pt x="3279" y="208"/>
                </a:lnTo>
                <a:lnTo>
                  <a:pt x="3269" y="234"/>
                </a:lnTo>
                <a:lnTo>
                  <a:pt x="3259" y="258"/>
                </a:lnTo>
                <a:lnTo>
                  <a:pt x="3249" y="281"/>
                </a:lnTo>
                <a:lnTo>
                  <a:pt x="3238" y="303"/>
                </a:lnTo>
                <a:lnTo>
                  <a:pt x="3226" y="323"/>
                </a:lnTo>
                <a:lnTo>
                  <a:pt x="3213" y="343"/>
                </a:lnTo>
                <a:lnTo>
                  <a:pt x="3201" y="362"/>
                </a:lnTo>
                <a:lnTo>
                  <a:pt x="3188" y="379"/>
                </a:lnTo>
                <a:lnTo>
                  <a:pt x="3176" y="396"/>
                </a:lnTo>
                <a:lnTo>
                  <a:pt x="3161" y="413"/>
                </a:lnTo>
                <a:lnTo>
                  <a:pt x="3148" y="427"/>
                </a:lnTo>
                <a:lnTo>
                  <a:pt x="3134" y="442"/>
                </a:lnTo>
                <a:lnTo>
                  <a:pt x="3118" y="456"/>
                </a:lnTo>
                <a:lnTo>
                  <a:pt x="3103" y="468"/>
                </a:lnTo>
                <a:lnTo>
                  <a:pt x="3088" y="481"/>
                </a:lnTo>
                <a:lnTo>
                  <a:pt x="3072" y="493"/>
                </a:lnTo>
                <a:lnTo>
                  <a:pt x="3056" y="504"/>
                </a:lnTo>
                <a:lnTo>
                  <a:pt x="3024" y="523"/>
                </a:lnTo>
                <a:lnTo>
                  <a:pt x="2989" y="540"/>
                </a:lnTo>
                <a:lnTo>
                  <a:pt x="2953" y="556"/>
                </a:lnTo>
                <a:lnTo>
                  <a:pt x="2917" y="569"/>
                </a:lnTo>
                <a:lnTo>
                  <a:pt x="2881" y="581"/>
                </a:lnTo>
                <a:lnTo>
                  <a:pt x="2843" y="591"/>
                </a:lnTo>
                <a:lnTo>
                  <a:pt x="2805" y="600"/>
                </a:lnTo>
                <a:lnTo>
                  <a:pt x="2766" y="609"/>
                </a:lnTo>
                <a:lnTo>
                  <a:pt x="2686" y="623"/>
                </a:lnTo>
                <a:lnTo>
                  <a:pt x="2606" y="638"/>
                </a:lnTo>
                <a:lnTo>
                  <a:pt x="2525" y="652"/>
                </a:lnTo>
                <a:lnTo>
                  <a:pt x="2485" y="661"/>
                </a:lnTo>
                <a:lnTo>
                  <a:pt x="2446" y="670"/>
                </a:lnTo>
                <a:lnTo>
                  <a:pt x="2406" y="681"/>
                </a:lnTo>
                <a:lnTo>
                  <a:pt x="2367" y="693"/>
                </a:lnTo>
                <a:lnTo>
                  <a:pt x="2328" y="707"/>
                </a:lnTo>
                <a:lnTo>
                  <a:pt x="2290" y="722"/>
                </a:lnTo>
                <a:lnTo>
                  <a:pt x="2290" y="722"/>
                </a:lnTo>
                <a:lnTo>
                  <a:pt x="2253" y="739"/>
                </a:lnTo>
                <a:lnTo>
                  <a:pt x="2217" y="756"/>
                </a:lnTo>
                <a:lnTo>
                  <a:pt x="2182" y="776"/>
                </a:lnTo>
                <a:lnTo>
                  <a:pt x="2147" y="795"/>
                </a:lnTo>
                <a:lnTo>
                  <a:pt x="2114" y="815"/>
                </a:lnTo>
                <a:lnTo>
                  <a:pt x="2081" y="836"/>
                </a:lnTo>
                <a:lnTo>
                  <a:pt x="2050" y="859"/>
                </a:lnTo>
                <a:lnTo>
                  <a:pt x="2020" y="882"/>
                </a:lnTo>
                <a:lnTo>
                  <a:pt x="1990" y="907"/>
                </a:lnTo>
                <a:lnTo>
                  <a:pt x="1961" y="933"/>
                </a:lnTo>
                <a:lnTo>
                  <a:pt x="1932" y="961"/>
                </a:lnTo>
                <a:lnTo>
                  <a:pt x="1904" y="988"/>
                </a:lnTo>
                <a:lnTo>
                  <a:pt x="1876" y="1019"/>
                </a:lnTo>
                <a:lnTo>
                  <a:pt x="1849" y="1050"/>
                </a:lnTo>
                <a:lnTo>
                  <a:pt x="1821" y="1083"/>
                </a:lnTo>
                <a:lnTo>
                  <a:pt x="1796" y="1118"/>
                </a:lnTo>
                <a:lnTo>
                  <a:pt x="1769" y="1154"/>
                </a:lnTo>
                <a:lnTo>
                  <a:pt x="1743" y="1192"/>
                </a:lnTo>
                <a:lnTo>
                  <a:pt x="1717" y="1231"/>
                </a:lnTo>
                <a:lnTo>
                  <a:pt x="1692" y="1273"/>
                </a:lnTo>
                <a:lnTo>
                  <a:pt x="1667" y="1316"/>
                </a:lnTo>
                <a:lnTo>
                  <a:pt x="1640" y="1362"/>
                </a:lnTo>
                <a:lnTo>
                  <a:pt x="1615" y="1409"/>
                </a:lnTo>
                <a:lnTo>
                  <a:pt x="1589" y="1459"/>
                </a:lnTo>
                <a:lnTo>
                  <a:pt x="1563" y="1511"/>
                </a:lnTo>
                <a:lnTo>
                  <a:pt x="1536" y="1564"/>
                </a:lnTo>
                <a:lnTo>
                  <a:pt x="1483" y="1679"/>
                </a:lnTo>
                <a:lnTo>
                  <a:pt x="1427" y="1802"/>
                </a:lnTo>
                <a:lnTo>
                  <a:pt x="1370" y="1936"/>
                </a:lnTo>
                <a:lnTo>
                  <a:pt x="1370" y="1936"/>
                </a:lnTo>
                <a:lnTo>
                  <a:pt x="1349" y="1982"/>
                </a:lnTo>
                <a:lnTo>
                  <a:pt x="1338" y="2003"/>
                </a:lnTo>
                <a:lnTo>
                  <a:pt x="1327" y="2024"/>
                </a:lnTo>
                <a:lnTo>
                  <a:pt x="1316" y="2042"/>
                </a:lnTo>
                <a:lnTo>
                  <a:pt x="1305" y="2060"/>
                </a:lnTo>
                <a:lnTo>
                  <a:pt x="1293" y="2076"/>
                </a:lnTo>
                <a:lnTo>
                  <a:pt x="1282" y="2091"/>
                </a:lnTo>
                <a:lnTo>
                  <a:pt x="1270" y="2106"/>
                </a:lnTo>
                <a:lnTo>
                  <a:pt x="1258" y="2119"/>
                </a:lnTo>
                <a:lnTo>
                  <a:pt x="1246" y="2132"/>
                </a:lnTo>
                <a:lnTo>
                  <a:pt x="1234" y="2143"/>
                </a:lnTo>
                <a:lnTo>
                  <a:pt x="1220" y="2154"/>
                </a:lnTo>
                <a:lnTo>
                  <a:pt x="1208" y="2164"/>
                </a:lnTo>
                <a:lnTo>
                  <a:pt x="1195" y="2172"/>
                </a:lnTo>
                <a:lnTo>
                  <a:pt x="1183" y="2181"/>
                </a:lnTo>
                <a:lnTo>
                  <a:pt x="1170" y="2188"/>
                </a:lnTo>
                <a:lnTo>
                  <a:pt x="1156" y="2194"/>
                </a:lnTo>
                <a:lnTo>
                  <a:pt x="1130" y="2205"/>
                </a:lnTo>
                <a:lnTo>
                  <a:pt x="1102" y="2213"/>
                </a:lnTo>
                <a:lnTo>
                  <a:pt x="1074" y="2219"/>
                </a:lnTo>
                <a:lnTo>
                  <a:pt x="1046" y="2224"/>
                </a:lnTo>
                <a:lnTo>
                  <a:pt x="1017" y="2225"/>
                </a:lnTo>
                <a:lnTo>
                  <a:pt x="988" y="2227"/>
                </a:lnTo>
                <a:lnTo>
                  <a:pt x="959" y="2225"/>
                </a:lnTo>
                <a:lnTo>
                  <a:pt x="930" y="2223"/>
                </a:lnTo>
                <a:lnTo>
                  <a:pt x="900" y="2221"/>
                </a:lnTo>
                <a:lnTo>
                  <a:pt x="839" y="2213"/>
                </a:lnTo>
                <a:lnTo>
                  <a:pt x="778" y="2207"/>
                </a:lnTo>
                <a:lnTo>
                  <a:pt x="748" y="2204"/>
                </a:lnTo>
                <a:lnTo>
                  <a:pt x="716" y="2201"/>
                </a:lnTo>
                <a:lnTo>
                  <a:pt x="686" y="2200"/>
                </a:lnTo>
                <a:lnTo>
                  <a:pt x="654" y="2200"/>
                </a:lnTo>
                <a:lnTo>
                  <a:pt x="624" y="2201"/>
                </a:lnTo>
                <a:lnTo>
                  <a:pt x="593" y="2205"/>
                </a:lnTo>
                <a:lnTo>
                  <a:pt x="563" y="2210"/>
                </a:lnTo>
                <a:lnTo>
                  <a:pt x="531" y="2218"/>
                </a:lnTo>
                <a:lnTo>
                  <a:pt x="501" y="2228"/>
                </a:lnTo>
                <a:lnTo>
                  <a:pt x="471" y="2240"/>
                </a:lnTo>
                <a:lnTo>
                  <a:pt x="471" y="2240"/>
                </a:lnTo>
                <a:lnTo>
                  <a:pt x="437" y="2257"/>
                </a:lnTo>
                <a:lnTo>
                  <a:pt x="404" y="2275"/>
                </a:lnTo>
                <a:lnTo>
                  <a:pt x="373" y="2294"/>
                </a:lnTo>
                <a:lnTo>
                  <a:pt x="344" y="2314"/>
                </a:lnTo>
                <a:lnTo>
                  <a:pt x="316" y="2333"/>
                </a:lnTo>
                <a:lnTo>
                  <a:pt x="289" y="2355"/>
                </a:lnTo>
                <a:lnTo>
                  <a:pt x="264" y="2377"/>
                </a:lnTo>
                <a:lnTo>
                  <a:pt x="241" y="2398"/>
                </a:lnTo>
                <a:lnTo>
                  <a:pt x="218" y="2421"/>
                </a:lnTo>
                <a:lnTo>
                  <a:pt x="197" y="2444"/>
                </a:lnTo>
                <a:lnTo>
                  <a:pt x="178" y="2467"/>
                </a:lnTo>
                <a:lnTo>
                  <a:pt x="160" y="2491"/>
                </a:lnTo>
                <a:lnTo>
                  <a:pt x="143" y="2517"/>
                </a:lnTo>
                <a:lnTo>
                  <a:pt x="126" y="2541"/>
                </a:lnTo>
                <a:lnTo>
                  <a:pt x="111" y="2566"/>
                </a:lnTo>
                <a:lnTo>
                  <a:pt x="98" y="2592"/>
                </a:lnTo>
                <a:lnTo>
                  <a:pt x="86" y="2617"/>
                </a:lnTo>
                <a:lnTo>
                  <a:pt x="74" y="2643"/>
                </a:lnTo>
                <a:lnTo>
                  <a:pt x="64" y="2668"/>
                </a:lnTo>
                <a:lnTo>
                  <a:pt x="55" y="2695"/>
                </a:lnTo>
                <a:lnTo>
                  <a:pt x="46" y="2720"/>
                </a:lnTo>
                <a:lnTo>
                  <a:pt x="38" y="2745"/>
                </a:lnTo>
                <a:lnTo>
                  <a:pt x="32" y="2772"/>
                </a:lnTo>
                <a:lnTo>
                  <a:pt x="24" y="2797"/>
                </a:lnTo>
                <a:lnTo>
                  <a:pt x="15" y="2848"/>
                </a:lnTo>
                <a:lnTo>
                  <a:pt x="7" y="2898"/>
                </a:lnTo>
                <a:lnTo>
                  <a:pt x="4" y="2945"/>
                </a:lnTo>
                <a:lnTo>
                  <a:pt x="0" y="2992"/>
                </a:lnTo>
                <a:lnTo>
                  <a:pt x="3279" y="299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0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5127366"/>
          </a:xfrm>
          <a:prstGeom prst="rect">
            <a:avLst/>
          </a:prstGeom>
        </p:spPr>
      </p:pic>
      <p:pic>
        <p:nvPicPr>
          <p:cNvPr id="2050" name="Picture 2" descr="Top 100 Mẫu Hình Ảnh Tình Yêu Dễ Thương, Kute &amp;amp; Lãng M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5" y="1512843"/>
            <a:ext cx="4919566" cy="34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220" y="522432"/>
            <a:ext cx="427572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4050" b="1" dirty="0">
                <a:ln/>
                <a:solidFill>
                  <a:srgbClr val="FF0000"/>
                </a:solidFill>
                <a:latin typeface="Calibri" panose="020F0502020204030204"/>
              </a:rPr>
              <a:t>THẢO LUẬN NHÓM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3893" y="2225585"/>
            <a:ext cx="40464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6197" y="868680"/>
            <a:ext cx="306650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943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19950"/>
            <a:ext cx="6705600" cy="581698"/>
          </a:xfrm>
        </p:spPr>
        <p:txBody>
          <a:bodyPr/>
          <a:lstStyle/>
          <a:p>
            <a:pPr algn="l" eaLnBrk="1" hangingPunct="1"/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</a:rPr>
              <a:t>hãy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</a:rPr>
              <a:t>khoanh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</a:rPr>
              <a:t>tròn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</a:rPr>
              <a:t>trước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</a:rPr>
              <a:t>cái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</a:rPr>
              <a:t>thể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</a:rPr>
              <a:t>hiện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Times New Roman" pitchFamily="18" charset="0"/>
              </a:rPr>
              <a:t>lòng</a:t>
            </a:r>
            <a:r>
              <a:rPr lang="en-US" sz="21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sz="2100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10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28700"/>
            <a:ext cx="8229600" cy="4524315"/>
          </a:xfrm>
        </p:spPr>
        <p:txBody>
          <a:bodyPr/>
          <a:lstStyle/>
          <a:p>
            <a:pPr marL="495300" indent="-495300"/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a.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Luôn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nghĩ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tốt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cư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xử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tốt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mọi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495300" indent="-495300"/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b.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495300" indent="-495300"/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c.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Ân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cần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vô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tư</a:t>
            </a: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495300" indent="-495300"/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d.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Lạnh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nhạt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thờ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ơ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trước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đau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khổ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495300" indent="-495300"/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e.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Chỉ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quan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tâm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mình</a:t>
            </a: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495300" indent="-495300"/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f.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Vì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thương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hại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mà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đỡ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495300" indent="-495300"/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g.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Chế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giễu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tàn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tật</a:t>
            </a: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495300" indent="-495300"/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h.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Tham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thiện</a:t>
            </a: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495300" indent="-495300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Bao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che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kẻ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ác</a:t>
            </a: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495300" indent="-495300"/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j.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nhường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nhịn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, hi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sinh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vì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endParaRPr lang="en-US" sz="26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2776" name="Picture 8" descr="POINSET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4068366"/>
            <a:ext cx="1981200" cy="136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BCE0CB-88CD-4ADB-9B97-87C7AD11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912"/>
            <a:ext cx="1828800" cy="9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1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834170"/>
          </a:xfrm>
          <a:prstGeom prst="rect">
            <a:avLst/>
          </a:prstGeom>
          <a:solidFill>
            <a:srgbClr val="0066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BF2C0-972B-406E-84E6-E25B6EEEBA6E}"/>
              </a:ext>
            </a:extLst>
          </p:cNvPr>
          <p:cNvSpPr txBox="1"/>
          <p:nvPr/>
        </p:nvSpPr>
        <p:spPr>
          <a:xfrm>
            <a:off x="3200400" y="190500"/>
            <a:ext cx="5345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huống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BCE0CB-88CD-4ADB-9B97-87C7AD112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912"/>
            <a:ext cx="3200400" cy="9202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83783C-8367-4306-8FDE-C78BA09C31C1}"/>
              </a:ext>
            </a:extLst>
          </p:cNvPr>
          <p:cNvSpPr/>
          <p:nvPr/>
        </p:nvSpPr>
        <p:spPr>
          <a:xfrm>
            <a:off x="3188677" y="1112036"/>
            <a:ext cx="5715000" cy="39703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Bỗng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phụ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nữ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thăm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dừng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: “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Thôi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muộn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”.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Bình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Cậu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trước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chị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ấy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xong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?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xét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việc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Bình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8106A0F-6830-4E25-9271-A1B6B95B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3434"/>
            <a:ext cx="3048000" cy="36084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8553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2&quot;/&gt;&lt;/object&gt;&lt;object type=&quot;3&quot; unique_id=&quot;10010&quot;&gt;&lt;property id=&quot;20148&quot; value=&quot;5&quot;/&gt;&lt;property id=&quot;20300&quot; value=&quot;Slide 7&quot;/&gt;&lt;property id=&quot;20307&quot; value=&quot;263&quot;/&gt;&lt;/object&gt;&lt;object type=&quot;3&quot; unique_id=&quot;10011&quot;&gt;&lt;property id=&quot;20148&quot; value=&quot;5&quot;/&gt;&lt;property id=&quot;20300&quot; value=&quot;Slide 8&quot;/&gt;&lt;property id=&quot;20307&quot; value=&quot;281&quot;/&gt;&lt;/object&gt;&lt;object type=&quot;3&quot; unique_id=&quot;10012&quot;&gt;&lt;property id=&quot;20148&quot; value=&quot;5&quot;/&gt;&lt;property id=&quot;20300&quot; value=&quot;Slide 9&quot;/&gt;&lt;property id=&quot;20307&quot; value=&quot;276&quot;/&gt;&lt;/object&gt;&lt;object type=&quot;3&quot; unique_id=&quot;10013&quot;&gt;&lt;property id=&quot;20148&quot; value=&quot;5&quot;/&gt;&lt;property id=&quot;20300&quot; value=&quot;Slide 10&quot;/&gt;&lt;property id=&quot;20307&quot; value=&quot;280&quot;/&gt;&lt;/object&gt;&lt;object type=&quot;3&quot; unique_id=&quot;10014&quot;&gt;&lt;property id=&quot;20148&quot; value=&quot;5&quot;/&gt;&lt;property id=&quot;20300&quot; value=&quot;Slide 11&quot;/&gt;&lt;property id=&quot;20307&quot; value=&quot;278&quot;/&gt;&lt;/object&gt;&lt;object type=&quot;3&quot; unique_id=&quot;10015&quot;&gt;&lt;property id=&quot;20148&quot; value=&quot;5&quot;/&gt;&lt;property id=&quot;20300&quot; value=&quot;Slide 12&quot;/&gt;&lt;property id=&quot;20307&quot; value=&quot;279&quot;/&gt;&lt;/object&gt;&lt;/object&gt;&lt;/object&gt;&lt;/database&gt;"/>
  <p:tag name="SECTOMILLISECCONVERTED" val="1"/>
  <p:tag name="ISPRING_UUID" val="{6646DAA1-02F1-4300-8F35-AA2771E3A5E0}"/>
  <p:tag name="ISPRING_RESOURCE_FOLDER" val="F:\Bai giang 2018\Bai 30 Buc thu cua thu linh da do\"/>
  <p:tag name="ISPRING_PRESENTATION_PATH" val="F:\Bai giang 2018\Bai 30 Buc thu cua thu linh da do.pptx"/>
  <p:tag name="ISPRING_PROJECT_VERSION" val="9.3"/>
  <p:tag name="ISPRING_PROJECT_FOLDER_UPDATED" val="1"/>
  <p:tag name="ISPRING_SCREEN_RECS_UPDATED" val="F:\Bai giang 2018\Bai 30 Buc thu cua thu linh da do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5,1394261993,C:\Documents and Settings\Admin\Desktop\Ếch ngồi đáy giếng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100">
      <a:dk1>
        <a:srgbClr val="000000"/>
      </a:dk1>
      <a:lt1>
        <a:srgbClr val="FFFFFF"/>
      </a:lt1>
      <a:dk2>
        <a:srgbClr val="28336D"/>
      </a:dk2>
      <a:lt2>
        <a:srgbClr val="E7E6E6"/>
      </a:lt2>
      <a:accent1>
        <a:srgbClr val="F2A1A5"/>
      </a:accent1>
      <a:accent2>
        <a:srgbClr val="18A1AD"/>
      </a:accent2>
      <a:accent3>
        <a:srgbClr val="9F90D4"/>
      </a:accent3>
      <a:accent4>
        <a:srgbClr val="FEC536"/>
      </a:accent4>
      <a:accent5>
        <a:srgbClr val="C7E9F6"/>
      </a:accent5>
      <a:accent6>
        <a:srgbClr val="28336D"/>
      </a:accent6>
      <a:hlink>
        <a:srgbClr val="18A1AD"/>
      </a:hlink>
      <a:folHlink>
        <a:srgbClr val="9F90D4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100">
      <a:dk1>
        <a:srgbClr val="000000"/>
      </a:dk1>
      <a:lt1>
        <a:srgbClr val="FFFFFF"/>
      </a:lt1>
      <a:dk2>
        <a:srgbClr val="28336D"/>
      </a:dk2>
      <a:lt2>
        <a:srgbClr val="E7E6E6"/>
      </a:lt2>
      <a:accent1>
        <a:srgbClr val="F2A1A5"/>
      </a:accent1>
      <a:accent2>
        <a:srgbClr val="18A1AD"/>
      </a:accent2>
      <a:accent3>
        <a:srgbClr val="9F90D4"/>
      </a:accent3>
      <a:accent4>
        <a:srgbClr val="FEC536"/>
      </a:accent4>
      <a:accent5>
        <a:srgbClr val="C7E9F6"/>
      </a:accent5>
      <a:accent6>
        <a:srgbClr val="28336D"/>
      </a:accent6>
      <a:hlink>
        <a:srgbClr val="18A1AD"/>
      </a:hlink>
      <a:folHlink>
        <a:srgbClr val="9F90D4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6206</TotalTime>
  <Words>777</Words>
  <Application>Microsoft Office PowerPoint</Application>
  <PresentationFormat>On-screen Show (16:10)</PresentationFormat>
  <Paragraphs>73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Times New Roman</vt:lpstr>
      <vt:lpstr>Calibri Light</vt:lpstr>
      <vt:lpstr>Open Sans</vt:lpstr>
      <vt:lpstr>Calibri</vt:lpstr>
      <vt:lpstr>Plantagenet Cherokee</vt:lpstr>
      <vt:lpstr>HP001 5 hàng</vt:lpstr>
      <vt:lpstr>HP001 4 hàng</vt:lpstr>
      <vt:lpstr>Arial</vt:lpstr>
      <vt:lpstr>Segoe UI</vt:lpstr>
      <vt:lpstr>Tahoma</vt:lpstr>
      <vt:lpstr>Default Design</vt:lpstr>
      <vt:lpstr>2_Office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khoanh tròn vào trước những chữ cái thể hiện lòng yêu thương con người: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KIEN GIANG-LE THUY-QB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Luong Hung</dc:creator>
  <cp:lastModifiedBy>21AK22</cp:lastModifiedBy>
  <cp:revision>300</cp:revision>
  <dcterms:created xsi:type="dcterms:W3CDTF">2006-01-02T10:45:26Z</dcterms:created>
  <dcterms:modified xsi:type="dcterms:W3CDTF">2023-02-19T16:44:25Z</dcterms:modified>
</cp:coreProperties>
</file>