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641" r:id="rId1"/>
    <p:sldMasterId id="2147489221" r:id="rId2"/>
  </p:sldMasterIdLst>
  <p:notesMasterIdLst>
    <p:notesMasterId r:id="rId29"/>
  </p:notesMasterIdLst>
  <p:sldIdLst>
    <p:sldId id="369" r:id="rId3"/>
    <p:sldId id="368" r:id="rId4"/>
    <p:sldId id="317" r:id="rId5"/>
    <p:sldId id="258" r:id="rId6"/>
    <p:sldId id="323" r:id="rId7"/>
    <p:sldId id="318" r:id="rId8"/>
    <p:sldId id="334" r:id="rId9"/>
    <p:sldId id="326" r:id="rId10"/>
    <p:sldId id="329" r:id="rId11"/>
    <p:sldId id="328" r:id="rId12"/>
    <p:sldId id="340" r:id="rId13"/>
    <p:sldId id="337" r:id="rId14"/>
    <p:sldId id="338" r:id="rId15"/>
    <p:sldId id="332" r:id="rId16"/>
    <p:sldId id="343" r:id="rId17"/>
    <p:sldId id="342" r:id="rId18"/>
    <p:sldId id="367" r:id="rId19"/>
    <p:sldId id="344" r:id="rId20"/>
    <p:sldId id="346" r:id="rId21"/>
    <p:sldId id="319" r:id="rId22"/>
    <p:sldId id="352" r:id="rId23"/>
    <p:sldId id="353" r:id="rId24"/>
    <p:sldId id="321" r:id="rId25"/>
    <p:sldId id="359" r:id="rId26"/>
    <p:sldId id="370"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29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96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9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1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1900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183302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03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77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6861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33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57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55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58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8263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001483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631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142780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1604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583690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829715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1094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35828690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9797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02001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96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968524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5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483104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501625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128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31908086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382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16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77386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229642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657422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798091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0116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720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80158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163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005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20971622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2011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5063878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375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708245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030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4054165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342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397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15605928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36591458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799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528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376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33007041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8884326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0043"/>
      </p:ext>
    </p:extLst>
  </p:cSld>
  <p:clrMapOvr>
    <a:masterClrMapping/>
  </p:clrMapOvr>
  <p:transition spd="slow" advClick="0" advTm="0">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6216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78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18354807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370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2849206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077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17043541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5388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3716742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404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17044425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1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493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226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290568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46881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892622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084802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9644404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1308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6861456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741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95295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44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953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42839119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2582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18451862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8491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4748369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98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162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71529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154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998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878481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75918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678914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31679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7509841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65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423081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629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37709607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000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599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1233960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163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9211531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166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42644351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5764077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71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3103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163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17376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70481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307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7413234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83862"/>
      </p:ext>
    </p:extLst>
  </p:cSld>
  <p:clrMapOvr>
    <a:masterClrMapping/>
  </p:clrMapOvr>
  <p:transition spd="slow" advClick="0" advTm="0">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5871772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67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3491225583"/>
      </p:ext>
    </p:extLst>
  </p:cSld>
  <p:clrMapOvr>
    <a:masterClrMapping/>
  </p:clrMapOvr>
  <p:transition spd="slow" advTm="3000">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1012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292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03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93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7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89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6923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40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0837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88319771"/>
      </p:ext>
    </p:extLst>
  </p:cSld>
  <p:clrMapOvr>
    <a:masterClrMapping/>
  </p:clrMapOvr>
  <p:transition spd="slow" advTm="3000">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353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111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674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592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628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144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50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8228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342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25766699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9063"/>
      </p:ext>
    </p:extLst>
  </p:cSld>
  <p:clrMapOvr>
    <a:masterClrMapping/>
  </p:clrMapOvr>
  <p:transition spd="slow" advClick="0" advTm="4000">
    <p:comb/>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58583"/>
      </p:ext>
    </p:extLst>
  </p:cSld>
  <p:clrMapOvr>
    <a:masterClrMapping/>
  </p:clrMapOvr>
  <p:transition spd="slow"/>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427965764"/>
      </p:ext>
    </p:extLst>
  </p:cSld>
  <p:clrMapOvr>
    <a:masterClrMapping/>
  </p:clrMapOvr>
  <p:transition spd="slow"/>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699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2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1911051767"/>
      </p:ext>
    </p:extLst>
  </p:cSld>
  <p:clrMapOvr>
    <a:masterClrMapping/>
  </p:clrMapOvr>
  <p:transition spd="slow" advTm="3000">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16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7118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887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212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9336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545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622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5518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662165858"/>
      </p:ext>
    </p:extLst>
  </p:cSld>
  <p:clrMapOvr>
    <a:masterClrMapping/>
  </p:clrMapOvr>
  <p:transition spd="slow" advTm="3000">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6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67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342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459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821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774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908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2037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2766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22631200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90878"/>
      </p:ext>
    </p:extLst>
  </p:cSld>
  <p:clrMapOvr>
    <a:masterClrMapping/>
  </p:clrMapOvr>
  <p:transition spd="slow" advClick="0" advTm="4000">
    <p:comb/>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396862"/>
      </p:ext>
    </p:extLst>
  </p:cSld>
  <p:clrMapOvr>
    <a:masterClrMapping/>
  </p:clrMapOvr>
  <p:transition spd="slow"/>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004608706"/>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580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827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2538100706"/>
      </p:ext>
    </p:extLst>
  </p:cSld>
  <p:clrMapOvr>
    <a:masterClrMapping/>
  </p:clrMapOvr>
  <p:transition spd="slow" advTm="3000">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560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089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6221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7572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021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0150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262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122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273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3478975740"/>
      </p:ext>
    </p:extLst>
  </p:cSld>
  <p:clrMapOvr>
    <a:masterClrMapping/>
  </p:clrMapOvr>
  <p:transition spd="slow" advTm="3000">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526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062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050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1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127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8595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483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973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03731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840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75360"/>
      </p:ext>
    </p:extLst>
  </p:cSld>
  <p:clrMapOvr>
    <a:masterClrMapping/>
  </p:clrMapOvr>
  <p:transition spd="slow" advClick="0" advTm="4000">
    <p:comb/>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91113"/>
      </p:ext>
    </p:extLst>
  </p:cSld>
  <p:clrMapOvr>
    <a:masterClrMapping/>
  </p:clrMapOvr>
  <p:transition spd="slow"/>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50784296"/>
      </p:ext>
    </p:extLst>
  </p:cSld>
  <p:clrMapOvr>
    <a:masterClrMapping/>
  </p:clrMapOvr>
  <p:transition spd="slow"/>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8474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2747077679"/>
      </p:ext>
    </p:extLst>
  </p:cSld>
  <p:clrMapOvr>
    <a:masterClrMapping/>
  </p:clrMapOvr>
  <p:transition spd="slow" advTm="3000">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575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962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492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8461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87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0756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017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3966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468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303800375"/>
      </p:ext>
    </p:extLst>
  </p:cSld>
  <p:clrMapOvr>
    <a:masterClrMapping/>
  </p:clrMapOvr>
  <p:transition spd="slow" advTm="3000">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237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244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131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9471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89619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77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3695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9234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4708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7513389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159103"/>
      </p:ext>
    </p:extLst>
  </p:cSld>
  <p:clrMapOvr>
    <a:masterClrMapping/>
  </p:clrMapOvr>
  <p:transition spd="slow" advClick="0" advTm="4000">
    <p:comb/>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0298"/>
      </p:ext>
    </p:extLst>
  </p:cSld>
  <p:clrMapOvr>
    <a:masterClrMapping/>
  </p:clrMapOvr>
  <p:transition spd="slow"/>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108832356"/>
      </p:ext>
    </p:extLst>
  </p:cSld>
  <p:clrMapOvr>
    <a:masterClrMapping/>
  </p:clrMapOvr>
  <p:transition spd="slow"/>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2173602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4466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91436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5096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0269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4380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0302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9658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1282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691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456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19103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6408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044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93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968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9884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713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0811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210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7759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2835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92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6726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0620184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43026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7432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146853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3471695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6194100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0051010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237649332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9645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70427977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3070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140047712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81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8299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344280103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41963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03165685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2002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026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3376320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4244238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53681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25284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3829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821034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1356528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07923086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0298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133050495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53405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253234086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327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146243041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08352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080013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9341884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5700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18276587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81218942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082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8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90809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131606184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129354341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30869"/>
      </p:ext>
    </p:extLst>
  </p:cSld>
  <p:clrMapOvr>
    <a:masterClrMapping/>
  </p:clrMapOvr>
  <p:transition spd="slow" advClick="0" advTm="0">
    <p:random/>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451412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6035387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5990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6682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393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2973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8469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238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142331442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7801200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8459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55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957876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11301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2059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47093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61710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1893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21004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8631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372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7544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725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7795020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0166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30430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8107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49580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71695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0987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84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7907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7758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96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836771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5798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3267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9213785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686507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832581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8903552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7974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8612049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45938679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3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0617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374936920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98689651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7610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36780571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1484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20088211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9227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32631609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10212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7540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67817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40688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61662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6450430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27560081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2361036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767525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160160515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1163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574085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0856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974960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200217321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4536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33412451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2493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53423997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8883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34176632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57840598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8421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8469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6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2756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8245533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305361731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716943"/>
      </p:ext>
    </p:extLst>
  </p:cSld>
  <p:clrMapOvr>
    <a:masterClrMapping/>
  </p:clrMapOvr>
  <p:transition spd="slow" advClick="0" advTm="0">
    <p:random/>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397360726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332461706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92167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202856459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1312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97748793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479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380706830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30115524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79165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9752803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4118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991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5829588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4327379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4184932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1430499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04410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5026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7807461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89186825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5196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239788350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58600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389714214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5096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32261679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6407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1923248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35362969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93551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8784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8218016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6642173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303297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8625661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7689582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5782266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48338814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26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21120"/>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390136122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62384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165182560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8251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40927039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7612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241483340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8799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313259968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2214051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425275638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209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4890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05527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80685307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95966924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64207"/>
      </p:ext>
    </p:extLst>
  </p:cSld>
  <p:clrMapOvr>
    <a:masterClrMapping/>
  </p:clrMapOvr>
  <p:transition spd="slow" advClick="0" advTm="0">
    <p:random/>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183608337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5701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859290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35159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89004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4611035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6675672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163534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1486433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410812925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42267"/>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179168058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53280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150376379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9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8324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6742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8807900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10003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111323338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2365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18320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968967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7768793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292786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8944037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19556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00562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85596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220077257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98796"/>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274485880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2422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557121157"/>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78252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418628591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00104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231156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5871704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30826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228726770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100953019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4481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7853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3069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308711978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3201522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02380"/>
      </p:ext>
    </p:extLst>
  </p:cSld>
  <p:clrMapOvr>
    <a:masterClrMapping/>
  </p:clrMapOvr>
  <p:transition spd="slow" advClick="0" advTm="0">
    <p:random/>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688278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301803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35486"/>
      </p:ext>
    </p:extLst>
  </p:cSld>
  <p:clrMapOvr>
    <a:masterClrMapping/>
  </p:clrMapOvr>
  <p:transition spd="slow" advTm="3000"/>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84417"/>
      </p:ext>
    </p:extLst>
  </p:cSld>
  <p:clrMapOvr>
    <a:masterClrMapping/>
  </p:clrMapOvr>
  <p:transition spd="slow" advTm="3000"/>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76018"/>
      </p:ext>
    </p:extLst>
  </p:cSld>
  <p:clrMapOvr>
    <a:masterClrMapping/>
  </p:clrMapOvr>
  <p:transition spd="slow" advTm="3000"/>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8228"/>
      </p:ext>
    </p:extLst>
  </p:cSld>
  <p:clrMapOvr>
    <a:masterClrMapping/>
  </p:clrMapOvr>
  <p:transition spd="slow" advTm="3000"/>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278864394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167895"/>
      </p:ext>
    </p:extLst>
  </p:cSld>
  <p:clrMapOvr>
    <a:masterClrMapping/>
  </p:clrMapOvr>
  <p:transition spd="slow" advTm="3000"/>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28575"/>
      </p:ext>
    </p:extLst>
  </p:cSld>
  <p:clrMapOvr>
    <a:masterClrMapping/>
  </p:clrMapOvr>
  <p:transition spd="slow" advTm="3000"/>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03388"/>
      </p:ext>
    </p:extLst>
  </p:cSld>
  <p:clrMapOvr>
    <a:masterClrMapping/>
  </p:clrMapOvr>
  <p:transition spd="slow" advTm="3000"/>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24412086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2023/2/19</a:t>
            </a:fld>
            <a:endParaRPr lang="zh-CN" altLang="en-US"/>
          </a:p>
        </p:txBody>
      </p:sp>
      <p:sp>
        <p:nvSpPr>
          <p:cNvPr id="3" name="页脚占位符 4">
            <a:extLst/>
          </p:cNvPr>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3008971126"/>
      </p:ext>
    </p:extLst>
  </p:cSld>
  <p:clrMapOvr>
    <a:masterClrMapping/>
  </p:clrMapOvr>
  <p:transition spd="slow" advTm="300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4990401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0854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1410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400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2055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555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4781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6353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715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2023/2/19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27892086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8862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24552658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9128811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245454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30006690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8789999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7746360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2954460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7226410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55046496"/>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812651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69861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8577547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180693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2597281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89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6063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1878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979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4781279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31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3256248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81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57849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171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123145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3875607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47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65970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48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69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481002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1462675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4897"/>
      </p:ext>
    </p:extLst>
  </p:cSld>
  <p:clrMapOvr>
    <a:masterClrMapping/>
  </p:clrMapOvr>
  <p:transition spd="slow" advClick="0" advTm="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2023/2/19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1015044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5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14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07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1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67185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490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393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128737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2023/2/19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2858350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43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51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2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664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017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80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069209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63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80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276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18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7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72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4882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175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48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72839"/>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531" Type="http://schemas.openxmlformats.org/officeDocument/2006/relationships/slideLayout" Target="../slideLayouts/slideLayout531.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42" Type="http://schemas.openxmlformats.org/officeDocument/2006/relationships/slideLayout" Target="../slideLayouts/slideLayout542.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44" Type="http://schemas.openxmlformats.org/officeDocument/2006/relationships/slideLayout" Target="../slideLayouts/slideLayout444.xml"/><Relationship Id="rId486" Type="http://schemas.openxmlformats.org/officeDocument/2006/relationships/slideLayout" Target="../slideLayouts/slideLayout486.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497" Type="http://schemas.openxmlformats.org/officeDocument/2006/relationships/slideLayout" Target="../slideLayouts/slideLayout497.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22" Type="http://schemas.openxmlformats.org/officeDocument/2006/relationships/slideLayout" Target="../slideLayouts/slideLayout522.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466" Type="http://schemas.openxmlformats.org/officeDocument/2006/relationships/slideLayout" Target="../slideLayouts/slideLayout46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477" Type="http://schemas.openxmlformats.org/officeDocument/2006/relationships/slideLayout" Target="../slideLayouts/slideLayout477.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502" Type="http://schemas.openxmlformats.org/officeDocument/2006/relationships/slideLayout" Target="../slideLayouts/slideLayout502.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44" Type="http://schemas.openxmlformats.org/officeDocument/2006/relationships/slideLayout" Target="../slideLayouts/slideLayout544.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446" Type="http://schemas.openxmlformats.org/officeDocument/2006/relationships/slideLayout" Target="../slideLayouts/slideLayout446.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88" Type="http://schemas.openxmlformats.org/officeDocument/2006/relationships/slideLayout" Target="../slideLayouts/slideLayout488.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13" Type="http://schemas.openxmlformats.org/officeDocument/2006/relationships/slideLayout" Target="../slideLayouts/slideLayout513.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457" Type="http://schemas.openxmlformats.org/officeDocument/2006/relationships/slideLayout" Target="../slideLayouts/slideLayout457.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524" Type="http://schemas.openxmlformats.org/officeDocument/2006/relationships/slideLayout" Target="../slideLayouts/slideLayout524.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437" Type="http://schemas.openxmlformats.org/officeDocument/2006/relationships/slideLayout" Target="../slideLayouts/slideLayout437.xml"/><Relationship Id="rId458" Type="http://schemas.openxmlformats.org/officeDocument/2006/relationships/slideLayout" Target="../slideLayouts/slideLayout458.xml"/><Relationship Id="rId479" Type="http://schemas.openxmlformats.org/officeDocument/2006/relationships/slideLayout" Target="../slideLayouts/slideLayout4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318" Type="http://schemas.openxmlformats.org/officeDocument/2006/relationships/slideLayout" Target="../slideLayouts/slideLayout318.xml"/><Relationship Id="rId339" Type="http://schemas.openxmlformats.org/officeDocument/2006/relationships/slideLayout" Target="../slideLayouts/slideLayout339.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525" Type="http://schemas.openxmlformats.org/officeDocument/2006/relationships/slideLayout" Target="../slideLayouts/slideLayout525.xml"/><Relationship Id="rId546" Type="http://schemas.openxmlformats.org/officeDocument/2006/relationships/slideLayout" Target="../slideLayouts/slideLayout546.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371" Type="http://schemas.openxmlformats.org/officeDocument/2006/relationships/slideLayout" Target="../slideLayouts/slideLayout371.xml"/><Relationship Id="rId406" Type="http://schemas.openxmlformats.org/officeDocument/2006/relationships/slideLayout" Target="../slideLayouts/slideLayout406.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427" Type="http://schemas.openxmlformats.org/officeDocument/2006/relationships/slideLayout" Target="../slideLayouts/slideLayout427.xml"/><Relationship Id="rId448" Type="http://schemas.openxmlformats.org/officeDocument/2006/relationships/slideLayout" Target="../slideLayouts/slideLayout448.xml"/><Relationship Id="rId469" Type="http://schemas.openxmlformats.org/officeDocument/2006/relationships/slideLayout" Target="../slideLayouts/slideLayout469.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15" Type="http://schemas.openxmlformats.org/officeDocument/2006/relationships/slideLayout" Target="../slideLayouts/slideLayout515.xml"/><Relationship Id="rId536" Type="http://schemas.openxmlformats.org/officeDocument/2006/relationships/slideLayout" Target="../slideLayouts/slideLayout53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17" Type="http://schemas.openxmlformats.org/officeDocument/2006/relationships/slideLayout" Target="../slideLayouts/slideLayout417.xml"/><Relationship Id="rId438" Type="http://schemas.openxmlformats.org/officeDocument/2006/relationships/slideLayout" Target="../slideLayouts/slideLayout438.xml"/><Relationship Id="rId459" Type="http://schemas.openxmlformats.org/officeDocument/2006/relationships/slideLayout" Target="../slideLayouts/slideLayout459.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470" Type="http://schemas.openxmlformats.org/officeDocument/2006/relationships/slideLayout" Target="../slideLayouts/slideLayout470.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526" Type="http://schemas.openxmlformats.org/officeDocument/2006/relationships/slideLayout" Target="../slideLayouts/slideLayout52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547" Type="http://schemas.openxmlformats.org/officeDocument/2006/relationships/slideLayout" Target="../slideLayouts/slideLayout547.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72" Type="http://schemas.openxmlformats.org/officeDocument/2006/relationships/slideLayout" Target="../slideLayouts/slideLayout372.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28" Type="http://schemas.openxmlformats.org/officeDocument/2006/relationships/slideLayout" Target="../slideLayouts/slideLayout428.xml"/><Relationship Id="rId449" Type="http://schemas.openxmlformats.org/officeDocument/2006/relationships/slideLayout" Target="../slideLayouts/slideLayout449.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481" Type="http://schemas.openxmlformats.org/officeDocument/2006/relationships/slideLayout" Target="../slideLayouts/slideLayout481.xml"/><Relationship Id="rId516" Type="http://schemas.openxmlformats.org/officeDocument/2006/relationships/slideLayout" Target="../slideLayouts/slideLayout51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537" Type="http://schemas.openxmlformats.org/officeDocument/2006/relationships/slideLayout" Target="../slideLayouts/slideLayout537.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383" Type="http://schemas.openxmlformats.org/officeDocument/2006/relationships/slideLayout" Target="../slideLayouts/slideLayout383.xml"/><Relationship Id="rId418" Type="http://schemas.openxmlformats.org/officeDocument/2006/relationships/slideLayout" Target="../slideLayouts/slideLayout418.xml"/><Relationship Id="rId439" Type="http://schemas.openxmlformats.org/officeDocument/2006/relationships/slideLayout" Target="../slideLayouts/slideLayout439.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450" Type="http://schemas.openxmlformats.org/officeDocument/2006/relationships/slideLayout" Target="../slideLayouts/slideLayout450.xml"/><Relationship Id="rId471" Type="http://schemas.openxmlformats.org/officeDocument/2006/relationships/slideLayout" Target="../slideLayouts/slideLayout471.xml"/><Relationship Id="rId506" Type="http://schemas.openxmlformats.org/officeDocument/2006/relationships/slideLayout" Target="../slideLayouts/slideLayout50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492" Type="http://schemas.openxmlformats.org/officeDocument/2006/relationships/slideLayout" Target="../slideLayouts/slideLayout492.xml"/><Relationship Id="rId527" Type="http://schemas.openxmlformats.org/officeDocument/2006/relationships/slideLayout" Target="../slideLayouts/slideLayout527.xml"/><Relationship Id="rId548" Type="http://schemas.openxmlformats.org/officeDocument/2006/relationships/slideLayout" Target="../slideLayouts/slideLayout548.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429" Type="http://schemas.openxmlformats.org/officeDocument/2006/relationships/slideLayout" Target="../slideLayouts/slideLayout429.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440" Type="http://schemas.openxmlformats.org/officeDocument/2006/relationships/slideLayout" Target="../slideLayouts/slideLayout440.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461" Type="http://schemas.openxmlformats.org/officeDocument/2006/relationships/slideLayout" Target="../slideLayouts/slideLayout461.xml"/><Relationship Id="rId482" Type="http://schemas.openxmlformats.org/officeDocument/2006/relationships/slideLayout" Target="../slideLayouts/slideLayout482.xml"/><Relationship Id="rId517" Type="http://schemas.openxmlformats.org/officeDocument/2006/relationships/slideLayout" Target="../slideLayouts/slideLayout517.xml"/><Relationship Id="rId538" Type="http://schemas.openxmlformats.org/officeDocument/2006/relationships/slideLayout" Target="../slideLayouts/slideLayout538.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384" Type="http://schemas.openxmlformats.org/officeDocument/2006/relationships/slideLayout" Target="../slideLayouts/slideLayout384.xml"/><Relationship Id="rId419" Type="http://schemas.openxmlformats.org/officeDocument/2006/relationships/slideLayout" Target="../slideLayouts/slideLayout419.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430" Type="http://schemas.openxmlformats.org/officeDocument/2006/relationships/slideLayout" Target="../slideLayouts/slideLayout430.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72" Type="http://schemas.openxmlformats.org/officeDocument/2006/relationships/slideLayout" Target="../slideLayouts/slideLayout472.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28" Type="http://schemas.openxmlformats.org/officeDocument/2006/relationships/slideLayout" Target="../slideLayouts/slideLayout528.xml"/><Relationship Id="rId549" Type="http://schemas.openxmlformats.org/officeDocument/2006/relationships/theme" Target="../theme/theme1.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420" Type="http://schemas.openxmlformats.org/officeDocument/2006/relationships/slideLayout" Target="../slideLayouts/slideLayout42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41" Type="http://schemas.openxmlformats.org/officeDocument/2006/relationships/slideLayout" Target="../slideLayouts/slideLayout441.xml"/><Relationship Id="rId462" Type="http://schemas.openxmlformats.org/officeDocument/2006/relationships/slideLayout" Target="../slideLayouts/slideLayout462.xml"/><Relationship Id="rId483" Type="http://schemas.openxmlformats.org/officeDocument/2006/relationships/slideLayout" Target="../slideLayouts/slideLayout483.xml"/><Relationship Id="rId518" Type="http://schemas.openxmlformats.org/officeDocument/2006/relationships/slideLayout" Target="../slideLayouts/slideLayout518.xml"/><Relationship Id="rId539" Type="http://schemas.openxmlformats.org/officeDocument/2006/relationships/slideLayout" Target="../slideLayouts/slideLayout53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31" Type="http://schemas.openxmlformats.org/officeDocument/2006/relationships/slideLayout" Target="../slideLayouts/slideLayout431.xml"/><Relationship Id="rId452" Type="http://schemas.openxmlformats.org/officeDocument/2006/relationships/slideLayout" Target="../slideLayouts/slideLayout452.xml"/><Relationship Id="rId473" Type="http://schemas.openxmlformats.org/officeDocument/2006/relationships/slideLayout" Target="../slideLayouts/slideLayout473.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529" Type="http://schemas.openxmlformats.org/officeDocument/2006/relationships/slideLayout" Target="../slideLayouts/slideLayout529.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40" Type="http://schemas.openxmlformats.org/officeDocument/2006/relationships/slideLayout" Target="../slideLayouts/slideLayout540.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96" Type="http://schemas.openxmlformats.org/officeDocument/2006/relationships/slideLayout" Target="../slideLayouts/slideLayout396.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400" Type="http://schemas.openxmlformats.org/officeDocument/2006/relationships/slideLayout" Target="../slideLayouts/slideLayout400.xml"/><Relationship Id="rId421" Type="http://schemas.openxmlformats.org/officeDocument/2006/relationships/slideLayout" Target="../slideLayouts/slideLayout421.xml"/><Relationship Id="rId442" Type="http://schemas.openxmlformats.org/officeDocument/2006/relationships/slideLayout" Target="../slideLayouts/slideLayout442.xml"/><Relationship Id="rId463" Type="http://schemas.openxmlformats.org/officeDocument/2006/relationships/slideLayout" Target="../slideLayouts/slideLayout463.xml"/><Relationship Id="rId484" Type="http://schemas.openxmlformats.org/officeDocument/2006/relationships/slideLayout" Target="../slideLayouts/slideLayout484.xml"/><Relationship Id="rId519" Type="http://schemas.openxmlformats.org/officeDocument/2006/relationships/slideLayout" Target="../slideLayouts/slideLayout519.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530" Type="http://schemas.openxmlformats.org/officeDocument/2006/relationships/slideLayout" Target="../slideLayouts/slideLayout53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386" Type="http://schemas.openxmlformats.org/officeDocument/2006/relationships/slideLayout" Target="../slideLayouts/slideLayout386.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32" Type="http://schemas.openxmlformats.org/officeDocument/2006/relationships/slideLayout" Target="../slideLayouts/slideLayout432.xml"/><Relationship Id="rId453" Type="http://schemas.openxmlformats.org/officeDocument/2006/relationships/slideLayout" Target="../slideLayouts/slideLayout453.xml"/><Relationship Id="rId474" Type="http://schemas.openxmlformats.org/officeDocument/2006/relationships/slideLayout" Target="../slideLayouts/slideLayout474.xml"/><Relationship Id="rId509" Type="http://schemas.openxmlformats.org/officeDocument/2006/relationships/slideLayout" Target="../slideLayouts/slideLayout509.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41" Type="http://schemas.openxmlformats.org/officeDocument/2006/relationships/slideLayout" Target="../slideLayouts/slideLayout541.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22" Type="http://schemas.openxmlformats.org/officeDocument/2006/relationships/slideLayout" Target="../slideLayouts/slideLayout422.xml"/><Relationship Id="rId443" Type="http://schemas.openxmlformats.org/officeDocument/2006/relationships/slideLayout" Target="../slideLayouts/slideLayout443.xml"/><Relationship Id="rId464" Type="http://schemas.openxmlformats.org/officeDocument/2006/relationships/slideLayout" Target="../slideLayouts/slideLayout464.xml"/><Relationship Id="rId303" Type="http://schemas.openxmlformats.org/officeDocument/2006/relationships/slideLayout" Target="../slideLayouts/slideLayout303.xml"/><Relationship Id="rId485" Type="http://schemas.openxmlformats.org/officeDocument/2006/relationships/slideLayout" Target="../slideLayouts/slideLayout485.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454" Type="http://schemas.openxmlformats.org/officeDocument/2006/relationships/slideLayout" Target="../slideLayouts/slideLayout454.xml"/><Relationship Id="rId496" Type="http://schemas.openxmlformats.org/officeDocument/2006/relationships/slideLayout" Target="../slideLayouts/slideLayout496.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532" Type="http://schemas.openxmlformats.org/officeDocument/2006/relationships/slideLayout" Target="../slideLayouts/slideLayout532.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434" Type="http://schemas.openxmlformats.org/officeDocument/2006/relationships/slideLayout" Target="../slideLayouts/slideLayout434.xml"/><Relationship Id="rId476" Type="http://schemas.openxmlformats.org/officeDocument/2006/relationships/slideLayout" Target="../slideLayouts/slideLayout476.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501" Type="http://schemas.openxmlformats.org/officeDocument/2006/relationships/slideLayout" Target="../slideLayouts/slideLayout501.xml"/><Relationship Id="rId543" Type="http://schemas.openxmlformats.org/officeDocument/2006/relationships/slideLayout" Target="../slideLayouts/slideLayout543.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487" Type="http://schemas.openxmlformats.org/officeDocument/2006/relationships/slideLayout" Target="../slideLayouts/slideLayout487.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512" Type="http://schemas.openxmlformats.org/officeDocument/2006/relationships/slideLayout" Target="../slideLayouts/slideLayout512.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456" Type="http://schemas.openxmlformats.org/officeDocument/2006/relationships/slideLayout" Target="../slideLayouts/slideLayout456.xml"/><Relationship Id="rId498" Type="http://schemas.openxmlformats.org/officeDocument/2006/relationships/slideLayout" Target="../slideLayouts/slideLayout498.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theme" Target="../theme/theme2.xml"/><Relationship Id="rId3" Type="http://schemas.openxmlformats.org/officeDocument/2006/relationships/slideLayout" Target="../slideLayouts/slideLayout551.xml"/><Relationship Id="rId7" Type="http://schemas.openxmlformats.org/officeDocument/2006/relationships/slideLayout" Target="../slideLayouts/slideLayout555.xml"/><Relationship Id="rId12" Type="http://schemas.openxmlformats.org/officeDocument/2006/relationships/slideLayout" Target="../slideLayouts/slideLayout560.xml"/><Relationship Id="rId2" Type="http://schemas.openxmlformats.org/officeDocument/2006/relationships/slideLayout" Target="../slideLayouts/slideLayout550.xml"/><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5" Type="http://schemas.openxmlformats.org/officeDocument/2006/relationships/slideLayout" Target="../slideLayouts/slideLayout553.xml"/><Relationship Id="rId10" Type="http://schemas.openxmlformats.org/officeDocument/2006/relationships/slideLayout" Target="../slideLayouts/slideLayout558.xml"/><Relationship Id="rId4" Type="http://schemas.openxmlformats.org/officeDocument/2006/relationships/slideLayout" Target="../slideLayouts/slideLayout552.xml"/><Relationship Id="rId9" Type="http://schemas.openxmlformats.org/officeDocument/2006/relationships/slideLayout" Target="../slideLayouts/slideLayout5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59210495"/>
      </p:ext>
    </p:extLst>
  </p:cSld>
  <p:clrMap bg1="lt1" tx1="dk1" bg2="dk2" tx2="lt2" accent1="accent1" accent2="accent2" accent3="accent3" accent4="accent4" accent5="accent5" accent6="accent6" hlink="hlink" folHlink="folHlink"/>
  <p:sldLayoutIdLst>
    <p:sldLayoutId id="2147488642" r:id="rId1"/>
    <p:sldLayoutId id="2147488643" r:id="rId2"/>
    <p:sldLayoutId id="2147488644" r:id="rId3"/>
    <p:sldLayoutId id="2147488645" r:id="rId4"/>
    <p:sldLayoutId id="2147488646" r:id="rId5"/>
    <p:sldLayoutId id="2147488647" r:id="rId6"/>
    <p:sldLayoutId id="2147488648" r:id="rId7"/>
    <p:sldLayoutId id="2147488649" r:id="rId8"/>
    <p:sldLayoutId id="2147488650" r:id="rId9"/>
    <p:sldLayoutId id="2147488651" r:id="rId10"/>
    <p:sldLayoutId id="2147488652" r:id="rId11"/>
    <p:sldLayoutId id="2147488653" r:id="rId12"/>
    <p:sldLayoutId id="2147484746" r:id="rId13"/>
    <p:sldLayoutId id="2147484747" r:id="rId14"/>
    <p:sldLayoutId id="2147484748" r:id="rId15"/>
    <p:sldLayoutId id="2147484749" r:id="rId16"/>
    <p:sldLayoutId id="2147484750" r:id="rId17"/>
    <p:sldLayoutId id="2147484751" r:id="rId18"/>
    <p:sldLayoutId id="2147484752" r:id="rId19"/>
    <p:sldLayoutId id="2147484753" r:id="rId20"/>
    <p:sldLayoutId id="2147484754" r:id="rId21"/>
    <p:sldLayoutId id="2147484755" r:id="rId22"/>
    <p:sldLayoutId id="2147484756" r:id="rId23"/>
    <p:sldLayoutId id="2147484757" r:id="rId24"/>
    <p:sldLayoutId id="2147484758" r:id="rId25"/>
    <p:sldLayoutId id="2147484759" r:id="rId26"/>
    <p:sldLayoutId id="2147484760" r:id="rId27"/>
    <p:sldLayoutId id="2147484761" r:id="rId28"/>
    <p:sldLayoutId id="2147484762" r:id="rId29"/>
    <p:sldLayoutId id="2147484763" r:id="rId30"/>
    <p:sldLayoutId id="2147484764" r:id="rId31"/>
    <p:sldLayoutId id="2147484765" r:id="rId32"/>
    <p:sldLayoutId id="2147484766" r:id="rId33"/>
    <p:sldLayoutId id="2147484767" r:id="rId34"/>
    <p:sldLayoutId id="2147484768" r:id="rId35"/>
    <p:sldLayoutId id="2147484769" r:id="rId36"/>
    <p:sldLayoutId id="2147484770" r:id="rId37"/>
    <p:sldLayoutId id="2147484771" r:id="rId38"/>
    <p:sldLayoutId id="2147484772" r:id="rId39"/>
    <p:sldLayoutId id="2147484773" r:id="rId40"/>
    <p:sldLayoutId id="2147484774" r:id="rId41"/>
    <p:sldLayoutId id="2147484775" r:id="rId42"/>
    <p:sldLayoutId id="2147484776" r:id="rId43"/>
    <p:sldLayoutId id="2147484777" r:id="rId44"/>
    <p:sldLayoutId id="2147484778" r:id="rId45"/>
    <p:sldLayoutId id="2147484779" r:id="rId46"/>
    <p:sldLayoutId id="2147484780" r:id="rId47"/>
    <p:sldLayoutId id="2147484781" r:id="rId48"/>
    <p:sldLayoutId id="2147484782" r:id="rId49"/>
    <p:sldLayoutId id="2147484783" r:id="rId50"/>
    <p:sldLayoutId id="2147484784" r:id="rId51"/>
    <p:sldLayoutId id="2147484785" r:id="rId52"/>
    <p:sldLayoutId id="2147484786" r:id="rId53"/>
    <p:sldLayoutId id="2147484787" r:id="rId54"/>
    <p:sldLayoutId id="2147484788" r:id="rId55"/>
    <p:sldLayoutId id="2147484789" r:id="rId56"/>
    <p:sldLayoutId id="2147484790" r:id="rId57"/>
    <p:sldLayoutId id="2147484791" r:id="rId58"/>
    <p:sldLayoutId id="2147484792" r:id="rId59"/>
    <p:sldLayoutId id="2147484793" r:id="rId60"/>
    <p:sldLayoutId id="2147484794" r:id="rId61"/>
    <p:sldLayoutId id="2147484795" r:id="rId62"/>
    <p:sldLayoutId id="2147484796" r:id="rId63"/>
    <p:sldLayoutId id="2147484797" r:id="rId64"/>
    <p:sldLayoutId id="2147484798" r:id="rId65"/>
    <p:sldLayoutId id="2147484799" r:id="rId66"/>
    <p:sldLayoutId id="2147484800" r:id="rId67"/>
    <p:sldLayoutId id="2147484801" r:id="rId68"/>
    <p:sldLayoutId id="2147484802" r:id="rId69"/>
    <p:sldLayoutId id="2147484803" r:id="rId70"/>
    <p:sldLayoutId id="2147484804" r:id="rId71"/>
    <p:sldLayoutId id="2147484805" r:id="rId72"/>
    <p:sldLayoutId id="2147484806" r:id="rId73"/>
    <p:sldLayoutId id="2147484807" r:id="rId74"/>
    <p:sldLayoutId id="2147484808" r:id="rId75"/>
    <p:sldLayoutId id="2147484809" r:id="rId76"/>
    <p:sldLayoutId id="2147484810" r:id="rId77"/>
    <p:sldLayoutId id="2147484811" r:id="rId78"/>
    <p:sldLayoutId id="2147484812" r:id="rId79"/>
    <p:sldLayoutId id="2147484813" r:id="rId80"/>
    <p:sldLayoutId id="2147484814" r:id="rId81"/>
    <p:sldLayoutId id="2147484815" r:id="rId82"/>
    <p:sldLayoutId id="2147484816" r:id="rId83"/>
    <p:sldLayoutId id="2147484817" r:id="rId84"/>
    <p:sldLayoutId id="2147484818" r:id="rId85"/>
    <p:sldLayoutId id="2147484819" r:id="rId86"/>
    <p:sldLayoutId id="2147484820" r:id="rId87"/>
    <p:sldLayoutId id="2147484821" r:id="rId88"/>
    <p:sldLayoutId id="2147484822" r:id="rId89"/>
    <p:sldLayoutId id="2147484823" r:id="rId90"/>
    <p:sldLayoutId id="2147484824" r:id="rId91"/>
    <p:sldLayoutId id="2147484825" r:id="rId92"/>
    <p:sldLayoutId id="2147484826" r:id="rId93"/>
    <p:sldLayoutId id="2147484827" r:id="rId94"/>
    <p:sldLayoutId id="2147484828" r:id="rId95"/>
    <p:sldLayoutId id="2147484829" r:id="rId96"/>
    <p:sldLayoutId id="2147484830" r:id="rId97"/>
    <p:sldLayoutId id="2147484831" r:id="rId98"/>
    <p:sldLayoutId id="2147484832" r:id="rId99"/>
    <p:sldLayoutId id="2147484833" r:id="rId100"/>
    <p:sldLayoutId id="2147484834" r:id="rId101"/>
    <p:sldLayoutId id="2147484835" r:id="rId102"/>
    <p:sldLayoutId id="2147484836" r:id="rId103"/>
    <p:sldLayoutId id="2147484837" r:id="rId104"/>
    <p:sldLayoutId id="2147484838" r:id="rId105"/>
    <p:sldLayoutId id="2147484839" r:id="rId106"/>
    <p:sldLayoutId id="2147484840" r:id="rId107"/>
    <p:sldLayoutId id="2147484841" r:id="rId108"/>
    <p:sldLayoutId id="2147484842" r:id="rId109"/>
    <p:sldLayoutId id="2147484843" r:id="rId110"/>
    <p:sldLayoutId id="2147484844" r:id="rId111"/>
    <p:sldLayoutId id="2147484845" r:id="rId112"/>
    <p:sldLayoutId id="2147484846" r:id="rId113"/>
    <p:sldLayoutId id="2147484847" r:id="rId114"/>
    <p:sldLayoutId id="2147484848" r:id="rId115"/>
    <p:sldLayoutId id="2147484849" r:id="rId116"/>
    <p:sldLayoutId id="2147484850" r:id="rId117"/>
    <p:sldLayoutId id="2147484851" r:id="rId118"/>
    <p:sldLayoutId id="2147484852" r:id="rId119"/>
    <p:sldLayoutId id="2147484853" r:id="rId120"/>
    <p:sldLayoutId id="2147484854" r:id="rId121"/>
    <p:sldLayoutId id="2147484855" r:id="rId122"/>
    <p:sldLayoutId id="2147484856" r:id="rId123"/>
    <p:sldLayoutId id="2147484857" r:id="rId124"/>
    <p:sldLayoutId id="2147484858" r:id="rId125"/>
    <p:sldLayoutId id="2147484859" r:id="rId126"/>
    <p:sldLayoutId id="2147484860" r:id="rId127"/>
    <p:sldLayoutId id="2147484861" r:id="rId128"/>
    <p:sldLayoutId id="2147484862" r:id="rId129"/>
    <p:sldLayoutId id="2147484863" r:id="rId130"/>
    <p:sldLayoutId id="2147484864" r:id="rId131"/>
    <p:sldLayoutId id="2147484865" r:id="rId132"/>
    <p:sldLayoutId id="2147484866" r:id="rId133"/>
    <p:sldLayoutId id="2147484867" r:id="rId134"/>
    <p:sldLayoutId id="2147484868" r:id="rId135"/>
    <p:sldLayoutId id="2147484869" r:id="rId136"/>
    <p:sldLayoutId id="2147484870" r:id="rId137"/>
    <p:sldLayoutId id="2147484871" r:id="rId138"/>
    <p:sldLayoutId id="2147484872" r:id="rId139"/>
    <p:sldLayoutId id="2147484873" r:id="rId140"/>
    <p:sldLayoutId id="2147484874" r:id="rId141"/>
    <p:sldLayoutId id="2147484875" r:id="rId142"/>
    <p:sldLayoutId id="2147484876" r:id="rId143"/>
    <p:sldLayoutId id="2147484877" r:id="rId144"/>
    <p:sldLayoutId id="2147484878" r:id="rId145"/>
    <p:sldLayoutId id="2147484879" r:id="rId146"/>
    <p:sldLayoutId id="2147484880" r:id="rId147"/>
    <p:sldLayoutId id="2147484881" r:id="rId148"/>
    <p:sldLayoutId id="2147484882" r:id="rId149"/>
    <p:sldLayoutId id="2147484883" r:id="rId150"/>
    <p:sldLayoutId id="2147484884" r:id="rId151"/>
    <p:sldLayoutId id="2147484885" r:id="rId152"/>
    <p:sldLayoutId id="2147484886" r:id="rId153"/>
    <p:sldLayoutId id="2147484887" r:id="rId154"/>
    <p:sldLayoutId id="2147484888" r:id="rId155"/>
    <p:sldLayoutId id="2147484889" r:id="rId156"/>
    <p:sldLayoutId id="2147484890" r:id="rId157"/>
    <p:sldLayoutId id="2147484891" r:id="rId158"/>
    <p:sldLayoutId id="2147484892" r:id="rId159"/>
    <p:sldLayoutId id="2147484893" r:id="rId160"/>
    <p:sldLayoutId id="2147484894" r:id="rId161"/>
    <p:sldLayoutId id="2147484895" r:id="rId162"/>
    <p:sldLayoutId id="2147484896" r:id="rId163"/>
    <p:sldLayoutId id="2147484897" r:id="rId164"/>
    <p:sldLayoutId id="2147484898" r:id="rId165"/>
    <p:sldLayoutId id="2147484899" r:id="rId166"/>
    <p:sldLayoutId id="2147484900" r:id="rId167"/>
    <p:sldLayoutId id="2147484901" r:id="rId168"/>
    <p:sldLayoutId id="2147484902" r:id="rId169"/>
    <p:sldLayoutId id="2147484903" r:id="rId170"/>
    <p:sldLayoutId id="2147484904" r:id="rId171"/>
    <p:sldLayoutId id="2147484905" r:id="rId172"/>
    <p:sldLayoutId id="2147484906" r:id="rId173"/>
    <p:sldLayoutId id="2147484907" r:id="rId174"/>
    <p:sldLayoutId id="2147484908" r:id="rId175"/>
    <p:sldLayoutId id="2147484909" r:id="rId176"/>
    <p:sldLayoutId id="2147484910" r:id="rId177"/>
    <p:sldLayoutId id="2147484911" r:id="rId178"/>
    <p:sldLayoutId id="2147484912" r:id="rId179"/>
    <p:sldLayoutId id="2147484913" r:id="rId180"/>
    <p:sldLayoutId id="2147484914" r:id="rId181"/>
    <p:sldLayoutId id="2147484915" r:id="rId182"/>
    <p:sldLayoutId id="2147484916" r:id="rId183"/>
    <p:sldLayoutId id="2147484917" r:id="rId184"/>
    <p:sldLayoutId id="2147484918" r:id="rId185"/>
    <p:sldLayoutId id="2147484919" r:id="rId186"/>
    <p:sldLayoutId id="2147484920" r:id="rId187"/>
    <p:sldLayoutId id="2147484921" r:id="rId188"/>
    <p:sldLayoutId id="2147484922" r:id="rId189"/>
    <p:sldLayoutId id="2147484923" r:id="rId190"/>
    <p:sldLayoutId id="2147484924" r:id="rId191"/>
    <p:sldLayoutId id="2147484925" r:id="rId192"/>
    <p:sldLayoutId id="2147484926" r:id="rId193"/>
    <p:sldLayoutId id="2147484927" r:id="rId194"/>
    <p:sldLayoutId id="2147484928" r:id="rId195"/>
    <p:sldLayoutId id="2147484929" r:id="rId196"/>
    <p:sldLayoutId id="2147484930" r:id="rId197"/>
    <p:sldLayoutId id="2147484931" r:id="rId198"/>
    <p:sldLayoutId id="2147484932" r:id="rId199"/>
    <p:sldLayoutId id="2147484933" r:id="rId200"/>
    <p:sldLayoutId id="2147484934" r:id="rId201"/>
    <p:sldLayoutId id="2147484935" r:id="rId202"/>
    <p:sldLayoutId id="2147484936" r:id="rId203"/>
    <p:sldLayoutId id="2147484937" r:id="rId204"/>
    <p:sldLayoutId id="2147484938" r:id="rId205"/>
    <p:sldLayoutId id="2147484939" r:id="rId206"/>
    <p:sldLayoutId id="2147484940" r:id="rId207"/>
    <p:sldLayoutId id="2147484941" r:id="rId208"/>
    <p:sldLayoutId id="2147484942" r:id="rId209"/>
    <p:sldLayoutId id="2147484943" r:id="rId210"/>
    <p:sldLayoutId id="2147484944" r:id="rId211"/>
    <p:sldLayoutId id="2147484945" r:id="rId212"/>
    <p:sldLayoutId id="2147484946" r:id="rId213"/>
    <p:sldLayoutId id="2147484947" r:id="rId214"/>
    <p:sldLayoutId id="2147484948" r:id="rId215"/>
    <p:sldLayoutId id="2147484949" r:id="rId216"/>
    <p:sldLayoutId id="2147484950" r:id="rId217"/>
    <p:sldLayoutId id="2147484951" r:id="rId218"/>
    <p:sldLayoutId id="2147484952" r:id="rId219"/>
    <p:sldLayoutId id="2147484953" r:id="rId220"/>
    <p:sldLayoutId id="2147484954" r:id="rId221"/>
    <p:sldLayoutId id="2147484955" r:id="rId222"/>
    <p:sldLayoutId id="2147484956" r:id="rId223"/>
    <p:sldLayoutId id="2147484957" r:id="rId224"/>
    <p:sldLayoutId id="2147484958" r:id="rId225"/>
    <p:sldLayoutId id="2147484959" r:id="rId226"/>
    <p:sldLayoutId id="2147484960" r:id="rId227"/>
    <p:sldLayoutId id="2147484961" r:id="rId228"/>
    <p:sldLayoutId id="2147484962" r:id="rId229"/>
    <p:sldLayoutId id="2147484963" r:id="rId230"/>
    <p:sldLayoutId id="2147484964" r:id="rId231"/>
    <p:sldLayoutId id="2147484965" r:id="rId232"/>
    <p:sldLayoutId id="2147484966" r:id="rId233"/>
    <p:sldLayoutId id="2147484967" r:id="rId234"/>
    <p:sldLayoutId id="2147484968" r:id="rId235"/>
    <p:sldLayoutId id="2147484969" r:id="rId236"/>
    <p:sldLayoutId id="2147484970" r:id="rId237"/>
    <p:sldLayoutId id="2147484971" r:id="rId238"/>
    <p:sldLayoutId id="2147484972" r:id="rId239"/>
    <p:sldLayoutId id="2147484973" r:id="rId240"/>
    <p:sldLayoutId id="2147484974" r:id="rId241"/>
    <p:sldLayoutId id="2147484975" r:id="rId242"/>
    <p:sldLayoutId id="2147484976" r:id="rId243"/>
    <p:sldLayoutId id="2147484977" r:id="rId244"/>
    <p:sldLayoutId id="2147484978" r:id="rId245"/>
    <p:sldLayoutId id="2147484979" r:id="rId246"/>
    <p:sldLayoutId id="2147484980" r:id="rId247"/>
    <p:sldLayoutId id="2147484981" r:id="rId248"/>
    <p:sldLayoutId id="2147484982" r:id="rId249"/>
    <p:sldLayoutId id="2147484983" r:id="rId250"/>
    <p:sldLayoutId id="2147484984" r:id="rId251"/>
    <p:sldLayoutId id="2147484985" r:id="rId252"/>
    <p:sldLayoutId id="2147484986" r:id="rId253"/>
    <p:sldLayoutId id="2147484987" r:id="rId254"/>
    <p:sldLayoutId id="2147484988" r:id="rId255"/>
    <p:sldLayoutId id="2147484989" r:id="rId256"/>
    <p:sldLayoutId id="2147484990" r:id="rId257"/>
    <p:sldLayoutId id="2147484991" r:id="rId258"/>
    <p:sldLayoutId id="2147484992" r:id="rId259"/>
    <p:sldLayoutId id="2147484993" r:id="rId260"/>
    <p:sldLayoutId id="2147484994" r:id="rId261"/>
    <p:sldLayoutId id="2147484995" r:id="rId262"/>
    <p:sldLayoutId id="2147484996" r:id="rId263"/>
    <p:sldLayoutId id="2147484997" r:id="rId264"/>
    <p:sldLayoutId id="2147484998" r:id="rId265"/>
    <p:sldLayoutId id="2147484999" r:id="rId266"/>
    <p:sldLayoutId id="2147485000" r:id="rId267"/>
    <p:sldLayoutId id="2147485001" r:id="rId268"/>
    <p:sldLayoutId id="2147485002" r:id="rId269"/>
    <p:sldLayoutId id="2147485003" r:id="rId270"/>
    <p:sldLayoutId id="2147485004" r:id="rId271"/>
    <p:sldLayoutId id="2147485005" r:id="rId272"/>
    <p:sldLayoutId id="2147485006" r:id="rId273"/>
    <p:sldLayoutId id="2147485007" r:id="rId274"/>
    <p:sldLayoutId id="2147485008" r:id="rId275"/>
    <p:sldLayoutId id="2147485009" r:id="rId276"/>
    <p:sldLayoutId id="2147485010" r:id="rId277"/>
    <p:sldLayoutId id="2147485011" r:id="rId278"/>
    <p:sldLayoutId id="2147485012" r:id="rId279"/>
    <p:sldLayoutId id="2147485013" r:id="rId280"/>
    <p:sldLayoutId id="2147485014" r:id="rId281"/>
    <p:sldLayoutId id="2147485015" r:id="rId282"/>
    <p:sldLayoutId id="2147485016" r:id="rId283"/>
    <p:sldLayoutId id="2147485017" r:id="rId284"/>
    <p:sldLayoutId id="2147485018" r:id="rId285"/>
    <p:sldLayoutId id="2147485019" r:id="rId286"/>
    <p:sldLayoutId id="2147485020" r:id="rId287"/>
    <p:sldLayoutId id="2147485021" r:id="rId288"/>
    <p:sldLayoutId id="2147485022" r:id="rId289"/>
    <p:sldLayoutId id="2147485023" r:id="rId290"/>
    <p:sldLayoutId id="2147485024" r:id="rId291"/>
    <p:sldLayoutId id="2147485025" r:id="rId292"/>
    <p:sldLayoutId id="2147485026" r:id="rId293"/>
    <p:sldLayoutId id="2147485027" r:id="rId294"/>
    <p:sldLayoutId id="2147485028" r:id="rId295"/>
    <p:sldLayoutId id="2147485029" r:id="rId296"/>
    <p:sldLayoutId id="2147485030" r:id="rId297"/>
    <p:sldLayoutId id="2147485031" r:id="rId298"/>
    <p:sldLayoutId id="2147485032" r:id="rId299"/>
    <p:sldLayoutId id="2147485033" r:id="rId300"/>
    <p:sldLayoutId id="2147485034" r:id="rId301"/>
    <p:sldLayoutId id="2147485035" r:id="rId302"/>
    <p:sldLayoutId id="2147485036" r:id="rId303"/>
    <p:sldLayoutId id="2147485037" r:id="rId304"/>
    <p:sldLayoutId id="2147485038" r:id="rId305"/>
    <p:sldLayoutId id="2147485039" r:id="rId306"/>
    <p:sldLayoutId id="2147485040" r:id="rId307"/>
    <p:sldLayoutId id="2147485041" r:id="rId308"/>
    <p:sldLayoutId id="2147485042" r:id="rId309"/>
    <p:sldLayoutId id="2147485043" r:id="rId310"/>
    <p:sldLayoutId id="2147485044" r:id="rId311"/>
    <p:sldLayoutId id="2147485045" r:id="rId312"/>
    <p:sldLayoutId id="2147485046" r:id="rId313"/>
    <p:sldLayoutId id="2147485047" r:id="rId314"/>
    <p:sldLayoutId id="2147485048" r:id="rId315"/>
    <p:sldLayoutId id="2147485049" r:id="rId316"/>
    <p:sldLayoutId id="2147485050" r:id="rId317"/>
    <p:sldLayoutId id="2147485051" r:id="rId318"/>
    <p:sldLayoutId id="2147485052" r:id="rId319"/>
    <p:sldLayoutId id="2147485053" r:id="rId320"/>
    <p:sldLayoutId id="2147485054" r:id="rId321"/>
    <p:sldLayoutId id="2147485055" r:id="rId322"/>
    <p:sldLayoutId id="2147485056" r:id="rId323"/>
    <p:sldLayoutId id="2147485057" r:id="rId324"/>
    <p:sldLayoutId id="2147485058" r:id="rId325"/>
    <p:sldLayoutId id="2147485059" r:id="rId326"/>
    <p:sldLayoutId id="2147485060" r:id="rId327"/>
    <p:sldLayoutId id="2147485061" r:id="rId328"/>
    <p:sldLayoutId id="2147485062" r:id="rId329"/>
    <p:sldLayoutId id="2147485063" r:id="rId330"/>
    <p:sldLayoutId id="2147485064" r:id="rId331"/>
    <p:sldLayoutId id="2147485065" r:id="rId332"/>
    <p:sldLayoutId id="2147485066" r:id="rId333"/>
    <p:sldLayoutId id="2147485067" r:id="rId334"/>
    <p:sldLayoutId id="2147485068" r:id="rId335"/>
    <p:sldLayoutId id="2147485069" r:id="rId336"/>
    <p:sldLayoutId id="2147485070" r:id="rId337"/>
    <p:sldLayoutId id="2147485071" r:id="rId338"/>
    <p:sldLayoutId id="2147485072" r:id="rId339"/>
    <p:sldLayoutId id="2147485073" r:id="rId340"/>
    <p:sldLayoutId id="2147485074" r:id="rId341"/>
    <p:sldLayoutId id="2147485075" r:id="rId342"/>
    <p:sldLayoutId id="2147485076" r:id="rId343"/>
    <p:sldLayoutId id="2147485077" r:id="rId344"/>
    <p:sldLayoutId id="2147485078" r:id="rId345"/>
    <p:sldLayoutId id="2147485079" r:id="rId346"/>
    <p:sldLayoutId id="2147485080" r:id="rId347"/>
    <p:sldLayoutId id="2147485081" r:id="rId348"/>
    <p:sldLayoutId id="2147485082" r:id="rId349"/>
    <p:sldLayoutId id="2147485083" r:id="rId350"/>
    <p:sldLayoutId id="2147485084" r:id="rId351"/>
    <p:sldLayoutId id="2147485085" r:id="rId352"/>
    <p:sldLayoutId id="2147485086" r:id="rId353"/>
    <p:sldLayoutId id="2147485087" r:id="rId354"/>
    <p:sldLayoutId id="2147485088" r:id="rId355"/>
    <p:sldLayoutId id="2147485089" r:id="rId356"/>
    <p:sldLayoutId id="2147485090" r:id="rId357"/>
    <p:sldLayoutId id="2147485091" r:id="rId358"/>
    <p:sldLayoutId id="2147485092" r:id="rId359"/>
    <p:sldLayoutId id="2147485093" r:id="rId360"/>
    <p:sldLayoutId id="2147485094" r:id="rId361"/>
    <p:sldLayoutId id="2147485095" r:id="rId362"/>
    <p:sldLayoutId id="2147485096" r:id="rId363"/>
    <p:sldLayoutId id="2147485097" r:id="rId364"/>
    <p:sldLayoutId id="2147485098" r:id="rId365"/>
    <p:sldLayoutId id="2147485099" r:id="rId366"/>
    <p:sldLayoutId id="2147485100" r:id="rId367"/>
    <p:sldLayoutId id="2147485101" r:id="rId368"/>
    <p:sldLayoutId id="2147485102" r:id="rId369"/>
    <p:sldLayoutId id="2147485103" r:id="rId370"/>
    <p:sldLayoutId id="2147485104" r:id="rId371"/>
    <p:sldLayoutId id="2147485105" r:id="rId372"/>
    <p:sldLayoutId id="2147485106" r:id="rId373"/>
    <p:sldLayoutId id="2147485107" r:id="rId374"/>
    <p:sldLayoutId id="2147485108" r:id="rId375"/>
    <p:sldLayoutId id="2147485109" r:id="rId376"/>
    <p:sldLayoutId id="2147485110" r:id="rId377"/>
    <p:sldLayoutId id="2147485111" r:id="rId378"/>
    <p:sldLayoutId id="2147485112" r:id="rId379"/>
    <p:sldLayoutId id="2147485113" r:id="rId380"/>
    <p:sldLayoutId id="2147485114" r:id="rId381"/>
    <p:sldLayoutId id="2147485115" r:id="rId382"/>
    <p:sldLayoutId id="2147485116" r:id="rId383"/>
    <p:sldLayoutId id="2147485117" r:id="rId384"/>
    <p:sldLayoutId id="2147485118" r:id="rId385"/>
    <p:sldLayoutId id="2147485119" r:id="rId386"/>
    <p:sldLayoutId id="2147485120" r:id="rId387"/>
    <p:sldLayoutId id="2147485121" r:id="rId388"/>
    <p:sldLayoutId id="2147485122" r:id="rId389"/>
    <p:sldLayoutId id="2147485123" r:id="rId390"/>
    <p:sldLayoutId id="2147485124" r:id="rId391"/>
    <p:sldLayoutId id="2147485125" r:id="rId392"/>
    <p:sldLayoutId id="2147485126" r:id="rId393"/>
    <p:sldLayoutId id="2147485127" r:id="rId394"/>
    <p:sldLayoutId id="2147485128" r:id="rId395"/>
    <p:sldLayoutId id="2147485129" r:id="rId396"/>
    <p:sldLayoutId id="2147485130" r:id="rId397"/>
    <p:sldLayoutId id="2147485131" r:id="rId398"/>
    <p:sldLayoutId id="2147485132" r:id="rId399"/>
    <p:sldLayoutId id="2147485133" r:id="rId400"/>
    <p:sldLayoutId id="2147485134" r:id="rId401"/>
    <p:sldLayoutId id="2147485135" r:id="rId402"/>
    <p:sldLayoutId id="2147485136" r:id="rId403"/>
    <p:sldLayoutId id="2147485137" r:id="rId404"/>
    <p:sldLayoutId id="2147485138" r:id="rId405"/>
    <p:sldLayoutId id="2147485139" r:id="rId406"/>
    <p:sldLayoutId id="2147485140" r:id="rId407"/>
    <p:sldLayoutId id="2147485141" r:id="rId408"/>
    <p:sldLayoutId id="2147485142" r:id="rId409"/>
    <p:sldLayoutId id="2147485143" r:id="rId410"/>
    <p:sldLayoutId id="2147485144" r:id="rId411"/>
    <p:sldLayoutId id="2147485145" r:id="rId412"/>
    <p:sldLayoutId id="2147485146" r:id="rId413"/>
    <p:sldLayoutId id="2147485147" r:id="rId414"/>
    <p:sldLayoutId id="2147485148" r:id="rId415"/>
    <p:sldLayoutId id="2147485149" r:id="rId416"/>
    <p:sldLayoutId id="2147485150" r:id="rId417"/>
    <p:sldLayoutId id="2147485151" r:id="rId418"/>
    <p:sldLayoutId id="2147485152" r:id="rId419"/>
    <p:sldLayoutId id="2147485153" r:id="rId420"/>
    <p:sldLayoutId id="2147485154" r:id="rId421"/>
    <p:sldLayoutId id="2147485155" r:id="rId422"/>
    <p:sldLayoutId id="2147485156" r:id="rId423"/>
    <p:sldLayoutId id="2147485157" r:id="rId424"/>
    <p:sldLayoutId id="2147485158" r:id="rId425"/>
    <p:sldLayoutId id="2147485159" r:id="rId426"/>
    <p:sldLayoutId id="2147485160" r:id="rId427"/>
    <p:sldLayoutId id="2147485161" r:id="rId428"/>
    <p:sldLayoutId id="2147485162" r:id="rId429"/>
    <p:sldLayoutId id="2147485163" r:id="rId430"/>
    <p:sldLayoutId id="2147485164" r:id="rId431"/>
    <p:sldLayoutId id="2147485165" r:id="rId432"/>
    <p:sldLayoutId id="2147485166" r:id="rId433"/>
    <p:sldLayoutId id="2147485167" r:id="rId434"/>
    <p:sldLayoutId id="2147485168" r:id="rId435"/>
    <p:sldLayoutId id="2147485169" r:id="rId436"/>
    <p:sldLayoutId id="2147485170" r:id="rId437"/>
    <p:sldLayoutId id="2147485171" r:id="rId438"/>
    <p:sldLayoutId id="2147485172" r:id="rId439"/>
    <p:sldLayoutId id="2147485173" r:id="rId440"/>
    <p:sldLayoutId id="2147485174" r:id="rId441"/>
    <p:sldLayoutId id="2147485175" r:id="rId442"/>
    <p:sldLayoutId id="2147485176" r:id="rId443"/>
    <p:sldLayoutId id="2147485177" r:id="rId444"/>
    <p:sldLayoutId id="2147485178" r:id="rId445"/>
    <p:sldLayoutId id="2147485179" r:id="rId446"/>
    <p:sldLayoutId id="2147485180" r:id="rId447"/>
    <p:sldLayoutId id="2147485181" r:id="rId448"/>
    <p:sldLayoutId id="2147485182" r:id="rId449"/>
    <p:sldLayoutId id="2147485183" r:id="rId450"/>
    <p:sldLayoutId id="2147485184" r:id="rId451"/>
    <p:sldLayoutId id="2147485185" r:id="rId452"/>
    <p:sldLayoutId id="2147485186" r:id="rId453"/>
    <p:sldLayoutId id="2147485187" r:id="rId454"/>
    <p:sldLayoutId id="2147485188" r:id="rId455"/>
    <p:sldLayoutId id="2147485189" r:id="rId456"/>
    <p:sldLayoutId id="2147485190" r:id="rId457"/>
    <p:sldLayoutId id="2147485191" r:id="rId458"/>
    <p:sldLayoutId id="2147485192" r:id="rId459"/>
    <p:sldLayoutId id="2147485193" r:id="rId460"/>
    <p:sldLayoutId id="2147485194" r:id="rId461"/>
    <p:sldLayoutId id="2147485195" r:id="rId462"/>
    <p:sldLayoutId id="2147485196" r:id="rId463"/>
    <p:sldLayoutId id="2147485197" r:id="rId464"/>
    <p:sldLayoutId id="2147485198" r:id="rId465"/>
    <p:sldLayoutId id="2147485199" r:id="rId466"/>
    <p:sldLayoutId id="2147485200" r:id="rId467"/>
    <p:sldLayoutId id="2147485201" r:id="rId468"/>
    <p:sldLayoutId id="2147485202" r:id="rId469"/>
    <p:sldLayoutId id="2147485203" r:id="rId470"/>
    <p:sldLayoutId id="2147485204" r:id="rId471"/>
    <p:sldLayoutId id="2147485205" r:id="rId472"/>
    <p:sldLayoutId id="2147485206" r:id="rId473"/>
    <p:sldLayoutId id="2147485207" r:id="rId474"/>
    <p:sldLayoutId id="2147485208" r:id="rId475"/>
    <p:sldLayoutId id="2147485209" r:id="rId476"/>
    <p:sldLayoutId id="2147485210" r:id="rId477"/>
    <p:sldLayoutId id="2147485211" r:id="rId478"/>
    <p:sldLayoutId id="2147485212" r:id="rId479"/>
    <p:sldLayoutId id="2147485213" r:id="rId480"/>
    <p:sldLayoutId id="2147485214" r:id="rId481"/>
    <p:sldLayoutId id="2147485215" r:id="rId482"/>
    <p:sldLayoutId id="2147485216" r:id="rId483"/>
    <p:sldLayoutId id="2147485217" r:id="rId484"/>
    <p:sldLayoutId id="2147485218" r:id="rId485"/>
    <p:sldLayoutId id="2147485219" r:id="rId486"/>
    <p:sldLayoutId id="2147485220" r:id="rId487"/>
    <p:sldLayoutId id="2147485221" r:id="rId488"/>
    <p:sldLayoutId id="2147485222" r:id="rId489"/>
    <p:sldLayoutId id="2147485223" r:id="rId490"/>
    <p:sldLayoutId id="2147485224" r:id="rId491"/>
    <p:sldLayoutId id="2147485225" r:id="rId492"/>
    <p:sldLayoutId id="2147485226" r:id="rId493"/>
    <p:sldLayoutId id="2147485227" r:id="rId494"/>
    <p:sldLayoutId id="2147485228" r:id="rId495"/>
    <p:sldLayoutId id="2147485229" r:id="rId496"/>
    <p:sldLayoutId id="2147485230" r:id="rId497"/>
    <p:sldLayoutId id="2147485231" r:id="rId498"/>
    <p:sldLayoutId id="2147485232" r:id="rId499"/>
    <p:sldLayoutId id="2147485233" r:id="rId500"/>
    <p:sldLayoutId id="2147485234" r:id="rId501"/>
    <p:sldLayoutId id="2147485235" r:id="rId502"/>
    <p:sldLayoutId id="2147485236" r:id="rId503"/>
    <p:sldLayoutId id="2147485237" r:id="rId504"/>
    <p:sldLayoutId id="2147485238" r:id="rId505"/>
    <p:sldLayoutId id="2147485239" r:id="rId506"/>
    <p:sldLayoutId id="2147485240" r:id="rId507"/>
    <p:sldLayoutId id="2147485241" r:id="rId508"/>
    <p:sldLayoutId id="2147485242" r:id="rId509"/>
    <p:sldLayoutId id="2147485243" r:id="rId510"/>
    <p:sldLayoutId id="2147485244" r:id="rId511"/>
    <p:sldLayoutId id="2147485245" r:id="rId512"/>
    <p:sldLayoutId id="2147485246" r:id="rId513"/>
    <p:sldLayoutId id="2147485247" r:id="rId514"/>
    <p:sldLayoutId id="2147485248" r:id="rId515"/>
    <p:sldLayoutId id="2147485249" r:id="rId516"/>
    <p:sldLayoutId id="2147485250" r:id="rId517"/>
    <p:sldLayoutId id="2147485251" r:id="rId518"/>
    <p:sldLayoutId id="2147485252" r:id="rId519"/>
    <p:sldLayoutId id="2147485253" r:id="rId520"/>
    <p:sldLayoutId id="2147485254" r:id="rId521"/>
    <p:sldLayoutId id="2147485255" r:id="rId522"/>
    <p:sldLayoutId id="2147485256" r:id="rId523"/>
    <p:sldLayoutId id="2147485257" r:id="rId524"/>
    <p:sldLayoutId id="2147485258" r:id="rId525"/>
    <p:sldLayoutId id="2147485259" r:id="rId526"/>
    <p:sldLayoutId id="2147485260" r:id="rId527"/>
    <p:sldLayoutId id="2147485261" r:id="rId528"/>
    <p:sldLayoutId id="2147485262" r:id="rId529"/>
    <p:sldLayoutId id="2147485263" r:id="rId530"/>
    <p:sldLayoutId id="2147485264" r:id="rId531"/>
    <p:sldLayoutId id="2147485265" r:id="rId532"/>
    <p:sldLayoutId id="2147485266" r:id="rId533"/>
    <p:sldLayoutId id="2147485267" r:id="rId534"/>
    <p:sldLayoutId id="2147485268" r:id="rId535"/>
    <p:sldLayoutId id="2147485269" r:id="rId536"/>
    <p:sldLayoutId id="2147485270" r:id="rId537"/>
    <p:sldLayoutId id="2147485271" r:id="rId538"/>
    <p:sldLayoutId id="2147485272" r:id="rId539"/>
    <p:sldLayoutId id="2147485273" r:id="rId540"/>
    <p:sldLayoutId id="2147485274" r:id="rId541"/>
    <p:sldLayoutId id="2147485275" r:id="rId542"/>
    <p:sldLayoutId id="2147485276" r:id="rId543"/>
    <p:sldLayoutId id="2147485277" r:id="rId544"/>
    <p:sldLayoutId id="2147485278" r:id="rId545"/>
    <p:sldLayoutId id="2147485279" r:id="rId546"/>
    <p:sldLayoutId id="2147485280" r:id="rId547"/>
    <p:sldLayoutId id="2147485281" r:id="rId5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45584514"/>
      </p:ext>
    </p:extLst>
  </p:cSld>
  <p:clrMap bg1="lt1" tx1="dk1" bg2="dk2" tx2="lt2" accent1="accent1" accent2="accent2" accent3="accent3" accent4="accent4" accent5="accent5" accent6="accent6" hlink="hlink" folHlink="folHlink"/>
  <p:sldLayoutIdLst>
    <p:sldLayoutId id="2147489222" r:id="rId1"/>
    <p:sldLayoutId id="2147489223" r:id="rId2"/>
    <p:sldLayoutId id="2147489224" r:id="rId3"/>
    <p:sldLayoutId id="2147489225" r:id="rId4"/>
    <p:sldLayoutId id="2147489226" r:id="rId5"/>
    <p:sldLayoutId id="2147489227" r:id="rId6"/>
    <p:sldLayoutId id="2147489228" r:id="rId7"/>
    <p:sldLayoutId id="2147489229" r:id="rId8"/>
    <p:sldLayoutId id="2147489230" r:id="rId9"/>
    <p:sldLayoutId id="2147489231" r:id="rId10"/>
    <p:sldLayoutId id="2147489232" r:id="rId11"/>
    <p:sldLayoutId id="214748923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50.xml"/><Relationship Id="rId5" Type="http://schemas.openxmlformats.org/officeDocument/2006/relationships/image" Target="../media/image29.em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55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550.xml"/><Relationship Id="rId5" Type="http://schemas.openxmlformats.org/officeDocument/2006/relationships/image" Target="../media/image44.wmf"/><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55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2.png"/><Relationship Id="rId5" Type="http://schemas.openxmlformats.org/officeDocument/2006/relationships/image" Target="../media/image51.gif"/><Relationship Id="rId4" Type="http://schemas.openxmlformats.org/officeDocument/2006/relationships/image" Target="../media/image50.gif"/></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D:\NAM%20HOC%202021-2022\GDCD\GDCD6\giao%20an%20soan\b&#224;i%201\LA%20CO%20(online-video-cutter.com).mp4" TargetMode="External"/><Relationship Id="rId5" Type="http://schemas.openxmlformats.org/officeDocument/2006/relationships/image" Target="../media/image1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0.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359304" y="1580505"/>
            <a:ext cx="7600927" cy="2215991"/>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GDCD6</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BÀI </a:t>
            </a:r>
            <a:r>
              <a:rPr lang="en-US" sz="3200" b="1" smtClean="0">
                <a:ln w="38100">
                  <a:noFill/>
                </a:ln>
                <a:solidFill>
                  <a:srgbClr val="FFFF00"/>
                </a:solidFill>
                <a:latin typeface="Times New Roman" panose="02020603050405020304" pitchFamily="18" charset="0"/>
                <a:cs typeface="Times New Roman" panose="02020603050405020304" pitchFamily="18" charset="0"/>
              </a:rPr>
              <a:t>1. </a:t>
            </a:r>
            <a:r>
              <a:rPr lang="nl-NL" sz="3200" b="1" smtClean="0">
                <a:solidFill>
                  <a:srgbClr val="FFFF00"/>
                </a:solidFill>
              </a:rPr>
              <a:t>TỰ </a:t>
            </a:r>
            <a:r>
              <a:rPr lang="nl-NL" sz="3200" b="1">
                <a:solidFill>
                  <a:srgbClr val="FFFF00"/>
                </a:solidFill>
              </a:rPr>
              <a:t>HÀO VỀ </a:t>
            </a:r>
            <a:endParaRPr lang="vi-VN" sz="3200" b="1">
              <a:solidFill>
                <a:srgbClr val="FFFF00"/>
              </a:solidFill>
            </a:endParaRPr>
          </a:p>
          <a:p>
            <a:pPr algn="ctr"/>
            <a:r>
              <a:rPr lang="nl-NL" sz="3200" b="1">
                <a:solidFill>
                  <a:srgbClr val="FFFF00"/>
                </a:solidFill>
              </a:rPr>
              <a:t>TRUYỀN THỐNG GIA ĐÌNH, DÒNG HỌ</a:t>
            </a:r>
            <a:endParaRPr lang="en-US" sz="3200">
              <a:solidFill>
                <a:srgbClr val="FFFF00"/>
              </a:solidFill>
            </a:endParaRP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08494" y="3547208"/>
            <a:ext cx="4590296"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Bích Thuận</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33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6762" y="0"/>
            <a:ext cx="1255238" cy="937524"/>
          </a:xfrm>
          <a:prstGeom prst="rect">
            <a:avLst/>
          </a:prstGeom>
        </p:spPr>
      </p:pic>
      <p:sp>
        <p:nvSpPr>
          <p:cNvPr id="3" name="Rounded Rectangle 2"/>
          <p:cNvSpPr/>
          <p:nvPr/>
        </p:nvSpPr>
        <p:spPr>
          <a:xfrm>
            <a:off x="3409425" y="1089820"/>
            <a:ext cx="4147929" cy="700546"/>
          </a:xfrm>
          <a:prstGeom prst="roundRect">
            <a:avLst/>
          </a:prstGeom>
          <a:solidFill>
            <a:srgbClr val="C0000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4" name="Rounded Rectangle 3"/>
          <p:cNvSpPr/>
          <p:nvPr/>
        </p:nvSpPr>
        <p:spPr>
          <a:xfrm>
            <a:off x="3501133" y="1163193"/>
            <a:ext cx="3964512" cy="670805"/>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5" name="TextBox 4"/>
          <p:cNvSpPr txBox="1">
            <a:spLocks noChangeArrowheads="1"/>
          </p:cNvSpPr>
          <p:nvPr/>
        </p:nvSpPr>
        <p:spPr bwMode="auto">
          <a:xfrm>
            <a:off x="4005263" y="1223963"/>
            <a:ext cx="355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fontAlgn="base">
              <a:spcBef>
                <a:spcPct val="0"/>
              </a:spcBef>
              <a:spcAft>
                <a:spcPct val="0"/>
              </a:spcAft>
            </a:pPr>
            <a:r>
              <a:rPr lang="en-US" altLang="en-US" sz="3200" b="1" dirty="0">
                <a:solidFill>
                  <a:srgbClr val="FF0000"/>
                </a:solidFill>
                <a:latin typeface="Times New Roman" pitchFamily="18" charset="0"/>
                <a:cs typeface="Times New Roman" pitchFamily="18" charset="0"/>
              </a:rPr>
              <a:t>PHIẾU BÀI TẬP</a:t>
            </a:r>
          </a:p>
        </p:txBody>
      </p:sp>
      <p:cxnSp>
        <p:nvCxnSpPr>
          <p:cNvPr id="6" name="Straight Connector 5"/>
          <p:cNvCxnSpPr/>
          <p:nvPr/>
        </p:nvCxnSpPr>
        <p:spPr>
          <a:xfrm>
            <a:off x="1785938" y="1943100"/>
            <a:ext cx="7967662" cy="61913"/>
          </a:xfrm>
          <a:prstGeom prst="line">
            <a:avLst/>
          </a:prstGeom>
          <a:noFill/>
          <a:ln w="76200" cap="flat" cmpd="sng" algn="ctr">
            <a:solidFill>
              <a:srgbClr val="FF0000"/>
            </a:solidFill>
            <a:prstDash val="solid"/>
            <a:miter lim="800000"/>
          </a:ln>
          <a:effectLst/>
        </p:spPr>
      </p:cxnSp>
      <p:cxnSp>
        <p:nvCxnSpPr>
          <p:cNvPr id="7" name="Straight Connector 6"/>
          <p:cNvCxnSpPr/>
          <p:nvPr/>
        </p:nvCxnSpPr>
        <p:spPr>
          <a:xfrm>
            <a:off x="5646738" y="1970088"/>
            <a:ext cx="0" cy="400050"/>
          </a:xfrm>
          <a:prstGeom prst="line">
            <a:avLst/>
          </a:prstGeom>
          <a:noFill/>
          <a:ln w="76200" cap="flat" cmpd="sng" algn="ctr">
            <a:solidFill>
              <a:srgbClr val="FF0000"/>
            </a:solidFill>
            <a:prstDash val="solid"/>
            <a:miter lim="800000"/>
          </a:ln>
          <a:effectLst/>
        </p:spPr>
      </p:cxnSp>
      <p:cxnSp>
        <p:nvCxnSpPr>
          <p:cNvPr id="8" name="Straight Connector 7"/>
          <p:cNvCxnSpPr/>
          <p:nvPr/>
        </p:nvCxnSpPr>
        <p:spPr>
          <a:xfrm>
            <a:off x="1768475" y="1970088"/>
            <a:ext cx="0" cy="295275"/>
          </a:xfrm>
          <a:prstGeom prst="line">
            <a:avLst/>
          </a:prstGeom>
          <a:noFill/>
          <a:ln w="76200" cap="flat" cmpd="sng" algn="ctr">
            <a:solidFill>
              <a:srgbClr val="FF0000"/>
            </a:solidFill>
            <a:prstDash val="solid"/>
            <a:miter lim="800000"/>
          </a:ln>
          <a:effectLst/>
        </p:spPr>
      </p:cxnSp>
      <p:cxnSp>
        <p:nvCxnSpPr>
          <p:cNvPr id="9" name="Straight Connector 8"/>
          <p:cNvCxnSpPr/>
          <p:nvPr/>
        </p:nvCxnSpPr>
        <p:spPr>
          <a:xfrm>
            <a:off x="9753600" y="2028825"/>
            <a:ext cx="0" cy="295275"/>
          </a:xfrm>
          <a:prstGeom prst="line">
            <a:avLst/>
          </a:prstGeom>
          <a:noFill/>
          <a:ln w="76200" cap="flat" cmpd="sng" algn="ctr">
            <a:solidFill>
              <a:srgbClr val="FF0000"/>
            </a:solidFill>
            <a:prstDash val="solid"/>
            <a:miter lim="800000"/>
          </a:ln>
          <a:effectLst/>
        </p:spPr>
      </p:cxnSp>
      <p:sp>
        <p:nvSpPr>
          <p:cNvPr id="10" name="Rounded Rectangle 9"/>
          <p:cNvSpPr/>
          <p:nvPr/>
        </p:nvSpPr>
        <p:spPr>
          <a:xfrm>
            <a:off x="213628" y="2324235"/>
            <a:ext cx="3195798" cy="1370822"/>
          </a:xfrm>
          <a:prstGeom prst="roundRect">
            <a:avLst/>
          </a:prstGeom>
          <a:solidFill>
            <a:srgbClr val="FFC00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1" name="Rounded Rectangle 10"/>
          <p:cNvSpPr/>
          <p:nvPr/>
        </p:nvSpPr>
        <p:spPr>
          <a:xfrm>
            <a:off x="240072" y="2492475"/>
            <a:ext cx="3105870" cy="1136658"/>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2" name="Rounded Rectangle 11"/>
          <p:cNvSpPr/>
          <p:nvPr/>
        </p:nvSpPr>
        <p:spPr>
          <a:xfrm>
            <a:off x="3802384" y="2429135"/>
            <a:ext cx="3957994" cy="1279515"/>
          </a:xfrm>
          <a:prstGeom prst="roundRect">
            <a:avLst/>
          </a:prstGeom>
          <a:solidFill>
            <a:srgbClr val="1D9BB8">
              <a:lumMod val="75000"/>
            </a:srgbClr>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3" name="Rounded Rectangle 12"/>
          <p:cNvSpPr/>
          <p:nvPr/>
        </p:nvSpPr>
        <p:spPr>
          <a:xfrm>
            <a:off x="3969525" y="2569909"/>
            <a:ext cx="3727049" cy="1150747"/>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4" name="Rounded Rectangle 13"/>
          <p:cNvSpPr/>
          <p:nvPr/>
        </p:nvSpPr>
        <p:spPr>
          <a:xfrm>
            <a:off x="7920288" y="2351893"/>
            <a:ext cx="4203639" cy="1341941"/>
          </a:xfrm>
          <a:prstGeom prst="roundRect">
            <a:avLst/>
          </a:prstGeom>
          <a:solidFill>
            <a:srgbClr val="7030A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5" name="Rounded Rectangle 14"/>
          <p:cNvSpPr/>
          <p:nvPr/>
        </p:nvSpPr>
        <p:spPr>
          <a:xfrm>
            <a:off x="8070574" y="2517379"/>
            <a:ext cx="4033552" cy="1263305"/>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292101" y="2594870"/>
            <a:ext cx="304641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lnSpc>
                <a:spcPct val="115000"/>
              </a:lnSpc>
              <a:spcBef>
                <a:spcPts val="0"/>
              </a:spcBef>
              <a:spcAft>
                <a:spcPts val="400"/>
              </a:spcAft>
              <a:buClr>
                <a:srgbClr val="000000"/>
              </a:buClr>
              <a:buSzPts val="1000"/>
              <a:tabLst>
                <a:tab pos="486410" algn="l"/>
              </a:tabLst>
            </a:pPr>
            <a:r>
              <a:rPr lang="en-US" b="1" kern="0" dirty="0" smtClean="0">
                <a:latin typeface="Times New Roman" pitchFamily="18" charset="0"/>
                <a:cs typeface="Times New Roman" pitchFamily="18" charset="0"/>
              </a:rPr>
              <a:t>D</a:t>
            </a:r>
            <a:r>
              <a:rPr lang="vi-VN" b="1" kern="0" dirty="0" smtClean="0">
                <a:latin typeface="Times New Roman" pitchFamily="18" charset="0"/>
                <a:cs typeface="Times New Roman" pitchFamily="18" charset="0"/>
              </a:rPr>
              <a:t>òng </a:t>
            </a:r>
            <a:r>
              <a:rPr lang="vi-VN" b="1" kern="0" dirty="0">
                <a:latin typeface="Times New Roman" pitchFamily="18" charset="0"/>
                <a:cs typeface="Times New Roman" pitchFamily="18" charset="0"/>
              </a:rPr>
              <a:t>họ Nguyễn </a:t>
            </a:r>
            <a:r>
              <a:rPr lang="vi-VN" b="1" kern="0" dirty="0" smtClean="0">
                <a:latin typeface="Times New Roman" pitchFamily="18" charset="0"/>
                <a:cs typeface="Times New Roman" pitchFamily="18" charset="0"/>
              </a:rPr>
              <a:t>Lân</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có</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truyền</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thống</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gì</a:t>
            </a:r>
            <a:r>
              <a:rPr lang="vi-VN" b="1" kern="0" dirty="0" smtClean="0">
                <a:latin typeface="Times New Roman" pitchFamily="18" charset="0"/>
                <a:cs typeface="Times New Roman" pitchFamily="18" charset="0"/>
              </a:rPr>
              <a:t>?</a:t>
            </a:r>
            <a:endParaRPr lang="en-US" dirty="0">
              <a:latin typeface="Times New Roman" pitchFamily="18" charset="0"/>
              <a:ea typeface="Segoe UI" panose="020B0502040204020203" pitchFamily="34" charset="0"/>
              <a:cs typeface="Times New Roman" pitchFamily="18" charset="0"/>
            </a:endParaRPr>
          </a:p>
        </p:txBody>
      </p:sp>
      <p:sp>
        <p:nvSpPr>
          <p:cNvPr id="17" name="TextBox 16"/>
          <p:cNvSpPr txBox="1">
            <a:spLocks noChangeArrowheads="1"/>
          </p:cNvSpPr>
          <p:nvPr/>
        </p:nvSpPr>
        <p:spPr bwMode="auto">
          <a:xfrm>
            <a:off x="3873297" y="2436841"/>
            <a:ext cx="387985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lnSpc>
                <a:spcPct val="115000"/>
              </a:lnSpc>
              <a:spcBef>
                <a:spcPts val="0"/>
              </a:spcBef>
              <a:spcAft>
                <a:spcPts val="400"/>
              </a:spcAft>
              <a:buClr>
                <a:srgbClr val="000000"/>
              </a:buClr>
              <a:buSzPts val="1000"/>
              <a:tabLst>
                <a:tab pos="510540" algn="l"/>
              </a:tabLst>
            </a:pPr>
            <a:r>
              <a:rPr lang="en-US" kern="0" dirty="0" smtClean="0">
                <a:latin typeface="Times New Roman" pitchFamily="18" charset="0"/>
                <a:cs typeface="Times New Roman" pitchFamily="18" charset="0"/>
              </a:rPr>
              <a:t> </a:t>
            </a:r>
            <a:r>
              <a:rPr lang="vi-VN" b="1" kern="0" dirty="0" smtClean="0">
                <a:latin typeface="Times New Roman" pitchFamily="18" charset="0"/>
                <a:cs typeface="Times New Roman" pitchFamily="18" charset="0"/>
              </a:rPr>
              <a:t>Em </a:t>
            </a:r>
            <a:r>
              <a:rPr lang="vi-VN" b="1" kern="0" dirty="0">
                <a:latin typeface="Times New Roman" pitchFamily="18" charset="0"/>
                <a:cs typeface="Times New Roman" pitchFamily="18" charset="0"/>
              </a:rPr>
              <a:t>có suy nghĩ gì về truyền thống của dòng họ Nguyễn Lân</a:t>
            </a:r>
            <a:r>
              <a:rPr lang="vi-VN" b="1" kern="0" dirty="0" smtClean="0">
                <a:latin typeface="Times New Roman" pitchFamily="18" charset="0"/>
                <a:cs typeface="Times New Roman" pitchFamily="18" charset="0"/>
              </a:rPr>
              <a:t>?</a:t>
            </a:r>
            <a:endParaRPr lang="vi-VN" altLang="en-US" b="1" kern="0" dirty="0">
              <a:solidFill>
                <a:srgbClr val="0066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8036396" y="2520327"/>
            <a:ext cx="41019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a:r>
              <a:rPr lang="vi-VN" b="1" dirty="0">
                <a:latin typeface="Times New Roman" pitchFamily="18" charset="0"/>
                <a:cs typeface="Times New Roman" pitchFamily="18" charset="0"/>
              </a:rPr>
              <a:t>Từ thông tin trên và những hiểu biết của bản thân, em hiểu thế nào là truyền thống gia đình, dòng họ?</a:t>
            </a:r>
            <a:endParaRPr lang="en-US" b="1" dirty="0">
              <a:latin typeface="Times New Roman" pitchFamily="18" charset="0"/>
              <a:cs typeface="Times New Roman" pitchFamily="18" charset="0"/>
            </a:endParaRPr>
          </a:p>
        </p:txBody>
      </p:sp>
      <p:sp>
        <p:nvSpPr>
          <p:cNvPr id="19" name="Down Arrow 18"/>
          <p:cNvSpPr/>
          <p:nvPr/>
        </p:nvSpPr>
        <p:spPr>
          <a:xfrm>
            <a:off x="1151732" y="3753311"/>
            <a:ext cx="1014412" cy="550863"/>
          </a:xfrm>
          <a:prstGeom prst="downArrow">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Times New Roman" pitchFamily="18" charset="0"/>
              <a:cs typeface="Times New Roman" pitchFamily="18" charset="0"/>
            </a:endParaRPr>
          </a:p>
        </p:txBody>
      </p:sp>
      <p:sp>
        <p:nvSpPr>
          <p:cNvPr id="20" name="Rounded Rectangle 19"/>
          <p:cNvSpPr/>
          <p:nvPr/>
        </p:nvSpPr>
        <p:spPr>
          <a:xfrm>
            <a:off x="152400" y="4297363"/>
            <a:ext cx="3505200" cy="2598044"/>
          </a:xfrm>
          <a:prstGeom prst="roundRect">
            <a:avLst/>
          </a:prstGeom>
          <a:solidFill>
            <a:srgbClr val="FFC000"/>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131242" y="4476406"/>
            <a:ext cx="336057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fontAlgn="base">
              <a:spcBef>
                <a:spcPct val="0"/>
              </a:spcBef>
              <a:spcAft>
                <a:spcPct val="0"/>
              </a:spcAft>
            </a:pPr>
            <a:r>
              <a:rPr lang="en-US" sz="2800" i="1" dirty="0" smtClean="0">
                <a:solidFill>
                  <a:srgbClr val="0000FF"/>
                </a:solidFill>
                <a:latin typeface="Times New Roman" pitchFamily="18" charset="0"/>
                <a:cs typeface="Times New Roman" pitchFamily="18" charset="0"/>
              </a:rPr>
              <a:t>     </a:t>
            </a:r>
            <a:r>
              <a:rPr lang="vi-VN" sz="2800" i="1" dirty="0" smtClean="0">
                <a:solidFill>
                  <a:srgbClr val="0000FF"/>
                </a:solidFill>
                <a:latin typeface="Times New Roman" pitchFamily="18" charset="0"/>
                <a:cs typeface="Times New Roman" pitchFamily="18" charset="0"/>
              </a:rPr>
              <a:t>Gia</a:t>
            </a:r>
            <a:r>
              <a:rPr lang="vi-VN" sz="2800" dirty="0" smtClean="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đình, dòng họ cố giáo sư, nhà giáo nhân dân Nguyễn Lân nổi tiếng v</a:t>
            </a:r>
            <a:r>
              <a:rPr lang="en-US" sz="2800" dirty="0">
                <a:solidFill>
                  <a:srgbClr val="0000FF"/>
                </a:solidFill>
                <a:latin typeface="Times New Roman" pitchFamily="18" charset="0"/>
                <a:cs typeface="Times New Roman" pitchFamily="18" charset="0"/>
              </a:rPr>
              <a:t>ề </a:t>
            </a:r>
            <a:r>
              <a:rPr lang="vi-VN" sz="2800" dirty="0">
                <a:solidFill>
                  <a:srgbClr val="0000FF"/>
                </a:solidFill>
                <a:latin typeface="Times New Roman" pitchFamily="18" charset="0"/>
                <a:cs typeface="Times New Roman" pitchFamily="18" charset="0"/>
              </a:rPr>
              <a:t>truyền thống hiếu học. </a:t>
            </a:r>
            <a:endParaRPr lang="vi-VN" altLang="en-US" sz="2800" b="1" i="1" dirty="0">
              <a:solidFill>
                <a:srgbClr val="0000FF"/>
              </a:solidFill>
              <a:latin typeface="Times New Roman" pitchFamily="18" charset="0"/>
              <a:cs typeface="Times New Roman" pitchFamily="18" charset="0"/>
            </a:endParaRPr>
          </a:p>
        </p:txBody>
      </p:sp>
      <p:sp>
        <p:nvSpPr>
          <p:cNvPr id="22" name="Down Arrow 21"/>
          <p:cNvSpPr/>
          <p:nvPr/>
        </p:nvSpPr>
        <p:spPr>
          <a:xfrm>
            <a:off x="5484813" y="3670300"/>
            <a:ext cx="877887" cy="508000"/>
          </a:xfrm>
          <a:prstGeom prst="downArrow">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Times New Roman" pitchFamily="18" charset="0"/>
              <a:cs typeface="Times New Roman" pitchFamily="18" charset="0"/>
            </a:endParaRPr>
          </a:p>
        </p:txBody>
      </p:sp>
      <p:sp>
        <p:nvSpPr>
          <p:cNvPr id="23" name="Rounded Rectangle 22"/>
          <p:cNvSpPr/>
          <p:nvPr/>
        </p:nvSpPr>
        <p:spPr>
          <a:xfrm>
            <a:off x="3873297" y="4270148"/>
            <a:ext cx="3729394" cy="2587852"/>
          </a:xfrm>
          <a:prstGeom prst="roundRect">
            <a:avLst/>
          </a:prstGeom>
          <a:solidFill>
            <a:srgbClr val="1D9BB8">
              <a:lumMod val="60000"/>
              <a:lumOff val="40000"/>
            </a:srgbClr>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defRPr/>
            </a:pPr>
            <a:endParaRPr lang="en-US" sz="2800" b="1" kern="0" dirty="0">
              <a:solidFill>
                <a:prstClr val="black"/>
              </a:solidFill>
              <a:latin typeface="Times New Roman" pitchFamily="18" charset="0"/>
              <a:cs typeface="Times New Roman" pitchFamily="18" charset="0"/>
            </a:endParaRPr>
          </a:p>
        </p:txBody>
      </p:sp>
      <p:sp>
        <p:nvSpPr>
          <p:cNvPr id="24" name="Rounded Rectangle 23"/>
          <p:cNvSpPr/>
          <p:nvPr/>
        </p:nvSpPr>
        <p:spPr>
          <a:xfrm>
            <a:off x="7818388" y="4253162"/>
            <a:ext cx="4337591" cy="2520964"/>
          </a:xfrm>
          <a:prstGeom prst="roundRect">
            <a:avLst/>
          </a:prstGeom>
          <a:solidFill>
            <a:srgbClr val="FFCC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defRPr/>
            </a:pPr>
            <a:endParaRPr lang="en-US" sz="2800" b="1" kern="0" dirty="0">
              <a:solidFill>
                <a:prstClr val="black"/>
              </a:solidFill>
              <a:latin typeface="Times New Roman" pitchFamily="18" charset="0"/>
              <a:cs typeface="Times New Roman" pitchFamily="18" charset="0"/>
            </a:endParaRPr>
          </a:p>
        </p:txBody>
      </p:sp>
      <p:sp>
        <p:nvSpPr>
          <p:cNvPr id="25" name="Down Arrow 24"/>
          <p:cNvSpPr/>
          <p:nvPr/>
        </p:nvSpPr>
        <p:spPr>
          <a:xfrm>
            <a:off x="10180827" y="3786649"/>
            <a:ext cx="693738" cy="517525"/>
          </a:xfrm>
          <a:prstGeom prst="downArrow">
            <a:avLst>
              <a:gd name="adj1" fmla="val 50000"/>
              <a:gd name="adj2" fmla="val 69048"/>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4000009" y="4391025"/>
            <a:ext cx="35358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fontAlgn="base">
              <a:spcBef>
                <a:spcPct val="0"/>
              </a:spcBef>
              <a:spcAft>
                <a:spcPct val="0"/>
              </a:spcAft>
            </a:pPr>
            <a:r>
              <a:rPr lang="en-US" sz="3200" dirty="0" err="1" smtClean="0">
                <a:solidFill>
                  <a:srgbClr val="FF0000"/>
                </a:solidFill>
                <a:latin typeface="Times New Roman" pitchFamily="18" charset="0"/>
                <a:cs typeface="Times New Roman" pitchFamily="18" charset="0"/>
              </a:rPr>
              <a:t>Đó</a:t>
            </a:r>
            <a:r>
              <a:rPr lang="vi-VN" sz="3200" dirty="0" smtClean="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là một truyền thống tốt đẹp cần lưu giữ và phát huy</a:t>
            </a:r>
            <a:r>
              <a:rPr lang="vi-VN" sz="3200"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algn="just" fontAlgn="base">
              <a:spcBef>
                <a:spcPct val="0"/>
              </a:spcBef>
              <a:spcAft>
                <a:spcPct val="0"/>
              </a:spcAft>
            </a:pPr>
            <a:r>
              <a:rPr lang="vi-VN" sz="3200" dirty="0" smtClean="0">
                <a:solidFill>
                  <a:srgbClr val="FF0000"/>
                </a:solidFill>
                <a:latin typeface="Times New Roman" pitchFamily="18" charset="0"/>
                <a:ea typeface="Courier New" panose="02070309020205020404" pitchFamily="49" charset="0"/>
                <a:cs typeface="Times New Roman" pitchFamily="18" charset="0"/>
              </a:rPr>
              <a:t>Em </a:t>
            </a:r>
            <a:r>
              <a:rPr lang="vi-VN" sz="3200" dirty="0">
                <a:solidFill>
                  <a:srgbClr val="FF0000"/>
                </a:solidFill>
                <a:latin typeface="Times New Roman" pitchFamily="18" charset="0"/>
                <a:ea typeface="Courier New" panose="02070309020205020404" pitchFamily="49" charset="0"/>
                <a:cs typeface="Times New Roman" pitchFamily="18" charset="0"/>
              </a:rPr>
              <a:t>thấy ngưỡng mộ, đáng học tập.</a:t>
            </a:r>
            <a:endParaRPr lang="vi-VN" altLang="en-US" sz="3200" b="1" i="1" dirty="0">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7887962" y="4236371"/>
            <a:ext cx="40867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fontAlgn="base">
              <a:spcBef>
                <a:spcPct val="0"/>
              </a:spcBef>
              <a:spcAft>
                <a:spcPct val="0"/>
              </a:spcAft>
            </a:pPr>
            <a:r>
              <a:rPr lang="en-US" sz="2800" b="1" i="1" dirty="0">
                <a:solidFill>
                  <a:srgbClr val="0000FF"/>
                </a:solidFill>
                <a:latin typeface="Times New Roman" pitchFamily="18" charset="0"/>
                <a:cs typeface="Times New Roman" pitchFamily="18" charset="0"/>
              </a:rPr>
              <a:t>- T</a:t>
            </a:r>
            <a:r>
              <a:rPr lang="vi-VN" sz="2800" b="1" i="1" dirty="0">
                <a:solidFill>
                  <a:srgbClr val="0000FF"/>
                </a:solidFill>
                <a:latin typeface="Times New Roman" pitchFamily="18" charset="0"/>
                <a:cs typeface="Times New Roman" pitchFamily="18" charset="0"/>
              </a:rPr>
              <a:t>ruyền thống gia đình, dòng họ</a:t>
            </a:r>
            <a:r>
              <a:rPr lang="en-US" sz="2800" b="1" i="1" dirty="0">
                <a:solidFill>
                  <a:srgbClr val="0000FF"/>
                </a:solidFill>
                <a:latin typeface="Times New Roman" pitchFamily="18" charset="0"/>
                <a:cs typeface="Times New Roman" pitchFamily="18" charset="0"/>
              </a:rPr>
              <a:t> </a:t>
            </a:r>
            <a:r>
              <a:rPr lang="vi-VN" sz="2800" b="1" i="1" dirty="0">
                <a:solidFill>
                  <a:srgbClr val="0000FF"/>
                </a:solidFill>
                <a:latin typeface="Times New Roman" pitchFamily="18" charset="0"/>
                <a:cs typeface="Times New Roman" pitchFamily="18" charset="0"/>
              </a:rPr>
              <a:t>là </a:t>
            </a:r>
            <a:r>
              <a:rPr lang="en-US" sz="2800" b="1" i="1" dirty="0" err="1">
                <a:solidFill>
                  <a:srgbClr val="0000FF"/>
                </a:solidFill>
                <a:latin typeface="Times New Roman" pitchFamily="18" charset="0"/>
                <a:cs typeface="Times New Roman" pitchFamily="18" charset="0"/>
              </a:rPr>
              <a:t>những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giá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trị</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tốt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đẹp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mà</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gia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đình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dòng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họ</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đã</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tạo</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ra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được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lưu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truyền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phát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huy</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từ</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thế</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hệ</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này</a:t>
            </a:r>
            <a:r>
              <a:rPr lang="en-US" sz="2800" b="1" i="1" dirty="0">
                <a:solidFill>
                  <a:srgbClr val="0000FF"/>
                </a:solidFill>
                <a:latin typeface="Times New Roman" pitchFamily="18" charset="0"/>
                <a:cs typeface="Times New Roman" pitchFamily="18" charset="0"/>
              </a:rPr>
              <a:t> sang </a:t>
            </a:r>
            <a:r>
              <a:rPr lang="en-US" sz="2800" b="1" i="1" dirty="0" err="1">
                <a:solidFill>
                  <a:srgbClr val="0000FF"/>
                </a:solidFill>
                <a:latin typeface="Times New Roman" pitchFamily="18" charset="0"/>
                <a:cs typeface="Times New Roman" pitchFamily="18" charset="0"/>
              </a:rPr>
              <a:t>thế</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hệ</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khác</a:t>
            </a:r>
            <a:r>
              <a:rPr lang="en-US" sz="2800" b="1" i="1" dirty="0">
                <a:solidFill>
                  <a:srgbClr val="0000FF"/>
                </a:solidFill>
                <a:latin typeface="Times New Roman" pitchFamily="18" charset="0"/>
                <a:cs typeface="Times New Roman" pitchFamily="18" charset="0"/>
              </a:rPr>
              <a:t>.</a:t>
            </a:r>
            <a:endParaRPr lang="en-US" altLang="en-US" sz="2800" b="1" kern="0" dirty="0">
              <a:solidFill>
                <a:srgbClr val="0000FF"/>
              </a:solidFill>
              <a:latin typeface="Times New Roman" pitchFamily="18" charset="0"/>
              <a:cs typeface="Times New Roman" pitchFamily="18" charset="0"/>
            </a:endParaRPr>
          </a:p>
        </p:txBody>
      </p:sp>
      <p:sp>
        <p:nvSpPr>
          <p:cNvPr id="28" name="AutoShape 3"/>
          <p:cNvSpPr>
            <a:spLocks noChangeArrowheads="1"/>
          </p:cNvSpPr>
          <p:nvPr/>
        </p:nvSpPr>
        <p:spPr bwMode="gray">
          <a:xfrm>
            <a:off x="1151732" y="167369"/>
            <a:ext cx="458911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itchFamily="18" charset="0"/>
                <a:cs typeface="Times New Roman" pitchFamily="18" charset="0"/>
              </a:rPr>
              <a:t>THẢO </a:t>
            </a:r>
            <a:r>
              <a:rPr lang="en-US" altLang="en-US" sz="2400" b="1" kern="0" dirty="0" smtClean="0">
                <a:solidFill>
                  <a:srgbClr val="FFFF00"/>
                </a:solidFill>
                <a:latin typeface="Times New Roman" pitchFamily="18" charset="0"/>
                <a:cs typeface="Times New Roman" pitchFamily="18" charset="0"/>
              </a:rPr>
              <a:t>LUẬN NHÓM BÀN  </a:t>
            </a:r>
            <a:endParaRPr lang="en-US" altLang="en-US" sz="2400" b="1" kern="0" dirty="0">
              <a:solidFill>
                <a:srgbClr val="FFFF00"/>
              </a:solidFill>
              <a:latin typeface="Times New Roman" pitchFamily="18" charset="0"/>
              <a:cs typeface="Times New Roman" pitchFamily="18" charset="0"/>
            </a:endParaRPr>
          </a:p>
        </p:txBody>
      </p:sp>
      <p:cxnSp>
        <p:nvCxnSpPr>
          <p:cNvPr id="31" name="Straight Connector 30"/>
          <p:cNvCxnSpPr/>
          <p:nvPr/>
        </p:nvCxnSpPr>
        <p:spPr>
          <a:xfrm>
            <a:off x="5632450" y="1684338"/>
            <a:ext cx="0" cy="285750"/>
          </a:xfrm>
          <a:prstGeom prst="line">
            <a:avLst/>
          </a:prstGeom>
          <a:noFill/>
          <a:ln w="76200" cap="flat" cmpd="sng" algn="ctr">
            <a:solidFill>
              <a:srgbClr val="FF0000"/>
            </a:solidFill>
            <a:prstDash val="solid"/>
            <a:miter lim="800000"/>
          </a:ln>
          <a:effectLst/>
        </p:spPr>
      </p:cxnSp>
    </p:spTree>
    <p:extLst>
      <p:ext uri="{BB962C8B-B14F-4D97-AF65-F5344CB8AC3E}">
        <p14:creationId xmlns:p14="http://schemas.microsoft.com/office/powerpoint/2010/main" val="2130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par>
                                <p:cTn id="78" presetID="16" presetClass="entr" presetSubtype="21"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animBg="1"/>
      <p:bldP spid="21" grpId="0"/>
      <p:bldP spid="22" grpId="0" animBg="1"/>
      <p:bldP spid="25" grpId="0" animBg="1"/>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6701000" y="-136203"/>
            <a:ext cx="4457353" cy="3219386"/>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11076106" y="1993977"/>
            <a:ext cx="1063853" cy="1355319"/>
          </a:xfrm>
          <a:prstGeom prst="rect">
            <a:avLst/>
          </a:prstGeom>
        </p:spPr>
      </p:pic>
      <p:pic>
        <p:nvPicPr>
          <p:cNvPr id="9" name="Picture 8"/>
          <p:cNvPicPr>
            <a:picLocks noChangeAspect="1"/>
          </p:cNvPicPr>
          <p:nvPr/>
        </p:nvPicPr>
        <p:blipFill>
          <a:blip r:embed="rId6"/>
          <a:stretch>
            <a:fillRect/>
          </a:stretch>
        </p:blipFill>
        <p:spPr>
          <a:xfrm>
            <a:off x="8398946" y="2671638"/>
            <a:ext cx="3853006"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3783" y="5220734"/>
            <a:ext cx="2740723" cy="16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3435503" y="2132503"/>
            <a:ext cx="357728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fontAlgn="base">
              <a:spcBef>
                <a:spcPct val="0"/>
              </a:spcBef>
              <a:spcAft>
                <a:spcPct val="0"/>
              </a:spcAft>
            </a:pPr>
            <a:r>
              <a:rPr lang="en-US" i="1" kern="0" dirty="0" smtClean="0">
                <a:solidFill>
                  <a:srgbClr val="FF0000"/>
                </a:solidFill>
                <a:latin typeface="Times New Roman" pitchFamily="18" charset="0"/>
                <a:cs typeface="Times New Roman" pitchFamily="18" charset="0"/>
              </a:rPr>
              <a:t>      </a:t>
            </a:r>
            <a:r>
              <a:rPr lang="en-US" sz="2400" i="1" kern="0" dirty="0" smtClean="0">
                <a:solidFill>
                  <a:srgbClr val="FF0000"/>
                </a:solidFill>
                <a:latin typeface="Times New Roman" pitchFamily="18" charset="0"/>
                <a:cs typeface="Times New Roman" pitchFamily="18" charset="0"/>
              </a:rPr>
              <a:t>- T</a:t>
            </a:r>
            <a:r>
              <a:rPr lang="vi-VN" sz="2400" i="1" kern="0" dirty="0" smtClean="0">
                <a:solidFill>
                  <a:srgbClr val="FF0000"/>
                </a:solidFill>
                <a:latin typeface="Times New Roman" pitchFamily="18" charset="0"/>
                <a:cs typeface="Times New Roman" pitchFamily="18" charset="0"/>
              </a:rPr>
              <a:t>ruyền </a:t>
            </a:r>
            <a:r>
              <a:rPr lang="vi-VN" sz="2400" i="1" kern="0" dirty="0">
                <a:solidFill>
                  <a:srgbClr val="FF0000"/>
                </a:solidFill>
                <a:latin typeface="Times New Roman" pitchFamily="18" charset="0"/>
                <a:cs typeface="Times New Roman" pitchFamily="18" charset="0"/>
              </a:rPr>
              <a:t>thống gia đình, dòng </a:t>
            </a:r>
            <a:r>
              <a:rPr lang="vi-VN" sz="2400" i="1" kern="0" dirty="0" smtClean="0">
                <a:solidFill>
                  <a:srgbClr val="FF0000"/>
                </a:solidFill>
                <a:latin typeface="Times New Roman" pitchFamily="18" charset="0"/>
                <a:cs typeface="Times New Roman" pitchFamily="18" charset="0"/>
              </a:rPr>
              <a:t>họ</a:t>
            </a:r>
            <a:r>
              <a:rPr lang="en-US" sz="2400" i="1" kern="0" dirty="0" smtClean="0">
                <a:solidFill>
                  <a:srgbClr val="FF0000"/>
                </a:solidFill>
                <a:latin typeface="Times New Roman" pitchFamily="18" charset="0"/>
                <a:cs typeface="Times New Roman" pitchFamily="18" charset="0"/>
              </a:rPr>
              <a:t> </a:t>
            </a:r>
            <a:r>
              <a:rPr lang="vi-VN" sz="2400" i="1" kern="0" dirty="0" smtClean="0">
                <a:solidFill>
                  <a:srgbClr val="FF0000"/>
                </a:solidFill>
                <a:latin typeface="Times New Roman" pitchFamily="18" charset="0"/>
                <a:cs typeface="Times New Roman" pitchFamily="18" charset="0"/>
              </a:rPr>
              <a:t>là </a:t>
            </a:r>
            <a:r>
              <a:rPr lang="en-US" sz="2400" i="1" kern="0" dirty="0" err="1" smtClean="0">
                <a:solidFill>
                  <a:srgbClr val="FF0000"/>
                </a:solidFill>
                <a:latin typeface="Times New Roman" pitchFamily="18" charset="0"/>
                <a:cs typeface="Times New Roman" pitchFamily="18" charset="0"/>
              </a:rPr>
              <a:t>những</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giá</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trị</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tốt</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đẹp</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mà</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gia</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đình</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dòng</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họ</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đã</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tạo</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ra</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được</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lưu</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truyền</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phát</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huy</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từ</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thế</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hệ</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này</a:t>
            </a:r>
            <a:r>
              <a:rPr lang="en-US" sz="2400" i="1" kern="0" dirty="0" smtClean="0">
                <a:solidFill>
                  <a:srgbClr val="FF0000"/>
                </a:solidFill>
                <a:latin typeface="Times New Roman" pitchFamily="18" charset="0"/>
                <a:cs typeface="Times New Roman" pitchFamily="18" charset="0"/>
              </a:rPr>
              <a:t> sang </a:t>
            </a:r>
            <a:r>
              <a:rPr lang="en-US" sz="2400" i="1" kern="0" dirty="0" err="1" smtClean="0">
                <a:solidFill>
                  <a:srgbClr val="FF0000"/>
                </a:solidFill>
                <a:latin typeface="Times New Roman" pitchFamily="18" charset="0"/>
                <a:cs typeface="Times New Roman" pitchFamily="18" charset="0"/>
              </a:rPr>
              <a:t>thế</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hệ</a:t>
            </a:r>
            <a:r>
              <a:rPr lang="en-US" sz="2400" i="1" kern="0" dirty="0" smtClean="0">
                <a:solidFill>
                  <a:srgbClr val="FF0000"/>
                </a:solidFill>
                <a:latin typeface="Times New Roman" pitchFamily="18" charset="0"/>
                <a:cs typeface="Times New Roman" pitchFamily="18" charset="0"/>
              </a:rPr>
              <a:t> </a:t>
            </a:r>
            <a:r>
              <a:rPr lang="en-US" sz="2400" i="1" kern="0" dirty="0" err="1" smtClean="0">
                <a:solidFill>
                  <a:srgbClr val="FF0000"/>
                </a:solidFill>
                <a:latin typeface="Times New Roman" pitchFamily="18" charset="0"/>
                <a:cs typeface="Times New Roman" pitchFamily="18" charset="0"/>
              </a:rPr>
              <a:t>khác</a:t>
            </a:r>
            <a:r>
              <a:rPr lang="en-US" sz="2400" i="1" kern="0" dirty="0" smtClean="0">
                <a:solidFill>
                  <a:srgbClr val="FF0000"/>
                </a:solidFill>
                <a:latin typeface="Times New Roman" pitchFamily="18" charset="0"/>
                <a:cs typeface="Times New Roman" pitchFamily="18" charset="0"/>
              </a:rPr>
              <a:t>.</a:t>
            </a:r>
            <a:endParaRPr lang="en-US" altLang="en-US" sz="2400" b="1" kern="0" dirty="0" smtClean="0">
              <a:solidFill>
                <a:srgbClr val="000000"/>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7125107" y="415217"/>
            <a:ext cx="3763352"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fontAlgn="base">
              <a:spcBef>
                <a:spcPct val="0"/>
              </a:spcBef>
              <a:spcAft>
                <a:spcPct val="0"/>
              </a:spcAft>
            </a:pPr>
            <a:r>
              <a:rPr lang="en-US" i="1" kern="0" dirty="0" smtClean="0">
                <a:solidFill>
                  <a:srgbClr val="FF0000"/>
                </a:solidFill>
                <a:latin typeface="Times New Roman" pitchFamily="18" charset="0"/>
                <a:cs typeface="Times New Roman" pitchFamily="18" charset="0"/>
              </a:rPr>
              <a:t>    -</a:t>
            </a:r>
            <a:r>
              <a:rPr lang="vi-VN" sz="2400" i="1" kern="0" dirty="0" smtClean="0">
                <a:solidFill>
                  <a:srgbClr val="FF0000"/>
                </a:solidFill>
                <a:latin typeface="Times New Roman" pitchFamily="18" charset="0"/>
                <a:cs typeface="Times New Roman" pitchFamily="18" charset="0"/>
              </a:rPr>
              <a:t>Tự </a:t>
            </a:r>
            <a:r>
              <a:rPr lang="vi-VN" sz="2400" i="1" kern="0" dirty="0">
                <a:solidFill>
                  <a:srgbClr val="FF0000"/>
                </a:solidFill>
                <a:latin typeface="Times New Roman" pitchFamily="18" charset="0"/>
                <a:cs typeface="Times New Roman" pitchFamily="18" charset="0"/>
              </a:rPr>
              <a:t>hào về truyền thống gia đình, dòng họ là thể hiện sự hài lòng, hãnh diện về các giá trị tốt đẹp mà gia đình, dòng họ đã tạo ra.</a:t>
            </a:r>
            <a:endParaRPr lang="en-US" sz="2400" kern="0"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endParaRPr lang="en-US" altLang="en-US" sz="2000" b="1" kern="0" dirty="0" smtClean="0">
              <a:solidFill>
                <a:srgbClr val="00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116112" y="561350"/>
            <a:ext cx="304067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50000"/>
              </a:spcBef>
              <a:spcAft>
                <a:spcPct val="0"/>
              </a:spcAft>
              <a:buFontTx/>
              <a:buNone/>
            </a:pPr>
            <a:r>
              <a:rPr lang="en-US" altLang="en-US" sz="2400" b="1" u="sng" dirty="0" err="1" smtClean="0">
                <a:solidFill>
                  <a:srgbClr val="0000FF"/>
                </a:solidFill>
                <a:latin typeface="Times New Roman" pitchFamily="18" charset="0"/>
                <a:cs typeface="Times New Roman" pitchFamily="18" charset="0"/>
              </a:rPr>
              <a:t>Truyền</a:t>
            </a:r>
            <a:r>
              <a:rPr lang="en-US" altLang="en-US" sz="2400" b="1" u="sng" dirty="0" smtClean="0">
                <a:solidFill>
                  <a:srgbClr val="0000FF"/>
                </a:solidFill>
                <a:latin typeface="Times New Roman" pitchFamily="18" charset="0"/>
                <a:cs typeface="Times New Roman" pitchFamily="18" charset="0"/>
              </a:rPr>
              <a:t> </a:t>
            </a:r>
            <a:r>
              <a:rPr lang="en-US" altLang="en-US" sz="2400" b="1" u="sng" dirty="0" err="1" smtClean="0">
                <a:solidFill>
                  <a:srgbClr val="0000FF"/>
                </a:solidFill>
                <a:latin typeface="Times New Roman" pitchFamily="18" charset="0"/>
                <a:cs typeface="Times New Roman" pitchFamily="18" charset="0"/>
              </a:rPr>
              <a:t>thống</a:t>
            </a:r>
            <a:r>
              <a:rPr lang="en-US" altLang="en-US" sz="2400" b="1" dirty="0" smtClean="0">
                <a:solidFill>
                  <a:srgbClr val="0000FF"/>
                </a:solidFill>
                <a:latin typeface="Times New Roman" pitchFamily="18" charset="0"/>
                <a:cs typeface="Times New Roman" pitchFamily="18" charset="0"/>
              </a:rPr>
              <a:t>:</a:t>
            </a:r>
            <a:r>
              <a:rPr lang="en-US" altLang="en-US" sz="2400" b="1" dirty="0" smtClean="0">
                <a:solidFill>
                  <a:prstClr val="black"/>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Là</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những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giá</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trị</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tinh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thần</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được</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hình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thành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trong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quá</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trình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lịch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sử</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lâu</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dài</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của</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một</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cộng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đồng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Nó</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bao</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gồm</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những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đức</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tính</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tập</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quán</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tư</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tưởng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lối</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sống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và</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ứng</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xử</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được</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truyền</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từ</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thế</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hệ</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này</a:t>
            </a:r>
            <a:r>
              <a:rPr lang="en-US" altLang="en-US" sz="2400" b="1" i="1" dirty="0" smtClean="0">
                <a:solidFill>
                  <a:srgbClr val="660066"/>
                </a:solidFill>
                <a:latin typeface="Times New Roman" pitchFamily="18" charset="0"/>
                <a:cs typeface="Times New Roman" pitchFamily="18" charset="0"/>
              </a:rPr>
              <a:t> sang </a:t>
            </a:r>
            <a:r>
              <a:rPr lang="en-US" altLang="en-US" sz="2400" b="1" i="1" dirty="0" err="1" smtClean="0">
                <a:solidFill>
                  <a:srgbClr val="660066"/>
                </a:solidFill>
                <a:latin typeface="Times New Roman" pitchFamily="18" charset="0"/>
                <a:cs typeface="Times New Roman" pitchFamily="18" charset="0"/>
              </a:rPr>
              <a:t>thế</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hệ</a:t>
            </a:r>
            <a:r>
              <a:rPr lang="en-US" altLang="en-US" sz="2400" b="1" i="1" dirty="0" smtClean="0">
                <a:solidFill>
                  <a:srgbClr val="660066"/>
                </a:solidFill>
                <a:latin typeface="Times New Roman" pitchFamily="18" charset="0"/>
                <a:cs typeface="Times New Roman" pitchFamily="18" charset="0"/>
              </a:rPr>
              <a:t> </a:t>
            </a:r>
            <a:r>
              <a:rPr lang="en-US" altLang="en-US" sz="2400" b="1" i="1" dirty="0" err="1" smtClean="0">
                <a:solidFill>
                  <a:srgbClr val="660066"/>
                </a:solidFill>
                <a:latin typeface="Times New Roman" pitchFamily="18" charset="0"/>
                <a:cs typeface="Times New Roman" pitchFamily="18" charset="0"/>
              </a:rPr>
              <a:t>khác</a:t>
            </a:r>
            <a:r>
              <a:rPr lang="en-US" altLang="en-US" sz="2400" b="1" i="1" dirty="0" smtClean="0">
                <a:solidFill>
                  <a:srgbClr val="660066"/>
                </a:solidFill>
                <a:latin typeface="Times New Roman" pitchFamily="18" charset="0"/>
                <a:cs typeface="Times New Roman" pitchFamily="18" charset="0"/>
              </a:rPr>
              <a:t>.</a:t>
            </a:r>
          </a:p>
        </p:txBody>
      </p:sp>
      <p:pic>
        <p:nvPicPr>
          <p:cNvPr id="15" name="Picture 14" descr="58PIC58PIC58PIC58PICHsaGKG559akDq_PIC2018.png"/>
          <p:cNvPicPr>
            <a:picLocks noChangeAspect="1"/>
          </p:cNvPicPr>
          <p:nvPr/>
        </p:nvPicPr>
        <p:blipFill>
          <a:blip r:embed="rId8" cstate="print"/>
          <a:srcRect l="7143" t="16071" r="5357" b="14286"/>
          <a:stretch>
            <a:fillRect/>
          </a:stretch>
        </p:blipFill>
        <p:spPr>
          <a:xfrm>
            <a:off x="-203200" y="-72570"/>
            <a:ext cx="3725955" cy="5863771"/>
          </a:xfrm>
          <a:prstGeom prst="rect">
            <a:avLst/>
          </a:prstGeom>
        </p:spPr>
      </p:pic>
      <p:pic>
        <p:nvPicPr>
          <p:cNvPr id="16"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5376" y="1270995"/>
            <a:ext cx="4936064" cy="4154449"/>
          </a:xfrm>
          <a:prstGeom prst="rect">
            <a:avLst/>
          </a:prstGeom>
        </p:spPr>
      </p:pic>
    </p:spTree>
    <p:extLst>
      <p:ext uri="{BB962C8B-B14F-4D97-AF65-F5344CB8AC3E}">
        <p14:creationId xmlns:p14="http://schemas.microsoft.com/office/powerpoint/2010/main" val="9430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8 0.14746 L -0.07617 -0.04004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lide(fromBottom)">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778" y="184125"/>
            <a:ext cx="213524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0" y="184125"/>
            <a:ext cx="24384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0870" y="523826"/>
            <a:ext cx="12118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“THỬ TÀI </a:t>
            </a:r>
            <a:r>
              <a:rPr lang="en-US" altLang="en-US" sz="7200" b="1" dirty="0" smtClean="0">
                <a:solidFill>
                  <a:srgbClr val="FF0000"/>
                </a:solidFill>
                <a:latin typeface="Times New Roman" pitchFamily="18" charset="0"/>
                <a:ea typeface="Helvetica Neue"/>
                <a:cs typeface="Times New Roman" pitchFamily="18" charset="0"/>
              </a:rPr>
              <a:t>HIỂU BIẾT”</a:t>
            </a:r>
            <a:endParaRPr lang="en-SG" altLang="en-US" sz="7200" b="1" dirty="0">
              <a:solidFill>
                <a:srgbClr val="FF0000"/>
              </a:solidFill>
              <a:latin typeface="Times New Roman" pitchFamily="18" charset="0"/>
              <a:cs typeface="Times New Roman" pitchFamily="18" charset="0"/>
            </a:endParaRPr>
          </a:p>
        </p:txBody>
      </p:sp>
      <p:sp>
        <p:nvSpPr>
          <p:cNvPr id="7" name="椭圆 1">
            <a:extLst>
              <a:ext uri="{FF2B5EF4-FFF2-40B4-BE49-F238E27FC236}">
                <a16:creationId xmlns:a16="http://schemas.microsoft.com/office/drawing/2014/main" id="{6398008A-62D9-48B7-972B-C5354C17C2A4}"/>
              </a:ext>
            </a:extLst>
          </p:cNvPr>
          <p:cNvSpPr>
            <a:spLocks noChangeArrowheads="1"/>
          </p:cNvSpPr>
          <p:nvPr/>
        </p:nvSpPr>
        <p:spPr bwMode="auto">
          <a:xfrm>
            <a:off x="594406" y="2800124"/>
            <a:ext cx="2827337"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D7D31">
              <a:lumMod val="40000"/>
              <a:lumOff val="60000"/>
            </a:srgbClr>
          </a:solidFill>
          <a:ln>
            <a:noFill/>
          </a:ln>
        </p:spPr>
        <p:txBody>
          <a:bodyPr lIns="121904" tIns="60952" rIns="121904" bIns="60952" anchor="ctr"/>
          <a:lstStyle/>
          <a:p>
            <a:pPr>
              <a:defRPr/>
            </a:pPr>
            <a:endParaRPr lang="zh-CN" altLang="zh-CN" sz="16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8" name="椭圆 1">
            <a:extLst>
              <a:ext uri="{FF2B5EF4-FFF2-40B4-BE49-F238E27FC236}">
                <a16:creationId xmlns:a16="http://schemas.microsoft.com/office/drawing/2014/main" id="{7611AD2D-28F0-47D1-A5ED-647E06C028F6}"/>
              </a:ext>
            </a:extLst>
          </p:cNvPr>
          <p:cNvSpPr>
            <a:spLocks noChangeArrowheads="1"/>
          </p:cNvSpPr>
          <p:nvPr/>
        </p:nvSpPr>
        <p:spPr bwMode="auto">
          <a:xfrm>
            <a:off x="3148013" y="2770188"/>
            <a:ext cx="2828925"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lumMod val="60000"/>
              <a:lumOff val="40000"/>
            </a:srgbClr>
          </a:solidFill>
          <a:ln>
            <a:no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9" name="TextBox 22">
            <a:extLst>
              <a:ext uri="{FF2B5EF4-FFF2-40B4-BE49-F238E27FC236}">
                <a16:creationId xmlns:a16="http://schemas.microsoft.com/office/drawing/2014/main" id="{F04C6742-4453-4C43-AE72-203111F99271}"/>
              </a:ext>
            </a:extLst>
          </p:cNvPr>
          <p:cNvSpPr>
            <a:spLocks noChangeArrowheads="1"/>
          </p:cNvSpPr>
          <p:nvPr/>
        </p:nvSpPr>
        <p:spPr bwMode="auto">
          <a:xfrm>
            <a:off x="775850" y="3819199"/>
            <a:ext cx="2241550" cy="105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lnSpc>
                <a:spcPct val="125000"/>
              </a:lnSpc>
              <a:spcBef>
                <a:spcPct val="0"/>
              </a:spcBef>
              <a:spcAft>
                <a:spcPct val="0"/>
              </a:spcAft>
              <a:defRPr/>
            </a:pPr>
            <a:r>
              <a:rPr lang="en-US" sz="2531" b="1" dirty="0" smtClean="0">
                <a:solidFill>
                  <a:srgbClr val="FF0000"/>
                </a:solidFill>
                <a:latin typeface="Times New Roman" pitchFamily="18" charset="0"/>
                <a:ea typeface="Arial Unicode MS"/>
                <a:cs typeface="Times New Roman" pitchFamily="18" charset="0"/>
              </a:rPr>
              <a:t>Chia </a:t>
            </a:r>
            <a:r>
              <a:rPr lang="en-US" sz="2531" b="1" dirty="0" err="1" smtClean="0">
                <a:solidFill>
                  <a:srgbClr val="FF0000"/>
                </a:solidFill>
                <a:latin typeface="Times New Roman" pitchFamily="18" charset="0"/>
                <a:ea typeface="Arial Unicode MS"/>
                <a:cs typeface="Times New Roman" pitchFamily="18" charset="0"/>
              </a:rPr>
              <a:t>lớp</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ra</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thành</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hai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endParaRPr lang="zh-CN" altLang="en-US" sz="225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10" name="TextBox 24">
            <a:extLst>
              <a:ext uri="{FF2B5EF4-FFF2-40B4-BE49-F238E27FC236}">
                <a16:creationId xmlns:a16="http://schemas.microsoft.com/office/drawing/2014/main" id="{1B7AAC34-B9FC-49C0-9936-89ED1C9E75EE}"/>
              </a:ext>
            </a:extLst>
          </p:cNvPr>
          <p:cNvSpPr>
            <a:spLocks noChangeArrowheads="1"/>
          </p:cNvSpPr>
          <p:nvPr/>
        </p:nvSpPr>
        <p:spPr bwMode="auto">
          <a:xfrm>
            <a:off x="3371850" y="3403374"/>
            <a:ext cx="2389188" cy="158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lnSpc>
                <a:spcPct val="125000"/>
              </a:lnSpc>
              <a:spcBef>
                <a:spcPct val="0"/>
              </a:spcBef>
              <a:spcAft>
                <a:spcPct val="0"/>
              </a:spcAft>
              <a:defRPr/>
            </a:pPr>
            <a:r>
              <a:rPr lang="en-US" sz="2531" b="1" dirty="0" err="1" smtClean="0">
                <a:solidFill>
                  <a:srgbClr val="FF0000"/>
                </a:solidFill>
                <a:latin typeface="Times New Roman" pitchFamily="18" charset="0"/>
                <a:ea typeface="Arial Unicode MS"/>
                <a:cs typeface="Times New Roman" pitchFamily="18" charset="0"/>
              </a:rPr>
              <a:t>Mỗi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cử</a:t>
            </a:r>
            <a:r>
              <a:rPr lang="en-US" sz="2531" b="1" dirty="0" smtClean="0">
                <a:solidFill>
                  <a:srgbClr val="FF0000"/>
                </a:solidFill>
                <a:latin typeface="Times New Roman" pitchFamily="18" charset="0"/>
                <a:ea typeface="Arial Unicode MS"/>
                <a:cs typeface="Times New Roman" pitchFamily="18" charset="0"/>
              </a:rPr>
              <a:t> 5 </a:t>
            </a:r>
            <a:r>
              <a:rPr lang="en-US" sz="2531" b="1" dirty="0" err="1" smtClean="0">
                <a:solidFill>
                  <a:srgbClr val="FF0000"/>
                </a:solidFill>
                <a:latin typeface="Times New Roman" pitchFamily="18" charset="0"/>
                <a:ea typeface="Arial Unicode MS"/>
                <a:cs typeface="Times New Roman" pitchFamily="18" charset="0"/>
              </a:rPr>
              <a:t>bạn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xuất</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sắc</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nhất</a:t>
            </a:r>
            <a:endParaRPr lang="zh-CN" altLang="en-US" sz="225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11" name="椭圆 1">
            <a:extLst>
              <a:ext uri="{FF2B5EF4-FFF2-40B4-BE49-F238E27FC236}">
                <a16:creationId xmlns:a16="http://schemas.microsoft.com/office/drawing/2014/main" id="{B3A023A6-EDCC-4E72-BCB0-88DBB90B39F2}"/>
              </a:ext>
            </a:extLst>
          </p:cNvPr>
          <p:cNvSpPr>
            <a:spLocks noChangeArrowheads="1"/>
          </p:cNvSpPr>
          <p:nvPr/>
        </p:nvSpPr>
        <p:spPr bwMode="auto">
          <a:xfrm>
            <a:off x="5749925" y="2590800"/>
            <a:ext cx="2827338" cy="336477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5B9BD5">
              <a:lumMod val="20000"/>
              <a:lumOff val="80000"/>
            </a:srgbClr>
          </a:solidFill>
          <a:ln>
            <a:solidFill>
              <a:srgbClr val="5B9BD5">
                <a:lumMod val="40000"/>
                <a:lumOff val="60000"/>
              </a:srgbClr>
            </a:solid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12" name="TextBox 26">
            <a:extLst>
              <a:ext uri="{FF2B5EF4-FFF2-40B4-BE49-F238E27FC236}">
                <a16:creationId xmlns:a16="http://schemas.microsoft.com/office/drawing/2014/main" id="{F3DF4417-35F3-40EF-9FD8-0EB660A199D6}"/>
              </a:ext>
            </a:extLst>
          </p:cNvPr>
          <p:cNvSpPr>
            <a:spLocks noChangeArrowheads="1"/>
          </p:cNvSpPr>
          <p:nvPr/>
        </p:nvSpPr>
        <p:spPr bwMode="auto">
          <a:xfrm>
            <a:off x="5984875" y="3153920"/>
            <a:ext cx="2597495" cy="255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p>
            <a:pPr eaLnBrk="0" fontAlgn="base" hangingPunct="0">
              <a:lnSpc>
                <a:spcPct val="125000"/>
              </a:lnSpc>
              <a:spcBef>
                <a:spcPct val="0"/>
              </a:spcBef>
              <a:spcAft>
                <a:spcPct val="0"/>
              </a:spcAft>
              <a:defRPr/>
            </a:pPr>
            <a:r>
              <a:rPr lang="en-US" sz="2531" b="1" dirty="0" err="1" smtClean="0">
                <a:solidFill>
                  <a:srgbClr val="FF0000"/>
                </a:solidFill>
                <a:latin typeface="Times New Roman" pitchFamily="18" charset="0"/>
                <a:ea typeface="Arial Unicode MS"/>
                <a:cs typeface="Times New Roman" pitchFamily="18" charset="0"/>
              </a:rPr>
              <a:t>Đạ</a:t>
            </a:r>
            <a:r>
              <a:rPr lang="it-IT" sz="2531" b="1" dirty="0" smtClean="0">
                <a:solidFill>
                  <a:srgbClr val="FF0000"/>
                </a:solidFill>
                <a:latin typeface="Times New Roman" pitchFamily="18" charset="0"/>
                <a:ea typeface="Arial Unicode MS"/>
                <a:cs typeface="Times New Roman" pitchFamily="18" charset="0"/>
              </a:rPr>
              <a:t>i </a:t>
            </a:r>
            <a:r>
              <a:rPr lang="it-IT" sz="2531" b="1" dirty="0">
                <a:solidFill>
                  <a:srgbClr val="FF0000"/>
                </a:solidFill>
                <a:latin typeface="Times New Roman" pitchFamily="18" charset="0"/>
                <a:ea typeface="Arial Unicode MS"/>
                <a:cs typeface="Times New Roman" pitchFamily="18" charset="0"/>
              </a:rPr>
              <a:t>di</a:t>
            </a:r>
            <a:r>
              <a:rPr lang="en-US" sz="2531" b="1" dirty="0" err="1">
                <a:solidFill>
                  <a:srgbClr val="FF0000"/>
                </a:solidFill>
                <a:latin typeface="Times New Roman" pitchFamily="18" charset="0"/>
                <a:ea typeface="Arial Unicode MS"/>
                <a:cs typeface="Times New Roman" pitchFamily="18" charset="0"/>
              </a:rPr>
              <a:t>ện</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hai</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đội</a:t>
            </a:r>
            <a:r>
              <a:rPr lang="en-US" sz="2531" b="1" dirty="0" smtClean="0">
                <a:solidFill>
                  <a:srgbClr val="FF0000"/>
                </a:solidFill>
                <a:latin typeface="Times New Roman" pitchFamily="18" charset="0"/>
                <a:ea typeface="Arial Unicode MS"/>
                <a:cs typeface="Times New Roman" pitchFamily="18" charset="0"/>
              </a:rPr>
              <a:t> l</a:t>
            </a:r>
            <a:r>
              <a:rPr lang="fr-FR" sz="2531" b="1" dirty="0">
                <a:solidFill>
                  <a:srgbClr val="FF0000"/>
                </a:solidFill>
                <a:latin typeface="Times New Roman" pitchFamily="18" charset="0"/>
                <a:ea typeface="Arial Unicode MS"/>
                <a:cs typeface="Times New Roman" pitchFamily="18" charset="0"/>
              </a:rPr>
              <a:t>ê</a:t>
            </a:r>
            <a:r>
              <a:rPr lang="en-US" sz="2531" b="1" dirty="0">
                <a:solidFill>
                  <a:srgbClr val="FF0000"/>
                </a:solidFill>
                <a:latin typeface="Times New Roman" pitchFamily="18" charset="0"/>
                <a:ea typeface="Arial Unicode MS"/>
                <a:cs typeface="Times New Roman" pitchFamily="18" charset="0"/>
              </a:rPr>
              <a:t>n </a:t>
            </a:r>
            <a:r>
              <a:rPr lang="en-US" sz="2531" b="1" dirty="0" err="1">
                <a:solidFill>
                  <a:srgbClr val="FF0000"/>
                </a:solidFill>
                <a:latin typeface="Times New Roman" pitchFamily="18" charset="0"/>
                <a:ea typeface="Arial Unicode MS"/>
                <a:cs typeface="Times New Roman" pitchFamily="18" charset="0"/>
              </a:rPr>
              <a:t>bả</a:t>
            </a:r>
            <a:r>
              <a:rPr lang="nl-NL" sz="2531" b="1" dirty="0">
                <a:solidFill>
                  <a:srgbClr val="FF0000"/>
                </a:solidFill>
                <a:latin typeface="Times New Roman" pitchFamily="18" charset="0"/>
                <a:ea typeface="Arial Unicode MS"/>
                <a:cs typeface="Times New Roman" pitchFamily="18" charset="0"/>
              </a:rPr>
              <a:t>ng v</a:t>
            </a:r>
            <a:r>
              <a:rPr lang="fr-FR" sz="2531" b="1" dirty="0">
                <a:solidFill>
                  <a:srgbClr val="FF0000"/>
                </a:solidFill>
                <a:latin typeface="Times New Roman" pitchFamily="18" charset="0"/>
                <a:ea typeface="Arial Unicode MS"/>
                <a:cs typeface="Times New Roman" pitchFamily="18" charset="0"/>
              </a:rPr>
              <a:t>à </a:t>
            </a:r>
            <a:r>
              <a:rPr lang="en-US" sz="2531" b="1" dirty="0" err="1">
                <a:solidFill>
                  <a:srgbClr val="FF0000"/>
                </a:solidFill>
                <a:latin typeface="Times New Roman" pitchFamily="18" charset="0"/>
                <a:ea typeface="Arial Unicode MS"/>
                <a:cs typeface="Times New Roman" pitchFamily="18" charset="0"/>
              </a:rPr>
              <a:t>liệt</a:t>
            </a:r>
            <a:r>
              <a:rPr lang="en-US" sz="2531" b="1" dirty="0">
                <a:solidFill>
                  <a:srgbClr val="FF0000"/>
                </a:solidFill>
                <a:latin typeface="Times New Roman" pitchFamily="18" charset="0"/>
                <a:ea typeface="Arial Unicode MS"/>
                <a:cs typeface="Times New Roman" pitchFamily="18" charset="0"/>
              </a:rPr>
              <a:t> k</a:t>
            </a:r>
            <a:r>
              <a:rPr lang="fr-FR" sz="2531" b="1" dirty="0">
                <a:solidFill>
                  <a:srgbClr val="FF0000"/>
                </a:solidFill>
                <a:latin typeface="Times New Roman" pitchFamily="18" charset="0"/>
                <a:ea typeface="Arial Unicode MS"/>
                <a:cs typeface="Times New Roman" pitchFamily="18" charset="0"/>
              </a:rPr>
              <a:t>ê </a:t>
            </a:r>
            <a:r>
              <a:rPr lang="pt-PT" sz="2531" b="1" dirty="0">
                <a:solidFill>
                  <a:srgbClr val="FF0000"/>
                </a:solidFill>
                <a:latin typeface="Times New Roman" pitchFamily="18" charset="0"/>
                <a:ea typeface="Arial Unicode MS"/>
                <a:cs typeface="Times New Roman" pitchFamily="18" charset="0"/>
              </a:rPr>
              <a:t>nh</a:t>
            </a:r>
            <a:r>
              <a:rPr lang="en-US" sz="2531" b="1" dirty="0" err="1">
                <a:solidFill>
                  <a:srgbClr val="FF0000"/>
                </a:solidFill>
                <a:latin typeface="Times New Roman" pitchFamily="18" charset="0"/>
                <a:ea typeface="Arial Unicode MS"/>
                <a:cs typeface="Times New Roman" pitchFamily="18" charset="0"/>
              </a:rPr>
              <a:t>ững</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truyền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thống</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mà</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em</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biết</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trong</a:t>
            </a:r>
            <a:r>
              <a:rPr lang="en-US" sz="2531" b="1" dirty="0" smtClean="0">
                <a:solidFill>
                  <a:srgbClr val="FF0000"/>
                </a:solidFill>
                <a:latin typeface="Times New Roman" pitchFamily="18" charset="0"/>
                <a:ea typeface="Arial Unicode MS"/>
                <a:cs typeface="Times New Roman" pitchFamily="18" charset="0"/>
              </a:rPr>
              <a:t> 5’</a:t>
            </a:r>
            <a:endParaRPr lang="en-US" sz="2531" b="1" dirty="0">
              <a:solidFill>
                <a:srgbClr val="FF0000"/>
              </a:solidFill>
              <a:latin typeface="Times New Roman" pitchFamily="18" charset="0"/>
              <a:ea typeface="Arial Unicode MS"/>
              <a:cs typeface="Times New Roman" pitchFamily="18" charset="0"/>
            </a:endParaRPr>
          </a:p>
        </p:txBody>
      </p:sp>
      <p:sp>
        <p:nvSpPr>
          <p:cNvPr id="13" name="椭圆 11">
            <a:extLst>
              <a:ext uri="{FF2B5EF4-FFF2-40B4-BE49-F238E27FC236}">
                <a16:creationId xmlns:a16="http://schemas.microsoft.com/office/drawing/2014/main" id="{2A1971D4-B7CF-4AB7-B353-78B896BF0082}"/>
              </a:ext>
            </a:extLst>
          </p:cNvPr>
          <p:cNvSpPr>
            <a:spLocks noChangeArrowheads="1"/>
          </p:cNvSpPr>
          <p:nvPr/>
        </p:nvSpPr>
        <p:spPr bwMode="auto">
          <a:xfrm>
            <a:off x="8379372" y="2590800"/>
            <a:ext cx="3024187" cy="3406309"/>
          </a:xfrm>
          <a:prstGeom prst="ellipse">
            <a:avLst/>
          </a:prstGeom>
          <a:solidFill>
            <a:srgbClr val="00FFCC"/>
          </a:solidFill>
          <a:ln>
            <a:noFill/>
          </a:ln>
        </p:spPr>
        <p:txBody>
          <a:bodyPr lIns="121904" tIns="60952" rIns="121904" bIns="60952" anchor="ctr"/>
          <a:lstStyle/>
          <a:p>
            <a:pPr algn="ctr">
              <a:defRPr/>
            </a:pPr>
            <a:endParaRPr lang="zh-CN" altLang="zh-CN" sz="4200" kern="0">
              <a:solidFill>
                <a:prstClr val="black"/>
              </a:solidFill>
              <a:latin typeface="Times New Roman" pitchFamily="18" charset="0"/>
              <a:ea typeface="微软雅黑"/>
              <a:cs typeface="Times New Roman" pitchFamily="18" charset="0"/>
              <a:sym typeface="宋体" panose="02010600030101010101" pitchFamily="2" charset="-122"/>
            </a:endParaRPr>
          </a:p>
        </p:txBody>
      </p:sp>
      <p:sp>
        <p:nvSpPr>
          <p:cNvPr id="14" name="TextBox 28">
            <a:extLst>
              <a:ext uri="{FF2B5EF4-FFF2-40B4-BE49-F238E27FC236}">
                <a16:creationId xmlns:a16="http://schemas.microsoft.com/office/drawing/2014/main" id="{8478CA23-A6CC-4E6E-BFFA-91CE5F79A294}"/>
              </a:ext>
            </a:extLst>
          </p:cNvPr>
          <p:cNvSpPr>
            <a:spLocks noChangeArrowheads="1"/>
          </p:cNvSpPr>
          <p:nvPr/>
        </p:nvSpPr>
        <p:spPr bwMode="auto">
          <a:xfrm>
            <a:off x="8974154" y="3441700"/>
            <a:ext cx="2278062" cy="20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truyền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thống</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16116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sp>
        <p:nvSpPr>
          <p:cNvPr id="3" name="Oval 2"/>
          <p:cNvSpPr/>
          <p:nvPr/>
        </p:nvSpPr>
        <p:spPr>
          <a:xfrm>
            <a:off x="4326107" y="2286791"/>
            <a:ext cx="3257550" cy="2152650"/>
          </a:xfrm>
          <a:prstGeom prst="ellipse">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TRUYỀN THỐNG</a:t>
            </a:r>
          </a:p>
        </p:txBody>
      </p:sp>
      <p:sp>
        <p:nvSpPr>
          <p:cNvPr id="5" name="Oval 4"/>
          <p:cNvSpPr/>
          <p:nvPr/>
        </p:nvSpPr>
        <p:spPr>
          <a:xfrm>
            <a:off x="5678729" y="232"/>
            <a:ext cx="2032000" cy="1885950"/>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Đạo</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đức</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p>
        </p:txBody>
      </p:sp>
      <p:sp>
        <p:nvSpPr>
          <p:cNvPr id="6" name="Oval 5"/>
          <p:cNvSpPr/>
          <p:nvPr/>
        </p:nvSpPr>
        <p:spPr>
          <a:xfrm>
            <a:off x="8686800" y="2659975"/>
            <a:ext cx="2171700" cy="2019300"/>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7" name="Oval 6"/>
          <p:cNvSpPr/>
          <p:nvPr/>
        </p:nvSpPr>
        <p:spPr>
          <a:xfrm>
            <a:off x="6999337" y="4702540"/>
            <a:ext cx="2480419" cy="1828800"/>
          </a:xfrm>
          <a:prstGeom prst="ellipse">
            <a:avLst/>
          </a:prstGeom>
          <a:solidFill>
            <a:srgbClr val="A5A5A5">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Cần</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cù</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lao</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động</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8" name="Oval 7"/>
          <p:cNvSpPr/>
          <p:nvPr/>
        </p:nvSpPr>
        <p:spPr>
          <a:xfrm>
            <a:off x="1849611" y="4300466"/>
            <a:ext cx="2343150" cy="2019300"/>
          </a:xfrm>
          <a:prstGeom prst="ellipse">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9" name="Oval 8"/>
          <p:cNvSpPr/>
          <p:nvPr/>
        </p:nvSpPr>
        <p:spPr>
          <a:xfrm>
            <a:off x="1219613" y="2358012"/>
            <a:ext cx="2133600"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Hiếu</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thảo</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0" name="Up Arrow 9"/>
          <p:cNvSpPr/>
          <p:nvPr/>
        </p:nvSpPr>
        <p:spPr>
          <a:xfrm rot="19744618">
            <a:off x="5003599" y="1694887"/>
            <a:ext cx="396240" cy="75990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Up Arrow 10"/>
          <p:cNvSpPr/>
          <p:nvPr/>
        </p:nvSpPr>
        <p:spPr>
          <a:xfrm rot="310225">
            <a:off x="6275838" y="1746668"/>
            <a:ext cx="477520" cy="594484"/>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Up Arrow 11"/>
          <p:cNvSpPr/>
          <p:nvPr/>
        </p:nvSpPr>
        <p:spPr>
          <a:xfrm rot="5400000">
            <a:off x="7918671" y="289070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Up Arrow 12"/>
          <p:cNvSpPr/>
          <p:nvPr/>
        </p:nvSpPr>
        <p:spPr>
          <a:xfrm rot="8235613">
            <a:off x="7230749" y="4023580"/>
            <a:ext cx="477520" cy="939488"/>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Up Arrow 13"/>
          <p:cNvSpPr/>
          <p:nvPr/>
        </p:nvSpPr>
        <p:spPr>
          <a:xfrm rot="13511267">
            <a:off x="4051985" y="3891087"/>
            <a:ext cx="477520" cy="9198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Up Arrow 14"/>
          <p:cNvSpPr/>
          <p:nvPr/>
        </p:nvSpPr>
        <p:spPr>
          <a:xfrm rot="16493360">
            <a:off x="3557437" y="281816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Oval 15"/>
          <p:cNvSpPr/>
          <p:nvPr/>
        </p:nvSpPr>
        <p:spPr>
          <a:xfrm>
            <a:off x="7963664" y="425708"/>
            <a:ext cx="2032000" cy="1885950"/>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Văn</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hóa</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7" name="Up Arrow 16"/>
          <p:cNvSpPr/>
          <p:nvPr/>
        </p:nvSpPr>
        <p:spPr>
          <a:xfrm rot="3322112">
            <a:off x="7609353" y="1848258"/>
            <a:ext cx="477520" cy="117405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Oval 17"/>
          <p:cNvSpPr/>
          <p:nvPr/>
        </p:nvSpPr>
        <p:spPr>
          <a:xfrm>
            <a:off x="4230861" y="5185019"/>
            <a:ext cx="2601631" cy="1687365"/>
          </a:xfrm>
          <a:prstGeom prst="ellipse">
            <a:avLst/>
          </a:prstGeom>
          <a:solidFill>
            <a:srgbClr val="FFCC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Làng</a:t>
            </a:r>
            <a:r>
              <a:rPr kumimoji="0" lang="en-US" sz="30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nghề</a:t>
            </a:r>
            <a:endParaRPr kumimoji="0" lang="en-US" sz="30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9" name="Up Arrow 18"/>
          <p:cNvSpPr/>
          <p:nvPr/>
        </p:nvSpPr>
        <p:spPr>
          <a:xfrm rot="11893995">
            <a:off x="5473855" y="4400300"/>
            <a:ext cx="477520" cy="783532"/>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 name="Oval 19"/>
          <p:cNvSpPr/>
          <p:nvPr/>
        </p:nvSpPr>
        <p:spPr>
          <a:xfrm>
            <a:off x="1461352" y="438642"/>
            <a:ext cx="2133600"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p>
        </p:txBody>
      </p:sp>
      <p:sp>
        <p:nvSpPr>
          <p:cNvPr id="21" name="Up Arrow 20"/>
          <p:cNvSpPr/>
          <p:nvPr/>
        </p:nvSpPr>
        <p:spPr>
          <a:xfrm rot="17448776">
            <a:off x="3773227" y="1888476"/>
            <a:ext cx="477520" cy="118659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 name="Oval 21"/>
          <p:cNvSpPr/>
          <p:nvPr/>
        </p:nvSpPr>
        <p:spPr>
          <a:xfrm>
            <a:off x="3623121" y="119509"/>
            <a:ext cx="1917700" cy="1714500"/>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Yêu</a:t>
            </a: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nước</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23" name="Rectangle 22"/>
          <p:cNvSpPr/>
          <p:nvPr/>
        </p:nvSpPr>
        <p:spPr>
          <a:xfrm>
            <a:off x="8830539" y="3091934"/>
            <a:ext cx="2066061" cy="1077218"/>
          </a:xfrm>
          <a:prstGeom prst="rect">
            <a:avLst/>
          </a:prstGeom>
        </p:spPr>
        <p:txBody>
          <a:bodyPr wrap="square">
            <a:spAutoFit/>
          </a:bodyPr>
          <a:lstStyle/>
          <a:p>
            <a:pPr algn="ctr"/>
            <a:r>
              <a:rPr lang="en-US" sz="3200" b="1" dirty="0" err="1" smtClean="0">
                <a:solidFill>
                  <a:prstClr val="white"/>
                </a:solidFill>
                <a:latin typeface="Times New Roman" pitchFamily="18" charset="0"/>
                <a:cs typeface="Times New Roman" pitchFamily="18" charset="0"/>
              </a:rPr>
              <a:t>Nghề</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nghiệp</a:t>
            </a:r>
            <a:endParaRPr lang="en-US" sz="3200" b="1" dirty="0">
              <a:solidFill>
                <a:prstClr val="white"/>
              </a:solidFill>
              <a:latin typeface="Times New Roman" pitchFamily="18" charset="0"/>
              <a:cs typeface="Times New Roman" pitchFamily="18" charset="0"/>
            </a:endParaRPr>
          </a:p>
        </p:txBody>
      </p:sp>
      <p:sp>
        <p:nvSpPr>
          <p:cNvPr id="24" name="Rectangle 23"/>
          <p:cNvSpPr/>
          <p:nvPr/>
        </p:nvSpPr>
        <p:spPr>
          <a:xfrm>
            <a:off x="1811511" y="4892631"/>
            <a:ext cx="2173897" cy="584775"/>
          </a:xfrm>
          <a:prstGeom prst="rect">
            <a:avLst/>
          </a:prstGeom>
        </p:spPr>
        <p:txBody>
          <a:bodyPr wrap="square">
            <a:spAutoFit/>
          </a:bodyPr>
          <a:lstStyle/>
          <a:p>
            <a:pPr algn="ctr"/>
            <a:r>
              <a:rPr lang="en-US" sz="3200" b="1" dirty="0" err="1" smtClean="0">
                <a:solidFill>
                  <a:prstClr val="white"/>
                </a:solidFill>
                <a:latin typeface="Times New Roman" pitchFamily="18" charset="0"/>
                <a:cs typeface="Times New Roman" pitchFamily="18" charset="0"/>
              </a:rPr>
              <a:t>Hiếu</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học</a:t>
            </a:r>
            <a:endParaRPr lang="en-US" sz="32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791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9"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9"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dissolv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tgtEl>
                                          <p:spTgt spid="2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dissolve">
                                      <p:cBhvr>
                                        <p:cTn id="88" dur="500"/>
                                        <p:tgtEl>
                                          <p:spTgt spid="2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917583" y="377370"/>
            <a:ext cx="6098060" cy="697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MỘT SỐ TRUYỀN THỐNG :</a:t>
            </a:r>
            <a:endParaRPr lang="vi-VN"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endParaRPr lang="en-US"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Truyền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thống</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lao</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động</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sản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xuất</a:t>
            </a:r>
            <a:r>
              <a:rPr lang="en-US" sz="2000" i="1" dirty="0">
                <a:solidFill>
                  <a:srgbClr val="0000FF"/>
                </a:solidFill>
                <a:latin typeface="Times New Roman" pitchFamily="18" charset="0"/>
                <a:cs typeface="Times New Roman" pitchFamily="18" charset="0"/>
              </a:rPr>
              <a:t> :</a:t>
            </a:r>
          </a:p>
          <a:p>
            <a:pPr marL="342900" indent="-342900" eaLnBrk="1" fontAlgn="base" hangingPunct="1">
              <a:spcBef>
                <a:spcPct val="0"/>
              </a:spcBef>
              <a:spcAft>
                <a:spcPct val="0"/>
              </a:spcAft>
              <a:buFontTx/>
              <a:buChar char="-"/>
              <a:defRPr/>
            </a:pPr>
            <a:r>
              <a:rPr lang="en-US" sz="2000" i="1" dirty="0" err="1">
                <a:solidFill>
                  <a:srgbClr val="FF0000"/>
                </a:solidFill>
                <a:latin typeface="Times New Roman" pitchFamily="18" charset="0"/>
                <a:cs typeface="Times New Roman" pitchFamily="18" charset="0"/>
              </a:rPr>
              <a:t>Kinh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nghiệm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trồng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lúa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nước</a:t>
            </a:r>
            <a:r>
              <a:rPr lang="en-US" sz="2000" i="1" dirty="0">
                <a:solidFill>
                  <a:srgbClr val="FF0000"/>
                </a:solidFill>
                <a:latin typeface="Times New Roman" pitchFamily="18" charset="0"/>
                <a:cs typeface="Times New Roman" pitchFamily="18" charset="0"/>
              </a:rPr>
              <a:t>.</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Chữa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bệnh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bằng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cây</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thuốc</a:t>
            </a:r>
            <a:r>
              <a:rPr lang="en-US" sz="2000" i="1" dirty="0">
                <a:solidFill>
                  <a:srgbClr val="FF0000"/>
                </a:solidFill>
                <a:latin typeface="Times New Roman" pitchFamily="18" charset="0"/>
                <a:cs typeface="Times New Roman" pitchFamily="18" charset="0"/>
              </a:rPr>
              <a:t> Nam……..</a:t>
            </a:r>
          </a:p>
          <a:p>
            <a:pPr eaLnBrk="1" fontAlgn="base" hangingPunct="1">
              <a:spcBef>
                <a:spcPct val="0"/>
              </a:spcBef>
              <a:spcAft>
                <a:spcPct val="0"/>
              </a:spcAft>
              <a:defRPr/>
            </a:pPr>
            <a:endParaRPr lang="en-US"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Truyền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thống</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về</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đạo</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đức</a:t>
            </a:r>
            <a:r>
              <a:rPr lang="en-US" sz="2000" i="1" dirty="0">
                <a:solidFill>
                  <a:srgbClr val="0000FF"/>
                </a:solidFill>
                <a:latin typeface="Times New Roman" pitchFamily="18" charset="0"/>
                <a:cs typeface="Times New Roman" pitchFamily="18" charset="0"/>
              </a:rPr>
              <a:t>:</a:t>
            </a:r>
          </a:p>
          <a:p>
            <a:pPr eaLnBrk="1" fontAlgn="base" hangingPunct="1">
              <a:spcBef>
                <a:spcPct val="0"/>
              </a:spcBef>
              <a:spcAft>
                <a:spcPct val="0"/>
              </a:spcAft>
              <a:defRPr/>
            </a:pPr>
            <a:r>
              <a:rPr lang="vi-VN" sz="2000" i="1" dirty="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Hiếu</a:t>
            </a:r>
            <a:r>
              <a:rPr lang="en-US" sz="2000" i="1" dirty="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thảo</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hiếu</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học</a:t>
            </a:r>
            <a:r>
              <a:rPr lang="en-US" sz="2000" i="1" dirty="0">
                <a:solidFill>
                  <a:srgbClr val="FF0000"/>
                </a:solidFill>
                <a:latin typeface="Times New Roman" pitchFamily="18" charset="0"/>
                <a:cs typeface="Times New Roman" pitchFamily="18" charset="0"/>
              </a:rPr>
              <a:t> </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Yêu</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nước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chống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ngoại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xâm</a:t>
            </a:r>
            <a:r>
              <a:rPr lang="en-US" sz="2000" i="1" dirty="0">
                <a:solidFill>
                  <a:srgbClr val="FF0000"/>
                </a:solidFill>
                <a:latin typeface="Times New Roman" pitchFamily="18" charset="0"/>
                <a:cs typeface="Times New Roman" pitchFamily="18" charset="0"/>
              </a:rPr>
              <a:t>.</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Nhân</a:t>
            </a:r>
            <a:r>
              <a:rPr lang="en-US" sz="2000" i="1" dirty="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nghĩa</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đoàn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kết</a:t>
            </a:r>
            <a:r>
              <a:rPr lang="en-US" sz="2000" i="1" dirty="0">
                <a:solidFill>
                  <a:srgbClr val="FF0000"/>
                </a:solidFill>
                <a:latin typeface="Times New Roman" pitchFamily="18" charset="0"/>
                <a:cs typeface="Times New Roman" pitchFamily="18" charset="0"/>
              </a:rPr>
              <a:t> ………</a:t>
            </a:r>
          </a:p>
          <a:p>
            <a:pPr eaLnBrk="1" fontAlgn="base" hangingPunct="1">
              <a:spcBef>
                <a:spcPct val="0"/>
              </a:spcBef>
              <a:spcAft>
                <a:spcPct val="0"/>
              </a:spcAft>
              <a:defRPr/>
            </a:pPr>
            <a:endParaRPr lang="vi-VN"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Truyền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thống</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văn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hóa</a:t>
            </a:r>
            <a:r>
              <a:rPr lang="en-US" sz="2000" i="1" dirty="0">
                <a:solidFill>
                  <a:srgbClr val="0000FF"/>
                </a:solidFill>
                <a:latin typeface="Times New Roman" pitchFamily="18" charset="0"/>
                <a:cs typeface="Times New Roman" pitchFamily="18" charset="0"/>
              </a:rPr>
              <a:t>:</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Cách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giao</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tiếp</a:t>
            </a:r>
            <a:r>
              <a:rPr lang="en-US" sz="2000" i="1" dirty="0">
                <a:solidFill>
                  <a:srgbClr val="FF0000"/>
                </a:solidFill>
                <a:latin typeface="Times New Roman" pitchFamily="18" charset="0"/>
                <a:cs typeface="Times New Roman" pitchFamily="18" charset="0"/>
              </a:rPr>
              <a:t>.</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Trang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phục</a:t>
            </a:r>
            <a:r>
              <a:rPr lang="en-US" sz="2000" i="1" dirty="0">
                <a:solidFill>
                  <a:srgbClr val="FF0000"/>
                </a:solidFill>
                <a:latin typeface="Times New Roman" pitchFamily="18" charset="0"/>
                <a:cs typeface="Times New Roman" pitchFamily="18" charset="0"/>
              </a:rPr>
              <a:t>.</a:t>
            </a:r>
          </a:p>
          <a:p>
            <a:pPr eaLnBrk="1" fontAlgn="base" hangingPunct="1">
              <a:spcBef>
                <a:spcPct val="0"/>
              </a:spcBef>
              <a:spcAft>
                <a:spcPct val="0"/>
              </a:spcAft>
              <a:defRPr/>
            </a:pPr>
            <a:r>
              <a:rPr lang="vi-VN" sz="2000" i="1" dirty="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      - </a:t>
            </a:r>
            <a:r>
              <a:rPr lang="en-US" sz="2000" i="1" dirty="0" err="1">
                <a:solidFill>
                  <a:srgbClr val="FF0000"/>
                </a:solidFill>
                <a:latin typeface="Times New Roman" pitchFamily="18" charset="0"/>
                <a:cs typeface="Times New Roman" pitchFamily="18" charset="0"/>
              </a:rPr>
              <a:t>Phong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tục</a:t>
            </a:r>
            <a:r>
              <a:rPr lang="en-US" sz="2000" i="1" dirty="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tập</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tập</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quán</a:t>
            </a:r>
            <a:r>
              <a:rPr lang="en-US" sz="2000" i="1" dirty="0">
                <a:solidFill>
                  <a:srgbClr val="FF0000"/>
                </a:solidFill>
                <a:latin typeface="Times New Roman" pitchFamily="18" charset="0"/>
                <a:cs typeface="Times New Roman" pitchFamily="18" charset="0"/>
              </a:rPr>
              <a:t>………</a:t>
            </a: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a:t>
            </a:r>
            <a:endParaRPr lang="vi-VN"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Truyền</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thống</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nghệ</a:t>
            </a:r>
            <a:r>
              <a:rPr lang="en-US" sz="2000" i="1" dirty="0">
                <a:solidFill>
                  <a:srgbClr val="0000FF"/>
                </a:solidFill>
                <a:latin typeface="Times New Roman" pitchFamily="18" charset="0"/>
                <a:cs typeface="Times New Roman" pitchFamily="18" charset="0"/>
              </a:rPr>
              <a:t> </a:t>
            </a:r>
            <a:r>
              <a:rPr lang="en-US" sz="2000" i="1" dirty="0" err="1">
                <a:solidFill>
                  <a:srgbClr val="0000FF"/>
                </a:solidFill>
                <a:latin typeface="Times New Roman" pitchFamily="18" charset="0"/>
                <a:cs typeface="Times New Roman" pitchFamily="18" charset="0"/>
              </a:rPr>
              <a:t>thuật</a:t>
            </a:r>
            <a:r>
              <a:rPr lang="en-US" sz="2000" i="1" dirty="0">
                <a:solidFill>
                  <a:srgbClr val="0000FF"/>
                </a:solidFill>
                <a:latin typeface="Times New Roman" pitchFamily="18" charset="0"/>
                <a:cs typeface="Times New Roman" pitchFamily="18" charset="0"/>
              </a:rPr>
              <a:t>:</a:t>
            </a:r>
          </a:p>
          <a:p>
            <a:pPr eaLnBrk="1" fontAlgn="base" hangingPunct="1">
              <a:spcBef>
                <a:spcPct val="0"/>
              </a:spcBef>
              <a:spcAft>
                <a:spcPct val="0"/>
              </a:spcAft>
              <a:defRPr/>
            </a:pPr>
            <a:r>
              <a:rPr lang="vi-VN" sz="2000" i="1" dirty="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  </a:t>
            </a:r>
            <a:r>
              <a:rPr lang="en-US" sz="2000" i="1" dirty="0" smtClean="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Tranh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dân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gian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Đông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Hồ</a:t>
            </a:r>
            <a:endParaRPr lang="en-US" sz="2000" i="1" dirty="0">
              <a:solidFill>
                <a:srgbClr val="FF0000"/>
              </a:solidFill>
              <a:latin typeface="Times New Roman" pitchFamily="18" charset="0"/>
              <a:cs typeface="Times New Roman" pitchFamily="18" charset="0"/>
            </a:endParaRPr>
          </a:p>
          <a:p>
            <a:pPr eaLnBrk="1" fontAlgn="base" hangingPunct="1">
              <a:spcBef>
                <a:spcPct val="0"/>
              </a:spcBef>
              <a:spcAft>
                <a:spcPct val="0"/>
              </a:spcAft>
              <a:defRPr/>
            </a:pPr>
            <a:r>
              <a:rPr lang="en-US" sz="2000" i="1" dirty="0">
                <a:solidFill>
                  <a:srgbClr val="FF0000"/>
                </a:solidFill>
                <a:latin typeface="Times New Roman" pitchFamily="18" charset="0"/>
                <a:cs typeface="Times New Roman" pitchFamily="18" charset="0"/>
              </a:rPr>
              <a:t>  </a:t>
            </a:r>
            <a:r>
              <a:rPr lang="en-US" sz="2000" i="1" dirty="0" smtClean="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a:t>
            </a:r>
            <a:r>
              <a:rPr lang="vi-VN" sz="2000" i="1" dirty="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Múa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rối</a:t>
            </a:r>
            <a:r>
              <a:rPr lang="en-US" sz="2000" i="1" dirty="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nước</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điêu</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khắc</a:t>
            </a:r>
            <a:r>
              <a:rPr lang="en-US" sz="2000" i="1" dirty="0">
                <a:solidFill>
                  <a:srgbClr val="FF0000"/>
                </a:solidFill>
                <a:latin typeface="Times New Roman" pitchFamily="18" charset="0"/>
                <a:cs typeface="Times New Roman" pitchFamily="18" charset="0"/>
              </a:rPr>
              <a:t> </a:t>
            </a:r>
          </a:p>
          <a:p>
            <a:pPr eaLnBrk="1" fontAlgn="base" hangingPunct="1">
              <a:spcBef>
                <a:spcPct val="0"/>
              </a:spcBef>
              <a:spcAft>
                <a:spcPct val="0"/>
              </a:spcAft>
              <a:defRPr/>
            </a:pPr>
            <a:r>
              <a:rPr lang="en-US" sz="2000" i="1" dirty="0" smtClean="0">
                <a:solidFill>
                  <a:srgbClr val="FF0000"/>
                </a:solidFill>
                <a:latin typeface="Times New Roman" pitchFamily="18" charset="0"/>
                <a:cs typeface="Times New Roman" pitchFamily="18" charset="0"/>
              </a:rPr>
              <a:t>-</a:t>
            </a:r>
            <a:r>
              <a:rPr lang="vi-VN"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Các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làn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điệu</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dân</a:t>
            </a:r>
            <a:r>
              <a:rPr lang="en-US" sz="2000" i="1" dirty="0">
                <a:solidFill>
                  <a:srgbClr val="FF0000"/>
                </a:solidFill>
                <a:latin typeface="Times New Roman" pitchFamily="18" charset="0"/>
                <a:cs typeface="Times New Roman" pitchFamily="18" charset="0"/>
              </a:rPr>
              <a:t> </a:t>
            </a:r>
            <a:r>
              <a:rPr lang="en-US" sz="2000" i="1" dirty="0" smtClean="0">
                <a:solidFill>
                  <a:srgbClr val="FF0000"/>
                </a:solidFill>
                <a:latin typeface="Times New Roman" pitchFamily="18" charset="0"/>
                <a:cs typeface="Times New Roman" pitchFamily="18" charset="0"/>
              </a:rPr>
              <a:t>ca, ca </a:t>
            </a:r>
            <a:r>
              <a:rPr lang="en-US" sz="2000" i="1" dirty="0" err="1" smtClean="0">
                <a:solidFill>
                  <a:srgbClr val="FF0000"/>
                </a:solidFill>
                <a:latin typeface="Times New Roman" pitchFamily="18" charset="0"/>
                <a:cs typeface="Times New Roman" pitchFamily="18" charset="0"/>
              </a:rPr>
              <a:t>cổ</a:t>
            </a:r>
            <a:r>
              <a:rPr lang="en-US" sz="2000" i="1" dirty="0" smtClean="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ca </a:t>
            </a:r>
            <a:r>
              <a:rPr lang="en-US" sz="2000" i="1" dirty="0" err="1">
                <a:solidFill>
                  <a:srgbClr val="FF0000"/>
                </a:solidFill>
                <a:latin typeface="Times New Roman" pitchFamily="18" charset="0"/>
                <a:cs typeface="Times New Roman" pitchFamily="18" charset="0"/>
              </a:rPr>
              <a:t>cải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lương</a:t>
            </a:r>
            <a:r>
              <a:rPr lang="en-US" sz="2000" i="1" dirty="0">
                <a:solidFill>
                  <a:srgbClr val="FF0000"/>
                </a:solidFill>
                <a:latin typeface="Times New Roman" pitchFamily="18" charset="0"/>
                <a:cs typeface="Times New Roman" pitchFamily="18" charset="0"/>
              </a:rPr>
              <a:t> ……..</a:t>
            </a:r>
          </a:p>
          <a:p>
            <a:pPr eaLnBrk="1" fontAlgn="base" hangingPunct="1">
              <a:spcBef>
                <a:spcPct val="0"/>
              </a:spcBef>
              <a:spcAft>
                <a:spcPct val="0"/>
              </a:spcAft>
              <a:defRPr/>
            </a:pPr>
            <a:endParaRPr lang="en-US" sz="1900" i="1" dirty="0">
              <a:solidFill>
                <a:srgbClr val="0000FF"/>
              </a:solidFill>
              <a:latin typeface="Times New Roman" pitchFamily="18" charset="0"/>
              <a:cs typeface="Times New Roman" pitchFamily="18" charset="0"/>
            </a:endParaRPr>
          </a:p>
          <a:p>
            <a:pPr eaLnBrk="1" fontAlgn="base" hangingPunct="1">
              <a:spcBef>
                <a:spcPct val="50000"/>
              </a:spcBef>
              <a:spcAft>
                <a:spcPct val="0"/>
              </a:spcAft>
              <a:defRPr/>
            </a:pPr>
            <a:endParaRPr lang="en-US" sz="1900"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stretch>
            <a:fillRect/>
          </a:stretch>
        </p:blipFill>
        <p:spPr>
          <a:xfrm>
            <a:off x="7495454" y="5285563"/>
            <a:ext cx="2792627" cy="1310187"/>
          </a:xfrm>
          <a:prstGeom prst="rect">
            <a:avLst/>
          </a:prstGeom>
        </p:spPr>
      </p:pic>
      <p:pic>
        <p:nvPicPr>
          <p:cNvPr id="6" name="Picture 5"/>
          <p:cNvPicPr>
            <a:picLocks noChangeAspect="1"/>
          </p:cNvPicPr>
          <p:nvPr/>
        </p:nvPicPr>
        <p:blipFill>
          <a:blip r:embed="rId3"/>
          <a:stretch>
            <a:fillRect/>
          </a:stretch>
        </p:blipFill>
        <p:spPr>
          <a:xfrm>
            <a:off x="6907670" y="3523036"/>
            <a:ext cx="2792627" cy="1603418"/>
          </a:xfrm>
          <a:prstGeom prst="rect">
            <a:avLst/>
          </a:prstGeom>
        </p:spPr>
      </p:pic>
      <p:pic>
        <p:nvPicPr>
          <p:cNvPr id="7" name="Picture 6"/>
          <p:cNvPicPr>
            <a:picLocks noChangeAspect="1"/>
          </p:cNvPicPr>
          <p:nvPr/>
        </p:nvPicPr>
        <p:blipFill>
          <a:blip r:embed="rId4"/>
          <a:stretch>
            <a:fillRect/>
          </a:stretch>
        </p:blipFill>
        <p:spPr>
          <a:xfrm>
            <a:off x="7755147" y="2108744"/>
            <a:ext cx="2590800" cy="1510592"/>
          </a:xfrm>
          <a:prstGeom prst="rect">
            <a:avLst/>
          </a:prstGeom>
        </p:spPr>
      </p:pic>
      <p:pic>
        <p:nvPicPr>
          <p:cNvPr id="8" name="Picture 14" descr="Mãn nhãn trước 30+ hình ảnh cánh đồng lúa thơ mộng nh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186" y="448405"/>
            <a:ext cx="2619375" cy="1592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58PIC58PIC58PIC58PICHsaGKG559akDq_PIC2018.png"/>
          <p:cNvPicPr>
            <a:picLocks noChangeAspect="1"/>
          </p:cNvPicPr>
          <p:nvPr/>
        </p:nvPicPr>
        <p:blipFill>
          <a:blip r:embed="rId6" cstate="print"/>
          <a:srcRect l="7143" t="16071" r="5357" b="14286"/>
          <a:stretch>
            <a:fillRect/>
          </a:stretch>
        </p:blipFill>
        <p:spPr>
          <a:xfrm>
            <a:off x="-345440" y="-477781"/>
            <a:ext cx="12524826" cy="8045338"/>
          </a:xfrm>
          <a:prstGeom prst="rect">
            <a:avLst/>
          </a:prstGeom>
        </p:spPr>
      </p:pic>
    </p:spTree>
    <p:extLst>
      <p:ext uri="{BB962C8B-B14F-4D97-AF65-F5344CB8AC3E}">
        <p14:creationId xmlns:p14="http://schemas.microsoft.com/office/powerpoint/2010/main" val="14011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1000"/>
                                        <p:tgtEl>
                                          <p:spTgt spid="3">
                                            <p:txEl>
                                              <p:pRg st="2" end="2"/>
                                            </p:txEl>
                                          </p:spTgt>
                                        </p:tgtEl>
                                      </p:cBhvr>
                                    </p:animEffect>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1000"/>
                                        <p:tgtEl>
                                          <p:spTgt spid="3">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1000"/>
                                        <p:tgtEl>
                                          <p:spTgt spid="3">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ox(in)">
                                      <p:cBhvr>
                                        <p:cTn id="50" dur="1000"/>
                                        <p:tgtEl>
                                          <p:spTgt spid="3">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slide(fromBottom)">
                                      <p:cBhvr>
                                        <p:cTn id="53" dur="1000"/>
                                        <p:tgtEl>
                                          <p:spTgt spid="3">
                                            <p:txEl>
                                              <p:pRg st="12" end="12"/>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slide(fromBottom)">
                                      <p:cBhvr>
                                        <p:cTn id="56" dur="500"/>
                                        <p:tgtEl>
                                          <p:spTgt spid="3">
                                            <p:txEl>
                                              <p:pRg st="13" end="13"/>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slide(fromBottom)">
                                      <p:cBhvr>
                                        <p:cTn id="59" dur="500"/>
                                        <p:tgtEl>
                                          <p:spTgt spid="3">
                                            <p:txEl>
                                              <p:pRg st="14" end="14"/>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circle(in)">
                                      <p:cBhvr>
                                        <p:cTn id="67" dur="1000"/>
                                        <p:tgtEl>
                                          <p:spTgt spid="3">
                                            <p:txEl>
                                              <p:pRg st="16" end="16"/>
                                            </p:txEl>
                                          </p:spTgt>
                                        </p:tgtEl>
                                      </p:cBhvr>
                                    </p:animEffect>
                                  </p:childTnLst>
                                </p:cTn>
                              </p:par>
                              <p:par>
                                <p:cTn id="68" presetID="16" presetClass="entr" presetSubtype="26" fill="hold" nodeType="with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barn(inHorizontal)">
                                      <p:cBhvr>
                                        <p:cTn id="70" dur="1000"/>
                                        <p:tgtEl>
                                          <p:spTgt spid="3">
                                            <p:txEl>
                                              <p:pRg st="17" end="17"/>
                                            </p:txEl>
                                          </p:spTgt>
                                        </p:tgtEl>
                                      </p:cBhvr>
                                    </p:animEffect>
                                  </p:childTnLst>
                                </p:cTn>
                              </p:par>
                              <p:par>
                                <p:cTn id="71" presetID="16" presetClass="entr" presetSubtype="26"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Effect transition="in" filter="barn(inHorizontal)">
                                      <p:cBhvr>
                                        <p:cTn id="73" dur="500"/>
                                        <p:tgtEl>
                                          <p:spTgt spid="3">
                                            <p:txEl>
                                              <p:pRg st="18" end="18"/>
                                            </p:txEl>
                                          </p:spTgt>
                                        </p:tgtEl>
                                      </p:cBhvr>
                                    </p:animEffect>
                                  </p:childTnLst>
                                </p:cTn>
                              </p:par>
                              <p:par>
                                <p:cTn id="74" presetID="16" presetClass="entr" presetSubtype="26" fill="hold" nodeType="withEffect">
                                  <p:stCondLst>
                                    <p:cond delay="0"/>
                                  </p:stCondLst>
                                  <p:childTnLst>
                                    <p:set>
                                      <p:cBhvr>
                                        <p:cTn id="75" dur="1" fill="hold">
                                          <p:stCondLst>
                                            <p:cond delay="0"/>
                                          </p:stCondLst>
                                        </p:cTn>
                                        <p:tgtEl>
                                          <p:spTgt spid="3">
                                            <p:txEl>
                                              <p:pRg st="19" end="19"/>
                                            </p:txEl>
                                          </p:spTgt>
                                        </p:tgtEl>
                                        <p:attrNameLst>
                                          <p:attrName>style.visibility</p:attrName>
                                        </p:attrNameLst>
                                      </p:cBhvr>
                                      <p:to>
                                        <p:strVal val="visible"/>
                                      </p:to>
                                    </p:set>
                                    <p:animEffect transition="in" filter="barn(inHorizontal)">
                                      <p:cBhvr>
                                        <p:cTn id="76" dur="500"/>
                                        <p:tgtEl>
                                          <p:spTgt spid="3">
                                            <p:txEl>
                                              <p:pRg st="19" end="19"/>
                                            </p:txEl>
                                          </p:spTgt>
                                        </p:tgtEl>
                                      </p:cBhvr>
                                    </p:animEffect>
                                  </p:childTnLst>
                                </p:cTn>
                              </p:par>
                              <p:par>
                                <p:cTn id="77" presetID="42"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4986" y="198783"/>
            <a:ext cx="10535479" cy="6058894"/>
          </a:xfrm>
          <a:prstGeom prst="rect">
            <a:avLst/>
          </a:prstGeom>
        </p:spPr>
      </p:pic>
      <p:sp>
        <p:nvSpPr>
          <p:cNvPr id="5" name="文本框 6"/>
          <p:cNvSpPr txBox="1"/>
          <p:nvPr/>
        </p:nvSpPr>
        <p:spPr>
          <a:xfrm>
            <a:off x="3456756" y="3036332"/>
            <a:ext cx="6148420" cy="2308324"/>
          </a:xfrm>
          <a:prstGeom prst="rect">
            <a:avLst/>
          </a:prstGeom>
          <a:noFill/>
        </p:spPr>
        <p:txBody>
          <a:bodyPr wrap="square" rtlCol="0">
            <a:spAutoFit/>
          </a:bodyPr>
          <a:lstStyle/>
          <a:p>
            <a:pPr algn="ct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2. Ý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nghĩa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của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6" name="Shape 35"/>
          <p:cNvPicPr/>
          <p:nvPr/>
        </p:nvPicPr>
        <p:blipFill>
          <a:blip r:embed="rId3"/>
          <a:stretch/>
        </p:blipFill>
        <p:spPr>
          <a:xfrm>
            <a:off x="29154" y="3615486"/>
            <a:ext cx="3302443" cy="3242514"/>
          </a:xfrm>
          <a:prstGeom prst="rect">
            <a:avLst/>
          </a:prstGeom>
        </p:spPr>
      </p:pic>
      <p:pic>
        <p:nvPicPr>
          <p:cNvPr id="7" name="Picture 6"/>
          <p:cNvPicPr>
            <a:picLocks noChangeAspect="1"/>
          </p:cNvPicPr>
          <p:nvPr/>
        </p:nvPicPr>
        <p:blipFill>
          <a:blip r:embed="rId4"/>
          <a:stretch>
            <a:fillRect/>
          </a:stretch>
        </p:blipFill>
        <p:spPr>
          <a:xfrm>
            <a:off x="10936762" y="55659"/>
            <a:ext cx="1255238" cy="937524"/>
          </a:xfrm>
          <a:prstGeom prst="rect">
            <a:avLst/>
          </a:prstGeom>
        </p:spPr>
      </p:pic>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353" y="4605992"/>
            <a:ext cx="2586805"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4" name="Google Shape;164;p9"/>
          <p:cNvPicPr preferRelativeResize="0"/>
          <p:nvPr/>
        </p:nvPicPr>
        <p:blipFill rotWithShape="1">
          <a:blip r:embed="rId3">
            <a:alphaModFix/>
          </a:blip>
          <a:srcRect l="15285" t="10430" r="46645" b="11190"/>
          <a:stretch/>
        </p:blipFill>
        <p:spPr>
          <a:xfrm>
            <a:off x="5037842" y="0"/>
            <a:ext cx="7647644" cy="7213600"/>
          </a:xfrm>
          <a:prstGeom prst="rect">
            <a:avLst/>
          </a:prstGeom>
          <a:noFill/>
          <a:ln>
            <a:noFill/>
          </a:ln>
        </p:spPr>
      </p:pic>
      <p:pic>
        <p:nvPicPr>
          <p:cNvPr id="10" name="Google Shape;164;p9"/>
          <p:cNvPicPr preferRelativeResize="0"/>
          <p:nvPr/>
        </p:nvPicPr>
        <p:blipFill rotWithShape="1">
          <a:blip r:embed="rId3">
            <a:alphaModFix/>
          </a:blip>
          <a:srcRect l="15285" t="10430" r="46645" b="11190"/>
          <a:stretch/>
        </p:blipFill>
        <p:spPr>
          <a:xfrm>
            <a:off x="-652943" y="1120718"/>
            <a:ext cx="7154158" cy="5748081"/>
          </a:xfrm>
          <a:prstGeom prst="rect">
            <a:avLst/>
          </a:prstGeom>
          <a:noFill/>
          <a:ln>
            <a:noFill/>
          </a:ln>
        </p:spPr>
      </p:pic>
      <p:pic>
        <p:nvPicPr>
          <p:cNvPr id="7" name="Picture 6"/>
          <p:cNvPicPr>
            <a:picLocks noChangeAspect="1"/>
          </p:cNvPicPr>
          <p:nvPr/>
        </p:nvPicPr>
        <p:blipFill>
          <a:blip r:embed="rId4"/>
          <a:stretch>
            <a:fillRect/>
          </a:stretch>
        </p:blipFill>
        <p:spPr>
          <a:xfrm>
            <a:off x="10936762" y="0"/>
            <a:ext cx="1255238" cy="795130"/>
          </a:xfrm>
          <a:prstGeom prst="rect">
            <a:avLst/>
          </a:prstGeom>
        </p:spPr>
      </p:pic>
      <p:sp>
        <p:nvSpPr>
          <p:cNvPr id="8" name="Rectangle 7"/>
          <p:cNvSpPr/>
          <p:nvPr/>
        </p:nvSpPr>
        <p:spPr>
          <a:xfrm>
            <a:off x="405215" y="1881412"/>
            <a:ext cx="5305120" cy="4524315"/>
          </a:xfrm>
          <a:prstGeom prst="rect">
            <a:avLst/>
          </a:prstGeom>
        </p:spPr>
        <p:txBody>
          <a:bodyPr wrap="square">
            <a:spAutoFit/>
          </a:bodyPr>
          <a:lstStyle/>
          <a:p>
            <a:pPr algn="just"/>
            <a:r>
              <a:rPr lang="en-US" sz="2400" dirty="0" smtClean="0">
                <a:solidFill>
                  <a:srgbClr val="000000"/>
                </a:solidFill>
                <a:latin typeface="Times New Roman" pitchFamily="18" charset="0"/>
                <a:ea typeface="Courier New" panose="02070309020205020404" pitchFamily="49" charset="0"/>
                <a:cs typeface="Times New Roman" pitchFamily="18" charset="0"/>
              </a:rPr>
              <a:t>   </a:t>
            </a:r>
            <a:r>
              <a:rPr lang="vi-VN" sz="2400" dirty="0" smtClean="0">
                <a:solidFill>
                  <a:srgbClr val="0000FF"/>
                </a:solidFill>
                <a:latin typeface="Times New Roman" pitchFamily="18" charset="0"/>
                <a:ea typeface="Courier New" panose="02070309020205020404" pitchFamily="49" charset="0"/>
                <a:cs typeface="Times New Roman" pitchFamily="18" charset="0"/>
              </a:rPr>
              <a:t>Dung </a:t>
            </a:r>
            <a:r>
              <a:rPr lang="vi-VN" sz="2400" dirty="0">
                <a:solidFill>
                  <a:srgbClr val="0000FF"/>
                </a:solidFill>
                <a:latin typeface="Times New Roman" pitchFamily="18" charset="0"/>
                <a:ea typeface="Courier New" panose="02070309020205020404" pitchFamily="49" charset="0"/>
                <a:cs typeface="Times New Roman" pitchFamily="18" charset="0"/>
              </a:rPr>
              <a:t>xa nhà lên phố huyện học. Mỗi khi gặp khó khăn trong cuộc sống hay học tập, Dung lại nhớ tới ông ngoại, người đã cần cù lao động, khai khẩn đất đai đề trồng trọt, chăn nuôi. Cũng như ông ngoại, bố mẹ Dung không quản khó khăn, vất vả đề tiếp tục mở rộng và phát triển kinh tế. Bạn cảm thấy tự hào về tinh thần lao động chăm chỉ và không ngại khó của ông ngoại và bố mẹ mình. Nhờ đó, bạn có động lực đề tiếp tục học tập tốt dù ở xa nhà.</a:t>
            </a:r>
            <a:endParaRPr lang="en-US" sz="2400" dirty="0">
              <a:solidFill>
                <a:srgbClr val="0000FF"/>
              </a:solidFill>
              <a:latin typeface="Times New Roman" pitchFamily="18" charset="0"/>
              <a:cs typeface="Times New Roman" pitchFamily="18" charset="0"/>
            </a:endParaRPr>
          </a:p>
        </p:txBody>
      </p:sp>
      <p:sp>
        <p:nvSpPr>
          <p:cNvPr id="9" name="Rectangle 8"/>
          <p:cNvSpPr/>
          <p:nvPr/>
        </p:nvSpPr>
        <p:spPr>
          <a:xfrm>
            <a:off x="6184094" y="1117600"/>
            <a:ext cx="5659563" cy="5047536"/>
          </a:xfrm>
          <a:prstGeom prst="rect">
            <a:avLst/>
          </a:prstGeom>
        </p:spPr>
        <p:txBody>
          <a:bodyPr wrap="square">
            <a:spAutoFit/>
          </a:bodyPr>
          <a:lstStyle/>
          <a:p>
            <a:pPr marL="190500" marR="0" indent="-190500" algn="just">
              <a:lnSpc>
                <a:spcPct val="115000"/>
              </a:lnSpc>
              <a:spcBef>
                <a:spcPts val="0"/>
              </a:spcBef>
              <a:spcAft>
                <a:spcPts val="0"/>
              </a:spcAft>
            </a:pPr>
            <a:r>
              <a:rPr lang="en-US" sz="2400" dirty="0" smtClean="0">
                <a:latin typeface="Times New Roman" pitchFamily="18" charset="0"/>
                <a:ea typeface="Arial" panose="020B0604020202020204" pitchFamily="34" charset="0"/>
                <a:cs typeface="Times New Roman" pitchFamily="18" charset="0"/>
              </a:rPr>
              <a:t>       </a:t>
            </a:r>
            <a:r>
              <a:rPr lang="vi-VN" sz="2800" b="1" dirty="0" smtClean="0">
                <a:latin typeface="Times New Roman" pitchFamily="18" charset="0"/>
                <a:ea typeface="Arial" panose="020B0604020202020204" pitchFamily="34" charset="0"/>
                <a:cs typeface="Times New Roman" pitchFamily="18" charset="0"/>
              </a:rPr>
              <a:t>Gia </a:t>
            </a:r>
            <a:r>
              <a:rPr lang="vi-VN" sz="2800" b="1" dirty="0">
                <a:latin typeface="Times New Roman" pitchFamily="18" charset="0"/>
                <a:ea typeface="Arial" panose="020B0604020202020204" pitchFamily="34" charset="0"/>
                <a:cs typeface="Times New Roman" pitchFamily="18" charset="0"/>
              </a:rPr>
              <a:t>đình Nam có nhiều thế hệ sống chung một nhà, việc duy trì nề nếp, gia phong “kính trên, nhường dưới”, “uống nước nhớ nguồn” đã trở thành truyền thống của gia đình. Mỗi thế hệ có nếp nghĩ, cách sống khác nhau nhưng mọi người luôn lắng nghe và bao dung nên cuộc sống gia đình luôn đoàn kết, vui vẻ, đầm ấm.</a:t>
            </a:r>
            <a:endParaRPr lang="en-US" sz="2800" b="1" dirty="0">
              <a:effectLst/>
              <a:latin typeface="Times New Roman" pitchFamily="18" charset="0"/>
              <a:ea typeface="Arial" panose="020B0604020202020204" pitchFamily="34" charset="0"/>
              <a:cs typeface="Times New Roman" pitchFamily="18" charset="0"/>
            </a:endParaRPr>
          </a:p>
        </p:txBody>
      </p:sp>
      <p:pic>
        <p:nvPicPr>
          <p:cNvPr id="12"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42" y="0"/>
            <a:ext cx="422917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04681" y="374415"/>
            <a:ext cx="32639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itchFamily="18" charset="0"/>
                <a:cs typeface="Times New Roman" pitchFamily="18" charset="0"/>
              </a:rPr>
              <a:t>ĐỌC THÔNG </a:t>
            </a:r>
            <a:r>
              <a:rPr lang="en-US" altLang="en-US" sz="2800" b="1" dirty="0">
                <a:solidFill>
                  <a:srgbClr val="0070C0"/>
                </a:solidFill>
                <a:latin typeface="Times New Roman" pitchFamily="18" charset="0"/>
                <a:cs typeface="Times New Roman" pitchFamily="18" charset="0"/>
              </a:rPr>
              <a:t>TIN</a:t>
            </a:r>
            <a:endParaRPr lang="en-US" altLang="en-US" sz="2000" dirty="0">
              <a:solidFill>
                <a:srgbClr val="5F5F5F"/>
              </a:solidFill>
              <a:latin typeface="Times New Roman" pitchFamily="18" charset="0"/>
              <a:cs typeface="Times New Roman" pitchFamily="18" charset="0"/>
            </a:endParaRPr>
          </a:p>
        </p:txBody>
      </p:sp>
    </p:spTree>
    <p:extLst>
      <p:ext uri="{BB962C8B-B14F-4D97-AF65-F5344CB8AC3E}">
        <p14:creationId xmlns:p14="http://schemas.microsoft.com/office/powerpoint/2010/main" val="2776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4839046" y="2062783"/>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1</a:t>
            </a:r>
          </a:p>
        </p:txBody>
      </p:sp>
      <p:sp>
        <p:nvSpPr>
          <p:cNvPr id="5" name="Oval 3"/>
          <p:cNvSpPr>
            <a:spLocks noChangeArrowheads="1"/>
          </p:cNvSpPr>
          <p:nvPr/>
        </p:nvSpPr>
        <p:spPr bwMode="auto">
          <a:xfrm>
            <a:off x="3962746" y="2062783"/>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DDDDDD"/>
                </a:solidFill>
                <a:effectLst/>
                <a:uLnTx/>
                <a:uFillTx/>
                <a:cs typeface="Times New Roman" pitchFamily="18" charset="0"/>
              </a:rPr>
              <a:t>1</a:t>
            </a:r>
          </a:p>
        </p:txBody>
      </p:sp>
      <p:sp>
        <p:nvSpPr>
          <p:cNvPr id="6" name="Oval 4"/>
          <p:cNvSpPr>
            <a:spLocks noChangeArrowheads="1"/>
          </p:cNvSpPr>
          <p:nvPr/>
        </p:nvSpPr>
        <p:spPr bwMode="auto">
          <a:xfrm>
            <a:off x="5715346" y="2095347"/>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1</a:t>
            </a:r>
          </a:p>
        </p:txBody>
      </p:sp>
      <p:sp>
        <p:nvSpPr>
          <p:cNvPr id="7" name="Oval 5"/>
          <p:cNvSpPr>
            <a:spLocks noChangeArrowheads="1"/>
          </p:cNvSpPr>
          <p:nvPr/>
        </p:nvSpPr>
        <p:spPr bwMode="auto">
          <a:xfrm>
            <a:off x="9868246" y="2084234"/>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8" name="Oval 6"/>
          <p:cNvSpPr>
            <a:spLocks noChangeArrowheads="1"/>
          </p:cNvSpPr>
          <p:nvPr/>
        </p:nvSpPr>
        <p:spPr bwMode="auto">
          <a:xfrm>
            <a:off x="11475749" y="2060684"/>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9" name="Oval 7"/>
          <p:cNvSpPr>
            <a:spLocks noChangeArrowheads="1"/>
          </p:cNvSpPr>
          <p:nvPr/>
        </p:nvSpPr>
        <p:spPr bwMode="auto">
          <a:xfrm>
            <a:off x="10630246" y="2060684"/>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10" name="Oval 8"/>
          <p:cNvSpPr>
            <a:spLocks noChangeArrowheads="1"/>
          </p:cNvSpPr>
          <p:nvPr/>
        </p:nvSpPr>
        <p:spPr bwMode="auto">
          <a:xfrm>
            <a:off x="8763346" y="2146941"/>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1" name="Oval 9"/>
          <p:cNvSpPr>
            <a:spLocks noChangeArrowheads="1"/>
          </p:cNvSpPr>
          <p:nvPr/>
        </p:nvSpPr>
        <p:spPr bwMode="auto">
          <a:xfrm>
            <a:off x="7010746" y="2095347"/>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2" name="Oval 10"/>
          <p:cNvSpPr>
            <a:spLocks noChangeArrowheads="1"/>
          </p:cNvSpPr>
          <p:nvPr/>
        </p:nvSpPr>
        <p:spPr bwMode="auto">
          <a:xfrm>
            <a:off x="7878447" y="2057247"/>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3" name="Oval 11"/>
          <p:cNvSpPr>
            <a:spLocks noChangeArrowheads="1"/>
          </p:cNvSpPr>
          <p:nvPr/>
        </p:nvSpPr>
        <p:spPr bwMode="auto">
          <a:xfrm>
            <a:off x="9944446" y="4430559"/>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1</a:t>
            </a:r>
          </a:p>
        </p:txBody>
      </p:sp>
      <p:sp>
        <p:nvSpPr>
          <p:cNvPr id="14" name="Oval 12"/>
          <p:cNvSpPr>
            <a:spLocks noChangeArrowheads="1"/>
          </p:cNvSpPr>
          <p:nvPr/>
        </p:nvSpPr>
        <p:spPr bwMode="auto">
          <a:xfrm>
            <a:off x="7201246" y="4506759"/>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1</a:t>
            </a:r>
          </a:p>
        </p:txBody>
      </p:sp>
      <p:sp>
        <p:nvSpPr>
          <p:cNvPr id="15" name="Oval 13"/>
          <p:cNvSpPr>
            <a:spLocks noChangeArrowheads="1"/>
          </p:cNvSpPr>
          <p:nvPr/>
        </p:nvSpPr>
        <p:spPr bwMode="auto">
          <a:xfrm>
            <a:off x="4229446" y="4506759"/>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1</a:t>
            </a:r>
          </a:p>
        </p:txBody>
      </p:sp>
      <p:sp>
        <p:nvSpPr>
          <p:cNvPr id="16" name="Oval 14"/>
          <p:cNvSpPr>
            <a:spLocks noChangeArrowheads="1"/>
          </p:cNvSpPr>
          <p:nvPr/>
        </p:nvSpPr>
        <p:spPr bwMode="auto">
          <a:xfrm>
            <a:off x="10706446" y="4430559"/>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7" name="Oval 15"/>
          <p:cNvSpPr>
            <a:spLocks noChangeArrowheads="1"/>
          </p:cNvSpPr>
          <p:nvPr/>
        </p:nvSpPr>
        <p:spPr bwMode="auto">
          <a:xfrm>
            <a:off x="7963246" y="4506759"/>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8" name="Oval 16"/>
          <p:cNvSpPr>
            <a:spLocks noChangeArrowheads="1"/>
          </p:cNvSpPr>
          <p:nvPr/>
        </p:nvSpPr>
        <p:spPr bwMode="auto">
          <a:xfrm>
            <a:off x="4991446" y="4506759"/>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2</a:t>
            </a:r>
          </a:p>
        </p:txBody>
      </p:sp>
      <p:sp>
        <p:nvSpPr>
          <p:cNvPr id="19" name="Oval 17"/>
          <p:cNvSpPr>
            <a:spLocks noChangeArrowheads="1"/>
          </p:cNvSpPr>
          <p:nvPr/>
        </p:nvSpPr>
        <p:spPr bwMode="auto">
          <a:xfrm>
            <a:off x="11468446" y="4430559"/>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20" name="Oval 18"/>
          <p:cNvSpPr>
            <a:spLocks noChangeArrowheads="1"/>
          </p:cNvSpPr>
          <p:nvPr/>
        </p:nvSpPr>
        <p:spPr bwMode="auto">
          <a:xfrm>
            <a:off x="8725246" y="4506759"/>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21" name="Oval 19"/>
          <p:cNvSpPr>
            <a:spLocks noChangeArrowheads="1"/>
          </p:cNvSpPr>
          <p:nvPr/>
        </p:nvSpPr>
        <p:spPr bwMode="auto">
          <a:xfrm>
            <a:off x="5753446" y="4506759"/>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DDDDDD"/>
                </a:solidFill>
                <a:effectLst/>
                <a:uLnTx/>
                <a:uFillTx/>
                <a:cs typeface="Times New Roman" pitchFamily="18" charset="0"/>
              </a:rPr>
              <a:t>3</a:t>
            </a:r>
          </a:p>
        </p:txBody>
      </p:sp>
      <p:sp>
        <p:nvSpPr>
          <p:cNvPr id="22" name="Line 20"/>
          <p:cNvSpPr>
            <a:spLocks noChangeShapeType="1"/>
          </p:cNvSpPr>
          <p:nvPr/>
        </p:nvSpPr>
        <p:spPr bwMode="auto">
          <a:xfrm>
            <a:off x="4381846" y="2830359"/>
            <a:ext cx="228600" cy="16002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3" name="Line 21"/>
          <p:cNvSpPr>
            <a:spLocks noChangeShapeType="1"/>
          </p:cNvSpPr>
          <p:nvPr/>
        </p:nvSpPr>
        <p:spPr bwMode="auto">
          <a:xfrm>
            <a:off x="5259733" y="2784322"/>
            <a:ext cx="2057400" cy="16764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4" name="Line 22"/>
          <p:cNvSpPr>
            <a:spLocks noChangeShapeType="1"/>
          </p:cNvSpPr>
          <p:nvPr/>
        </p:nvSpPr>
        <p:spPr bwMode="auto">
          <a:xfrm flipH="1">
            <a:off x="6363046" y="2754159"/>
            <a:ext cx="3657600" cy="16764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5" name="Line 23"/>
          <p:cNvSpPr>
            <a:spLocks noChangeShapeType="1"/>
          </p:cNvSpPr>
          <p:nvPr/>
        </p:nvSpPr>
        <p:spPr bwMode="auto">
          <a:xfrm flipH="1">
            <a:off x="5524846" y="2830359"/>
            <a:ext cx="1676400" cy="16764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6" name="Line 24"/>
          <p:cNvSpPr>
            <a:spLocks noChangeShapeType="1"/>
          </p:cNvSpPr>
          <p:nvPr/>
        </p:nvSpPr>
        <p:spPr bwMode="auto">
          <a:xfrm>
            <a:off x="9220546" y="2857347"/>
            <a:ext cx="1752600" cy="15240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7" name="Line 25"/>
          <p:cNvSpPr>
            <a:spLocks noChangeShapeType="1"/>
          </p:cNvSpPr>
          <p:nvPr/>
        </p:nvSpPr>
        <p:spPr bwMode="auto">
          <a:xfrm>
            <a:off x="6210646" y="2754159"/>
            <a:ext cx="3810000" cy="167640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8" name="Line 26"/>
          <p:cNvSpPr>
            <a:spLocks noChangeShapeType="1"/>
          </p:cNvSpPr>
          <p:nvPr/>
        </p:nvSpPr>
        <p:spPr bwMode="auto">
          <a:xfrm>
            <a:off x="8212483" y="2857347"/>
            <a:ext cx="0" cy="158432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29" name="Line 28"/>
          <p:cNvSpPr>
            <a:spLocks noChangeShapeType="1"/>
          </p:cNvSpPr>
          <p:nvPr/>
        </p:nvSpPr>
        <p:spPr bwMode="auto">
          <a:xfrm flipH="1">
            <a:off x="11812933" y="2857347"/>
            <a:ext cx="31750" cy="153828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sp>
        <p:nvSpPr>
          <p:cNvPr id="30" name="Rectangle 29"/>
          <p:cNvSpPr>
            <a:spLocks noChangeArrowheads="1"/>
          </p:cNvSpPr>
          <p:nvPr/>
        </p:nvSpPr>
        <p:spPr bwMode="auto">
          <a:xfrm>
            <a:off x="92421" y="-90367"/>
            <a:ext cx="6729293" cy="683418"/>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smtClean="0">
                <a:ln>
                  <a:noFill/>
                </a:ln>
                <a:solidFill>
                  <a:srgbClr val="0000FF"/>
                </a:solidFill>
                <a:effectLst/>
                <a:uLnTx/>
                <a:uFillTx/>
                <a:cs typeface="Times New Roman" pitchFamily="18" charset="0"/>
              </a:rPr>
              <a:t> </a:t>
            </a:r>
            <a:r>
              <a:rPr kumimoji="0" lang="en-US" altLang="en-US" sz="3200" b="1" i="0" u="none" strike="noStrike" kern="0" cap="none" spc="0" normalizeH="0" baseline="0" noProof="0" dirty="0" err="1" smtClean="0">
                <a:ln>
                  <a:noFill/>
                </a:ln>
                <a:solidFill>
                  <a:srgbClr val="0000FF"/>
                </a:solidFill>
                <a:effectLst/>
                <a:uLnTx/>
                <a:uFillTx/>
                <a:cs typeface="Times New Roman" pitchFamily="18" charset="0"/>
              </a:rPr>
              <a:t>Kĩ</a:t>
            </a:r>
            <a:r>
              <a:rPr kumimoji="0" lang="en-US" altLang="en-US" sz="3200" b="1" i="0" u="none" strike="noStrike" kern="0" cap="none" spc="0" normalizeH="0" baseline="0" noProof="0" dirty="0" smtClean="0">
                <a:ln>
                  <a:noFill/>
                </a:ln>
                <a:solidFill>
                  <a:srgbClr val="0000FF"/>
                </a:solidFill>
                <a:effectLst/>
                <a:uLnTx/>
                <a:uFillTx/>
                <a:cs typeface="Times New Roman" pitchFamily="18" charset="0"/>
              </a:rPr>
              <a:t> </a:t>
            </a:r>
            <a:r>
              <a:rPr kumimoji="0" lang="en-US" altLang="en-US" sz="3200" b="1" i="0" u="none" strike="noStrike" kern="0" cap="none" spc="0" normalizeH="0" baseline="0" noProof="0" dirty="0" err="1" smtClean="0">
                <a:ln>
                  <a:noFill/>
                </a:ln>
                <a:solidFill>
                  <a:srgbClr val="0000FF"/>
                </a:solidFill>
                <a:effectLst/>
                <a:uLnTx/>
                <a:uFillTx/>
                <a:cs typeface="Times New Roman" pitchFamily="18" charset="0"/>
              </a:rPr>
              <a:t>thuật</a:t>
            </a:r>
            <a:r>
              <a:rPr kumimoji="0" lang="en-US" altLang="en-US" sz="3200" b="1" i="0" u="none" strike="noStrike" kern="0" cap="none" spc="0" normalizeH="0" baseline="0" noProof="0" dirty="0" smtClean="0">
                <a:ln>
                  <a:noFill/>
                </a:ln>
                <a:solidFill>
                  <a:srgbClr val="0000FF"/>
                </a:solidFill>
                <a:effectLst/>
                <a:uLnTx/>
                <a:uFillTx/>
                <a:cs typeface="Times New Roman" pitchFamily="18" charset="0"/>
              </a:rPr>
              <a:t> “</a:t>
            </a:r>
            <a:r>
              <a:rPr kumimoji="0" lang="en-US" altLang="en-US" sz="3200" b="1" i="0" u="none" strike="noStrike" kern="0" cap="none" spc="0" normalizeH="0" baseline="0" noProof="0" dirty="0" err="1" smtClean="0">
                <a:ln>
                  <a:noFill/>
                </a:ln>
                <a:solidFill>
                  <a:srgbClr val="0000FF"/>
                </a:solidFill>
                <a:effectLst/>
                <a:uLnTx/>
                <a:uFillTx/>
                <a:cs typeface="Times New Roman" pitchFamily="18" charset="0"/>
              </a:rPr>
              <a:t>Các</a:t>
            </a:r>
            <a:r>
              <a:rPr kumimoji="0" lang="en-US" altLang="en-US" sz="3200" b="1" i="0" u="none" strike="noStrike" kern="0" cap="none" spc="0" normalizeH="0" baseline="0" noProof="0" dirty="0" smtClean="0">
                <a:ln>
                  <a:noFill/>
                </a:ln>
                <a:solidFill>
                  <a:srgbClr val="0000FF"/>
                </a:solidFill>
                <a:effectLst/>
                <a:uLnTx/>
                <a:uFillTx/>
                <a:cs typeface="Times New Roman" pitchFamily="18" charset="0"/>
              </a:rPr>
              <a:t> </a:t>
            </a:r>
            <a:r>
              <a:rPr kumimoji="0" lang="en-US" altLang="en-US" sz="3200" b="1" i="0" u="none" strike="noStrike" kern="0" cap="none" spc="0" normalizeH="0" baseline="0" noProof="0" dirty="0" err="1" smtClean="0">
                <a:ln>
                  <a:noFill/>
                </a:ln>
                <a:solidFill>
                  <a:srgbClr val="0000FF"/>
                </a:solidFill>
                <a:effectLst/>
                <a:uLnTx/>
                <a:uFillTx/>
                <a:cs typeface="Times New Roman" pitchFamily="18" charset="0"/>
              </a:rPr>
              <a:t>mảnh</a:t>
            </a:r>
            <a:r>
              <a:rPr kumimoji="0" lang="en-US" altLang="en-US" sz="3200" b="1" i="0" u="none" strike="noStrike" kern="0" cap="none" spc="0" normalizeH="0" baseline="0" noProof="0" dirty="0" smtClean="0">
                <a:ln>
                  <a:noFill/>
                </a:ln>
                <a:solidFill>
                  <a:srgbClr val="0000FF"/>
                </a:solidFill>
                <a:effectLst/>
                <a:uLnTx/>
                <a:uFillTx/>
                <a:cs typeface="Times New Roman" pitchFamily="18" charset="0"/>
              </a:rPr>
              <a:t> </a:t>
            </a:r>
            <a:r>
              <a:rPr kumimoji="0" lang="en-US" altLang="en-US" sz="3200" b="1" i="0" u="none" strike="noStrike" kern="0" cap="none" spc="0" normalizeH="0" baseline="0" noProof="0" dirty="0" err="1" smtClean="0">
                <a:ln>
                  <a:noFill/>
                </a:ln>
                <a:solidFill>
                  <a:srgbClr val="0000FF"/>
                </a:solidFill>
                <a:effectLst/>
                <a:uLnTx/>
                <a:uFillTx/>
                <a:cs typeface="Times New Roman" pitchFamily="18" charset="0"/>
              </a:rPr>
              <a:t>ghép</a:t>
            </a:r>
            <a:r>
              <a:rPr kumimoji="0" lang="en-US" altLang="en-US" sz="4800" b="0" i="0" u="none" strike="noStrike" kern="0" cap="none" spc="0" normalizeH="0" baseline="0" noProof="0" dirty="0" smtClean="0">
                <a:ln>
                  <a:noFill/>
                </a:ln>
                <a:solidFill>
                  <a:srgbClr val="FFFFFF"/>
                </a:solidFill>
                <a:effectLst/>
                <a:uLnTx/>
                <a:uFillTx/>
                <a:cs typeface="Times New Roman" pitchFamily="18" charset="0"/>
              </a:rPr>
              <a:t>”</a:t>
            </a:r>
          </a:p>
        </p:txBody>
      </p:sp>
      <p:sp>
        <p:nvSpPr>
          <p:cNvPr id="32" name="Oval 31"/>
          <p:cNvSpPr/>
          <p:nvPr/>
        </p:nvSpPr>
        <p:spPr bwMode="auto">
          <a:xfrm>
            <a:off x="464825" y="720622"/>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Giai</a:t>
            </a:r>
            <a:r>
              <a:rPr kumimoji="1" lang="en-US" sz="18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1" lang="en-US" sz="18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đoạn</a:t>
            </a:r>
            <a:r>
              <a:rPr kumimoji="1" lang="en-US" sz="18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1</a:t>
            </a:r>
          </a:p>
          <a:p>
            <a:pPr marL="0" marR="0" lvl="0" indent="0" defTabSz="91440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itchFamily="18" charset="0"/>
                <a:cs typeface="Times New Roman" pitchFamily="18" charset="0"/>
              </a:rPr>
              <a:t>Nhóm</a:t>
            </a:r>
            <a:r>
              <a:rPr kumimoji="1" lang="en-US" sz="1100" b="1" i="0" u="none" strike="noStrike" kern="0" cap="none" spc="0" normalizeH="0" baseline="0" noProof="0" dirty="0">
                <a:ln>
                  <a:noFill/>
                </a:ln>
                <a:solidFill>
                  <a:srgbClr val="95032D"/>
                </a:solidFill>
                <a:effectLst/>
                <a:uLnTx/>
                <a:uFillTx/>
                <a:latin typeface="Times New Roman" pitchFamily="18" charset="0"/>
                <a:cs typeface="Times New Roman" pitchFamily="18" charset="0"/>
              </a:rPr>
              <a:t> </a:t>
            </a:r>
            <a:r>
              <a:rPr kumimoji="1" lang="en-US" sz="1100" b="1" i="0" u="none" strike="noStrike" kern="0" cap="none" spc="0" normalizeH="0" baseline="0" noProof="0" dirty="0" err="1">
                <a:ln>
                  <a:noFill/>
                </a:ln>
                <a:solidFill>
                  <a:srgbClr val="95032D"/>
                </a:solidFill>
                <a:effectLst/>
                <a:uLnTx/>
                <a:uFillTx/>
                <a:latin typeface="Times New Roman" pitchFamily="18" charset="0"/>
                <a:cs typeface="Times New Roman" pitchFamily="18" charset="0"/>
              </a:rPr>
              <a:t>chuyên</a:t>
            </a:r>
            <a:r>
              <a:rPr kumimoji="1" lang="en-US" sz="1100" b="1" i="0" u="none" strike="noStrike" kern="0" cap="none" spc="0" normalizeH="0" baseline="0" noProof="0" dirty="0">
                <a:ln>
                  <a:noFill/>
                </a:ln>
                <a:solidFill>
                  <a:srgbClr val="95032D"/>
                </a:solidFill>
                <a:effectLst/>
                <a:uLnTx/>
                <a:uFillTx/>
                <a:latin typeface="Times New Roman" pitchFamily="18" charset="0"/>
                <a:cs typeface="Times New Roman" pitchFamily="18" charset="0"/>
              </a:rPr>
              <a:t> </a:t>
            </a:r>
            <a:r>
              <a:rPr kumimoji="1" lang="en-US" sz="1100" b="1" i="0" u="none" strike="noStrike" kern="0" cap="none" spc="0" normalizeH="0" baseline="0" noProof="0" dirty="0" err="1">
                <a:ln>
                  <a:noFill/>
                </a:ln>
                <a:solidFill>
                  <a:srgbClr val="95032D"/>
                </a:solidFill>
                <a:effectLst/>
                <a:uLnTx/>
                <a:uFillTx/>
                <a:latin typeface="Times New Roman" pitchFamily="18" charset="0"/>
                <a:cs typeface="Times New Roman" pitchFamily="18" charset="0"/>
              </a:rPr>
              <a:t>sâu</a:t>
            </a:r>
            <a:r>
              <a:rPr kumimoji="1" lang="en-US" sz="1100" b="1" i="0" u="none" strike="noStrike" kern="0" cap="none" spc="0" normalizeH="0" baseline="0" noProof="0" dirty="0">
                <a:ln>
                  <a:noFill/>
                </a:ln>
                <a:solidFill>
                  <a:srgbClr val="95032D"/>
                </a:solidFill>
                <a:effectLst/>
                <a:uLnTx/>
                <a:uFillTx/>
                <a:latin typeface="Times New Roman" pitchFamily="18" charset="0"/>
                <a:cs typeface="Times New Roman" pitchFamily="18" charset="0"/>
              </a:rPr>
              <a:t> </a:t>
            </a:r>
            <a:endParaRPr kumimoji="1" lang="vi-VN" sz="1100" b="1" i="0" u="none" strike="noStrike" kern="0" cap="none" spc="0" normalizeH="0" baseline="0" noProof="0" dirty="0">
              <a:ln>
                <a:noFill/>
              </a:ln>
              <a:solidFill>
                <a:srgbClr val="95032D"/>
              </a:solidFill>
              <a:effectLst/>
              <a:uLnTx/>
              <a:uFillTx/>
              <a:latin typeface="Times New Roman" pitchFamily="18" charset="0"/>
              <a:cs typeface="Times New Roman" pitchFamily="18" charset="0"/>
            </a:endParaRPr>
          </a:p>
        </p:txBody>
      </p:sp>
      <p:sp>
        <p:nvSpPr>
          <p:cNvPr id="34" name="Rectangle 33"/>
          <p:cNvSpPr/>
          <p:nvPr/>
        </p:nvSpPr>
        <p:spPr>
          <a:xfrm>
            <a:off x="2482538" y="629478"/>
            <a:ext cx="9643737" cy="1323439"/>
          </a:xfrm>
          <a:prstGeom prst="rect">
            <a:avLst/>
          </a:prstGeom>
          <a:ln w="57150">
            <a:solidFill>
              <a:schemeClr val="tx1"/>
            </a:solidFill>
          </a:ln>
        </p:spPr>
        <p:txBody>
          <a:bodyPr wrap="square">
            <a:spAutoFit/>
          </a:bodyPr>
          <a:lstStyle/>
          <a:p>
            <a:pPr algn="just"/>
            <a:r>
              <a:rPr lang="vi-VN" sz="2000" b="1" dirty="0">
                <a:solidFill>
                  <a:srgbClr val="C00000"/>
                </a:solidFill>
                <a:latin typeface="Times New Roman" pitchFamily="18" charset="0"/>
                <a:ea typeface="Times New Roman" panose="02020603050405020304" pitchFamily="18" charset="0"/>
                <a:cs typeface="Times New Roman" pitchFamily="18" charset="0"/>
              </a:rPr>
              <a:t>Nhóm </a:t>
            </a:r>
            <a:r>
              <a:rPr lang="en-US" sz="2000" b="1" dirty="0" smtClean="0">
                <a:solidFill>
                  <a:srgbClr val="C00000"/>
                </a:solidFill>
                <a:latin typeface="Times New Roman" pitchFamily="18" charset="0"/>
                <a:ea typeface="Times New Roman" panose="02020603050405020304" pitchFamily="18" charset="0"/>
                <a:cs typeface="Times New Roman" pitchFamily="18" charset="0"/>
              </a:rPr>
              <a:t>I,III</a:t>
            </a:r>
            <a:r>
              <a:rPr lang="vi-VN" sz="2000" dirty="0" smtClean="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Gia</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đình</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bạn</a:t>
            </a:r>
            <a:r>
              <a:rPr lang="en-US" sz="2000" dirty="0">
                <a:solidFill>
                  <a:srgbClr val="C00000"/>
                </a:solidFill>
                <a:latin typeface="Times New Roman" pitchFamily="18" charset="0"/>
                <a:ea typeface="Times New Roman" panose="02020603050405020304" pitchFamily="18" charset="0"/>
                <a:cs typeface="Times New Roman" pitchFamily="18" charset="0"/>
              </a:rPr>
              <a:t> Dung </a:t>
            </a:r>
            <a:r>
              <a:rPr lang="en-US" sz="2000" dirty="0" err="1">
                <a:solidFill>
                  <a:srgbClr val="C00000"/>
                </a:solidFill>
                <a:latin typeface="Times New Roman" pitchFamily="18" charset="0"/>
                <a:ea typeface="Times New Roman" panose="02020603050405020304" pitchFamily="18" charset="0"/>
                <a:cs typeface="Times New Roman" pitchFamily="18" charset="0"/>
              </a:rPr>
              <a:t>có</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truyền</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thống</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tốt</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đẹp</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nào</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Bạn</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đã</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có</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thái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độ</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và</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việc</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làm</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như</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thế</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nào</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đối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với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truyền</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thống</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đó</a:t>
            </a:r>
            <a:r>
              <a:rPr lang="en-US" sz="2000" dirty="0">
                <a:solidFill>
                  <a:srgbClr val="C00000"/>
                </a:solidFill>
                <a:latin typeface="Times New Roman" pitchFamily="18" charset="0"/>
                <a:ea typeface="Times New Roman" panose="02020603050405020304" pitchFamily="18" charset="0"/>
                <a:cs typeface="Times New Roman" pitchFamily="18" charset="0"/>
              </a:rPr>
              <a:t>?</a:t>
            </a:r>
          </a:p>
          <a:p>
            <a:pPr algn="just"/>
            <a:r>
              <a:rPr lang="vi-VN" sz="2000" b="1" dirty="0">
                <a:solidFill>
                  <a:srgbClr val="C00000"/>
                </a:solidFill>
                <a:latin typeface="Times New Roman" pitchFamily="18" charset="0"/>
                <a:ea typeface="Times New Roman" panose="02020603050405020304" pitchFamily="18" charset="0"/>
                <a:cs typeface="Times New Roman" pitchFamily="18" charset="0"/>
              </a:rPr>
              <a:t>Nhóm </a:t>
            </a:r>
            <a:r>
              <a:rPr lang="vi-VN" sz="2000" b="1" dirty="0" smtClean="0">
                <a:solidFill>
                  <a:srgbClr val="C00000"/>
                </a:solidFill>
                <a:latin typeface="Times New Roman" pitchFamily="18" charset="0"/>
                <a:ea typeface="Times New Roman" panose="02020603050405020304" pitchFamily="18" charset="0"/>
                <a:cs typeface="Times New Roman" pitchFamily="18" charset="0"/>
              </a:rPr>
              <a:t>II</a:t>
            </a:r>
            <a:r>
              <a:rPr lang="en-US" sz="2000" b="1" dirty="0" smtClean="0">
                <a:solidFill>
                  <a:srgbClr val="C00000"/>
                </a:solidFill>
                <a:latin typeface="Times New Roman" pitchFamily="18" charset="0"/>
                <a:ea typeface="Times New Roman" panose="02020603050405020304" pitchFamily="18" charset="0"/>
                <a:cs typeface="Times New Roman" pitchFamily="18" charset="0"/>
              </a:rPr>
              <a:t>, IV</a:t>
            </a:r>
            <a:r>
              <a:rPr lang="vi-VN" sz="2000" dirty="0" smtClean="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Gia</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đình</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bạn</a:t>
            </a:r>
            <a:r>
              <a:rPr lang="en-US" sz="2000" dirty="0">
                <a:solidFill>
                  <a:srgbClr val="C00000"/>
                </a:solidFill>
                <a:latin typeface="Times New Roman" pitchFamily="18" charset="0"/>
                <a:ea typeface="Times New Roman" panose="02020603050405020304" pitchFamily="18" charset="0"/>
                <a:cs typeface="Times New Roman" pitchFamily="18" charset="0"/>
              </a:rPr>
              <a:t> Nam </a:t>
            </a:r>
            <a:r>
              <a:rPr lang="en-US" sz="2000" dirty="0" err="1">
                <a:solidFill>
                  <a:srgbClr val="C00000"/>
                </a:solidFill>
                <a:latin typeface="Times New Roman" pitchFamily="18" charset="0"/>
                <a:ea typeface="Times New Roman" panose="02020603050405020304" pitchFamily="18" charset="0"/>
                <a:cs typeface="Times New Roman" pitchFamily="18" charset="0"/>
              </a:rPr>
              <a:t>có</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truyền</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thống</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tốt</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đẹp</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nào</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Mọi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người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trong</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gia</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đình</a:t>
            </a:r>
            <a:r>
              <a:rPr lang="en-US" sz="2000" dirty="0">
                <a:solidFill>
                  <a:srgbClr val="C00000"/>
                </a:solidFill>
                <a:latin typeface="Times New Roman" pitchFamily="18" charset="0"/>
                <a:ea typeface="Times New Roman" panose="02020603050405020304" pitchFamily="18" charset="0"/>
                <a:cs typeface="Times New Roman" pitchFamily="18" charset="0"/>
              </a:rPr>
              <a:t> Nam </a:t>
            </a:r>
            <a:r>
              <a:rPr lang="en-US" sz="2000" dirty="0" err="1">
                <a:solidFill>
                  <a:srgbClr val="C00000"/>
                </a:solidFill>
                <a:latin typeface="Times New Roman" pitchFamily="18" charset="0"/>
                <a:ea typeface="Times New Roman" panose="02020603050405020304" pitchFamily="18" charset="0"/>
                <a:cs typeface="Times New Roman" pitchFamily="18" charset="0"/>
              </a:rPr>
              <a:t>đã</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có</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thái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độ</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và</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việc</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làm</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như</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thế</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nào</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đối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với</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truyền</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thống</a:t>
            </a:r>
            <a:r>
              <a:rPr lang="en-US" sz="2000" dirty="0">
                <a:solidFill>
                  <a:srgbClr val="C00000"/>
                </a:solidFill>
                <a:latin typeface="Times New Roman" pitchFamily="18" charset="0"/>
                <a:ea typeface="Times New Roman" panose="02020603050405020304" pitchFamily="18" charset="0"/>
                <a:cs typeface="Times New Roman" pitchFamily="18" charset="0"/>
              </a:rPr>
              <a:t> </a:t>
            </a:r>
            <a:r>
              <a:rPr lang="en-US" sz="2000" dirty="0" err="1">
                <a:solidFill>
                  <a:srgbClr val="C00000"/>
                </a:solidFill>
                <a:latin typeface="Times New Roman" pitchFamily="18" charset="0"/>
                <a:ea typeface="Times New Roman" panose="02020603050405020304" pitchFamily="18" charset="0"/>
                <a:cs typeface="Times New Roman" pitchFamily="18" charset="0"/>
              </a:rPr>
              <a:t>đó</a:t>
            </a:r>
            <a:r>
              <a:rPr lang="en-US" sz="2000" dirty="0">
                <a:solidFill>
                  <a:srgbClr val="C00000"/>
                </a:solidFill>
                <a:latin typeface="Times New Roman" pitchFamily="18" charset="0"/>
                <a:ea typeface="Times New Roman" panose="02020603050405020304" pitchFamily="18" charset="0"/>
                <a:cs typeface="Times New Roman" pitchFamily="18" charset="0"/>
              </a:rPr>
              <a:t>?</a:t>
            </a:r>
            <a:endParaRPr lang="en-US" sz="2000" dirty="0">
              <a:solidFill>
                <a:srgbClr val="C00000"/>
              </a:solidFill>
              <a:effectLst/>
              <a:latin typeface="Times New Roman" pitchFamily="18" charset="0"/>
              <a:ea typeface="Times New Roman" panose="02020603050405020304" pitchFamily="18" charset="0"/>
              <a:cs typeface="Times New Roman" pitchFamily="18" charset="0"/>
            </a:endParaRPr>
          </a:p>
        </p:txBody>
      </p:sp>
      <p:sp>
        <p:nvSpPr>
          <p:cNvPr id="35" name="Line 22"/>
          <p:cNvSpPr>
            <a:spLocks noChangeShapeType="1"/>
          </p:cNvSpPr>
          <p:nvPr/>
        </p:nvSpPr>
        <p:spPr bwMode="auto">
          <a:xfrm flipH="1">
            <a:off x="9107834" y="2868459"/>
            <a:ext cx="1903412" cy="164835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DDDDDD"/>
              </a:solidFill>
              <a:effectLst/>
              <a:uLnTx/>
              <a:uFillTx/>
              <a:latin typeface="Times New Roman" pitchFamily="18" charset="0"/>
              <a:cs typeface="Times New Roman" pitchFamily="18" charset="0"/>
            </a:endParaRPr>
          </a:p>
        </p:txBody>
      </p:sp>
      <p:grpSp>
        <p:nvGrpSpPr>
          <p:cNvPr id="38" name="Group 37"/>
          <p:cNvGrpSpPr/>
          <p:nvPr/>
        </p:nvGrpSpPr>
        <p:grpSpPr>
          <a:xfrm>
            <a:off x="586572" y="2613252"/>
            <a:ext cx="2326454" cy="858362"/>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6" name="Rectangle 35"/>
            <p:cNvSpPr/>
            <p:nvPr/>
          </p:nvSpPr>
          <p:spPr>
            <a:xfrm>
              <a:off x="343246" y="3500686"/>
              <a:ext cx="1978612" cy="768254"/>
            </a:xfrm>
            <a:prstGeom prst="rect">
              <a:avLst/>
            </a:prstGeom>
          </p:spPr>
          <p:txBody>
            <a:bodyPr wrap="square">
              <a:spAutoFit/>
            </a:bodyPr>
            <a:lstStyle/>
            <a:p>
              <a:pPr lvl="0" fontAlgn="base">
                <a:spcBef>
                  <a:spcPct val="0"/>
                </a:spcBef>
                <a:spcAft>
                  <a:spcPct val="0"/>
                </a:spcAft>
                <a:defRPr/>
              </a:pPr>
              <a:r>
                <a:rPr kumimoji="1" lang="en-US" b="1" kern="0" dirty="0" err="1">
                  <a:solidFill>
                    <a:srgbClr val="0000FF"/>
                  </a:solidFill>
                  <a:latin typeface="Times New Roman" pitchFamily="18" charset="0"/>
                  <a:cs typeface="Times New Roman" pitchFamily="18" charset="0"/>
                </a:rPr>
                <a:t>Giai</a:t>
              </a:r>
              <a:r>
                <a:rPr kumimoji="1" lang="en-US" b="1" kern="0" dirty="0">
                  <a:solidFill>
                    <a:srgbClr val="0000FF"/>
                  </a:solidFill>
                  <a:latin typeface="Times New Roman" pitchFamily="18" charset="0"/>
                  <a:cs typeface="Times New Roman" pitchFamily="18" charset="0"/>
                </a:rPr>
                <a:t> </a:t>
              </a:r>
              <a:r>
                <a:rPr kumimoji="1" lang="en-US" b="1" kern="0" dirty="0" err="1">
                  <a:solidFill>
                    <a:srgbClr val="0000FF"/>
                  </a:solidFill>
                  <a:latin typeface="Times New Roman" pitchFamily="18" charset="0"/>
                  <a:cs typeface="Times New Roman" pitchFamily="18" charset="0"/>
                </a:rPr>
                <a:t>đoạn</a:t>
              </a:r>
              <a:r>
                <a:rPr kumimoji="1" lang="en-US" b="1" kern="0" dirty="0">
                  <a:solidFill>
                    <a:srgbClr val="0000FF"/>
                  </a:solidFill>
                  <a:latin typeface="Times New Roman" pitchFamily="18" charset="0"/>
                  <a:cs typeface="Times New Roman" pitchFamily="18" charset="0"/>
                </a:rPr>
                <a:t> 2</a:t>
              </a:r>
            </a:p>
            <a:p>
              <a:pPr lvl="0" fontAlgn="base">
                <a:spcBef>
                  <a:spcPct val="0"/>
                </a:spcBef>
                <a:spcAft>
                  <a:spcPct val="0"/>
                </a:spcAft>
                <a:defRPr/>
              </a:pPr>
              <a:r>
                <a:rPr kumimoji="1" lang="en-US" b="1" kern="0" dirty="0" err="1">
                  <a:solidFill>
                    <a:srgbClr val="95032D"/>
                  </a:solidFill>
                  <a:latin typeface="Times New Roman" pitchFamily="18" charset="0"/>
                  <a:cs typeface="Times New Roman" pitchFamily="18" charset="0"/>
                </a:rPr>
                <a:t>Nhóm</a:t>
              </a:r>
              <a:r>
                <a:rPr kumimoji="1" lang="en-US" b="1" kern="0" dirty="0">
                  <a:solidFill>
                    <a:srgbClr val="95032D"/>
                  </a:solidFill>
                  <a:latin typeface="Times New Roman" pitchFamily="18" charset="0"/>
                  <a:cs typeface="Times New Roman" pitchFamily="18" charset="0"/>
                </a:rPr>
                <a:t> </a:t>
              </a:r>
              <a:r>
                <a:rPr kumimoji="1" lang="en-US" b="1" kern="0" dirty="0" err="1">
                  <a:solidFill>
                    <a:srgbClr val="95032D"/>
                  </a:solidFill>
                  <a:latin typeface="Times New Roman" pitchFamily="18" charset="0"/>
                  <a:cs typeface="Times New Roman" pitchFamily="18" charset="0"/>
                </a:rPr>
                <a:t>mảnh</a:t>
              </a:r>
              <a:r>
                <a:rPr kumimoji="1" lang="en-US" b="1" kern="0" dirty="0">
                  <a:solidFill>
                    <a:srgbClr val="95032D"/>
                  </a:solidFill>
                  <a:latin typeface="Times New Roman" pitchFamily="18" charset="0"/>
                  <a:cs typeface="Times New Roman" pitchFamily="18" charset="0"/>
                </a:rPr>
                <a:t> </a:t>
              </a:r>
              <a:r>
                <a:rPr kumimoji="1" lang="en-US" b="1" kern="0" dirty="0" err="1">
                  <a:solidFill>
                    <a:srgbClr val="95032D"/>
                  </a:solidFill>
                  <a:latin typeface="Times New Roman" pitchFamily="18" charset="0"/>
                  <a:cs typeface="Times New Roman" pitchFamily="18" charset="0"/>
                </a:rPr>
                <a:t>ghép</a:t>
              </a:r>
              <a:endParaRPr kumimoji="1" lang="vi-VN" b="1" kern="0" dirty="0">
                <a:solidFill>
                  <a:srgbClr val="95032D"/>
                </a:solidFill>
                <a:latin typeface="Times New Roman" pitchFamily="18" charset="0"/>
                <a:cs typeface="Times New Roman" pitchFamily="18" charset="0"/>
              </a:endParaRPr>
            </a:p>
          </p:txBody>
        </p:sp>
      </p:grpSp>
      <p:pic>
        <p:nvPicPr>
          <p:cNvPr id="39" name="Picture 38" descr="58PIC58PIC58PIC58PICHsaGKG559akDq_PIC2018.png"/>
          <p:cNvPicPr>
            <a:picLocks noChangeAspect="1"/>
          </p:cNvPicPr>
          <p:nvPr/>
        </p:nvPicPr>
        <p:blipFill>
          <a:blip r:embed="rId2" cstate="print"/>
          <a:srcRect l="7143" t="16071" r="5357" b="14286"/>
          <a:stretch>
            <a:fillRect/>
          </a:stretch>
        </p:blipFill>
        <p:spPr>
          <a:xfrm>
            <a:off x="-227130" y="3138668"/>
            <a:ext cx="4724863" cy="3952887"/>
          </a:xfrm>
          <a:prstGeom prst="rect">
            <a:avLst/>
          </a:prstGeom>
        </p:spPr>
      </p:pic>
      <p:sp>
        <p:nvSpPr>
          <p:cNvPr id="40" name="Rectangle 39"/>
          <p:cNvSpPr/>
          <p:nvPr/>
        </p:nvSpPr>
        <p:spPr>
          <a:xfrm>
            <a:off x="189533" y="3527424"/>
            <a:ext cx="4038946" cy="3277820"/>
          </a:xfrm>
          <a:prstGeom prst="rect">
            <a:avLst/>
          </a:prstGeom>
        </p:spPr>
        <p:txBody>
          <a:bodyPr wrap="square">
            <a:spAutoFit/>
          </a:bodyPr>
          <a:lstStyle/>
          <a:p>
            <a:pPr marR="0" lvl="0" algn="just">
              <a:lnSpc>
                <a:spcPct val="115000"/>
              </a:lnSpc>
              <a:spcBef>
                <a:spcPts val="0"/>
              </a:spcBef>
              <a:spcAft>
                <a:spcPts val="0"/>
              </a:spcAft>
              <a:buClr>
                <a:srgbClr val="1D02DA"/>
              </a:buClr>
              <a:buSzPts val="1000"/>
              <a:tabLst>
                <a:tab pos="227965" algn="l"/>
              </a:tabLst>
            </a:pPr>
            <a:r>
              <a:rPr lang="en-US" sz="2000" dirty="0" smtClean="0">
                <a:solidFill>
                  <a:srgbClr val="1D02DA"/>
                </a:solidFill>
                <a:latin typeface="Times New Roman" pitchFamily="18" charset="0"/>
                <a:ea typeface="Arial" panose="020B0604020202020204" pitchFamily="34" charset="0"/>
                <a:cs typeface="Times New Roman" pitchFamily="18" charset="0"/>
              </a:rPr>
              <a:t>1. Chia </a:t>
            </a:r>
            <a:r>
              <a:rPr lang="en-US" sz="2000" dirty="0" err="1" smtClean="0">
                <a:solidFill>
                  <a:srgbClr val="1D02DA"/>
                </a:solidFill>
                <a:latin typeface="Times New Roman" pitchFamily="18" charset="0"/>
                <a:ea typeface="Arial" panose="020B0604020202020204" pitchFamily="34" charset="0"/>
                <a:cs typeface="Times New Roman" pitchFamily="18" charset="0"/>
              </a:rPr>
              <a:t>sẻ</a:t>
            </a:r>
            <a:r>
              <a:rPr lang="en-US" sz="2000" dirty="0" smtClean="0">
                <a:solidFill>
                  <a:srgbClr val="1D02DA"/>
                </a:solidFill>
                <a:latin typeface="Times New Roman" pitchFamily="18" charset="0"/>
                <a:ea typeface="Arial" panose="020B0604020202020204" pitchFamily="34" charset="0"/>
                <a:cs typeface="Times New Roman" pitchFamily="18" charset="0"/>
              </a:rPr>
              <a:t> </a:t>
            </a:r>
            <a:r>
              <a:rPr lang="en-US" sz="2000" dirty="0" err="1" smtClean="0">
                <a:solidFill>
                  <a:srgbClr val="1D02DA"/>
                </a:solidFill>
                <a:latin typeface="Times New Roman" pitchFamily="18" charset="0"/>
                <a:ea typeface="Arial" panose="020B0604020202020204" pitchFamily="34" charset="0"/>
                <a:cs typeface="Times New Roman" pitchFamily="18" charset="0"/>
              </a:rPr>
              <a:t>kiến</a:t>
            </a:r>
            <a:r>
              <a:rPr lang="en-US" sz="2000" dirty="0" smtClean="0">
                <a:solidFill>
                  <a:srgbClr val="1D02DA"/>
                </a:solidFill>
                <a:latin typeface="Times New Roman" pitchFamily="18" charset="0"/>
                <a:ea typeface="Arial" panose="020B0604020202020204" pitchFamily="34" charset="0"/>
                <a:cs typeface="Times New Roman" pitchFamily="18" charset="0"/>
              </a:rPr>
              <a:t> </a:t>
            </a:r>
            <a:r>
              <a:rPr lang="en-US" sz="2000" dirty="0" err="1" smtClean="0">
                <a:solidFill>
                  <a:srgbClr val="1D02DA"/>
                </a:solidFill>
                <a:latin typeface="Times New Roman" pitchFamily="18" charset="0"/>
                <a:ea typeface="Arial" panose="020B0604020202020204" pitchFamily="34" charset="0"/>
                <a:cs typeface="Times New Roman" pitchFamily="18" charset="0"/>
              </a:rPr>
              <a:t>thức</a:t>
            </a:r>
            <a:r>
              <a:rPr lang="en-US" sz="2000" dirty="0" smtClean="0">
                <a:solidFill>
                  <a:srgbClr val="1D02DA"/>
                </a:solidFill>
                <a:latin typeface="Times New Roman" pitchFamily="18" charset="0"/>
                <a:ea typeface="Arial" panose="020B0604020202020204" pitchFamily="34" charset="0"/>
                <a:cs typeface="Times New Roman" pitchFamily="18" charset="0"/>
              </a:rPr>
              <a:t> </a:t>
            </a:r>
            <a:r>
              <a:rPr lang="en-US" sz="2000" dirty="0" err="1" smtClean="0">
                <a:solidFill>
                  <a:srgbClr val="1D02DA"/>
                </a:solidFill>
                <a:latin typeface="Times New Roman" pitchFamily="18" charset="0"/>
                <a:ea typeface="Arial" panose="020B0604020202020204" pitchFamily="34" charset="0"/>
                <a:cs typeface="Times New Roman" pitchFamily="18" charset="0"/>
              </a:rPr>
              <a:t>vòng</a:t>
            </a:r>
            <a:r>
              <a:rPr lang="en-US" sz="2000" dirty="0" smtClean="0">
                <a:solidFill>
                  <a:srgbClr val="1D02DA"/>
                </a:solidFill>
                <a:latin typeface="Times New Roman" pitchFamily="18" charset="0"/>
                <a:ea typeface="Arial" panose="020B0604020202020204" pitchFamily="34" charset="0"/>
                <a:cs typeface="Times New Roman" pitchFamily="18" charset="0"/>
              </a:rPr>
              <a:t> </a:t>
            </a:r>
            <a:r>
              <a:rPr lang="en-US" sz="2000" dirty="0" err="1" smtClean="0">
                <a:solidFill>
                  <a:srgbClr val="1D02DA"/>
                </a:solidFill>
                <a:latin typeface="Times New Roman" pitchFamily="18" charset="0"/>
                <a:ea typeface="Arial" panose="020B0604020202020204" pitchFamily="34" charset="0"/>
                <a:cs typeface="Times New Roman" pitchFamily="18" charset="0"/>
              </a:rPr>
              <a:t>chuyên</a:t>
            </a:r>
            <a:r>
              <a:rPr lang="en-US" sz="2000" dirty="0" smtClean="0">
                <a:solidFill>
                  <a:srgbClr val="1D02DA"/>
                </a:solidFill>
                <a:latin typeface="Times New Roman" pitchFamily="18" charset="0"/>
                <a:ea typeface="Arial" panose="020B0604020202020204" pitchFamily="34" charset="0"/>
                <a:cs typeface="Times New Roman" pitchFamily="18" charset="0"/>
              </a:rPr>
              <a:t> </a:t>
            </a:r>
            <a:r>
              <a:rPr lang="en-US" sz="2000" dirty="0" err="1" smtClean="0">
                <a:solidFill>
                  <a:srgbClr val="1D02DA"/>
                </a:solidFill>
                <a:latin typeface="Times New Roman" pitchFamily="18" charset="0"/>
                <a:ea typeface="Arial" panose="020B0604020202020204" pitchFamily="34" charset="0"/>
                <a:cs typeface="Times New Roman" pitchFamily="18" charset="0"/>
              </a:rPr>
              <a:t>sâu</a:t>
            </a:r>
            <a:r>
              <a:rPr lang="en-US" sz="2000" dirty="0" smtClean="0">
                <a:solidFill>
                  <a:srgbClr val="1D02DA"/>
                </a:solidFill>
                <a:latin typeface="Times New Roman" pitchFamily="18" charset="0"/>
                <a:ea typeface="Arial" panose="020B0604020202020204" pitchFamily="34" charset="0"/>
                <a:cs typeface="Times New Roman" pitchFamily="18" charset="0"/>
              </a:rPr>
              <a:t>. </a:t>
            </a:r>
          </a:p>
          <a:p>
            <a:pPr marR="0" lvl="0" algn="just">
              <a:lnSpc>
                <a:spcPct val="115000"/>
              </a:lnSpc>
              <a:spcBef>
                <a:spcPts val="0"/>
              </a:spcBef>
              <a:spcAft>
                <a:spcPts val="0"/>
              </a:spcAft>
              <a:buClr>
                <a:srgbClr val="1D02DA"/>
              </a:buClr>
              <a:buSzPts val="1000"/>
              <a:tabLst>
                <a:tab pos="227965" algn="l"/>
              </a:tabLst>
            </a:pPr>
            <a:r>
              <a:rPr lang="en-US" sz="2000" dirty="0" smtClean="0">
                <a:solidFill>
                  <a:srgbClr val="1D02DA"/>
                </a:solidFill>
                <a:latin typeface="Times New Roman" pitchFamily="18" charset="0"/>
                <a:ea typeface="Arial" panose="020B0604020202020204" pitchFamily="34" charset="0"/>
                <a:cs typeface="Times New Roman" pitchFamily="18" charset="0"/>
              </a:rPr>
              <a:t>2. </a:t>
            </a:r>
            <a:r>
              <a:rPr lang="vi-VN" sz="2000" dirty="0" smtClean="0">
                <a:solidFill>
                  <a:srgbClr val="1D02DA"/>
                </a:solidFill>
                <a:latin typeface="Times New Roman" pitchFamily="18" charset="0"/>
                <a:ea typeface="Arial" panose="020B0604020202020204" pitchFamily="34" charset="0"/>
                <a:cs typeface="Times New Roman" pitchFamily="18" charset="0"/>
              </a:rPr>
              <a:t>Việc </a:t>
            </a:r>
            <a:r>
              <a:rPr lang="vi-VN" sz="2000" dirty="0">
                <a:solidFill>
                  <a:srgbClr val="1D02DA"/>
                </a:solidFill>
                <a:latin typeface="Times New Roman" pitchFamily="18" charset="0"/>
                <a:ea typeface="Arial" panose="020B0604020202020204" pitchFamily="34" charset="0"/>
                <a:cs typeface="Times New Roman" pitchFamily="18" charset="0"/>
              </a:rPr>
              <a:t>tự hào về truyền thống gia đình, dòng họ đã giúp ích gì cho Dung?</a:t>
            </a:r>
            <a:endParaRPr lang="en-US" sz="2000" dirty="0">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0"/>
              </a:spcAft>
              <a:buClr>
                <a:srgbClr val="1D02DA"/>
              </a:buClr>
              <a:buSzPts val="1000"/>
              <a:tabLst>
                <a:tab pos="215900" algn="l"/>
              </a:tabLst>
            </a:pPr>
            <a:r>
              <a:rPr lang="en-US" sz="2000" dirty="0" smtClean="0">
                <a:solidFill>
                  <a:srgbClr val="1D02DA"/>
                </a:solidFill>
                <a:latin typeface="Times New Roman" pitchFamily="18" charset="0"/>
                <a:ea typeface="Arial" panose="020B0604020202020204" pitchFamily="34" charset="0"/>
                <a:cs typeface="Times New Roman" pitchFamily="18" charset="0"/>
              </a:rPr>
              <a:t>3. </a:t>
            </a:r>
            <a:r>
              <a:rPr lang="vi-VN" sz="2000" dirty="0" smtClean="0">
                <a:solidFill>
                  <a:srgbClr val="1D02DA"/>
                </a:solidFill>
                <a:latin typeface="Times New Roman" pitchFamily="18" charset="0"/>
                <a:ea typeface="Arial" panose="020B0604020202020204" pitchFamily="34" charset="0"/>
                <a:cs typeface="Times New Roman" pitchFamily="18" charset="0"/>
              </a:rPr>
              <a:t>Việc </a:t>
            </a:r>
            <a:r>
              <a:rPr lang="vi-VN" sz="2000" dirty="0">
                <a:solidFill>
                  <a:srgbClr val="1D02DA"/>
                </a:solidFill>
                <a:latin typeface="Times New Roman" pitchFamily="18" charset="0"/>
                <a:ea typeface="Arial" panose="020B0604020202020204" pitchFamily="34" charset="0"/>
                <a:cs typeface="Times New Roman" pitchFamily="18" charset="0"/>
              </a:rPr>
              <a:t>duy trì nền nếp, gia phong đã đem lại điều gì cho gia đình Nam?</a:t>
            </a:r>
            <a:endParaRPr lang="en-US" sz="2000" dirty="0">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2700"/>
              </a:spcAft>
              <a:buClr>
                <a:srgbClr val="1D02DA"/>
              </a:buClr>
              <a:buSzPts val="1000"/>
              <a:tabLst>
                <a:tab pos="215900" algn="l"/>
              </a:tabLst>
            </a:pPr>
            <a:r>
              <a:rPr lang="en-US" sz="2000" dirty="0" smtClean="0">
                <a:solidFill>
                  <a:srgbClr val="1D02DA"/>
                </a:solidFill>
                <a:latin typeface="Times New Roman" pitchFamily="18" charset="0"/>
                <a:ea typeface="Arial" panose="020B0604020202020204" pitchFamily="34" charset="0"/>
                <a:cs typeface="Times New Roman" pitchFamily="18" charset="0"/>
              </a:rPr>
              <a:t>4. </a:t>
            </a:r>
            <a:r>
              <a:rPr lang="vi-VN" sz="2000" dirty="0" smtClean="0">
                <a:solidFill>
                  <a:srgbClr val="1D02DA"/>
                </a:solidFill>
                <a:latin typeface="Times New Roman" pitchFamily="18" charset="0"/>
                <a:ea typeface="Arial" panose="020B0604020202020204" pitchFamily="34" charset="0"/>
                <a:cs typeface="Times New Roman" pitchFamily="18" charset="0"/>
              </a:rPr>
              <a:t>Theo </a:t>
            </a:r>
            <a:r>
              <a:rPr lang="vi-VN" sz="2000" dirty="0">
                <a:solidFill>
                  <a:srgbClr val="1D02DA"/>
                </a:solidFill>
                <a:latin typeface="Times New Roman" pitchFamily="18" charset="0"/>
                <a:ea typeface="Arial" panose="020B0604020202020204" pitchFamily="34" charset="0"/>
                <a:cs typeface="Times New Roman" pitchFamily="18" charset="0"/>
              </a:rPr>
              <a:t>em, truyền thống gia đình, dòng họ có ý nghĩa như thế nào đối với mỗi cá nhân, gia đình và xã hội?</a:t>
            </a:r>
            <a:endParaRPr lang="en-US" sz="2000" u="none" strike="noStrike" spc="0" dirty="0">
              <a:effectLst/>
              <a:latin typeface="Times New Roman" pitchFamily="18" charset="0"/>
              <a:ea typeface="Arial" panose="020B0604020202020204" pitchFamily="34" charset="0"/>
              <a:cs typeface="Times New Roman" pitchFamily="18" charset="0"/>
            </a:endParaRPr>
          </a:p>
        </p:txBody>
      </p:sp>
      <p:pic>
        <p:nvPicPr>
          <p:cNvPr id="4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83" y="1367057"/>
            <a:ext cx="1424437" cy="12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6975" y="5285777"/>
            <a:ext cx="923705" cy="1010995"/>
          </a:xfrm>
          <a:prstGeom prst="rect">
            <a:avLst/>
          </a:prstGeom>
        </p:spPr>
      </p:pic>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3755" y="5414468"/>
            <a:ext cx="1102981" cy="938399"/>
          </a:xfrm>
          <a:prstGeom prst="rect">
            <a:avLst/>
          </a:prstGeom>
        </p:spPr>
      </p:pic>
      <p:pic>
        <p:nvPicPr>
          <p:cNvPr id="4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7809" y="5791274"/>
            <a:ext cx="1036645" cy="956389"/>
          </a:xfrm>
          <a:prstGeom prst="rect">
            <a:avLst/>
          </a:prstGeom>
        </p:spPr>
      </p:pic>
      <p:pic>
        <p:nvPicPr>
          <p:cNvPr id="45" name="Picture 44"/>
          <p:cNvPicPr>
            <a:picLocks noChangeAspect="1"/>
          </p:cNvPicPr>
          <p:nvPr/>
        </p:nvPicPr>
        <p:blipFill>
          <a:blip r:embed="rId7"/>
          <a:stretch>
            <a:fillRect/>
          </a:stretch>
        </p:blipFill>
        <p:spPr>
          <a:xfrm>
            <a:off x="10936762" y="-116112"/>
            <a:ext cx="1255238" cy="745590"/>
          </a:xfrm>
          <a:prstGeom prst="rect">
            <a:avLst/>
          </a:prstGeom>
        </p:spPr>
      </p:pic>
    </p:spTree>
    <p:extLst>
      <p:ext uri="{BB962C8B-B14F-4D97-AF65-F5344CB8AC3E}">
        <p14:creationId xmlns:p14="http://schemas.microsoft.com/office/powerpoint/2010/main" val="38823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900" decel="100000" fill="hold"/>
                                        <p:tgtEl>
                                          <p:spTgt spid="4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5" presetID="10"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10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1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5" name="Picture 4" descr="58PIC58PIC58PIC58PICHsaGKG559akDq_PIC2018.png"/>
          <p:cNvPicPr>
            <a:picLocks noChangeAspect="1"/>
          </p:cNvPicPr>
          <p:nvPr/>
        </p:nvPicPr>
        <p:blipFill>
          <a:blip r:embed="rId3" cstate="print"/>
          <a:srcRect l="7143" t="16071" r="5357" b="14286"/>
          <a:stretch>
            <a:fillRect/>
          </a:stretch>
        </p:blipFill>
        <p:spPr>
          <a:xfrm>
            <a:off x="528233" y="2849497"/>
            <a:ext cx="6124494" cy="4111139"/>
          </a:xfrm>
          <a:prstGeom prst="rect">
            <a:avLst/>
          </a:prstGeom>
        </p:spPr>
      </p:pic>
      <p:sp>
        <p:nvSpPr>
          <p:cNvPr id="11" name="Freeform 12"/>
          <p:cNvSpPr>
            <a:spLocks/>
          </p:cNvSpPr>
          <p:nvPr/>
        </p:nvSpPr>
        <p:spPr bwMode="gray">
          <a:xfrm>
            <a:off x="4010654" y="1626455"/>
            <a:ext cx="2313355" cy="155733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itchFamily="18" charset="0"/>
              <a:cs typeface="Times New Roman" pitchFamily="18" charset="0"/>
            </a:endParaRPr>
          </a:p>
        </p:txBody>
      </p:sp>
      <p:pic>
        <p:nvPicPr>
          <p:cNvPr id="12" name="图片 16" descr="ce1ed7f935192fceca30dfb2bcebe602"/>
          <p:cNvPicPr>
            <a:picLocks noChangeAspect="1"/>
          </p:cNvPicPr>
          <p:nvPr/>
        </p:nvPicPr>
        <p:blipFill>
          <a:blip r:embed="rId4"/>
          <a:srcRect l="11188" t="20367" r="10619" b="19944"/>
          <a:stretch>
            <a:fillRect/>
          </a:stretch>
        </p:blipFill>
        <p:spPr>
          <a:xfrm>
            <a:off x="6036786" y="135372"/>
            <a:ext cx="6457494" cy="5276308"/>
          </a:xfrm>
          <a:prstGeom prst="rect">
            <a:avLst/>
          </a:prstGeom>
        </p:spPr>
      </p:pic>
      <p:sp>
        <p:nvSpPr>
          <p:cNvPr id="13" name="Rectangle 12"/>
          <p:cNvSpPr/>
          <p:nvPr/>
        </p:nvSpPr>
        <p:spPr>
          <a:xfrm>
            <a:off x="1023734" y="3400442"/>
            <a:ext cx="5039133" cy="3031407"/>
          </a:xfrm>
          <a:prstGeom prst="rect">
            <a:avLst/>
          </a:prstGeom>
        </p:spPr>
        <p:txBody>
          <a:bodyPr wrap="square">
            <a:spAutoFit/>
          </a:bodyPr>
          <a:lstStyle/>
          <a:p>
            <a:pPr marR="0" lvl="0" algn="just">
              <a:lnSpc>
                <a:spcPct val="115000"/>
              </a:lnSpc>
              <a:spcBef>
                <a:spcPts val="0"/>
              </a:spcBef>
              <a:spcAft>
                <a:spcPts val="0"/>
              </a:spcAft>
              <a:buClr>
                <a:srgbClr val="1D02DA"/>
              </a:buClr>
              <a:buSzPts val="1000"/>
              <a:tabLst>
                <a:tab pos="227965" algn="l"/>
              </a:tabLst>
            </a:pPr>
            <a:r>
              <a:rPr lang="en-US" sz="2400" dirty="0" smtClean="0">
                <a:solidFill>
                  <a:srgbClr val="1D02DA"/>
                </a:solidFill>
                <a:latin typeface="Times New Roman" pitchFamily="18" charset="0"/>
                <a:ea typeface="Arial" panose="020B0604020202020204" pitchFamily="34" charset="0"/>
                <a:cs typeface="Times New Roman" pitchFamily="18" charset="0"/>
              </a:rPr>
              <a:t>1. </a:t>
            </a:r>
            <a:r>
              <a:rPr lang="vi-VN" sz="2400" dirty="0" smtClean="0">
                <a:solidFill>
                  <a:srgbClr val="1D02DA"/>
                </a:solidFill>
                <a:latin typeface="Times New Roman" pitchFamily="18" charset="0"/>
                <a:ea typeface="Arial" panose="020B0604020202020204" pitchFamily="34" charset="0"/>
                <a:cs typeface="Times New Roman" pitchFamily="18" charset="0"/>
              </a:rPr>
              <a:t>Việc </a:t>
            </a:r>
            <a:r>
              <a:rPr lang="vi-VN" sz="2400" dirty="0">
                <a:solidFill>
                  <a:srgbClr val="1D02DA"/>
                </a:solidFill>
                <a:latin typeface="Times New Roman" pitchFamily="18" charset="0"/>
                <a:ea typeface="Arial" panose="020B0604020202020204" pitchFamily="34" charset="0"/>
                <a:cs typeface="Times New Roman" pitchFamily="18" charset="0"/>
              </a:rPr>
              <a:t>tự hào về truyền thống gia đình, dòng họ đã giúp ích gì cho Dung?</a:t>
            </a:r>
            <a:endParaRPr lang="en-US" sz="2400" dirty="0">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0"/>
              </a:spcAft>
              <a:buClr>
                <a:srgbClr val="1D02DA"/>
              </a:buClr>
              <a:buSzPts val="1000"/>
              <a:tabLst>
                <a:tab pos="215900" algn="l"/>
              </a:tabLst>
            </a:pPr>
            <a:r>
              <a:rPr lang="en-US" sz="2400" dirty="0" smtClean="0">
                <a:solidFill>
                  <a:srgbClr val="1D02DA"/>
                </a:solidFill>
                <a:latin typeface="Times New Roman" pitchFamily="18" charset="0"/>
                <a:ea typeface="Arial" panose="020B0604020202020204" pitchFamily="34" charset="0"/>
                <a:cs typeface="Times New Roman" pitchFamily="18" charset="0"/>
              </a:rPr>
              <a:t>2. </a:t>
            </a:r>
            <a:r>
              <a:rPr lang="vi-VN" sz="2400" dirty="0" smtClean="0">
                <a:solidFill>
                  <a:srgbClr val="1D02DA"/>
                </a:solidFill>
                <a:latin typeface="Times New Roman" pitchFamily="18" charset="0"/>
                <a:ea typeface="Arial" panose="020B0604020202020204" pitchFamily="34" charset="0"/>
                <a:cs typeface="Times New Roman" pitchFamily="18" charset="0"/>
              </a:rPr>
              <a:t>Việc </a:t>
            </a:r>
            <a:r>
              <a:rPr lang="vi-VN" sz="2400" dirty="0">
                <a:solidFill>
                  <a:srgbClr val="1D02DA"/>
                </a:solidFill>
                <a:latin typeface="Times New Roman" pitchFamily="18" charset="0"/>
                <a:ea typeface="Arial" panose="020B0604020202020204" pitchFamily="34" charset="0"/>
                <a:cs typeface="Times New Roman" pitchFamily="18" charset="0"/>
              </a:rPr>
              <a:t>duy trì nền nếp, gia phong đã đem lại điều gì cho gia đình Nam?</a:t>
            </a:r>
            <a:endParaRPr lang="en-US" sz="2400" dirty="0">
              <a:latin typeface="Times New Roman" pitchFamily="18" charset="0"/>
              <a:ea typeface="Arial" panose="020B0604020202020204" pitchFamily="34" charset="0"/>
              <a:cs typeface="Times New Roman" pitchFamily="18" charset="0"/>
            </a:endParaRPr>
          </a:p>
          <a:p>
            <a:pPr marR="0" lvl="0" algn="just">
              <a:lnSpc>
                <a:spcPct val="115000"/>
              </a:lnSpc>
              <a:spcBef>
                <a:spcPts val="0"/>
              </a:spcBef>
              <a:spcAft>
                <a:spcPts val="2700"/>
              </a:spcAft>
              <a:buClr>
                <a:srgbClr val="1D02DA"/>
              </a:buClr>
              <a:buSzPts val="1000"/>
              <a:tabLst>
                <a:tab pos="215900" algn="l"/>
              </a:tabLst>
            </a:pPr>
            <a:r>
              <a:rPr lang="en-US" sz="2400" dirty="0" smtClean="0">
                <a:solidFill>
                  <a:srgbClr val="1D02DA"/>
                </a:solidFill>
                <a:latin typeface="Times New Roman" pitchFamily="18" charset="0"/>
                <a:ea typeface="Arial" panose="020B0604020202020204" pitchFamily="34" charset="0"/>
                <a:cs typeface="Times New Roman" pitchFamily="18" charset="0"/>
              </a:rPr>
              <a:t>3. </a:t>
            </a:r>
            <a:r>
              <a:rPr lang="vi-VN" sz="2400" dirty="0" smtClean="0">
                <a:solidFill>
                  <a:srgbClr val="1D02DA"/>
                </a:solidFill>
                <a:latin typeface="Times New Roman" pitchFamily="18" charset="0"/>
                <a:ea typeface="Arial" panose="020B0604020202020204" pitchFamily="34" charset="0"/>
                <a:cs typeface="Times New Roman" pitchFamily="18" charset="0"/>
              </a:rPr>
              <a:t>Theo </a:t>
            </a:r>
            <a:r>
              <a:rPr lang="vi-VN" sz="2400" dirty="0">
                <a:solidFill>
                  <a:srgbClr val="1D02DA"/>
                </a:solidFill>
                <a:latin typeface="Times New Roman" pitchFamily="18" charset="0"/>
                <a:ea typeface="Arial" panose="020B0604020202020204" pitchFamily="34" charset="0"/>
                <a:cs typeface="Times New Roman" pitchFamily="18" charset="0"/>
              </a:rPr>
              <a:t>em, truyền thống gia đình, dòng họ có ý nghĩa như thế nào đối với mỗi cá nhân, gia đình và xã hội?</a:t>
            </a:r>
            <a:endParaRPr lang="en-US" sz="2400" u="none" strike="noStrike" spc="0" dirty="0">
              <a:effectLst/>
              <a:latin typeface="Times New Roman" pitchFamily="18" charset="0"/>
              <a:ea typeface="Arial" panose="020B0604020202020204" pitchFamily="34" charset="0"/>
              <a:cs typeface="Times New Roman" pitchFamily="18" charset="0"/>
            </a:endParaRPr>
          </a:p>
        </p:txBody>
      </p:sp>
      <p:sp>
        <p:nvSpPr>
          <p:cNvPr id="14" name="Rectangle 13"/>
          <p:cNvSpPr/>
          <p:nvPr/>
        </p:nvSpPr>
        <p:spPr>
          <a:xfrm>
            <a:off x="6759716" y="977512"/>
            <a:ext cx="5133421" cy="3785652"/>
          </a:xfrm>
          <a:prstGeom prst="rect">
            <a:avLst/>
          </a:prstGeom>
        </p:spPr>
        <p:txBody>
          <a:bodyPr wrap="square">
            <a:spAutoFit/>
          </a:bodyPr>
          <a:lstStyle/>
          <a:p>
            <a:pPr eaLnBrk="0" fontAlgn="base" hangingPunct="0"/>
            <a:r>
              <a:rPr lang="en-US" sz="2000" b="1" dirty="0" smtClean="0">
                <a:solidFill>
                  <a:srgbClr val="FF0000"/>
                </a:solidFill>
                <a:latin typeface="Times New Roman" pitchFamily="18" charset="0"/>
                <a:cs typeface="Times New Roman" pitchFamily="18" charset="0"/>
              </a:rPr>
              <a:t>1. </a:t>
            </a:r>
            <a:r>
              <a:rPr lang="en-US" sz="2000" b="1" dirty="0" err="1">
                <a:solidFill>
                  <a:srgbClr val="FF0000"/>
                </a:solidFill>
                <a:latin typeface="Times New Roman" pitchFamily="18" charset="0"/>
                <a:cs typeface="Times New Roman" pitchFamily="18" charset="0"/>
              </a:rPr>
              <a:t>Việc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tự</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hào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truyền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dòng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đã</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giúp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ích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cho</a:t>
            </a:r>
            <a:r>
              <a:rPr lang="en-US" sz="2000" b="1" dirty="0">
                <a:solidFill>
                  <a:srgbClr val="FF0000"/>
                </a:solidFill>
                <a:latin typeface="Times New Roman" pitchFamily="18" charset="0"/>
                <a:cs typeface="Times New Roman" pitchFamily="18" charset="0"/>
              </a:rPr>
              <a:t> Dung: </a:t>
            </a:r>
            <a:r>
              <a:rPr lang="en-US" sz="2000" b="1" dirty="0" err="1" smtClean="0">
                <a:solidFill>
                  <a:srgbClr val="FF0000"/>
                </a:solidFill>
                <a:latin typeface="Times New Roman" pitchFamily="18" charset="0"/>
                <a:cs typeface="Times New Roman" pitchFamily="18" charset="0"/>
              </a:rPr>
              <a:t>Có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động</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để</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tiếp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tục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tập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tốt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dù</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xa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nhà</a:t>
            </a:r>
            <a:r>
              <a:rPr lang="en-US" sz="2000" b="1" dirty="0">
                <a:solidFill>
                  <a:srgbClr val="FF0000"/>
                </a:solidFill>
                <a:latin typeface="Times New Roman" pitchFamily="18" charset="0"/>
                <a:cs typeface="Times New Roman" pitchFamily="18" charset="0"/>
              </a:rPr>
              <a:t>.</a:t>
            </a:r>
            <a:br>
              <a:rPr lang="en-US" sz="2000" b="1" dirty="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Việc</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duy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trì</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nếp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phong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đã</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đem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điều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r>
              <a:rPr lang="en-US" sz="2000" b="1" dirty="0">
                <a:solidFill>
                  <a:srgbClr val="FF0000"/>
                </a:solidFill>
                <a:latin typeface="Times New Roman" pitchFamily="18" charset="0"/>
                <a:cs typeface="Times New Roman" pitchFamily="18" charset="0"/>
              </a:rPr>
              <a:t> Nam: </a:t>
            </a:r>
            <a:r>
              <a:rPr lang="en-US" sz="2000" b="1" dirty="0" err="1">
                <a:solidFill>
                  <a:srgbClr val="FF0000"/>
                </a:solidFill>
                <a:latin typeface="Times New Roman" pitchFamily="18" charset="0"/>
                <a:cs typeface="Times New Roman" pitchFamily="18" charset="0"/>
              </a:rPr>
              <a:t>biết</a:t>
            </a:r>
            <a:r>
              <a:rPr lang="en-US" sz="2000" b="1" dirty="0">
                <a:solidFill>
                  <a:srgbClr val="FF0000"/>
                </a:solidFill>
                <a:latin typeface="Times New Roman" pitchFamily="18" charset="0"/>
                <a:cs typeface="Times New Roman" pitchFamily="18" charset="0"/>
              </a:rPr>
              <a:t> chia </a:t>
            </a:r>
            <a:r>
              <a:rPr lang="en-US" sz="2000" b="1" dirty="0" err="1">
                <a:solidFill>
                  <a:srgbClr val="FF0000"/>
                </a:solidFill>
                <a:latin typeface="Times New Roman" pitchFamily="18" charset="0"/>
                <a:cs typeface="Times New Roman" pitchFamily="18" charset="0"/>
              </a:rPr>
              <a:t>sẻ</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lắng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nghe</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tôn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trọng</a:t>
            </a:r>
            <a:r>
              <a:rPr lang="en-US" sz="2000" b="1" dirty="0">
                <a:solidFill>
                  <a:srgbClr val="FF0000"/>
                </a:solidFill>
                <a:latin typeface="Times New Roman" pitchFamily="18" charset="0"/>
                <a:cs typeface="Times New Roman" pitchFamily="18" charset="0"/>
              </a:rPr>
              <a:t> ý </a:t>
            </a:r>
            <a:r>
              <a:rPr lang="en-US" sz="2000" b="1" dirty="0" err="1">
                <a:solidFill>
                  <a:srgbClr val="FF0000"/>
                </a:solidFill>
                <a:latin typeface="Times New Roman" pitchFamily="18" charset="0"/>
                <a:cs typeface="Times New Roman" pitchFamily="18" charset="0"/>
              </a:rPr>
              <a:t>kiến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cuộc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luôn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đoàn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kết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vui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vẻ</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đầm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ấm</a:t>
            </a:r>
            <a:r>
              <a:rPr lang="en-US" sz="2000" b="1" dirty="0">
                <a:solidFill>
                  <a:srgbClr val="FF0000"/>
                </a:solidFill>
                <a:latin typeface="Times New Roman" pitchFamily="18" charset="0"/>
                <a:cs typeface="Times New Roman" pitchFamily="18" charset="0"/>
              </a:rPr>
              <a:t>.</a:t>
            </a:r>
            <a:br>
              <a:rPr lang="en-US" sz="2000" b="1" dirty="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3.Theo </a:t>
            </a:r>
            <a:r>
              <a:rPr lang="en-US" sz="2000" b="1" dirty="0" err="1">
                <a:solidFill>
                  <a:srgbClr val="FF0000"/>
                </a:solidFill>
                <a:latin typeface="Times New Roman" pitchFamily="18" charset="0"/>
                <a:cs typeface="Times New Roman" pitchFamily="18" charset="0"/>
              </a:rPr>
              <a:t>em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truyền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dòng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có</a:t>
            </a:r>
            <a:r>
              <a:rPr lang="en-US" sz="2000" b="1" dirty="0">
                <a:solidFill>
                  <a:srgbClr val="FF0000"/>
                </a:solidFill>
                <a:latin typeface="Times New Roman" pitchFamily="18" charset="0"/>
                <a:cs typeface="Times New Roman" pitchFamily="18" charset="0"/>
              </a:rPr>
              <a:t> ý </a:t>
            </a:r>
            <a:r>
              <a:rPr lang="en-US" sz="2000" b="1" dirty="0" err="1">
                <a:solidFill>
                  <a:srgbClr val="FF0000"/>
                </a:solidFill>
                <a:latin typeface="Times New Roman" pitchFamily="18" charset="0"/>
                <a:cs typeface="Times New Roman" pitchFamily="18" charset="0"/>
              </a:rPr>
              <a:t>nghĩa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đối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mỗi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cá</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dòng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giúp</a:t>
            </a:r>
            <a:r>
              <a:rPr lang="en-US" sz="2000" b="1" dirty="0">
                <a:solidFill>
                  <a:srgbClr val="FF0000"/>
                </a:solidFill>
                <a:latin typeface="Times New Roman" pitchFamily="18" charset="0"/>
                <a:cs typeface="Times New Roman" pitchFamily="18" charset="0"/>
              </a:rPr>
              <a:t> ta </a:t>
            </a:r>
            <a:r>
              <a:rPr lang="en-US" sz="2000" b="1" dirty="0" err="1">
                <a:solidFill>
                  <a:srgbClr val="FF0000"/>
                </a:solidFill>
                <a:latin typeface="Times New Roman" pitchFamily="18" charset="0"/>
                <a:cs typeface="Times New Roman" pitchFamily="18" charset="0"/>
              </a:rPr>
              <a:t>có</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thêm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kinh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ngiệm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sức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mạnh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trong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cuộc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góp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làm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phong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phú</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truyền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sắc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tộc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Việt</a:t>
            </a:r>
            <a:r>
              <a:rPr lang="en-US" sz="2000" b="1" dirty="0">
                <a:solidFill>
                  <a:srgbClr val="FF0000"/>
                </a:solidFill>
                <a:latin typeface="Times New Roman" pitchFamily="18" charset="0"/>
                <a:cs typeface="Times New Roman" pitchFamily="18" charset="0"/>
              </a:rPr>
              <a:t> Nam.</a:t>
            </a:r>
            <a:endParaRPr lang="en-US" sz="2000" b="1" i="1" dirty="0">
              <a:solidFill>
                <a:srgbClr val="FF0000"/>
              </a:solidFill>
              <a:latin typeface="Times New Roman" pitchFamily="18" charset="0"/>
              <a:ea typeface="Times New Roman" panose="02020603050405020304" pitchFamily="18" charset="0"/>
              <a:cs typeface="Times New Roman" pitchFamily="18" charset="0"/>
            </a:endParaRPr>
          </a:p>
        </p:txBody>
      </p:sp>
      <p:pic>
        <p:nvPicPr>
          <p:cNvPr id="15" name="Picture 7" descr="BACK0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6" y="-35420"/>
            <a:ext cx="5102030" cy="173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125864" y="1027817"/>
            <a:ext cx="4914550" cy="646331"/>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dirty="0" smtClean="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Mảnh</a:t>
            </a:r>
            <a:r>
              <a:rPr lang="en-US" altLang="en-US" sz="3200" dirty="0" smtClean="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ghép</a:t>
            </a:r>
            <a:r>
              <a:rPr lang="en-US" altLang="en-US" sz="3200" dirty="0" smtClean="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hoàn</a:t>
            </a:r>
            <a:r>
              <a:rPr lang="en-US" altLang="en-US" sz="3200" dirty="0" smtClean="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hảo</a:t>
            </a:r>
            <a:endParaRPr lang="en-US" altLang="en-US" sz="32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35608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660690" y="1104472"/>
            <a:ext cx="7931179" cy="4217437"/>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10297552" y="982442"/>
            <a:ext cx="1063853" cy="1355319"/>
          </a:xfrm>
          <a:prstGeom prst="rect">
            <a:avLst/>
          </a:prstGeom>
        </p:spPr>
      </p:pic>
      <p:pic>
        <p:nvPicPr>
          <p:cNvPr id="9" name="Picture 8"/>
          <p:cNvPicPr>
            <a:picLocks noChangeAspect="1"/>
          </p:cNvPicPr>
          <p:nvPr/>
        </p:nvPicPr>
        <p:blipFill>
          <a:blip r:embed="rId6"/>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3340359" y="1822226"/>
            <a:ext cx="545533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50000"/>
              </a:spcBef>
              <a:spcAft>
                <a:spcPct val="0"/>
              </a:spcAft>
              <a:buFont typeface="Arial" panose="020B0604020202020204" pitchFamily="34" charset="0"/>
              <a:buNone/>
            </a:pPr>
            <a:r>
              <a:rPr lang="vi-VN" sz="3200" b="1" i="1" dirty="0">
                <a:solidFill>
                  <a:srgbClr val="0000FF"/>
                </a:solidFill>
                <a:latin typeface="Times New Roman" pitchFamily="18" charset="0"/>
                <a:cs typeface="Times New Roman" pitchFamily="18" charset="0"/>
              </a:rPr>
              <a:t>Truyền thống của gia đình, dòng họ giúp chúng ta có thêm kinh nghiệm, động lực, vượt gua khó khăn, thử thách và nỗ lực vươn lên để thành công.</a:t>
            </a:r>
            <a:endParaRPr lang="en-US" sz="3200" b="1" dirty="0">
              <a:solidFill>
                <a:srgbClr val="0000FF"/>
              </a:solidFill>
              <a:latin typeface="Times New Roman" pitchFamily="18" charset="0"/>
              <a:cs typeface="Times New Roman" pitchFamily="18" charset="0"/>
            </a:endParaRPr>
          </a:p>
          <a:p>
            <a:pPr algn="just" fontAlgn="base">
              <a:lnSpc>
                <a:spcPct val="100000"/>
              </a:lnSpc>
              <a:spcBef>
                <a:spcPct val="50000"/>
              </a:spcBef>
              <a:spcAft>
                <a:spcPct val="0"/>
              </a:spcAft>
              <a:buFontTx/>
              <a:buNone/>
            </a:pPr>
            <a:endParaRPr lang="en-US" altLang="en-US" sz="2400" b="1" i="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712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8 0.14745 L -0.07617 -0.04005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a dep.jpg"/>
          <p:cNvPicPr>
            <a:picLocks noChangeAspect="1"/>
          </p:cNvPicPr>
          <p:nvPr/>
        </p:nvPicPr>
        <p:blipFill>
          <a:blip r:embed="rId2"/>
          <a:stretch>
            <a:fillRect/>
          </a:stretch>
        </p:blipFill>
        <p:spPr>
          <a:xfrm>
            <a:off x="0" y="47625"/>
            <a:ext cx="11930743" cy="6810375"/>
          </a:xfrm>
          <a:prstGeom prst="rect">
            <a:avLst/>
          </a:prstGeom>
        </p:spPr>
      </p:pic>
      <p:sp>
        <p:nvSpPr>
          <p:cNvPr id="5" name="Rectangle 4"/>
          <p:cNvSpPr/>
          <p:nvPr/>
        </p:nvSpPr>
        <p:spPr>
          <a:xfrm>
            <a:off x="1247755" y="3332809"/>
            <a:ext cx="9710056"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dirty="0" smtClean="0">
                <a:solidFill>
                  <a:srgbClr val="FF0000"/>
                </a:solidFill>
              </a:rPr>
              <a:t>TỰ HÀO VỀ </a:t>
            </a:r>
            <a:endParaRPr lang="vi-VN" sz="5400" b="1" dirty="0" smtClean="0">
              <a:solidFill>
                <a:srgbClr val="FF0000"/>
              </a:solidFill>
            </a:endParaRPr>
          </a:p>
          <a:p>
            <a:pPr algn="ctr"/>
            <a:r>
              <a:rPr lang="nl-NL" sz="5400" b="1" dirty="0" smtClean="0">
                <a:solidFill>
                  <a:srgbClr val="FF0000"/>
                </a:solidFill>
              </a:rPr>
              <a:t>TRUYỀN THỐNG GIA ĐÌNH, DÒNG HỌ</a:t>
            </a:r>
            <a:endParaRPr lang="en-US" sz="5400" dirty="0">
              <a:solidFill>
                <a:srgbClr val="FF0000"/>
              </a:solidFill>
            </a:endParaRPr>
          </a:p>
        </p:txBody>
      </p:sp>
      <p:sp>
        <p:nvSpPr>
          <p:cNvPr id="6" name="TextBox 5"/>
          <p:cNvSpPr txBox="1"/>
          <p:nvPr/>
        </p:nvSpPr>
        <p:spPr>
          <a:xfrm>
            <a:off x="769732" y="2488843"/>
            <a:ext cx="1814286" cy="646331"/>
          </a:xfrm>
          <a:prstGeom prst="rect">
            <a:avLst/>
          </a:prstGeom>
          <a:noFill/>
        </p:spPr>
        <p:txBody>
          <a:bodyPr wrap="square" rtlCol="0">
            <a:spAutoFit/>
          </a:bodyPr>
          <a:lstStyle/>
          <a:p>
            <a:r>
              <a:rPr lang="vi-VN" sz="3600" b="1" smtClean="0">
                <a:solidFill>
                  <a:srgbClr val="002060"/>
                </a:solidFill>
                <a:latin typeface="+mj-lt"/>
              </a:rPr>
              <a:t>Tiết </a:t>
            </a:r>
            <a:r>
              <a:rPr lang="vi-VN" sz="3600" b="1" smtClean="0">
                <a:solidFill>
                  <a:srgbClr val="002060"/>
                </a:solidFill>
                <a:latin typeface="+mj-lt"/>
              </a:rPr>
              <a:t>1</a:t>
            </a:r>
            <a:endParaRPr lang="en-US" sz="3600" b="1" dirty="0">
              <a:solidFill>
                <a:srgbClr val="002060"/>
              </a:solidFill>
              <a:latin typeface="+mj-lt"/>
            </a:endParaRPr>
          </a:p>
        </p:txBody>
      </p:sp>
      <p:sp>
        <p:nvSpPr>
          <p:cNvPr id="7" name="TextBox 6"/>
          <p:cNvSpPr txBox="1"/>
          <p:nvPr/>
        </p:nvSpPr>
        <p:spPr>
          <a:xfrm>
            <a:off x="3091544" y="217714"/>
            <a:ext cx="5573485" cy="830997"/>
          </a:xfrm>
          <a:prstGeom prst="rect">
            <a:avLst/>
          </a:prstGeom>
          <a:noFill/>
        </p:spPr>
        <p:txBody>
          <a:bodyPr wrap="square" rtlCol="0">
            <a:spAutoFit/>
          </a:bodyPr>
          <a:lstStyle/>
          <a:p>
            <a:pPr algn="ctr"/>
            <a:r>
              <a:rPr lang="vi-VN" sz="2400" b="1" dirty="0" smtClean="0">
                <a:solidFill>
                  <a:srgbClr val="002060"/>
                </a:solidFill>
                <a:latin typeface="+mj-lt"/>
              </a:rPr>
              <a:t>TRƯỜNG THCS LONG BIÊN</a:t>
            </a:r>
          </a:p>
          <a:p>
            <a:pPr algn="ctr"/>
            <a:r>
              <a:rPr lang="vi-VN" sz="2400" b="1" dirty="0" smtClean="0">
                <a:solidFill>
                  <a:srgbClr val="002060"/>
                </a:solidFill>
                <a:latin typeface="+mj-lt"/>
              </a:rPr>
              <a:t>TỔ XÃ HỘI</a:t>
            </a:r>
            <a:endParaRPr lang="en-US" sz="2400" b="1" dirty="0">
              <a:solidFill>
                <a:srgbClr val="002060"/>
              </a:solidFill>
              <a:latin typeface="+mj-lt"/>
            </a:endParaRPr>
          </a:p>
        </p:txBody>
      </p:sp>
      <p:sp>
        <p:nvSpPr>
          <p:cNvPr id="8" name="Rectangle 7"/>
          <p:cNvSpPr/>
          <p:nvPr/>
        </p:nvSpPr>
        <p:spPr>
          <a:xfrm>
            <a:off x="1780150" y="1258456"/>
            <a:ext cx="8742945"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GIÁO DỤC CÔNG </a:t>
            </a:r>
            <a:r>
              <a:rPr lang="vi-VN" sz="32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DÂN </a:t>
            </a:r>
            <a:r>
              <a:rPr lang="vi-VN" sz="32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a:t>
            </a:r>
            <a:endParaRPr lang="vi-V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907224"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3942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sp>
        <p:nvSpPr>
          <p:cNvPr id="13" name="WordArt 5"/>
          <p:cNvSpPr>
            <a:spLocks noChangeArrowheads="1" noChangeShapeType="1" noTextEdit="1"/>
          </p:cNvSpPr>
          <p:nvPr/>
        </p:nvSpPr>
        <p:spPr bwMode="auto">
          <a:xfrm>
            <a:off x="1654155" y="0"/>
            <a:ext cx="9144000" cy="2021968"/>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rPr>
              <a:t>Trò chơi "Đối mặt"</a:t>
            </a:r>
            <a:endPar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14" name="Text Box 33"/>
          <p:cNvSpPr txBox="1">
            <a:spLocks noChangeArrowheads="1"/>
          </p:cNvSpPr>
          <p:nvPr/>
        </p:nvSpPr>
        <p:spPr bwMode="auto">
          <a:xfrm>
            <a:off x="1843314" y="1769577"/>
            <a:ext cx="8955315" cy="175432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Tìm</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ca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dao</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tục</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ngữ</a:t>
            </a:r>
            <a:r>
              <a:rPr kumimoji="0" lang="vi-VN"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châm ngôn</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về</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FF"/>
                </a:solidFill>
                <a:effectLst/>
                <a:uLnTx/>
                <a:uFillTx/>
                <a:latin typeface="Times New Roman" pitchFamily="18" charset="0"/>
                <a:cs typeface="Times New Roman" pitchFamily="18" charset="0"/>
              </a:rPr>
              <a:t>truyền</a:t>
            </a:r>
            <a:r>
              <a:rPr kumimoji="0" lang="en-US" altLang="en-US" sz="5400" b="1" i="0" u="none" strike="noStrike" kern="0" cap="none" spc="0" normalizeH="0" baseline="0" noProof="0" dirty="0" smtClean="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FF"/>
                </a:solidFill>
                <a:effectLst/>
                <a:uLnTx/>
                <a:uFillTx/>
                <a:latin typeface="Times New Roman" pitchFamily="18" charset="0"/>
                <a:cs typeface="Times New Roman" pitchFamily="18" charset="0"/>
              </a:rPr>
              <a:t>thống</a:t>
            </a:r>
            <a:r>
              <a:rPr kumimoji="0" lang="en-US" altLang="en-US" sz="5400" b="1" i="0" u="none" strike="noStrike" kern="0" cap="none" spc="0" normalizeH="0" baseline="0" noProof="0" dirty="0" smtClean="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FF"/>
                </a:solidFill>
                <a:effectLst/>
                <a:uLnTx/>
                <a:uFillTx/>
                <a:latin typeface="Times New Roman" pitchFamily="18" charset="0"/>
                <a:cs typeface="Times New Roman" pitchFamily="18" charset="0"/>
              </a:rPr>
              <a:t>tốt</a:t>
            </a:r>
            <a:r>
              <a:rPr kumimoji="0" lang="en-US" altLang="en-US" sz="5400" b="1" i="0" u="none" strike="noStrike" kern="0" cap="none" spc="0" normalizeH="0" baseline="0" noProof="0" dirty="0" smtClean="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FF"/>
                </a:solidFill>
                <a:effectLst/>
                <a:uLnTx/>
                <a:uFillTx/>
                <a:latin typeface="Times New Roman" pitchFamily="18" charset="0"/>
                <a:cs typeface="Times New Roman" pitchFamily="18" charset="0"/>
              </a:rPr>
              <a:t>đẹp</a:t>
            </a:r>
            <a:endPar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endParaRPr>
          </a:p>
        </p:txBody>
      </p:sp>
      <p:sp>
        <p:nvSpPr>
          <p:cNvPr id="15" name="Rectangle 14"/>
          <p:cNvSpPr/>
          <p:nvPr/>
        </p:nvSpPr>
        <p:spPr>
          <a:xfrm>
            <a:off x="1828801" y="3907574"/>
            <a:ext cx="8679542" cy="2677656"/>
          </a:xfrm>
          <a:prstGeom prst="rect">
            <a:avLst/>
          </a:prstGeom>
          <a:solidFill>
            <a:schemeClr val="accent2">
              <a:lumMod val="20000"/>
              <a:lumOff val="80000"/>
            </a:schemeClr>
          </a:solidFill>
          <a:ln w="57150">
            <a:solidFill>
              <a:schemeClr val="tx1"/>
            </a:solidFill>
          </a:ln>
        </p:spPr>
        <p:txBody>
          <a:bodyPr wrap="square">
            <a:spAutoFit/>
          </a:bodyPr>
          <a:lstStyle/>
          <a:p>
            <a:r>
              <a:rPr lang="en-US" sz="2800" b="1" dirty="0">
                <a:solidFill>
                  <a:prstClr val="black"/>
                </a:solidFill>
                <a:latin typeface="Times New Roman" pitchFamily="18" charset="0"/>
                <a:cs typeface="Times New Roman" pitchFamily="18" charset="0"/>
              </a:rPr>
              <a:t>LUẬT CHƠI</a:t>
            </a:r>
            <a:r>
              <a:rPr lang="en-US" sz="2800" dirty="0">
                <a:solidFill>
                  <a:prstClr val="black"/>
                </a:solidFill>
                <a:latin typeface="Times New Roman" pitchFamily="18" charset="0"/>
                <a:cs typeface="Times New Roman" pitchFamily="18" charset="0"/>
              </a:rPr>
              <a:t>: </a:t>
            </a:r>
            <a:endParaRPr lang="en-US" sz="2800" dirty="0" smtClean="0">
              <a:solidFill>
                <a:prstClr val="black"/>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a:t>
            </a:r>
            <a:r>
              <a:rPr lang="en-US" sz="2800" b="1" dirty="0" smtClean="0">
                <a:solidFill>
                  <a:srgbClr val="0000FF"/>
                </a:solidFill>
                <a:latin typeface="Times New Roman" pitchFamily="18" charset="0"/>
                <a:cs typeface="Times New Roman" pitchFamily="18" charset="0"/>
              </a:rPr>
              <a:t>: 5 </a:t>
            </a:r>
            <a:r>
              <a:rPr lang="en-US" sz="2800" b="1" dirty="0" err="1" smtClean="0">
                <a:solidFill>
                  <a:srgbClr val="0000FF"/>
                </a:solidFill>
                <a:latin typeface="Times New Roman" pitchFamily="18" charset="0"/>
                <a:cs typeface="Times New Roman" pitchFamily="18" charset="0"/>
              </a:rPr>
              <a:t>bạn</a:t>
            </a:r>
            <a:endParaRPr 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ca </a:t>
            </a:r>
            <a:r>
              <a:rPr lang="en-US" sz="2800" b="1" dirty="0" err="1" smtClean="0">
                <a:solidFill>
                  <a:srgbClr val="0000FF"/>
                </a:solidFill>
                <a:latin typeface="Times New Roman" pitchFamily="18" charset="0"/>
                <a:cs typeface="Times New Roman" pitchFamily="18" charset="0"/>
              </a:rPr>
              <a:t>dao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châm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đẹp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được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lặp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được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sẽ</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1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9978" y="5258602"/>
            <a:ext cx="1782022" cy="13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26316" y="2388715"/>
            <a:ext cx="2113322" cy="2112622"/>
          </a:xfrm>
          <a:prstGeom prst="rect">
            <a:avLst/>
          </a:prstGeom>
        </p:spPr>
      </p:pic>
    </p:spTree>
    <p:extLst>
      <p:ext uri="{BB962C8B-B14F-4D97-AF65-F5344CB8AC3E}">
        <p14:creationId xmlns:p14="http://schemas.microsoft.com/office/powerpoint/2010/main" val="42141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Bottom)">
                                      <p:cBhvr>
                                        <p:cTn id="20" dur="500"/>
                                        <p:tgtEl>
                                          <p:spTgt spid="14"/>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9" name="Picture 8"/>
          <p:cNvPicPr>
            <a:picLocks noChangeAspect="1"/>
          </p:cNvPicPr>
          <p:nvPr/>
        </p:nvPicPr>
        <p:blipFill>
          <a:blip r:embed="rId3"/>
          <a:stretch>
            <a:fillRect/>
          </a:stretch>
        </p:blipFill>
        <p:spPr>
          <a:xfrm>
            <a:off x="9461026" y="1304749"/>
            <a:ext cx="3224780" cy="4359018"/>
          </a:xfrm>
          <a:prstGeom prst="rect">
            <a:avLst/>
          </a:prstGeom>
        </p:spPr>
      </p:pic>
      <p:pic>
        <p:nvPicPr>
          <p:cNvPr id="11" name="图片 8" descr="6fc417983c9675ce1b60e983870aeb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 y="4847820"/>
            <a:ext cx="1559471" cy="19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4859695" y="1214292"/>
            <a:ext cx="542925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spcBef>
                <a:spcPct val="0"/>
              </a:spcBef>
              <a:spcAft>
                <a:spcPct val="0"/>
              </a:spcAft>
              <a:buFontTx/>
              <a:buChar char="-"/>
            </a:pPr>
            <a:r>
              <a:rPr lang="en-US" altLang="en-US" sz="2800"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Giấy</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rách</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phải</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giữ</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lấy</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lề</a:t>
            </a:r>
            <a:r>
              <a:rPr lang="en-US" altLang="en-US" sz="3200" b="1" dirty="0" smtClean="0">
                <a:solidFill>
                  <a:srgbClr val="FF0066"/>
                </a:solidFill>
                <a:latin typeface="Times New Roman" pitchFamily="18" charset="0"/>
                <a:cs typeface="Times New Roman" pitchFamily="18" charset="0"/>
              </a:rPr>
              <a:t>.</a:t>
            </a:r>
          </a:p>
          <a:p>
            <a:pPr algn="just" eaLnBrk="0" fontAlgn="base" hangingPunct="0">
              <a:spcBef>
                <a:spcPct val="0"/>
              </a:spcBef>
              <a:spcAft>
                <a:spcPct val="0"/>
              </a:spcAft>
            </a:pPr>
            <a:endParaRPr lang="en-US" altLang="en-US" sz="3200" b="1" dirty="0" smtClean="0">
              <a:solidFill>
                <a:srgbClr val="FF0066"/>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altLang="en-US" sz="3200" b="1" dirty="0" smtClean="0">
                <a:solidFill>
                  <a:srgbClr val="FF0066"/>
                </a:solidFill>
                <a:latin typeface="Times New Roman" pitchFamily="18" charset="0"/>
                <a:cs typeface="Times New Roman" pitchFamily="18" charset="0"/>
              </a:rPr>
              <a:t> Con </a:t>
            </a:r>
            <a:r>
              <a:rPr lang="en-US" altLang="en-US" sz="3200" b="1" dirty="0" err="1" smtClean="0">
                <a:solidFill>
                  <a:srgbClr val="FF0066"/>
                </a:solidFill>
                <a:latin typeface="Times New Roman" pitchFamily="18" charset="0"/>
                <a:cs typeface="Times New Roman" pitchFamily="18" charset="0"/>
              </a:rPr>
              <a:t>hơn</a:t>
            </a:r>
            <a:r>
              <a:rPr lang="en-US" altLang="en-US" sz="3200" b="1" dirty="0" smtClean="0">
                <a:solidFill>
                  <a:srgbClr val="FF0066"/>
                </a:solidFill>
                <a:latin typeface="Times New Roman" pitchFamily="18" charset="0"/>
                <a:cs typeface="Times New Roman" pitchFamily="18" charset="0"/>
              </a:rPr>
              <a:t> cha </a:t>
            </a:r>
            <a:r>
              <a:rPr lang="en-US" altLang="en-US" sz="3200" b="1" dirty="0" err="1" smtClean="0">
                <a:solidFill>
                  <a:srgbClr val="FF0066"/>
                </a:solidFill>
                <a:latin typeface="Times New Roman" pitchFamily="18" charset="0"/>
                <a:cs typeface="Times New Roman" pitchFamily="18" charset="0"/>
              </a:rPr>
              <a:t>là</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nhà</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có</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phúc</a:t>
            </a:r>
            <a:r>
              <a:rPr lang="en-US" altLang="en-US" sz="3200" b="1" dirty="0" smtClean="0">
                <a:solidFill>
                  <a:srgbClr val="FF0066"/>
                </a:solidFill>
                <a:latin typeface="Times New Roman" pitchFamily="18" charset="0"/>
                <a:cs typeface="Times New Roman" pitchFamily="18" charset="0"/>
              </a:rPr>
              <a:t>.</a:t>
            </a:r>
          </a:p>
          <a:p>
            <a:pPr algn="just" eaLnBrk="0" fontAlgn="base" hangingPunct="0">
              <a:spcBef>
                <a:spcPct val="0"/>
              </a:spcBef>
              <a:spcAft>
                <a:spcPct val="0"/>
              </a:spcAft>
            </a:pPr>
            <a:endParaRPr lang="en-US" altLang="en-US" sz="2800" dirty="0" smtClean="0">
              <a:solidFill>
                <a:srgbClr val="FF0066"/>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2837847" y="291843"/>
            <a:ext cx="632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altLang="en-US" sz="4000" b="1" i="1" u="sng" strike="noStrike" kern="0" cap="none" spc="0" normalizeH="0" baseline="0" noProof="0" dirty="0" err="1" smtClean="0">
                <a:ln>
                  <a:noFill/>
                </a:ln>
                <a:solidFill>
                  <a:srgbClr val="2B05CB"/>
                </a:solidFill>
                <a:effectLst/>
                <a:uLnTx/>
                <a:uFillTx/>
                <a:latin typeface="Times New Roman" pitchFamily="18" charset="0"/>
                <a:cs typeface="Times New Roman" pitchFamily="18" charset="0"/>
              </a:rPr>
              <a:t>Các</a:t>
            </a:r>
            <a:r>
              <a:rPr kumimoji="0" lang="en-US" altLang="en-US" sz="4000" b="1" i="1" u="sng" strike="noStrike" kern="0" cap="none" spc="0" normalizeH="0" baseline="0" noProof="0" dirty="0" smtClean="0">
                <a:ln>
                  <a:noFill/>
                </a:ln>
                <a:solidFill>
                  <a:srgbClr val="2B05CB"/>
                </a:solidFill>
                <a:effectLst/>
                <a:uLnTx/>
                <a:uFillTx/>
                <a:latin typeface="Times New Roman" pitchFamily="18" charset="0"/>
                <a:cs typeface="Times New Roman" pitchFamily="18" charset="0"/>
              </a:rPr>
              <a:t> </a:t>
            </a:r>
            <a:r>
              <a:rPr kumimoji="0" lang="en-US" altLang="en-US" sz="4000" b="1" i="1" u="sng" strike="noStrike" kern="0" cap="none" spc="0" normalizeH="0" baseline="0" noProof="0" dirty="0" err="1" smtClean="0">
                <a:ln>
                  <a:noFill/>
                </a:ln>
                <a:solidFill>
                  <a:srgbClr val="2B05CB"/>
                </a:solidFill>
                <a:effectLst/>
                <a:uLnTx/>
                <a:uFillTx/>
                <a:latin typeface="Times New Roman" pitchFamily="18" charset="0"/>
                <a:cs typeface="Times New Roman" pitchFamily="18" charset="0"/>
              </a:rPr>
              <a:t>câu</a:t>
            </a:r>
            <a:r>
              <a:rPr kumimoji="0" lang="en-US" altLang="en-US" sz="4000" b="1" i="1" u="sng" strike="noStrike" kern="0" cap="none" spc="0" normalizeH="0" baseline="0" noProof="0" dirty="0" smtClean="0">
                <a:ln>
                  <a:noFill/>
                </a:ln>
                <a:solidFill>
                  <a:srgbClr val="2B05CB"/>
                </a:solidFill>
                <a:effectLst/>
                <a:uLnTx/>
                <a:uFillTx/>
                <a:latin typeface="Times New Roman" pitchFamily="18" charset="0"/>
                <a:cs typeface="Times New Roman" pitchFamily="18" charset="0"/>
              </a:rPr>
              <a:t> ca </a:t>
            </a:r>
            <a:r>
              <a:rPr kumimoji="0" lang="en-US" altLang="en-US" sz="4000" b="1" i="1" u="sng" strike="noStrike" kern="0" cap="none" spc="0" normalizeH="0" baseline="0" noProof="0" dirty="0" err="1" smtClean="0">
                <a:ln>
                  <a:noFill/>
                </a:ln>
                <a:solidFill>
                  <a:srgbClr val="2B05CB"/>
                </a:solidFill>
                <a:effectLst/>
                <a:uLnTx/>
                <a:uFillTx/>
                <a:latin typeface="Times New Roman" pitchFamily="18" charset="0"/>
                <a:cs typeface="Times New Roman" pitchFamily="18" charset="0"/>
              </a:rPr>
              <a:t>dao</a:t>
            </a:r>
            <a:r>
              <a:rPr kumimoji="0" lang="en-US" altLang="en-US" sz="4000" b="1" i="1" u="sng" strike="noStrike" kern="0" cap="none" spc="0" normalizeH="0" baseline="0" noProof="0" dirty="0" smtClean="0">
                <a:ln>
                  <a:noFill/>
                </a:ln>
                <a:solidFill>
                  <a:srgbClr val="2B05CB"/>
                </a:solidFill>
                <a:effectLst/>
                <a:uLnTx/>
                <a:uFillTx/>
                <a:latin typeface="Times New Roman" pitchFamily="18" charset="0"/>
                <a:cs typeface="Times New Roman" pitchFamily="18" charset="0"/>
              </a:rPr>
              <a:t>, </a:t>
            </a:r>
            <a:r>
              <a:rPr kumimoji="0" lang="en-US" altLang="en-US" sz="4000" b="1" i="1" u="sng" strike="noStrike" kern="0" cap="none" spc="0" normalizeH="0" baseline="0" noProof="0" dirty="0" err="1" smtClean="0">
                <a:ln>
                  <a:noFill/>
                </a:ln>
                <a:solidFill>
                  <a:srgbClr val="2B05CB"/>
                </a:solidFill>
                <a:effectLst/>
                <a:uLnTx/>
                <a:uFillTx/>
                <a:latin typeface="Times New Roman" pitchFamily="18" charset="0"/>
                <a:cs typeface="Times New Roman" pitchFamily="18" charset="0"/>
              </a:rPr>
              <a:t>tục</a:t>
            </a:r>
            <a:r>
              <a:rPr kumimoji="0" lang="en-US" altLang="en-US" sz="4000" b="1" i="1" u="sng" strike="noStrike" kern="0" cap="none" spc="0" normalizeH="0" baseline="0" noProof="0" dirty="0" smtClean="0">
                <a:ln>
                  <a:noFill/>
                </a:ln>
                <a:solidFill>
                  <a:srgbClr val="2B05CB"/>
                </a:solidFill>
                <a:effectLst/>
                <a:uLnTx/>
                <a:uFillTx/>
                <a:latin typeface="Times New Roman" pitchFamily="18" charset="0"/>
                <a:cs typeface="Times New Roman" pitchFamily="18" charset="0"/>
              </a:rPr>
              <a:t> </a:t>
            </a:r>
            <a:r>
              <a:rPr kumimoji="0" lang="en-US" altLang="en-US" sz="4000" b="1" i="1" u="sng" strike="noStrike" kern="0" cap="none" spc="0" normalizeH="0" baseline="0" noProof="0" dirty="0" err="1" smtClean="0">
                <a:ln>
                  <a:noFill/>
                </a:ln>
                <a:solidFill>
                  <a:srgbClr val="2B05CB"/>
                </a:solidFill>
                <a:effectLst/>
                <a:uLnTx/>
                <a:uFillTx/>
                <a:latin typeface="Times New Roman" pitchFamily="18" charset="0"/>
                <a:cs typeface="Times New Roman" pitchFamily="18" charset="0"/>
              </a:rPr>
              <a:t>ngữ</a:t>
            </a:r>
            <a:r>
              <a:rPr kumimoji="0" lang="en-US" altLang="en-US" sz="4000" b="1" i="1" u="sng" strike="noStrike" kern="0" cap="none" spc="0" normalizeH="0" baseline="0" noProof="0" dirty="0" smtClean="0">
                <a:ln>
                  <a:noFill/>
                </a:ln>
                <a:solidFill>
                  <a:srgbClr val="2B05CB"/>
                </a:solidFill>
                <a:effectLst/>
                <a:uLnTx/>
                <a:uFillTx/>
                <a:latin typeface="Times New Roman" pitchFamily="18" charset="0"/>
                <a:cs typeface="Times New Roman" pitchFamily="18" charset="0"/>
              </a:rPr>
              <a:t>:</a:t>
            </a:r>
          </a:p>
        </p:txBody>
      </p:sp>
      <p:pic>
        <p:nvPicPr>
          <p:cNvPr id="15" name="Picture 7" descr="cam%20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287" y="1329410"/>
            <a:ext cx="3153747"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4859694" y="3240642"/>
            <a:ext cx="6077067" cy="291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lnSpc>
                <a:spcPct val="140000"/>
              </a:lnSpc>
              <a:spcBef>
                <a:spcPct val="0"/>
              </a:spcBef>
              <a:spcAft>
                <a:spcPct val="0"/>
              </a:spcAft>
            </a:pPr>
            <a:r>
              <a:rPr lang="en-US" altLang="en-US" sz="3200" b="1" dirty="0" smtClean="0">
                <a:solidFill>
                  <a:srgbClr val="FF0066"/>
                </a:solidFill>
                <a:latin typeface="Times New Roman" pitchFamily="18" charset="0"/>
                <a:cs typeface="Times New Roman" pitchFamily="18" charset="0"/>
              </a:rPr>
              <a:t>- Con </a:t>
            </a:r>
            <a:r>
              <a:rPr lang="en-US" altLang="en-US" sz="3200" b="1" dirty="0" err="1" smtClean="0">
                <a:solidFill>
                  <a:srgbClr val="FF0066"/>
                </a:solidFill>
                <a:latin typeface="Times New Roman" pitchFamily="18" charset="0"/>
                <a:cs typeface="Times New Roman" pitchFamily="18" charset="0"/>
              </a:rPr>
              <a:t>người</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có</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tổ</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có</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tông</a:t>
            </a:r>
            <a:r>
              <a:rPr lang="en-US" altLang="en-US" sz="3200" b="1" dirty="0" smtClean="0">
                <a:solidFill>
                  <a:srgbClr val="FF0066"/>
                </a:solidFill>
                <a:latin typeface="Times New Roman" pitchFamily="18" charset="0"/>
                <a:cs typeface="Times New Roman" pitchFamily="18" charset="0"/>
              </a:rPr>
              <a:t>.</a:t>
            </a:r>
          </a:p>
          <a:p>
            <a:pPr algn="l" eaLnBrk="0" fontAlgn="base" hangingPunct="0">
              <a:lnSpc>
                <a:spcPct val="140000"/>
              </a:lnSpc>
              <a:spcBef>
                <a:spcPct val="0"/>
              </a:spcBef>
              <a:spcAft>
                <a:spcPct val="0"/>
              </a:spcAft>
            </a:pPr>
            <a:r>
              <a:rPr lang="en-US" altLang="en-US" sz="3200" b="1" dirty="0" err="1" smtClean="0">
                <a:solidFill>
                  <a:srgbClr val="FF0066"/>
                </a:solidFill>
                <a:latin typeface="Times New Roman" pitchFamily="18" charset="0"/>
                <a:cs typeface="Times New Roman" pitchFamily="18" charset="0"/>
              </a:rPr>
              <a:t>Như</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cây</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có</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cội</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như</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sông</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có</a:t>
            </a:r>
            <a:r>
              <a:rPr lang="en-US" altLang="en-US" sz="3200" b="1" dirty="0" smtClean="0">
                <a:solidFill>
                  <a:srgbClr val="FF0066"/>
                </a:solidFill>
                <a:latin typeface="Times New Roman" pitchFamily="18" charset="0"/>
                <a:cs typeface="Times New Roman" pitchFamily="18" charset="0"/>
              </a:rPr>
              <a:t> </a:t>
            </a:r>
            <a:r>
              <a:rPr lang="en-US" altLang="en-US" sz="3200" b="1" dirty="0" err="1" smtClean="0">
                <a:solidFill>
                  <a:srgbClr val="FF0066"/>
                </a:solidFill>
                <a:latin typeface="Times New Roman" pitchFamily="18" charset="0"/>
                <a:cs typeface="Times New Roman" pitchFamily="18" charset="0"/>
              </a:rPr>
              <a:t>nguồn</a:t>
            </a:r>
            <a:r>
              <a:rPr lang="en-US" altLang="en-US" sz="3200" b="1" dirty="0" smtClean="0">
                <a:solidFill>
                  <a:srgbClr val="FF0066"/>
                </a:solidFill>
                <a:latin typeface="Times New Roman" pitchFamily="18" charset="0"/>
                <a:cs typeface="Times New Roman" pitchFamily="18" charset="0"/>
              </a:rPr>
              <a:t>.</a:t>
            </a:r>
          </a:p>
          <a:p>
            <a:pPr algn="l" eaLnBrk="0" fontAlgn="base" hangingPunct="0">
              <a:lnSpc>
                <a:spcPct val="140000"/>
              </a:lnSpc>
              <a:spcAft>
                <a:spcPct val="0"/>
              </a:spcAft>
            </a:pPr>
            <a:endParaRPr lang="en-US" altLang="en-US" sz="2800" dirty="0" smtClean="0">
              <a:solidFill>
                <a:srgbClr val="5F5F5F"/>
              </a:solidFill>
              <a:latin typeface="Times New Roman" pitchFamily="18" charset="0"/>
              <a:cs typeface="Times New Roman" pitchFamily="18" charset="0"/>
            </a:endParaRPr>
          </a:p>
        </p:txBody>
      </p:sp>
    </p:spTree>
    <p:extLst>
      <p:ext uri="{BB962C8B-B14F-4D97-AF65-F5344CB8AC3E}">
        <p14:creationId xmlns:p14="http://schemas.microsoft.com/office/powerpoint/2010/main" val="12718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ppt_x</p:attrName>
                                        </p:attrNameLst>
                                      </p:cBhvr>
                                      <p:tavLst>
                                        <p:tav tm="0">
                                          <p:val>
                                            <p:strVal val="#ppt_x-.2"/>
                                          </p:val>
                                        </p:tav>
                                        <p:tav tm="100000">
                                          <p:val>
                                            <p:strVal val="#ppt_x"/>
                                          </p:val>
                                        </p:tav>
                                      </p:tavLst>
                                    </p:anim>
                                    <p:anim calcmode="lin" valueType="num">
                                      <p:cBhvr>
                                        <p:cTn id="2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ppt_x</p:attrName>
                                        </p:attrNameLst>
                                      </p:cBhvr>
                                      <p:tavLst>
                                        <p:tav tm="0">
                                          <p:val>
                                            <p:strVal val="#ppt_x-.2"/>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ppt_x</p:attrName>
                                        </p:attrNameLst>
                                      </p:cBhvr>
                                      <p:tavLst>
                                        <p:tav tm="0">
                                          <p:val>
                                            <p:strVal val="#ppt_x-.2"/>
                                          </p:val>
                                        </p:tav>
                                        <p:tav tm="100000">
                                          <p:val>
                                            <p:strVal val="#ppt_x"/>
                                          </p:val>
                                        </p:tav>
                                      </p:tavLst>
                                    </p:anim>
                                    <p:anim calcmode="lin" valueType="num">
                                      <p:cBhvr>
                                        <p:cTn id="35"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659620"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VẬN DỤNG</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IV.</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985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715" y="-126896"/>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9504707" y="4066155"/>
            <a:ext cx="2687293" cy="2158894"/>
          </a:xfrm>
          <a:prstGeom prst="rect">
            <a:avLst/>
          </a:prstGeom>
        </p:spPr>
      </p:pic>
      <p:sp>
        <p:nvSpPr>
          <p:cNvPr id="16" name="AutoShape 3"/>
          <p:cNvSpPr>
            <a:spLocks noChangeArrowheads="1"/>
          </p:cNvSpPr>
          <p:nvPr/>
        </p:nvSpPr>
        <p:spPr bwMode="gray">
          <a:xfrm>
            <a:off x="4059684" y="185509"/>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dirty="0" smtClean="0">
                <a:solidFill>
                  <a:srgbClr val="FFFF00"/>
                </a:solidFill>
                <a:latin typeface="Times New Roman" pitchFamily="18" charset="0"/>
                <a:cs typeface="Times New Roman" pitchFamily="18" charset="0"/>
              </a:rPr>
              <a:t>HOẠT ĐỘNG DỰ ÁN</a:t>
            </a:r>
          </a:p>
        </p:txBody>
      </p:sp>
      <p:sp>
        <p:nvSpPr>
          <p:cNvPr id="17" name="Right Brace 16"/>
          <p:cNvSpPr/>
          <p:nvPr/>
        </p:nvSpPr>
        <p:spPr>
          <a:xfrm>
            <a:off x="6955715" y="1020938"/>
            <a:ext cx="586853" cy="5287999"/>
          </a:xfrm>
          <a:prstGeom prst="rightBrace">
            <a:avLst/>
          </a:prstGeom>
          <a:noFill/>
          <a:ln w="57150" cap="flat" cmpd="sng" algn="ctr">
            <a:solidFill>
              <a:srgbClr val="1D9B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smtClean="0">
              <a:ln>
                <a:noFill/>
              </a:ln>
              <a:solidFill>
                <a:srgbClr val="5F5F5F"/>
              </a:solidFill>
              <a:effectLst/>
              <a:uLnTx/>
              <a:uFillTx/>
              <a:latin typeface="Times New Roman" pitchFamily="18" charset="0"/>
              <a:cs typeface="Times New Roman" pitchFamily="18" charset="0"/>
            </a:endParaRPr>
          </a:p>
        </p:txBody>
      </p:sp>
      <p:sp>
        <p:nvSpPr>
          <p:cNvPr id="18" name="Rectangle 1"/>
          <p:cNvSpPr>
            <a:spLocks noChangeArrowheads="1"/>
          </p:cNvSpPr>
          <p:nvPr/>
        </p:nvSpPr>
        <p:spPr bwMode="auto">
          <a:xfrm>
            <a:off x="7386734" y="1161101"/>
            <a:ext cx="386855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800" dirty="0" smtClean="0">
                <a:solidFill>
                  <a:srgbClr val="0000FF"/>
                </a:solidFill>
                <a:latin typeface="Times New Roman" pitchFamily="18" charset="0"/>
                <a:ea typeface="Calibri" pitchFamily="34" charset="0"/>
                <a:cs typeface="Times New Roman" pitchFamily="18" charset="0"/>
                <a:sym typeface="Wingdings" pitchFamily="2" charset="2"/>
              </a:rPr>
              <a:t> </a:t>
            </a:r>
            <a:r>
              <a:rPr lang="vi-VN" sz="2800" dirty="0">
                <a:solidFill>
                  <a:srgbClr val="0000FF"/>
                </a:solidFill>
                <a:latin typeface="Times New Roman" pitchFamily="18" charset="0"/>
                <a:cs typeface="Times New Roman" pitchFamily="18" charset="0"/>
              </a:rPr>
              <a:t>Thông qua bài viết; làm báo ảnh; làm áp phích hoặc làm </a:t>
            </a:r>
            <a:r>
              <a:rPr lang="en-US" sz="2800" dirty="0">
                <a:solidFill>
                  <a:srgbClr val="0000FF"/>
                </a:solidFill>
                <a:latin typeface="Times New Roman" pitchFamily="18" charset="0"/>
                <a:cs typeface="Times New Roman" pitchFamily="18" charset="0"/>
              </a:rPr>
              <a:t>video;...</a:t>
            </a:r>
            <a:endParaRPr lang="en-US" sz="2800" dirty="0" smtClean="0">
              <a:solidFill>
                <a:srgbClr val="0000FF"/>
              </a:solidFill>
              <a:latin typeface="Times New Roman" pitchFamily="18" charset="0"/>
              <a:ea typeface="Calibri" pitchFamily="34" charset="0"/>
              <a:cs typeface="Times New Roman" pitchFamily="18" charset="0"/>
            </a:endParaRPr>
          </a:p>
        </p:txBody>
      </p:sp>
      <p:sp>
        <p:nvSpPr>
          <p:cNvPr id="19" name="Rectangle 1"/>
          <p:cNvSpPr>
            <a:spLocks noChangeArrowheads="1"/>
          </p:cNvSpPr>
          <p:nvPr/>
        </p:nvSpPr>
        <p:spPr bwMode="auto">
          <a:xfrm>
            <a:off x="7828176" y="3352914"/>
            <a:ext cx="22573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smtClean="0">
                <a:solidFill>
                  <a:srgbClr val="00B050"/>
                </a:solidFill>
                <a:latin typeface="Times New Roman" pitchFamily="18" charset="0"/>
                <a:ea typeface="Calibri" pitchFamily="34" charset="0"/>
                <a:cs typeface="Times New Roman" pitchFamily="18" charset="0"/>
                <a:sym typeface="Wingdings" pitchFamily="2" charset="2"/>
              </a:rPr>
              <a:t> </a:t>
            </a:r>
            <a:r>
              <a:rPr lang="en-US" sz="3000" dirty="0" err="1" smtClean="0">
                <a:solidFill>
                  <a:srgbClr val="00B050"/>
                </a:solidFill>
                <a:latin typeface="Times New Roman" pitchFamily="18" charset="0"/>
                <a:ea typeface="Calibri" pitchFamily="34" charset="0"/>
                <a:cs typeface="Times New Roman" pitchFamily="18" charset="0"/>
              </a:rPr>
              <a:t>Dán</a:t>
            </a:r>
            <a:r>
              <a:rPr lang="en-US" sz="3000" dirty="0" smtClean="0">
                <a:solidFill>
                  <a:srgbClr val="00B050"/>
                </a:solidFill>
                <a:latin typeface="Times New Roman" pitchFamily="18" charset="0"/>
                <a:ea typeface="Calibri" pitchFamily="34" charset="0"/>
                <a:cs typeface="Times New Roman" pitchFamily="18" charset="0"/>
              </a:rPr>
              <a:t> </a:t>
            </a:r>
            <a:r>
              <a:rPr lang="en-US" sz="3000" dirty="0" err="1" smtClean="0">
                <a:solidFill>
                  <a:srgbClr val="00B050"/>
                </a:solidFill>
                <a:latin typeface="Times New Roman" pitchFamily="18" charset="0"/>
                <a:ea typeface="Calibri" pitchFamily="34" charset="0"/>
                <a:cs typeface="Times New Roman" pitchFamily="18" charset="0"/>
              </a:rPr>
              <a:t>vào</a:t>
            </a:r>
            <a:r>
              <a:rPr lang="en-US" sz="3000" dirty="0" smtClean="0">
                <a:solidFill>
                  <a:srgbClr val="00B050"/>
                </a:solidFill>
                <a:latin typeface="Times New Roman" pitchFamily="18" charset="0"/>
                <a:ea typeface="Calibri" pitchFamily="34" charset="0"/>
                <a:cs typeface="Times New Roman" pitchFamily="18" charset="0"/>
              </a:rPr>
              <a:t>   </a:t>
            </a:r>
            <a:r>
              <a:rPr lang="en-US" sz="3000" dirty="0" err="1" smtClean="0">
                <a:solidFill>
                  <a:srgbClr val="00B050"/>
                </a:solidFill>
                <a:latin typeface="Times New Roman" pitchFamily="18" charset="0"/>
                <a:ea typeface="Calibri" pitchFamily="34" charset="0"/>
                <a:cs typeface="Times New Roman" pitchFamily="18" charset="0"/>
              </a:rPr>
              <a:t>bảng</a:t>
            </a:r>
            <a:endParaRPr lang="en-US" sz="3000" dirty="0" smtClean="0">
              <a:solidFill>
                <a:srgbClr val="00B050"/>
              </a:solidFill>
              <a:latin typeface="Times New Roman" pitchFamily="18" charset="0"/>
              <a:ea typeface="Calibri" pitchFamily="34" charset="0"/>
              <a:cs typeface="Times New Roman" pitchFamily="18" charset="0"/>
            </a:endParaRPr>
          </a:p>
        </p:txBody>
      </p:sp>
      <p:sp>
        <p:nvSpPr>
          <p:cNvPr id="20" name="Rectangle 1"/>
          <p:cNvSpPr>
            <a:spLocks noChangeArrowheads="1"/>
          </p:cNvSpPr>
          <p:nvPr/>
        </p:nvSpPr>
        <p:spPr bwMode="auto">
          <a:xfrm>
            <a:off x="7900748" y="5013960"/>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smtClean="0">
                <a:solidFill>
                  <a:srgbClr val="FF0000"/>
                </a:solidFill>
                <a:latin typeface="Times New Roman" pitchFamily="18" charset="0"/>
                <a:ea typeface="Calibri" pitchFamily="34" charset="0"/>
                <a:cs typeface="Times New Roman" pitchFamily="18" charset="0"/>
                <a:sym typeface="Wingdings" pitchFamily="2" charset="2"/>
              </a:rPr>
              <a:t> </a:t>
            </a:r>
            <a:r>
              <a:rPr lang="en-US" sz="3000" dirty="0" err="1" smtClean="0">
                <a:solidFill>
                  <a:srgbClr val="FF0000"/>
                </a:solidFill>
                <a:latin typeface="Times New Roman" pitchFamily="18" charset="0"/>
                <a:ea typeface="Calibri" pitchFamily="34" charset="0"/>
                <a:cs typeface="Times New Roman" pitchFamily="18" charset="0"/>
              </a:rPr>
              <a:t>Chia</a:t>
            </a:r>
            <a:r>
              <a:rPr lang="en-US" sz="3000" dirty="0" smtClean="0">
                <a:solidFill>
                  <a:srgbClr val="FF0000"/>
                </a:solidFill>
                <a:latin typeface="Times New Roman" pitchFamily="18" charset="0"/>
                <a:ea typeface="Calibri" pitchFamily="34" charset="0"/>
                <a:cs typeface="Times New Roman" pitchFamily="18" charset="0"/>
              </a:rPr>
              <a:t> </a:t>
            </a:r>
            <a:r>
              <a:rPr lang="en-US" sz="3000" dirty="0" err="1" smtClean="0">
                <a:solidFill>
                  <a:srgbClr val="FF0000"/>
                </a:solidFill>
                <a:latin typeface="Times New Roman" pitchFamily="18" charset="0"/>
                <a:ea typeface="Calibri" pitchFamily="34" charset="0"/>
                <a:cs typeface="Times New Roman" pitchFamily="18" charset="0"/>
              </a:rPr>
              <a:t>sẻ</a:t>
            </a:r>
            <a:r>
              <a:rPr lang="en-US" sz="3000" dirty="0" smtClean="0">
                <a:solidFill>
                  <a:srgbClr val="FF0000"/>
                </a:solidFill>
                <a:latin typeface="Times New Roman" pitchFamily="18" charset="0"/>
                <a:ea typeface="Calibri" pitchFamily="34" charset="0"/>
                <a:cs typeface="Times New Roman" pitchFamily="18" charset="0"/>
              </a:rPr>
              <a:t> </a:t>
            </a:r>
            <a:r>
              <a:rPr lang="en-US" sz="3000" dirty="0" err="1" smtClean="0">
                <a:solidFill>
                  <a:srgbClr val="FF0000"/>
                </a:solidFill>
                <a:latin typeface="Times New Roman" pitchFamily="18" charset="0"/>
                <a:ea typeface="Calibri" pitchFamily="34" charset="0"/>
                <a:cs typeface="Times New Roman" pitchFamily="18" charset="0"/>
              </a:rPr>
              <a:t>cho</a:t>
            </a:r>
            <a:r>
              <a:rPr lang="en-US" sz="3000" dirty="0" smtClean="0">
                <a:solidFill>
                  <a:srgbClr val="FF0000"/>
                </a:solidFill>
                <a:latin typeface="Times New Roman" pitchFamily="18" charset="0"/>
                <a:ea typeface="Calibri" pitchFamily="34" charset="0"/>
                <a:cs typeface="Times New Roman" pitchFamily="18" charset="0"/>
              </a:rPr>
              <a:t> </a:t>
            </a:r>
            <a:r>
              <a:rPr lang="en-US" sz="3000" dirty="0" err="1" smtClean="0">
                <a:solidFill>
                  <a:srgbClr val="FF0000"/>
                </a:solidFill>
                <a:latin typeface="Times New Roman" pitchFamily="18" charset="0"/>
                <a:ea typeface="Calibri" pitchFamily="34" charset="0"/>
                <a:cs typeface="Times New Roman" pitchFamily="18" charset="0"/>
              </a:rPr>
              <a:t>cả</a:t>
            </a:r>
            <a:r>
              <a:rPr lang="en-US" sz="3000" dirty="0" smtClean="0">
                <a:solidFill>
                  <a:srgbClr val="FF0000"/>
                </a:solidFill>
                <a:latin typeface="Times New Roman" pitchFamily="18" charset="0"/>
                <a:ea typeface="Calibri" pitchFamily="34" charset="0"/>
                <a:cs typeface="Times New Roman" pitchFamily="18" charset="0"/>
              </a:rPr>
              <a:t> </a:t>
            </a:r>
            <a:r>
              <a:rPr lang="en-US" sz="3000" dirty="0" err="1" smtClean="0">
                <a:solidFill>
                  <a:srgbClr val="FF0000"/>
                </a:solidFill>
                <a:latin typeface="Times New Roman" pitchFamily="18" charset="0"/>
                <a:ea typeface="Calibri" pitchFamily="34" charset="0"/>
                <a:cs typeface="Times New Roman" pitchFamily="18" charset="0"/>
              </a:rPr>
              <a:t>lớp</a:t>
            </a:r>
            <a:endParaRPr lang="en-US" sz="3000" dirty="0" smtClean="0">
              <a:solidFill>
                <a:srgbClr val="FF0000"/>
              </a:solidFill>
              <a:latin typeface="Times New Roman" pitchFamily="18" charset="0"/>
              <a:ea typeface="Calibri" pitchFamily="34" charset="0"/>
              <a:cs typeface="Times New Roman" pitchFamily="18" charset="0"/>
            </a:endParaRPr>
          </a:p>
        </p:txBody>
      </p:sp>
      <p:sp>
        <p:nvSpPr>
          <p:cNvPr id="21" name="Rectangle 1"/>
          <p:cNvSpPr>
            <a:spLocks noChangeArrowheads="1"/>
          </p:cNvSpPr>
          <p:nvPr/>
        </p:nvSpPr>
        <p:spPr bwMode="auto">
          <a:xfrm>
            <a:off x="205065" y="777953"/>
            <a:ext cx="661319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dirty="0" err="1" smtClean="0">
                <a:solidFill>
                  <a:srgbClr val="0000FF"/>
                </a:solidFill>
                <a:latin typeface="Times New Roman" pitchFamily="18" charset="0"/>
                <a:ea typeface="Calibri" pitchFamily="34" charset="0"/>
                <a:cs typeface="Times New Roman" pitchFamily="18" charset="0"/>
              </a:rPr>
              <a:t>Nhóm</a:t>
            </a:r>
            <a:r>
              <a:rPr lang="en-US" sz="2800" dirty="0" smtClean="0">
                <a:solidFill>
                  <a:srgbClr val="0000FF"/>
                </a:solidFill>
                <a:latin typeface="Times New Roman" pitchFamily="18" charset="0"/>
                <a:ea typeface="Calibri" pitchFamily="34" charset="0"/>
                <a:cs typeface="Times New Roman" pitchFamily="18" charset="0"/>
              </a:rPr>
              <a:t> 1: </a:t>
            </a:r>
            <a:r>
              <a:rPr lang="vi-VN" sz="2800" dirty="0">
                <a:solidFill>
                  <a:srgbClr val="0000FF"/>
                </a:solidFill>
                <a:latin typeface="Times New Roman" pitchFamily="18" charset="0"/>
                <a:cs typeface="Times New Roman" pitchFamily="18" charset="0"/>
              </a:rPr>
              <a:t>Em hãy viết thư cho ông bà, bố mẹ trong gia đình đề nói lên niềm tự hào của em về truyền thống gia đình, dòng họ và chia sẻ những việc em sẽ làm để phát huy những truyền thống tốt đẹp đó.</a:t>
            </a:r>
            <a:endParaRPr lang="en-US" sz="2800" dirty="0">
              <a:solidFill>
                <a:srgbClr val="0000FF"/>
              </a:solidFill>
              <a:latin typeface="Times New Roman" pitchFamily="18" charset="0"/>
              <a:cs typeface="Times New Roman" pitchFamily="18" charset="0"/>
            </a:endParaRPr>
          </a:p>
        </p:txBody>
      </p:sp>
      <p:sp>
        <p:nvSpPr>
          <p:cNvPr id="22" name="Rectangle 1"/>
          <p:cNvSpPr>
            <a:spLocks noChangeArrowheads="1"/>
          </p:cNvSpPr>
          <p:nvPr/>
        </p:nvSpPr>
        <p:spPr bwMode="auto">
          <a:xfrm>
            <a:off x="248608" y="3240688"/>
            <a:ext cx="68232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i="1" dirty="0" err="1" smtClean="0">
                <a:solidFill>
                  <a:srgbClr val="008000"/>
                </a:solidFill>
                <a:latin typeface="Times New Roman" pitchFamily="18" charset="0"/>
                <a:ea typeface="Calibri" pitchFamily="34" charset="0"/>
                <a:cs typeface="Times New Roman" pitchFamily="18" charset="0"/>
              </a:rPr>
              <a:t>Nhóm</a:t>
            </a:r>
            <a:r>
              <a:rPr lang="en-US" sz="2800" i="1" dirty="0" smtClean="0">
                <a:solidFill>
                  <a:srgbClr val="008000"/>
                </a:solidFill>
                <a:latin typeface="Times New Roman" pitchFamily="18" charset="0"/>
                <a:ea typeface="Calibri" pitchFamily="34" charset="0"/>
                <a:cs typeface="Times New Roman" pitchFamily="18" charset="0"/>
              </a:rPr>
              <a:t> 2: </a:t>
            </a:r>
            <a:r>
              <a:rPr lang="vi-VN" sz="2800" i="1" dirty="0">
                <a:solidFill>
                  <a:srgbClr val="008000"/>
                </a:solidFill>
                <a:latin typeface="Times New Roman" pitchFamily="18" charset="0"/>
                <a:cs typeface="Times New Roman" pitchFamily="18" charset="0"/>
              </a:rPr>
              <a:t>Em hãy vẽ một bức tranh về ước mơ nghề nghiệp của em trong tương lai, tiếp nối truyền thống của gia đình, dòng họ</a:t>
            </a:r>
            <a:r>
              <a:rPr lang="vi-VN" sz="2800" i="1" dirty="0" smtClean="0">
                <a:solidFill>
                  <a:srgbClr val="008000"/>
                </a:solidFill>
                <a:latin typeface="Times New Roman" pitchFamily="18" charset="0"/>
                <a:cs typeface="Times New Roman" pitchFamily="18" charset="0"/>
              </a:rPr>
              <a:t>.</a:t>
            </a:r>
            <a:endParaRPr lang="en-US" sz="2800" i="1" dirty="0">
              <a:solidFill>
                <a:srgbClr val="008000"/>
              </a:solidFill>
              <a:latin typeface="Times New Roman" pitchFamily="18" charset="0"/>
              <a:cs typeface="Times New Roman" pitchFamily="18" charset="0"/>
            </a:endParaRPr>
          </a:p>
        </p:txBody>
      </p:sp>
      <p:sp>
        <p:nvSpPr>
          <p:cNvPr id="23" name="Rectangle 1"/>
          <p:cNvSpPr>
            <a:spLocks noChangeArrowheads="1"/>
          </p:cNvSpPr>
          <p:nvPr/>
        </p:nvSpPr>
        <p:spPr bwMode="auto">
          <a:xfrm>
            <a:off x="218856" y="4795897"/>
            <a:ext cx="671897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err="1" smtClean="0">
                <a:solidFill>
                  <a:srgbClr val="FF0000"/>
                </a:solidFill>
                <a:latin typeface="Times New Roman" pitchFamily="18" charset="0"/>
                <a:ea typeface="Calibri" pitchFamily="34" charset="0"/>
                <a:cs typeface="Times New Roman" pitchFamily="18" charset="0"/>
              </a:rPr>
              <a:t>Nhóm</a:t>
            </a:r>
            <a:r>
              <a:rPr lang="en-US" sz="2800" dirty="0" smtClean="0">
                <a:solidFill>
                  <a:srgbClr val="FF0000"/>
                </a:solidFill>
                <a:latin typeface="Times New Roman" pitchFamily="18" charset="0"/>
                <a:ea typeface="Calibri" pitchFamily="34" charset="0"/>
                <a:cs typeface="Times New Roman" pitchFamily="18" charset="0"/>
              </a:rPr>
              <a:t> 3: </a:t>
            </a:r>
            <a:r>
              <a:rPr lang="vi-VN" sz="2800" dirty="0">
                <a:solidFill>
                  <a:srgbClr val="FF0000"/>
                </a:solidFill>
                <a:latin typeface="Times New Roman" pitchFamily="18" charset="0"/>
                <a:cs typeface="Times New Roman" pitchFamily="18" charset="0"/>
              </a:rPr>
              <a:t>Em hãy lập kế hoạch và thực hiện việc giữ gìn, phát huy truyền thống gia đình, dòng họ của em theo bảng </a:t>
            </a:r>
            <a:r>
              <a:rPr lang="vi-VN" sz="2800" dirty="0" smtClean="0">
                <a:solidFill>
                  <a:srgbClr val="FF0000"/>
                </a:solidFill>
                <a:latin typeface="Times New Roman" pitchFamily="18" charset="0"/>
                <a:cs typeface="Times New Roman" pitchFamily="18" charset="0"/>
              </a:rPr>
              <a:t>mẫu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854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92480" y="1371600"/>
            <a:ext cx="10607040" cy="4343400"/>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60"/>
          </a:p>
        </p:txBody>
      </p:sp>
      <p:pic>
        <p:nvPicPr>
          <p:cNvPr id="61445" name="Picture 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2526559"/>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2346960" y="5381626"/>
            <a:ext cx="7589520" cy="1476376"/>
            <a:chOff x="1680" y="2880"/>
            <a:chExt cx="2976" cy="1266"/>
          </a:xfrm>
        </p:grpSpPr>
        <p:pic>
          <p:nvPicPr>
            <p:cNvPr id="37901" name="Picture 8" descr="tn_an10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grpSp>
      <p:pic>
        <p:nvPicPr>
          <p:cNvPr id="61454" name="Picture 14"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1676401"/>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18494" y="3518110"/>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2346960" y="1600200"/>
            <a:ext cx="86868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pP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bài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ru-RU"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59" name="Rectangle 19"/>
          <p:cNvSpPr>
            <a:spLocks noChangeArrowheads="1"/>
          </p:cNvSpPr>
          <p:nvPr/>
        </p:nvSpPr>
        <p:spPr bwMode="auto">
          <a:xfrm>
            <a:off x="2255520" y="3233779"/>
            <a:ext cx="877824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120" b="1" dirty="0" err="1">
                <a:solidFill>
                  <a:srgbClr val="0000CC"/>
                </a:solidFill>
                <a:latin typeface="Times New Roman" panose="02020603050405020304" pitchFamily="18" charset="0"/>
                <a:cs typeface="Times New Roman" panose="02020603050405020304" pitchFamily="18" charset="0"/>
              </a:rPr>
              <a:t>Chuẩn</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bị</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nội</a:t>
            </a:r>
            <a:r>
              <a:rPr lang="en-US" sz="3120" b="1" dirty="0">
                <a:solidFill>
                  <a:srgbClr val="0000CC"/>
                </a:solidFill>
                <a:latin typeface="Times New Roman" panose="02020603050405020304" pitchFamily="18" charset="0"/>
                <a:cs typeface="Times New Roman" panose="02020603050405020304" pitchFamily="18" charset="0"/>
              </a:rPr>
              <a:t> dung </a:t>
            </a:r>
            <a:r>
              <a:rPr lang="en-US" sz="3120" b="1" err="1">
                <a:solidFill>
                  <a:srgbClr val="0000CC"/>
                </a:solidFill>
                <a:latin typeface="Times New Roman" panose="02020603050405020304" pitchFamily="18" charset="0"/>
                <a:cs typeface="Times New Roman" panose="02020603050405020304" pitchFamily="18" charset="0"/>
              </a:rPr>
              <a:t>bài</a:t>
            </a:r>
            <a:r>
              <a:rPr lang="en-US" sz="3120" b="1">
                <a:solidFill>
                  <a:srgbClr val="0000CC"/>
                </a:solidFill>
                <a:latin typeface="Times New Roman" panose="02020603050405020304" pitchFamily="18" charset="0"/>
                <a:cs typeface="Times New Roman" panose="02020603050405020304" pitchFamily="18" charset="0"/>
              </a:rPr>
              <a:t> </a:t>
            </a:r>
            <a:r>
              <a:rPr lang="en-US" sz="3120" b="1">
                <a:solidFill>
                  <a:srgbClr val="0000CC"/>
                </a:solidFill>
                <a:latin typeface="Times New Roman" panose="02020603050405020304" pitchFamily="18" charset="0"/>
                <a:cs typeface="Times New Roman" panose="02020603050405020304" pitchFamily="18" charset="0"/>
              </a:rPr>
              <a:t>sau: </a:t>
            </a:r>
          </a:p>
          <a:p>
            <a:pPr algn="l"/>
            <a:r>
              <a:rPr lang="en-US" sz="3120" b="1">
                <a:solidFill>
                  <a:srgbClr val="0000CC"/>
                </a:solidFill>
                <a:latin typeface="Times New Roman" panose="02020603050405020304" pitchFamily="18" charset="0"/>
                <a:cs typeface="Times New Roman" panose="02020603050405020304" pitchFamily="18" charset="0"/>
              </a:rPr>
              <a:t>- </a:t>
            </a:r>
            <a:r>
              <a:rPr lang="en-US" sz="3120" b="1" smtClean="0">
                <a:solidFill>
                  <a:srgbClr val="0000CC"/>
                </a:solidFill>
                <a:latin typeface="Times New Roman" panose="02020603050405020304" pitchFamily="18" charset="0"/>
                <a:cs typeface="Times New Roman" panose="02020603050405020304" pitchFamily="18" charset="0"/>
              </a:rPr>
              <a:t>Giữ gìn và phát huy truyền thống gia đình, dòng họ</a:t>
            </a:r>
            <a:endParaRPr lang="en-US" sz="3120" b="1" dirty="0">
              <a:solidFill>
                <a:srgbClr val="0000CC"/>
              </a:solidFill>
              <a:latin typeface="Times New Roman" panose="02020603050405020304" pitchFamily="18" charset="0"/>
              <a:cs typeface="Times New Roman" panose="02020603050405020304" pitchFamily="18" charset="0"/>
            </a:endParaRPr>
          </a:p>
        </p:txBody>
      </p:sp>
      <p:sp>
        <p:nvSpPr>
          <p:cNvPr id="61461" name="Rectangle 21"/>
          <p:cNvSpPr>
            <a:spLocks noChangeArrowheads="1"/>
          </p:cNvSpPr>
          <p:nvPr/>
        </p:nvSpPr>
        <p:spPr bwMode="auto">
          <a:xfrm>
            <a:off x="2368063" y="2443560"/>
            <a:ext cx="8869679"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Hoàn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thành</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vận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8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en-US" sz="2880" i="1" dirty="0">
              <a:solidFill>
                <a:srgbClr val="0000CC"/>
              </a:solidFill>
              <a:latin typeface="Times New Roman" panose="02020603050405020304" pitchFamily="18" charset="0"/>
              <a:cs typeface="Times New Roman" panose="02020603050405020304" pitchFamily="18" charset="0"/>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356" y="228600"/>
            <a:ext cx="5339716" cy="9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250785"/>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1459"/>
                                        </p:tgtEl>
                                        <p:attrNameLst>
                                          <p:attrName>style.visibility</p:attrName>
                                        </p:attrNameLst>
                                      </p:cBhvr>
                                      <p:to>
                                        <p:strVal val="visible"/>
                                      </p:to>
                                    </p:set>
                                    <p:animEffect transition="in" filter="barn(inVertical)">
                                      <p:cBhvr>
                                        <p:cTn id="15" dur="500"/>
                                        <p:tgtEl>
                                          <p:spTgt spid="614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458"/>
                                        </p:tgtEl>
                                        <p:attrNameLst>
                                          <p:attrName>style.visibility</p:attrName>
                                        </p:attrNameLst>
                                      </p:cBhvr>
                                      <p:to>
                                        <p:strVal val="visible"/>
                                      </p:to>
                                    </p:set>
                                    <p:animEffect transition="in" filter="barn(inVertical)">
                                      <p:cBhvr>
                                        <p:cTn id="18" dur="500"/>
                                        <p:tgtEl>
                                          <p:spTgt spid="6145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1461"/>
                                        </p:tgtEl>
                                        <p:attrNameLst>
                                          <p:attrName>style.visibility</p:attrName>
                                        </p:attrNameLst>
                                      </p:cBhvr>
                                      <p:to>
                                        <p:strVal val="visible"/>
                                      </p:to>
                                    </p:set>
                                    <p:animEffect transition="in" filter="barn(inVertical)">
                                      <p:cBhvr>
                                        <p:cTn id="21" dur="5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998376" y="410548"/>
            <a:ext cx="942391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2397968" y="1550890"/>
            <a:ext cx="7315200"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23944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556253"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KHỞI ĐỘNG</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a:solidFill>
                  <a:prstClr val="white"/>
                </a:solidFill>
                <a:latin typeface="Times New Roman" pitchFamily="18" charset="0"/>
                <a:cs typeface="Times New Roman" pitchFamily="18" charset="0"/>
              </a:rPr>
              <a:t>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650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54;p8"/>
          <p:cNvPicPr preferRelativeResize="0"/>
          <p:nvPr/>
        </p:nvPicPr>
        <p:blipFill rotWithShape="1">
          <a:blip r:embed="rId3">
            <a:alphaModFix/>
          </a:blip>
          <a:srcRect l="16992" t="-937" r="50159" b="17086"/>
          <a:stretch/>
        </p:blipFill>
        <p:spPr>
          <a:xfrm>
            <a:off x="270075" y="-325541"/>
            <a:ext cx="11354461" cy="1693165"/>
          </a:xfrm>
          <a:prstGeom prst="rect">
            <a:avLst/>
          </a:prstGeom>
          <a:noFill/>
          <a:ln>
            <a:noFill/>
          </a:ln>
        </p:spPr>
      </p:pic>
      <p:sp>
        <p:nvSpPr>
          <p:cNvPr id="44038" name="AutoShape 6"/>
          <p:cNvSpPr>
            <a:spLocks noChangeArrowheads="1"/>
          </p:cNvSpPr>
          <p:nvPr/>
        </p:nvSpPr>
        <p:spPr bwMode="auto">
          <a:xfrm>
            <a:off x="246744" y="1509485"/>
            <a:ext cx="4760685" cy="4252685"/>
          </a:xfrm>
          <a:prstGeom prst="cloudCallout">
            <a:avLst>
              <a:gd name="adj1" fmla="val -991"/>
              <a:gd name="adj2" fmla="val 67005"/>
            </a:avLst>
          </a:prstGeom>
          <a:solidFill>
            <a:schemeClr val="bg1"/>
          </a:solidFill>
          <a:ln w="9525">
            <a:solidFill>
              <a:srgbClr val="FF0000"/>
            </a:solidFill>
            <a:round/>
            <a:headEnd/>
            <a:tailEnd/>
          </a:ln>
          <a:effectLst/>
        </p:spPr>
        <p:txBody>
          <a:bodyPr/>
          <a:lstStyle/>
          <a:p>
            <a:pPr fontAlgn="base">
              <a:spcBef>
                <a:spcPct val="0"/>
              </a:spcBef>
              <a:spcAft>
                <a:spcPct val="0"/>
              </a:spcAft>
              <a:defRPr/>
            </a:pPr>
            <a:endParaRPr lang="en-US" sz="2100" b="1">
              <a:solidFill>
                <a:srgbClr val="333399"/>
              </a:solidFill>
              <a:effectLst>
                <a:outerShdw blurRad="38100" dist="38100" dir="2700000" algn="tl">
                  <a:srgbClr val="C0C0C0"/>
                </a:outerShdw>
              </a:effectLst>
              <a:latin typeface="Times New Roman" panose="02020603050405020304" pitchFamily="18" charset="0"/>
            </a:endParaRPr>
          </a:p>
          <a:p>
            <a:pPr algn="ctr" fontAlgn="base">
              <a:spcBef>
                <a:spcPct val="0"/>
              </a:spcBef>
              <a:spcAft>
                <a:spcPct val="0"/>
              </a:spcAft>
              <a:defRPr/>
            </a:pPr>
            <a:endParaRPr lang="en-US" sz="2100">
              <a:solidFill>
                <a:srgbClr val="000000"/>
              </a:solidFill>
              <a:latin typeface="Times New Roman" panose="02020603050405020304" pitchFamily="18" charset="0"/>
            </a:endParaRPr>
          </a:p>
        </p:txBody>
      </p:sp>
      <p:sp>
        <p:nvSpPr>
          <p:cNvPr id="1077251" name="Text Box 9"/>
          <p:cNvSpPr txBox="1">
            <a:spLocks noChangeArrowheads="1"/>
          </p:cNvSpPr>
          <p:nvPr/>
        </p:nvSpPr>
        <p:spPr bwMode="auto">
          <a:xfrm>
            <a:off x="943430" y="1853261"/>
            <a:ext cx="3773714"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indent="88900" algn="just">
              <a:lnSpc>
                <a:spcPct val="115000"/>
              </a:lnSpc>
              <a:spcBef>
                <a:spcPts val="0"/>
              </a:spcBef>
              <a:spcAft>
                <a:spcPts val="2400"/>
              </a:spcAft>
            </a:pPr>
            <a:r>
              <a:rPr lang="vi-VN" sz="3200" dirty="0">
                <a:solidFill>
                  <a:srgbClr val="0000FF"/>
                </a:solidFill>
                <a:latin typeface="+mj-lt"/>
                <a:ea typeface="Arial" panose="020B0604020202020204" pitchFamily="34" charset="0"/>
                <a:cs typeface="#9Slide03 Arima Madurai Black" panose="00000A00000000000000" pitchFamily="2" charset="0"/>
              </a:rPr>
              <a:t>Bài hát nói về truyền thống nào của gia đình Việt Nam? Hãy chia sẻ hiểu biết của em về những truyền thống đó.</a:t>
            </a:r>
            <a:endParaRPr lang="en-US" sz="3200" dirty="0">
              <a:solidFill>
                <a:srgbClr val="0000FF"/>
              </a:solidFill>
              <a:latin typeface="+mj-lt"/>
              <a:ea typeface="Arial" panose="020B0604020202020204" pitchFamily="34" charset="0"/>
              <a:cs typeface="#9Slide03 Arima Madurai Black" panose="00000A00000000000000" pitchFamily="2" charset="0"/>
            </a:endParaRPr>
          </a:p>
        </p:txBody>
      </p:sp>
      <p:sp>
        <p:nvSpPr>
          <p:cNvPr id="10" name="TextBox 9"/>
          <p:cNvSpPr txBox="1">
            <a:spLocks noChangeArrowheads="1"/>
          </p:cNvSpPr>
          <p:nvPr/>
        </p:nvSpPr>
        <p:spPr bwMode="auto">
          <a:xfrm>
            <a:off x="704540" y="104775"/>
            <a:ext cx="10253271"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itchFamily="18" charset="0"/>
                <a:ea typeface="微软雅黑" panose="020B0503020204020204" pitchFamily="34" charset="-122"/>
                <a:cs typeface="Times New Roman" pitchFamily="18" charset="0"/>
              </a:rPr>
              <a:t>TRÒ CHƠI: </a:t>
            </a:r>
            <a:r>
              <a:rPr lang="en-US" altLang="en-US" sz="4400" b="1" dirty="0" smtClean="0">
                <a:solidFill>
                  <a:srgbClr val="FF0000"/>
                </a:solidFill>
                <a:latin typeface="Times New Roman" pitchFamily="18" charset="0"/>
                <a:ea typeface="微软雅黑" panose="020B0503020204020204" pitchFamily="34" charset="-122"/>
                <a:cs typeface="Times New Roman" pitchFamily="18" charset="0"/>
              </a:rPr>
              <a:t>THẨM THẤU ÂM NHẠC</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719546" y="5610420"/>
            <a:ext cx="10312888" cy="808619"/>
          </a:xfrm>
          <a:prstGeom prst="rect">
            <a:avLst/>
          </a:prstGeom>
        </p:spPr>
        <p:txBody>
          <a:bodyPr wrap="none">
            <a:spAutoFit/>
          </a:bodyPr>
          <a:lstStyle/>
          <a:p>
            <a:pPr algn="just">
              <a:lnSpc>
                <a:spcPct val="115000"/>
              </a:lnSpc>
              <a:spcAft>
                <a:spcPts val="400"/>
              </a:spcAft>
            </a:pPr>
            <a:r>
              <a:rPr lang="en-US" sz="4400" dirty="0" smtClean="0">
                <a:solidFill>
                  <a:srgbClr val="FF0000"/>
                </a:solidFill>
                <a:latin typeface="Times New Roman" pitchFamily="18" charset="0"/>
                <a:ea typeface="Arial" panose="020B0604020202020204" pitchFamily="34" charset="0"/>
                <a:cs typeface="Times New Roman" pitchFamily="18" charset="0"/>
              </a:rPr>
              <a:t>B</a:t>
            </a:r>
            <a:r>
              <a:rPr lang="vi-VN" sz="4400" dirty="0" smtClean="0">
                <a:solidFill>
                  <a:srgbClr val="FF0000"/>
                </a:solidFill>
                <a:latin typeface="Times New Roman" pitchFamily="18" charset="0"/>
                <a:ea typeface="Arial" panose="020B0604020202020204" pitchFamily="34" charset="0"/>
                <a:cs typeface="Times New Roman" pitchFamily="18" charset="0"/>
              </a:rPr>
              <a:t>ài </a:t>
            </a:r>
            <a:r>
              <a:rPr lang="vi-VN" sz="4400" dirty="0">
                <a:solidFill>
                  <a:srgbClr val="FF0000"/>
                </a:solidFill>
                <a:latin typeface="Times New Roman" pitchFamily="18" charset="0"/>
                <a:ea typeface="Arial" panose="020B0604020202020204" pitchFamily="34" charset="0"/>
                <a:cs typeface="Times New Roman" pitchFamily="18" charset="0"/>
              </a:rPr>
              <a:t>hát “Lá cờ” (sáng tác: Tạ Quang Thắng).</a:t>
            </a:r>
            <a:endParaRPr lang="en-US" sz="440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9" name="Picture 18"/>
          <p:cNvPicPr>
            <a:picLocks noChangeAspect="1"/>
          </p:cNvPicPr>
          <p:nvPr/>
        </p:nvPicPr>
        <p:blipFill>
          <a:blip r:embed="rId4"/>
          <a:stretch>
            <a:fillRect/>
          </a:stretch>
        </p:blipFill>
        <p:spPr>
          <a:xfrm>
            <a:off x="10936762" y="0"/>
            <a:ext cx="1255238" cy="937524"/>
          </a:xfrm>
          <a:prstGeom prst="rect">
            <a:avLst/>
          </a:prstGeom>
        </p:spPr>
      </p:pic>
      <p:pic>
        <p:nvPicPr>
          <p:cNvPr id="13" name="LA CO (online-video-cutter.com).mp4">
            <a:hlinkClick r:id="" action="ppaction://media"/>
          </p:cNvPr>
          <p:cNvPicPr>
            <a:picLocks noRot="1" noChangeAspect="1"/>
          </p:cNvPicPr>
          <p:nvPr>
            <a:videoFile r:link="rId1"/>
          </p:nvPr>
        </p:nvPicPr>
        <p:blipFill>
          <a:blip r:embed="rId5"/>
          <a:stretch>
            <a:fillRect/>
          </a:stretch>
        </p:blipFill>
        <p:spPr>
          <a:xfrm>
            <a:off x="5617028" y="1473200"/>
            <a:ext cx="5660571" cy="4245428"/>
          </a:xfrm>
          <a:prstGeom prst="rect">
            <a:avLst/>
          </a:prstGeom>
        </p:spPr>
      </p:pic>
    </p:spTree>
    <p:extLst>
      <p:ext uri="{BB962C8B-B14F-4D97-AF65-F5344CB8AC3E}">
        <p14:creationId xmlns:p14="http://schemas.microsoft.com/office/powerpoint/2010/main" val="43246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88686" y="2400732"/>
            <a:ext cx="117130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1:</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TỰ HÀO VỀ TRUYỀN THỐNG GIA ĐÌNH, DÒNG HỌ</a:t>
            </a:r>
            <a:endParaRPr lang="en-SG" altLang="en-US" sz="3600" b="1" dirty="0">
              <a:solidFill>
                <a:srgbClr val="0000FF"/>
              </a:solidFill>
              <a:latin typeface="Times New Roman" pitchFamily="18" charset="0"/>
              <a:cs typeface="Times New Roman" pitchFamily="18" charset="0"/>
            </a:endParaRPr>
          </a:p>
        </p:txBody>
      </p:sp>
      <p:pic>
        <p:nvPicPr>
          <p:cNvPr id="8" name="Shape 27"/>
          <p:cNvPicPr/>
          <p:nvPr/>
        </p:nvPicPr>
        <p:blipFill>
          <a:blip r:embed="rId2"/>
          <a:stretch/>
        </p:blipFill>
        <p:spPr>
          <a:xfrm>
            <a:off x="561089" y="155041"/>
            <a:ext cx="3366855" cy="2294621"/>
          </a:xfrm>
          <a:prstGeom prst="rect">
            <a:avLst/>
          </a:prstGeom>
        </p:spPr>
      </p:pic>
      <p:pic>
        <p:nvPicPr>
          <p:cNvPr id="9" name="Shape 37"/>
          <p:cNvPicPr/>
          <p:nvPr/>
        </p:nvPicPr>
        <p:blipFill>
          <a:blip r:embed="rId3"/>
          <a:stretch/>
        </p:blipFill>
        <p:spPr>
          <a:xfrm>
            <a:off x="4244847" y="177300"/>
            <a:ext cx="3267987" cy="2023989"/>
          </a:xfrm>
          <a:prstGeom prst="rect">
            <a:avLst/>
          </a:prstGeom>
        </p:spPr>
      </p:pic>
      <p:pic>
        <p:nvPicPr>
          <p:cNvPr id="10" name="Shape 35"/>
          <p:cNvPicPr/>
          <p:nvPr/>
        </p:nvPicPr>
        <p:blipFill>
          <a:blip r:embed="rId4"/>
          <a:stretch/>
        </p:blipFill>
        <p:spPr>
          <a:xfrm>
            <a:off x="7512834" y="217566"/>
            <a:ext cx="3744271" cy="2545483"/>
          </a:xfrm>
          <a:prstGeom prst="rect">
            <a:avLst/>
          </a:prstGeom>
        </p:spPr>
      </p:pic>
      <p:pic>
        <p:nvPicPr>
          <p:cNvPr id="11" name="Picture 10"/>
          <p:cNvPicPr>
            <a:picLocks noChangeAspect="1"/>
          </p:cNvPicPr>
          <p:nvPr/>
        </p:nvPicPr>
        <p:blipFill>
          <a:blip r:embed="rId5"/>
          <a:stretch>
            <a:fillRect/>
          </a:stretch>
        </p:blipFill>
        <p:spPr>
          <a:xfrm>
            <a:off x="8814549" y="4381637"/>
            <a:ext cx="3040846" cy="2305410"/>
          </a:xfrm>
          <a:prstGeom prst="rect">
            <a:avLst/>
          </a:prstGeom>
        </p:spPr>
      </p:pic>
      <p:pic>
        <p:nvPicPr>
          <p:cNvPr id="12" name="Picture 11"/>
          <p:cNvPicPr>
            <a:picLocks noChangeAspect="1"/>
          </p:cNvPicPr>
          <p:nvPr/>
        </p:nvPicPr>
        <p:blipFill>
          <a:blip r:embed="rId6"/>
          <a:stretch>
            <a:fillRect/>
          </a:stretch>
        </p:blipFill>
        <p:spPr>
          <a:xfrm>
            <a:off x="5758880" y="4394212"/>
            <a:ext cx="2955750" cy="2305410"/>
          </a:xfrm>
          <a:prstGeom prst="rect">
            <a:avLst/>
          </a:prstGeom>
        </p:spPr>
      </p:pic>
      <p:pic>
        <p:nvPicPr>
          <p:cNvPr id="13" name="Picture 12"/>
          <p:cNvPicPr>
            <a:picLocks noChangeAspect="1"/>
          </p:cNvPicPr>
          <p:nvPr/>
        </p:nvPicPr>
        <p:blipFill>
          <a:blip r:embed="rId7"/>
          <a:stretch>
            <a:fillRect/>
          </a:stretch>
        </p:blipFill>
        <p:spPr>
          <a:xfrm>
            <a:off x="2907878" y="4406787"/>
            <a:ext cx="2673938" cy="2280260"/>
          </a:xfrm>
          <a:prstGeom prst="rect">
            <a:avLst/>
          </a:prstGeom>
        </p:spPr>
      </p:pic>
      <p:pic>
        <p:nvPicPr>
          <p:cNvPr id="14" name="Picture 14" descr="Mãn nhãn trước 30+ hình ảnh cánh đồng lúa thơ mộng nhấ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9" y="4406787"/>
            <a:ext cx="2735141" cy="228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328892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cstate="print">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635766"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66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5976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9502" y="14514"/>
            <a:ext cx="9931180" cy="6329239"/>
          </a:xfrm>
          <a:prstGeom prst="rect">
            <a:avLst/>
          </a:prstGeom>
        </p:spPr>
      </p:pic>
      <p:sp>
        <p:nvSpPr>
          <p:cNvPr id="5" name="文本框 6"/>
          <p:cNvSpPr txBox="1"/>
          <p:nvPr/>
        </p:nvSpPr>
        <p:spPr>
          <a:xfrm>
            <a:off x="3456756" y="3036332"/>
            <a:ext cx="5562083" cy="1569660"/>
          </a:xfrm>
          <a:prstGeom prst="rect">
            <a:avLst/>
          </a:prstGeom>
          <a:noFill/>
        </p:spPr>
        <p:txBody>
          <a:bodyPr wrap="square" rtlCol="0">
            <a:spAutoFit/>
          </a:bodyPr>
          <a:lstStyle/>
          <a:p>
            <a:pPr algn="ct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1.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6" name="Shape 35"/>
          <p:cNvPicPr/>
          <p:nvPr/>
        </p:nvPicPr>
        <p:blipFill>
          <a:blip r:embed="rId3"/>
          <a:stretch/>
        </p:blipFill>
        <p:spPr>
          <a:xfrm>
            <a:off x="29154" y="3615486"/>
            <a:ext cx="3744271" cy="3242514"/>
          </a:xfrm>
          <a:prstGeom prst="rect">
            <a:avLst/>
          </a:prstGeom>
        </p:spPr>
      </p:pic>
      <p:pic>
        <p:nvPicPr>
          <p:cNvPr id="7" name="Picture 6"/>
          <p:cNvPicPr>
            <a:picLocks noChangeAspect="1"/>
          </p:cNvPicPr>
          <p:nvPr/>
        </p:nvPicPr>
        <p:blipFill>
          <a:blip r:embed="rId4"/>
          <a:stretch>
            <a:fillRect/>
          </a:stretch>
        </p:blipFill>
        <p:spPr>
          <a:xfrm>
            <a:off x="10965916" y="0"/>
            <a:ext cx="1255238" cy="937524"/>
          </a:xfrm>
          <a:prstGeom prst="rect">
            <a:avLst/>
          </a:prstGeom>
        </p:spPr>
      </p:pic>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353" y="4605992"/>
            <a:ext cx="2586805"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6762" y="0"/>
            <a:ext cx="1255238" cy="937524"/>
          </a:xfrm>
          <a:prstGeom prst="rect">
            <a:avLst/>
          </a:prstGeom>
        </p:spPr>
      </p:pic>
      <p:pic>
        <p:nvPicPr>
          <p:cNvPr id="3"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879" y="-106161"/>
            <a:ext cx="422917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3550518" y="268254"/>
            <a:ext cx="3263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a:t>
            </a:r>
            <a:r>
              <a:rPr lang="en-US" altLang="en-US" sz="2800" b="1" dirty="0">
                <a:solidFill>
                  <a:srgbClr val="0070C0"/>
                </a:solidFill>
                <a:latin typeface="Times New Roman" panose="02020603050405020304" pitchFamily="18" charset="0"/>
                <a:cs typeface="Times New Roman" panose="02020603050405020304" pitchFamily="18" charset="0"/>
              </a:rPr>
              <a:t>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6" name="Google Shape;164;p9"/>
          <p:cNvPicPr preferRelativeResize="0"/>
          <p:nvPr/>
        </p:nvPicPr>
        <p:blipFill rotWithShape="1">
          <a:blip r:embed="rId4">
            <a:alphaModFix/>
          </a:blip>
          <a:srcRect l="15285" t="10430" r="46645" b="11190"/>
          <a:stretch/>
        </p:blipFill>
        <p:spPr>
          <a:xfrm>
            <a:off x="3614057" y="493486"/>
            <a:ext cx="9033367" cy="6605491"/>
          </a:xfrm>
          <a:prstGeom prst="rect">
            <a:avLst/>
          </a:prstGeom>
          <a:noFill/>
          <a:ln>
            <a:noFill/>
          </a:ln>
        </p:spPr>
      </p:pic>
      <p:pic>
        <p:nvPicPr>
          <p:cNvPr id="9" name="Picture 4" descr="Kết quả hình ảnh cho bảng đen"/>
          <p:cNvPicPr>
            <a:picLocks noChangeAspect="1" noChangeArrowheads="1"/>
          </p:cNvPicPr>
          <p:nvPr/>
        </p:nvPicPr>
        <p:blipFill>
          <a:blip r:embed="rId5" cstate="print"/>
          <a:srcRect/>
          <a:stretch>
            <a:fillRect/>
          </a:stretch>
        </p:blipFill>
        <p:spPr bwMode="auto">
          <a:xfrm>
            <a:off x="-13460" y="1335013"/>
            <a:ext cx="4752148" cy="5051273"/>
          </a:xfrm>
          <a:prstGeom prst="rect">
            <a:avLst/>
          </a:prstGeom>
          <a:noFill/>
        </p:spPr>
      </p:pic>
      <p:pic>
        <p:nvPicPr>
          <p:cNvPr id="10" name="Shape 27"/>
          <p:cNvPicPr/>
          <p:nvPr/>
        </p:nvPicPr>
        <p:blipFill>
          <a:blip r:embed="rId6"/>
          <a:stretch/>
        </p:blipFill>
        <p:spPr>
          <a:xfrm>
            <a:off x="348075" y="2109253"/>
            <a:ext cx="4486318" cy="4081117"/>
          </a:xfrm>
          <a:prstGeom prst="rect">
            <a:avLst/>
          </a:prstGeom>
        </p:spPr>
      </p:pic>
      <p:sp>
        <p:nvSpPr>
          <p:cNvPr id="11" name="Rectangle 10"/>
          <p:cNvSpPr/>
          <p:nvPr/>
        </p:nvSpPr>
        <p:spPr>
          <a:xfrm>
            <a:off x="5021943" y="1248232"/>
            <a:ext cx="6836228" cy="4967385"/>
          </a:xfrm>
          <a:prstGeom prst="rect">
            <a:avLst/>
          </a:prstGeom>
        </p:spPr>
        <p:txBody>
          <a:bodyPr wrap="square">
            <a:spAutoFit/>
          </a:bodyPr>
          <a:lstStyle/>
          <a:p>
            <a:pPr algn="just">
              <a:lnSpc>
                <a:spcPct val="144000"/>
              </a:lnSpc>
              <a:spcAft>
                <a:spcPts val="200"/>
              </a:spcAft>
            </a:pPr>
            <a:r>
              <a:rPr lang="en-US" sz="2000" b="1" i="1" dirty="0" smtClean="0">
                <a:solidFill>
                  <a:srgbClr val="0000FF"/>
                </a:solidFill>
                <a:latin typeface="Times New Roman" pitchFamily="18" charset="0"/>
                <a:ea typeface="Arial" panose="020B0604020202020204" pitchFamily="34" charset="0"/>
                <a:cs typeface="Times New Roman" pitchFamily="18" charset="0"/>
              </a:rPr>
              <a:t>  </a:t>
            </a:r>
            <a:r>
              <a:rPr lang="vi-VN" sz="2200" b="1" i="1" dirty="0" smtClean="0">
                <a:solidFill>
                  <a:srgbClr val="0000FF"/>
                </a:solidFill>
                <a:latin typeface="Times New Roman" pitchFamily="18" charset="0"/>
                <a:ea typeface="Arial" panose="020B0604020202020204" pitchFamily="34" charset="0"/>
                <a:cs typeface="Times New Roman" pitchFamily="18" charset="0"/>
              </a:rPr>
              <a:t>Gia</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đình, dòng họ cố giáo sư, nhà giáo nhân dân Nguyễn Lân nổi tiếng </a:t>
            </a:r>
            <a:r>
              <a:rPr lang="vi-VN" sz="2200" b="1" dirty="0" smtClean="0">
                <a:solidFill>
                  <a:srgbClr val="0000FF"/>
                </a:solidFill>
                <a:latin typeface="Times New Roman" pitchFamily="18" charset="0"/>
                <a:ea typeface="Arial" panose="020B0604020202020204" pitchFamily="34" charset="0"/>
                <a:cs typeface="Times New Roman" pitchFamily="18" charset="0"/>
              </a:rPr>
              <a:t>v</a:t>
            </a:r>
            <a:r>
              <a:rPr lang="en-US" sz="2200" b="1" dirty="0" smtClean="0">
                <a:solidFill>
                  <a:srgbClr val="0000FF"/>
                </a:solidFill>
                <a:latin typeface="Times New Roman" pitchFamily="18" charset="0"/>
                <a:ea typeface="Arial" panose="020B0604020202020204" pitchFamily="34" charset="0"/>
                <a:cs typeface="Times New Roman" pitchFamily="18" charset="0"/>
              </a:rPr>
              <a:t>ề</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truyền thống hiếu học. Từ thời chiến tranh cho đến hiện </a:t>
            </a:r>
            <a:r>
              <a:rPr lang="vi-VN" sz="2200" b="1" dirty="0" smtClean="0">
                <a:solidFill>
                  <a:srgbClr val="0000FF"/>
                </a:solidFill>
                <a:latin typeface="Times New Roman" pitchFamily="18" charset="0"/>
                <a:ea typeface="Arial" panose="020B0604020202020204" pitchFamily="34" charset="0"/>
                <a:cs typeface="Times New Roman" pitchFamily="18" charset="0"/>
              </a:rPr>
              <a:t>t</a:t>
            </a:r>
            <a:r>
              <a:rPr lang="en-US" sz="2200" b="1" dirty="0" err="1" smtClean="0">
                <a:solidFill>
                  <a:srgbClr val="0000FF"/>
                </a:solidFill>
                <a:latin typeface="Times New Roman" pitchFamily="18" charset="0"/>
                <a:ea typeface="Arial" panose="020B0604020202020204" pitchFamily="34" charset="0"/>
                <a:cs typeface="Times New Roman" pitchFamily="18" charset="0"/>
              </a:rPr>
              <a:t>ại</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gia đình đã có tám người con đều là giáo sư, phó giáo sư, tiến sĩ </a:t>
            </a:r>
            <a:r>
              <a:rPr lang="en-US" sz="2200" b="1" i="1" dirty="0" smtClean="0">
                <a:solidFill>
                  <a:srgbClr val="0000FF"/>
                </a:solidFill>
                <a:latin typeface="Times New Roman" pitchFamily="18" charset="0"/>
                <a:ea typeface="Arial" panose="020B0604020202020204" pitchFamily="34" charset="0"/>
                <a:cs typeface="Times New Roman" pitchFamily="18" charset="0"/>
              </a:rPr>
              <a:t>ở</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nhiều lĩnh vực khác nhau và đều có những thành tựu nổi </a:t>
            </a:r>
            <a:r>
              <a:rPr lang="vi-VN" sz="2200" b="1" dirty="0" smtClean="0">
                <a:solidFill>
                  <a:srgbClr val="0000FF"/>
                </a:solidFill>
                <a:latin typeface="Times New Roman" pitchFamily="18" charset="0"/>
                <a:ea typeface="Arial" panose="020B0604020202020204" pitchFamily="34" charset="0"/>
                <a:cs typeface="Times New Roman" pitchFamily="18" charset="0"/>
              </a:rPr>
              <a:t>b</a:t>
            </a:r>
            <a:r>
              <a:rPr lang="en-US" sz="2200" b="1" dirty="0" err="1" smtClean="0">
                <a:solidFill>
                  <a:srgbClr val="0000FF"/>
                </a:solidFill>
                <a:latin typeface="Times New Roman" pitchFamily="18" charset="0"/>
                <a:ea typeface="Arial" panose="020B0604020202020204" pitchFamily="34" charset="0"/>
                <a:cs typeface="Times New Roman" pitchFamily="18" charset="0"/>
              </a:rPr>
              <a:t>ật</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Con cháu trong dòng họ luôn tự hào và không ngừng phát huy truyền hiếu học </a:t>
            </a:r>
            <a:r>
              <a:rPr lang="en-US" sz="2200" b="1" i="1" dirty="0" err="1" smtClean="0">
                <a:solidFill>
                  <a:srgbClr val="0000FF"/>
                </a:solidFill>
                <a:latin typeface="Times New Roman" pitchFamily="18" charset="0"/>
                <a:ea typeface="Arial" panose="020B0604020202020204" pitchFamily="34" charset="0"/>
                <a:cs typeface="Times New Roman" pitchFamily="18" charset="0"/>
              </a:rPr>
              <a:t>ấy</a:t>
            </a:r>
            <a:r>
              <a:rPr lang="vi-VN" sz="2200" b="1" i="1" dirty="0" smtClean="0">
                <a:solidFill>
                  <a:srgbClr val="0000FF"/>
                </a:solidFill>
                <a:latin typeface="Times New Roman" pitchFamily="18" charset="0"/>
                <a:ea typeface="Arial" panose="020B0604020202020204" pitchFamily="34" charset="0"/>
                <a:cs typeface="Times New Roman" pitchFamily="18" charset="0"/>
              </a:rPr>
              <a:t>.</a:t>
            </a:r>
            <a:r>
              <a:rPr lang="vi-VN"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a:solidFill>
                  <a:srgbClr val="0000FF"/>
                </a:solidFill>
                <a:latin typeface="Times New Roman" pitchFamily="18" charset="0"/>
                <a:ea typeface="Arial" panose="020B0604020202020204" pitchFamily="34" charset="0"/>
                <a:cs typeface="Times New Roman" pitchFamily="18" charset="0"/>
              </a:rPr>
              <a:t>Tính </a:t>
            </a:r>
            <a:r>
              <a:rPr lang="vi-VN" sz="2200" b="1" dirty="0" smtClean="0">
                <a:solidFill>
                  <a:srgbClr val="0000FF"/>
                </a:solidFill>
                <a:latin typeface="Times New Roman" pitchFamily="18" charset="0"/>
                <a:ea typeface="Arial" panose="020B0604020202020204" pitchFamily="34" charset="0"/>
                <a:cs typeface="Times New Roman" pitchFamily="18" charset="0"/>
              </a:rPr>
              <a:t>đến</a:t>
            </a:r>
            <a:r>
              <a:rPr lang="en-US" sz="2200" b="1" dirty="0" smtClean="0">
                <a:solidFill>
                  <a:srgbClr val="0000FF"/>
                </a:solidFill>
                <a:latin typeface="Times New Roman" pitchFamily="18" charset="0"/>
                <a:ea typeface="Arial" panose="020B0604020202020204" pitchFamily="34" charset="0"/>
                <a:cs typeface="Times New Roman" pitchFamily="18" charset="0"/>
              </a:rPr>
              <a:t> </a:t>
            </a:r>
            <a:r>
              <a:rPr lang="vi-VN" sz="2200" b="1" dirty="0" smtClean="0">
                <a:solidFill>
                  <a:srgbClr val="0000FF"/>
                </a:solidFill>
                <a:latin typeface="Times New Roman" pitchFamily="18" charset="0"/>
                <a:ea typeface="Arial" panose="020B0604020202020204" pitchFamily="34" charset="0"/>
                <a:cs typeface="Times New Roman" pitchFamily="18" charset="0"/>
              </a:rPr>
              <a:t>ba </a:t>
            </a:r>
            <a:r>
              <a:rPr lang="vi-VN" sz="2200" b="1" dirty="0">
                <a:solidFill>
                  <a:srgbClr val="0000FF"/>
                </a:solidFill>
                <a:latin typeface="Times New Roman" pitchFamily="18" charset="0"/>
                <a:ea typeface="Arial" panose="020B0604020202020204" pitchFamily="34" charset="0"/>
                <a:cs typeface="Times New Roman" pitchFamily="18" charset="0"/>
              </a:rPr>
              <a:t>đời, con trai, con gái, dâu rể và các cháu, gia đình, dòng họ Nguyễn </a:t>
            </a:r>
            <a:r>
              <a:rPr lang="vi-VN" sz="2200" b="1" dirty="0" smtClean="0">
                <a:solidFill>
                  <a:srgbClr val="0000FF"/>
                </a:solidFill>
                <a:latin typeface="Times New Roman" pitchFamily="18" charset="0"/>
                <a:ea typeface="Arial" panose="020B0604020202020204" pitchFamily="34" charset="0"/>
                <a:cs typeface="Times New Roman" pitchFamily="18" charset="0"/>
              </a:rPr>
              <a:t>L</a:t>
            </a:r>
            <a:r>
              <a:rPr lang="en-US" sz="2200" b="1" dirty="0">
                <a:solidFill>
                  <a:srgbClr val="0000FF"/>
                </a:solidFill>
                <a:latin typeface="Times New Roman" pitchFamily="18" charset="0"/>
                <a:ea typeface="Arial" panose="020B0604020202020204" pitchFamily="34" charset="0"/>
                <a:cs typeface="Times New Roman" pitchFamily="18" charset="0"/>
              </a:rPr>
              <a:t>â</a:t>
            </a:r>
            <a:r>
              <a:rPr lang="vi-VN" sz="2200" b="1" dirty="0" smtClean="0">
                <a:solidFill>
                  <a:srgbClr val="0000FF"/>
                </a:solidFill>
                <a:latin typeface="Times New Roman" pitchFamily="18" charset="0"/>
                <a:ea typeface="Arial" panose="020B0604020202020204" pitchFamily="34" charset="0"/>
                <a:cs typeface="Times New Roman" pitchFamily="18" charset="0"/>
              </a:rPr>
              <a:t>n </a:t>
            </a:r>
            <a:r>
              <a:rPr lang="vi-VN" sz="2200" b="1" dirty="0">
                <a:solidFill>
                  <a:srgbClr val="0000FF"/>
                </a:solidFill>
                <a:latin typeface="Times New Roman" pitchFamily="18" charset="0"/>
                <a:ea typeface="Arial" panose="020B0604020202020204" pitchFamily="34" charset="0"/>
                <a:cs typeface="Times New Roman" pitchFamily="18" charset="0"/>
              </a:rPr>
              <a:t>có gần 20 giáo sư, phó giáo sư, tiến sĩ, đóng góp tích cực trong việc xây dựng và phát triển quê hương, đất nước.</a:t>
            </a:r>
            <a:endParaRPr lang="en-US" sz="2200" b="1" dirty="0">
              <a:solidFill>
                <a:srgbClr val="0000FF"/>
              </a:solidFill>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382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6762" y="0"/>
            <a:ext cx="1255238" cy="937524"/>
          </a:xfrm>
          <a:prstGeom prst="rect">
            <a:avLst/>
          </a:prstGeom>
        </p:spPr>
      </p:pic>
      <p:sp>
        <p:nvSpPr>
          <p:cNvPr id="3" name="Rounded Rectangle 2"/>
          <p:cNvSpPr/>
          <p:nvPr/>
        </p:nvSpPr>
        <p:spPr>
          <a:xfrm>
            <a:off x="3409425" y="1089820"/>
            <a:ext cx="4147929" cy="700546"/>
          </a:xfrm>
          <a:prstGeom prst="roundRect">
            <a:avLst/>
          </a:prstGeom>
          <a:solidFill>
            <a:srgbClr val="C0000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4" name="Rounded Rectangle 3"/>
          <p:cNvSpPr/>
          <p:nvPr/>
        </p:nvSpPr>
        <p:spPr>
          <a:xfrm>
            <a:off x="3501133" y="1163193"/>
            <a:ext cx="3964512" cy="670805"/>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5" name="TextBox 4"/>
          <p:cNvSpPr txBox="1">
            <a:spLocks noChangeArrowheads="1"/>
          </p:cNvSpPr>
          <p:nvPr/>
        </p:nvSpPr>
        <p:spPr bwMode="auto">
          <a:xfrm>
            <a:off x="4005263" y="1223963"/>
            <a:ext cx="355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fontAlgn="base">
              <a:spcBef>
                <a:spcPct val="0"/>
              </a:spcBef>
              <a:spcAft>
                <a:spcPct val="0"/>
              </a:spcAft>
            </a:pPr>
            <a:r>
              <a:rPr lang="en-US" altLang="en-US" sz="3200" b="1" dirty="0">
                <a:solidFill>
                  <a:srgbClr val="FF0000"/>
                </a:solidFill>
                <a:latin typeface="#9Slide05 Habano" panose="02040603050506020204" pitchFamily="18" charset="0"/>
                <a:cs typeface="Times New Roman" panose="02020603050405020304" pitchFamily="18" charset="0"/>
              </a:rPr>
              <a:t>PHIẾU BÀI TẬP</a:t>
            </a:r>
          </a:p>
        </p:txBody>
      </p:sp>
      <p:cxnSp>
        <p:nvCxnSpPr>
          <p:cNvPr id="6" name="Straight Connector 5"/>
          <p:cNvCxnSpPr/>
          <p:nvPr/>
        </p:nvCxnSpPr>
        <p:spPr>
          <a:xfrm>
            <a:off x="1785938" y="1943100"/>
            <a:ext cx="7967662" cy="61913"/>
          </a:xfrm>
          <a:prstGeom prst="line">
            <a:avLst/>
          </a:prstGeom>
          <a:noFill/>
          <a:ln w="76200" cap="flat" cmpd="sng" algn="ctr">
            <a:solidFill>
              <a:srgbClr val="FF0000"/>
            </a:solidFill>
            <a:prstDash val="solid"/>
            <a:miter lim="800000"/>
          </a:ln>
          <a:effectLst/>
        </p:spPr>
      </p:cxnSp>
      <p:cxnSp>
        <p:nvCxnSpPr>
          <p:cNvPr id="7" name="Straight Connector 6"/>
          <p:cNvCxnSpPr/>
          <p:nvPr/>
        </p:nvCxnSpPr>
        <p:spPr>
          <a:xfrm>
            <a:off x="5646738" y="1970088"/>
            <a:ext cx="0" cy="400050"/>
          </a:xfrm>
          <a:prstGeom prst="line">
            <a:avLst/>
          </a:prstGeom>
          <a:noFill/>
          <a:ln w="76200" cap="flat" cmpd="sng" algn="ctr">
            <a:solidFill>
              <a:srgbClr val="FF0000"/>
            </a:solidFill>
            <a:prstDash val="solid"/>
            <a:miter lim="800000"/>
          </a:ln>
          <a:effectLst/>
        </p:spPr>
      </p:cxnSp>
      <p:cxnSp>
        <p:nvCxnSpPr>
          <p:cNvPr id="8" name="Straight Connector 7"/>
          <p:cNvCxnSpPr/>
          <p:nvPr/>
        </p:nvCxnSpPr>
        <p:spPr>
          <a:xfrm>
            <a:off x="1768475" y="1970088"/>
            <a:ext cx="0" cy="295275"/>
          </a:xfrm>
          <a:prstGeom prst="line">
            <a:avLst/>
          </a:prstGeom>
          <a:noFill/>
          <a:ln w="76200" cap="flat" cmpd="sng" algn="ctr">
            <a:solidFill>
              <a:srgbClr val="FF0000"/>
            </a:solidFill>
            <a:prstDash val="solid"/>
            <a:miter lim="800000"/>
          </a:ln>
          <a:effectLst/>
        </p:spPr>
      </p:cxnSp>
      <p:cxnSp>
        <p:nvCxnSpPr>
          <p:cNvPr id="9" name="Straight Connector 8"/>
          <p:cNvCxnSpPr/>
          <p:nvPr/>
        </p:nvCxnSpPr>
        <p:spPr>
          <a:xfrm>
            <a:off x="9753600" y="2028825"/>
            <a:ext cx="0" cy="295275"/>
          </a:xfrm>
          <a:prstGeom prst="line">
            <a:avLst/>
          </a:prstGeom>
          <a:noFill/>
          <a:ln w="76200" cap="flat" cmpd="sng" algn="ctr">
            <a:solidFill>
              <a:srgbClr val="FF0000"/>
            </a:solidFill>
            <a:prstDash val="solid"/>
            <a:miter lim="800000"/>
          </a:ln>
          <a:effectLst/>
        </p:spPr>
      </p:cxnSp>
      <p:sp>
        <p:nvSpPr>
          <p:cNvPr id="10" name="Rounded Rectangle 9"/>
          <p:cNvSpPr/>
          <p:nvPr/>
        </p:nvSpPr>
        <p:spPr>
          <a:xfrm>
            <a:off x="213628" y="2324235"/>
            <a:ext cx="3195798" cy="1370822"/>
          </a:xfrm>
          <a:prstGeom prst="roundRect">
            <a:avLst/>
          </a:prstGeom>
          <a:solidFill>
            <a:srgbClr val="FFC00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1" name="Rounded Rectangle 10"/>
          <p:cNvSpPr/>
          <p:nvPr/>
        </p:nvSpPr>
        <p:spPr>
          <a:xfrm>
            <a:off x="240072" y="2492475"/>
            <a:ext cx="3105870" cy="1136658"/>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2" name="Rounded Rectangle 11"/>
          <p:cNvSpPr/>
          <p:nvPr/>
        </p:nvSpPr>
        <p:spPr>
          <a:xfrm>
            <a:off x="3802384" y="2429135"/>
            <a:ext cx="3957994" cy="1279515"/>
          </a:xfrm>
          <a:prstGeom prst="roundRect">
            <a:avLst/>
          </a:prstGeom>
          <a:solidFill>
            <a:srgbClr val="1D9BB8">
              <a:lumMod val="75000"/>
            </a:srgbClr>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3" name="Rounded Rectangle 12"/>
          <p:cNvSpPr/>
          <p:nvPr/>
        </p:nvSpPr>
        <p:spPr>
          <a:xfrm>
            <a:off x="3969525" y="2569909"/>
            <a:ext cx="3727049" cy="1150747"/>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4" name="Rounded Rectangle 13"/>
          <p:cNvSpPr/>
          <p:nvPr/>
        </p:nvSpPr>
        <p:spPr>
          <a:xfrm>
            <a:off x="7920288" y="2351893"/>
            <a:ext cx="4203639" cy="1341941"/>
          </a:xfrm>
          <a:prstGeom prst="roundRect">
            <a:avLst/>
          </a:prstGeom>
          <a:solidFill>
            <a:srgbClr val="7030A0"/>
          </a:solidFill>
          <a:ln w="12700" cap="flat" cmpd="sng" algn="ctr">
            <a:noFill/>
            <a:prstDash val="solid"/>
            <a:miter lim="800000"/>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5" name="Rounded Rectangle 14"/>
          <p:cNvSpPr/>
          <p:nvPr/>
        </p:nvSpPr>
        <p:spPr>
          <a:xfrm>
            <a:off x="8070574" y="2517379"/>
            <a:ext cx="4033552" cy="1263305"/>
          </a:xfrm>
          <a:prstGeom prst="roundRect">
            <a:avLst/>
          </a:prstGeom>
          <a:solidFill>
            <a:sysClr val="window" lastClr="FFFF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16" name="TextBox 15"/>
          <p:cNvSpPr txBox="1">
            <a:spLocks noChangeArrowheads="1"/>
          </p:cNvSpPr>
          <p:nvPr/>
        </p:nvSpPr>
        <p:spPr bwMode="auto">
          <a:xfrm>
            <a:off x="292101" y="2594870"/>
            <a:ext cx="304641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lnSpc>
                <a:spcPct val="115000"/>
              </a:lnSpc>
              <a:spcBef>
                <a:spcPts val="0"/>
              </a:spcBef>
              <a:spcAft>
                <a:spcPts val="400"/>
              </a:spcAft>
              <a:buClr>
                <a:srgbClr val="000000"/>
              </a:buClr>
              <a:buSzPts val="1000"/>
              <a:tabLst>
                <a:tab pos="486410" algn="l"/>
              </a:tabLst>
            </a:pPr>
            <a:r>
              <a:rPr lang="en-US" b="1" kern="0" dirty="0" smtClean="0">
                <a:latin typeface="Times New Roman" pitchFamily="18" charset="0"/>
                <a:cs typeface="Times New Roman" pitchFamily="18" charset="0"/>
              </a:rPr>
              <a:t>D</a:t>
            </a:r>
            <a:r>
              <a:rPr lang="vi-VN" b="1" kern="0" dirty="0" smtClean="0">
                <a:latin typeface="Times New Roman" pitchFamily="18" charset="0"/>
                <a:cs typeface="Times New Roman" pitchFamily="18" charset="0"/>
              </a:rPr>
              <a:t>òng </a:t>
            </a:r>
            <a:r>
              <a:rPr lang="vi-VN" b="1" kern="0" dirty="0">
                <a:latin typeface="Times New Roman" pitchFamily="18" charset="0"/>
                <a:cs typeface="Times New Roman" pitchFamily="18" charset="0"/>
              </a:rPr>
              <a:t>họ Nguyễn </a:t>
            </a:r>
            <a:r>
              <a:rPr lang="vi-VN" b="1" kern="0" dirty="0" smtClean="0">
                <a:latin typeface="Times New Roman" pitchFamily="18" charset="0"/>
                <a:cs typeface="Times New Roman" pitchFamily="18" charset="0"/>
              </a:rPr>
              <a:t>Lân</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có</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truyền</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thống</a:t>
            </a:r>
            <a:r>
              <a:rPr lang="en-US" b="1" kern="0" dirty="0" smtClean="0">
                <a:latin typeface="Times New Roman" pitchFamily="18" charset="0"/>
                <a:cs typeface="Times New Roman" pitchFamily="18" charset="0"/>
              </a:rPr>
              <a:t> </a:t>
            </a:r>
            <a:r>
              <a:rPr lang="en-US" b="1" kern="0" dirty="0" err="1" smtClean="0">
                <a:latin typeface="Times New Roman" pitchFamily="18" charset="0"/>
                <a:cs typeface="Times New Roman" pitchFamily="18" charset="0"/>
              </a:rPr>
              <a:t>gì</a:t>
            </a:r>
            <a:r>
              <a:rPr lang="vi-VN" b="1" kern="0" dirty="0" smtClean="0">
                <a:latin typeface="Times New Roman" pitchFamily="18" charset="0"/>
                <a:cs typeface="Times New Roman" pitchFamily="18" charset="0"/>
              </a:rPr>
              <a:t>?</a:t>
            </a:r>
            <a:endParaRPr lang="en-US" dirty="0">
              <a:latin typeface="Times New Roman" pitchFamily="18" charset="0"/>
              <a:ea typeface="Segoe UI" panose="020B0502040204020203" pitchFamily="34" charset="0"/>
              <a:cs typeface="Times New Roman" pitchFamily="18" charset="0"/>
            </a:endParaRPr>
          </a:p>
        </p:txBody>
      </p:sp>
      <p:sp>
        <p:nvSpPr>
          <p:cNvPr id="17" name="TextBox 16"/>
          <p:cNvSpPr txBox="1">
            <a:spLocks noChangeArrowheads="1"/>
          </p:cNvSpPr>
          <p:nvPr/>
        </p:nvSpPr>
        <p:spPr bwMode="auto">
          <a:xfrm>
            <a:off x="3873297" y="2436841"/>
            <a:ext cx="387985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lnSpc>
                <a:spcPct val="115000"/>
              </a:lnSpc>
              <a:spcBef>
                <a:spcPts val="0"/>
              </a:spcBef>
              <a:spcAft>
                <a:spcPts val="400"/>
              </a:spcAft>
              <a:buClr>
                <a:srgbClr val="000000"/>
              </a:buClr>
              <a:buSzPts val="1000"/>
              <a:tabLst>
                <a:tab pos="510540" algn="l"/>
              </a:tabLst>
            </a:pPr>
            <a:r>
              <a:rPr lang="en-US" kern="0" dirty="0" smtClean="0">
                <a:latin typeface="Times New Roman" pitchFamily="18" charset="0"/>
                <a:cs typeface="Times New Roman" pitchFamily="18" charset="0"/>
              </a:rPr>
              <a:t> </a:t>
            </a:r>
            <a:r>
              <a:rPr lang="vi-VN" b="1" kern="0" dirty="0" smtClean="0">
                <a:latin typeface="Times New Roman" pitchFamily="18" charset="0"/>
                <a:cs typeface="Times New Roman" pitchFamily="18" charset="0"/>
              </a:rPr>
              <a:t>Em </a:t>
            </a:r>
            <a:r>
              <a:rPr lang="vi-VN" b="1" kern="0" dirty="0">
                <a:latin typeface="Times New Roman" pitchFamily="18" charset="0"/>
                <a:cs typeface="Times New Roman" pitchFamily="18" charset="0"/>
              </a:rPr>
              <a:t>có suy nghĩ gì về truyền thống của dòng họ Nguyễn Lân</a:t>
            </a:r>
            <a:r>
              <a:rPr lang="vi-VN" b="1" kern="0" dirty="0" smtClean="0">
                <a:latin typeface="Times New Roman" pitchFamily="18" charset="0"/>
                <a:cs typeface="Times New Roman" pitchFamily="18" charset="0"/>
              </a:rPr>
              <a:t>?</a:t>
            </a:r>
            <a:endParaRPr lang="vi-VN" altLang="en-US" b="1" kern="0" dirty="0">
              <a:solidFill>
                <a:srgbClr val="0066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8036396" y="2360673"/>
            <a:ext cx="41019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algn="just"/>
            <a:r>
              <a:rPr lang="vi-VN" b="1" dirty="0">
                <a:latin typeface="Times New Roman" pitchFamily="18" charset="0"/>
                <a:cs typeface="Times New Roman" pitchFamily="18" charset="0"/>
              </a:rPr>
              <a:t>Từ thông tin trên và những hiểu biết của bản thân, em hiểu thế nào là truyền thống gia đình, dòng họ?</a:t>
            </a:r>
            <a:endParaRPr lang="en-US" b="1" dirty="0">
              <a:latin typeface="Times New Roman" pitchFamily="18" charset="0"/>
              <a:cs typeface="Times New Roman" pitchFamily="18" charset="0"/>
            </a:endParaRPr>
          </a:p>
        </p:txBody>
      </p:sp>
      <p:sp>
        <p:nvSpPr>
          <p:cNvPr id="19" name="Down Arrow 18"/>
          <p:cNvSpPr/>
          <p:nvPr/>
        </p:nvSpPr>
        <p:spPr>
          <a:xfrm>
            <a:off x="1151732" y="3753311"/>
            <a:ext cx="1014412" cy="550863"/>
          </a:xfrm>
          <a:prstGeom prst="downArrow">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Lato Light"/>
            </a:endParaRPr>
          </a:p>
        </p:txBody>
      </p:sp>
      <p:sp>
        <p:nvSpPr>
          <p:cNvPr id="20" name="Rounded Rectangle 19"/>
          <p:cNvSpPr/>
          <p:nvPr/>
        </p:nvSpPr>
        <p:spPr>
          <a:xfrm>
            <a:off x="152400" y="4297363"/>
            <a:ext cx="3505200" cy="2598044"/>
          </a:xfrm>
          <a:prstGeom prst="roundRect">
            <a:avLst/>
          </a:prstGeom>
          <a:solidFill>
            <a:srgbClr val="FFC000"/>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816368">
              <a:defRPr/>
            </a:pPr>
            <a:endParaRPr lang="en-US" sz="1016" kern="0">
              <a:solidFill>
                <a:prstClr val="white"/>
              </a:solidFill>
              <a:latin typeface="Lato Light"/>
            </a:endParaRPr>
          </a:p>
        </p:txBody>
      </p:sp>
      <p:sp>
        <p:nvSpPr>
          <p:cNvPr id="21" name="TextBox 20"/>
          <p:cNvSpPr txBox="1">
            <a:spLocks noChangeArrowheads="1"/>
          </p:cNvSpPr>
          <p:nvPr/>
        </p:nvSpPr>
        <p:spPr bwMode="auto">
          <a:xfrm>
            <a:off x="227456" y="4236371"/>
            <a:ext cx="336057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lvl="0" algn="l" defTabSz="914400" fontAlgn="base">
              <a:spcBef>
                <a:spcPct val="0"/>
              </a:spcBef>
              <a:spcAft>
                <a:spcPct val="0"/>
              </a:spcAft>
            </a:pPr>
            <a:r>
              <a:rPr lang="en-US" sz="2800" i="1" dirty="0" smtClean="0">
                <a:solidFill>
                  <a:srgbClr val="0000FF"/>
                </a:solidFill>
              </a:rPr>
              <a:t>  </a:t>
            </a:r>
            <a:r>
              <a:rPr lang="en-US" altLang="en-US" sz="2800" b="1" dirty="0" smtClean="0">
                <a:solidFill>
                  <a:srgbClr val="000000"/>
                </a:solidFill>
                <a:latin typeface="Times New Roman" panose="02020603050405020304" pitchFamily="18" charset="0"/>
                <a:cs typeface="Times New Roman" panose="02020603050405020304" pitchFamily="18" charset="0"/>
              </a:rPr>
              <a:t>...............................................................................................................................................................................</a:t>
            </a:r>
            <a:endParaRPr lang="vi-VN"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22" name="Down Arrow 21"/>
          <p:cNvSpPr/>
          <p:nvPr/>
        </p:nvSpPr>
        <p:spPr>
          <a:xfrm>
            <a:off x="5484813" y="3670300"/>
            <a:ext cx="877887" cy="508000"/>
          </a:xfrm>
          <a:prstGeom prst="downArrow">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Lato Light"/>
            </a:endParaRPr>
          </a:p>
        </p:txBody>
      </p:sp>
      <p:sp>
        <p:nvSpPr>
          <p:cNvPr id="23" name="Rounded Rectangle 22"/>
          <p:cNvSpPr/>
          <p:nvPr/>
        </p:nvSpPr>
        <p:spPr>
          <a:xfrm>
            <a:off x="3873297" y="4270148"/>
            <a:ext cx="3729394" cy="2587852"/>
          </a:xfrm>
          <a:prstGeom prst="roundRect">
            <a:avLst/>
          </a:prstGeom>
          <a:solidFill>
            <a:srgbClr val="1D9BB8">
              <a:lumMod val="60000"/>
              <a:lumOff val="40000"/>
            </a:srgbClr>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defRPr/>
            </a:pPr>
            <a:endParaRPr lang="en-US" sz="2800" b="1" kern="0" dirty="0">
              <a:solidFill>
                <a:prstClr val="black"/>
              </a:solidFill>
              <a:latin typeface="Times New Roman" pitchFamily="18" charset="0"/>
              <a:cs typeface="Times New Roman" pitchFamily="18" charset="0"/>
            </a:endParaRPr>
          </a:p>
        </p:txBody>
      </p:sp>
      <p:sp>
        <p:nvSpPr>
          <p:cNvPr id="24" name="Rounded Rectangle 23"/>
          <p:cNvSpPr/>
          <p:nvPr/>
        </p:nvSpPr>
        <p:spPr>
          <a:xfrm>
            <a:off x="7818388" y="4253162"/>
            <a:ext cx="4337591" cy="2520964"/>
          </a:xfrm>
          <a:prstGeom prst="roundRect">
            <a:avLst/>
          </a:prstGeom>
          <a:solidFill>
            <a:srgbClr val="FFCCFF"/>
          </a:solidFill>
          <a:ln w="12700" cap="flat" cmpd="sng" algn="ctr">
            <a:noFill/>
            <a:prstDash val="solid"/>
            <a:miter lim="800000"/>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defRPr/>
            </a:pPr>
            <a:endParaRPr lang="en-US" sz="2800" b="1" kern="0" dirty="0">
              <a:solidFill>
                <a:prstClr val="black"/>
              </a:solidFill>
              <a:latin typeface="Times New Roman" pitchFamily="18" charset="0"/>
              <a:cs typeface="Times New Roman" pitchFamily="18" charset="0"/>
            </a:endParaRPr>
          </a:p>
        </p:txBody>
      </p:sp>
      <p:sp>
        <p:nvSpPr>
          <p:cNvPr id="25" name="Down Arrow 24"/>
          <p:cNvSpPr/>
          <p:nvPr/>
        </p:nvSpPr>
        <p:spPr>
          <a:xfrm>
            <a:off x="10180827" y="3786649"/>
            <a:ext cx="693738" cy="517525"/>
          </a:xfrm>
          <a:prstGeom prst="downArrow">
            <a:avLst>
              <a:gd name="adj1" fmla="val 50000"/>
              <a:gd name="adj2" fmla="val 69048"/>
            </a:avLst>
          </a:prstGeom>
          <a:solidFill>
            <a:srgbClr val="1D9BB8"/>
          </a:solidFill>
          <a:ln w="12700" cap="flat" cmpd="sng" algn="ctr">
            <a:solidFill>
              <a:srgbClr val="1D9BB8">
                <a:shade val="50000"/>
              </a:srgbClr>
            </a:solidFill>
            <a:prstDash val="solid"/>
            <a:miter lim="800000"/>
          </a:ln>
          <a:effectLst/>
        </p:spPr>
        <p:txBody>
          <a:bodyPr anchor="ctr"/>
          <a:lstStyle/>
          <a:p>
            <a:pPr algn="ctr">
              <a:defRPr/>
            </a:pPr>
            <a:endParaRPr lang="en-US" kern="0">
              <a:solidFill>
                <a:prstClr val="white"/>
              </a:solidFill>
              <a:latin typeface="Lato Light"/>
            </a:endParaRPr>
          </a:p>
        </p:txBody>
      </p:sp>
      <p:sp>
        <p:nvSpPr>
          <p:cNvPr id="26" name="TextBox 25"/>
          <p:cNvSpPr txBox="1">
            <a:spLocks noChangeArrowheads="1"/>
          </p:cNvSpPr>
          <p:nvPr/>
        </p:nvSpPr>
        <p:spPr bwMode="auto">
          <a:xfrm>
            <a:off x="4000009" y="4391025"/>
            <a:ext cx="35358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fontAlgn="base">
              <a:spcBef>
                <a:spcPct val="0"/>
              </a:spcBef>
              <a:spcAft>
                <a:spcPct val="0"/>
              </a:spcAft>
            </a:pPr>
            <a:r>
              <a:rPr lang="en-US" altLang="en-US" sz="3200" b="1" dirty="0" smtClean="0">
                <a:solidFill>
                  <a:srgbClr val="000000"/>
                </a:solidFill>
                <a:latin typeface="Times New Roman" panose="02020603050405020304" pitchFamily="18" charset="0"/>
                <a:cs typeface="Times New Roman" panose="02020603050405020304" pitchFamily="18" charset="0"/>
              </a:rPr>
              <a:t>.....................................................................................................................................................................</a:t>
            </a:r>
            <a:endParaRPr lang="vi-VN" altLang="en-US" sz="3200" b="1" i="1"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7887962" y="4236371"/>
            <a:ext cx="408672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815975">
              <a:spcBef>
                <a:spcPct val="50000"/>
              </a:spcBef>
              <a:defRPr sz="2400">
                <a:solidFill>
                  <a:srgbClr val="A50021"/>
                </a:solidFill>
                <a:latin typeface="Arial" panose="020B0604020202020204" pitchFamily="34" charset="0"/>
              </a:defRPr>
            </a:lvl1pPr>
            <a:lvl2pPr marL="742950" indent="-285750" algn="ctr" defTabSz="815975">
              <a:spcBef>
                <a:spcPct val="50000"/>
              </a:spcBef>
              <a:defRPr sz="2400">
                <a:solidFill>
                  <a:srgbClr val="A50021"/>
                </a:solidFill>
                <a:latin typeface="Arial" panose="020B0604020202020204" pitchFamily="34" charset="0"/>
              </a:defRPr>
            </a:lvl2pPr>
            <a:lvl3pPr marL="1143000" indent="-228600" algn="ctr" defTabSz="815975">
              <a:spcBef>
                <a:spcPct val="50000"/>
              </a:spcBef>
              <a:defRPr sz="2400">
                <a:solidFill>
                  <a:srgbClr val="A50021"/>
                </a:solidFill>
                <a:latin typeface="Arial" panose="020B0604020202020204" pitchFamily="34" charset="0"/>
              </a:defRPr>
            </a:lvl3pPr>
            <a:lvl4pPr marL="1600200" indent="-228600" algn="ctr" defTabSz="815975">
              <a:spcBef>
                <a:spcPct val="50000"/>
              </a:spcBef>
              <a:defRPr sz="2400">
                <a:solidFill>
                  <a:srgbClr val="A50021"/>
                </a:solidFill>
                <a:latin typeface="Arial" panose="020B0604020202020204" pitchFamily="34" charset="0"/>
              </a:defRPr>
            </a:lvl4pPr>
            <a:lvl5pPr marL="2057400" indent="-228600" algn="ctr" defTabSz="815975">
              <a:spcBef>
                <a:spcPct val="50000"/>
              </a:spcBef>
              <a:defRPr sz="2400">
                <a:solidFill>
                  <a:srgbClr val="A50021"/>
                </a:solidFill>
                <a:latin typeface="Arial" panose="020B0604020202020204" pitchFamily="34" charset="0"/>
              </a:defRPr>
            </a:lvl5pPr>
            <a:lvl6pPr marL="2514600" indent="-228600" algn="ctr" defTabSz="815975"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defTabSz="815975"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defTabSz="815975"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defTabSz="815975" eaLnBrk="0" fontAlgn="base" hangingPunct="0">
              <a:spcBef>
                <a:spcPct val="50000"/>
              </a:spcBef>
              <a:spcAft>
                <a:spcPct val="0"/>
              </a:spcAft>
              <a:defRPr sz="2400">
                <a:solidFill>
                  <a:srgbClr val="A50021"/>
                </a:solidFill>
                <a:latin typeface="Arial" panose="020B0604020202020204" pitchFamily="34" charset="0"/>
              </a:defRPr>
            </a:lvl9pPr>
          </a:lstStyle>
          <a:p>
            <a:pPr fontAlgn="base">
              <a:spcBef>
                <a:spcPct val="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a:t>
            </a:r>
            <a:endParaRPr lang="vi-VN" altLang="en-US" sz="3200" b="1" i="1" dirty="0">
              <a:solidFill>
                <a:srgbClr val="000000"/>
              </a:solidFill>
              <a:latin typeface="Times New Roman" panose="02020603050405020304" pitchFamily="18" charset="0"/>
              <a:cs typeface="Times New Roman" panose="02020603050405020304" pitchFamily="18" charset="0"/>
            </a:endParaRPr>
          </a:p>
        </p:txBody>
      </p:sp>
      <p:sp>
        <p:nvSpPr>
          <p:cNvPr id="28" name="AutoShape 3"/>
          <p:cNvSpPr>
            <a:spLocks noChangeArrowheads="1"/>
          </p:cNvSpPr>
          <p:nvPr/>
        </p:nvSpPr>
        <p:spPr bwMode="gray">
          <a:xfrm>
            <a:off x="1151732" y="167369"/>
            <a:ext cx="458911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5632450" y="1684338"/>
            <a:ext cx="0" cy="285750"/>
          </a:xfrm>
          <a:prstGeom prst="line">
            <a:avLst/>
          </a:prstGeom>
          <a:noFill/>
          <a:ln w="76200" cap="flat" cmpd="sng" algn="ctr">
            <a:solidFill>
              <a:srgbClr val="FF0000"/>
            </a:solidFill>
            <a:prstDash val="solid"/>
            <a:miter lim="800000"/>
          </a:ln>
          <a:effectLst/>
        </p:spPr>
      </p:cxnSp>
    </p:spTree>
    <p:extLst>
      <p:ext uri="{BB962C8B-B14F-4D97-AF65-F5344CB8AC3E}">
        <p14:creationId xmlns:p14="http://schemas.microsoft.com/office/powerpoint/2010/main" val="29485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par>
                                <p:cTn id="78" presetID="16" presetClass="entr" presetSubtype="21"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animBg="1"/>
      <p:bldP spid="21" grpId="0"/>
      <p:bldP spid="22" grpId="0" animBg="1"/>
      <p:bldP spid="25" grpId="0" animBg="1"/>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5761</TotalTime>
  <Words>1676</Words>
  <Application>Microsoft Office PowerPoint</Application>
  <PresentationFormat>Widescreen</PresentationFormat>
  <Paragraphs>148</Paragraphs>
  <Slides>26</Slides>
  <Notes>5</Notes>
  <HiddenSlides>0</HiddenSlides>
  <MMClips>1</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26</vt:i4>
      </vt:variant>
    </vt:vector>
  </HeadingPairs>
  <TitlesOfParts>
    <vt:vector size="45" baseType="lpstr">
      <vt:lpstr>Arial Unicode MS</vt:lpstr>
      <vt:lpstr>微软雅黑</vt:lpstr>
      <vt:lpstr>宋体</vt:lpstr>
      <vt:lpstr>#9Slide03 Arima Madurai Black</vt:lpstr>
      <vt:lpstr>#9Slide05 Habano</vt:lpstr>
      <vt:lpstr>Arial</vt:lpstr>
      <vt:lpstr>Calibri</vt:lpstr>
      <vt:lpstr>Courier New</vt:lpstr>
      <vt:lpstr>Helvetica Neue</vt:lpstr>
      <vt:lpstr>Lato Light</vt:lpstr>
      <vt:lpstr>Segoe UI</vt:lpstr>
      <vt:lpstr>SVN-Vanilla Daisy Pro</vt:lpstr>
      <vt:lpstr>Tahoma</vt:lpstr>
      <vt:lpstr>Times New Roman</vt:lpstr>
      <vt:lpstr>Verdana</vt:lpstr>
      <vt:lpstr>Wingdings</vt:lpstr>
      <vt:lpstr>华康海报体W12</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21AK22</cp:lastModifiedBy>
  <cp:revision>116</cp:revision>
  <dcterms:created xsi:type="dcterms:W3CDTF">2021-06-28T15:32:15Z</dcterms:created>
  <dcterms:modified xsi:type="dcterms:W3CDTF">2023-02-19T16:51:57Z</dcterms:modified>
</cp:coreProperties>
</file>