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7" r:id="rId1"/>
    <p:sldMasterId id="2147483711" r:id="rId2"/>
    <p:sldMasterId id="2147483752" r:id="rId3"/>
  </p:sldMasterIdLst>
  <p:notesMasterIdLst>
    <p:notesMasterId r:id="rId20"/>
  </p:notesMasterIdLst>
  <p:sldIdLst>
    <p:sldId id="540" r:id="rId4"/>
    <p:sldId id="541" r:id="rId5"/>
    <p:sldId id="520" r:id="rId6"/>
    <p:sldId id="524" r:id="rId7"/>
    <p:sldId id="523" r:id="rId8"/>
    <p:sldId id="521" r:id="rId9"/>
    <p:sldId id="525" r:id="rId10"/>
    <p:sldId id="526" r:id="rId11"/>
    <p:sldId id="522" r:id="rId12"/>
    <p:sldId id="527" r:id="rId13"/>
    <p:sldId id="274" r:id="rId14"/>
    <p:sldId id="529" r:id="rId15"/>
    <p:sldId id="530" r:id="rId16"/>
    <p:sldId id="319" r:id="rId17"/>
    <p:sldId id="296" r:id="rId18"/>
    <p:sldId id="542" r:id="rId19"/>
  </p:sldIdLst>
  <p:sldSz cx="12193588" cy="6858000"/>
  <p:notesSz cx="6858000" cy="9144000"/>
  <p:embeddedFontLst>
    <p:embeddedFont>
      <p:font typeface="Calibri" panose="020F0502020204030204" pitchFamily="34" charset="0"/>
      <p:regular r:id="rId21"/>
      <p:bold r:id="rId22"/>
      <p:italic r:id="rId23"/>
      <p:boldItalic r:id="rId24"/>
    </p:embeddedFont>
    <p:embeddedFont>
      <p:font typeface="Roboto Condensed Light" panose="020B0604020202020204" charset="0"/>
      <p:regular r:id="rId25"/>
      <p:italic r:id="rId26"/>
    </p:embeddedFont>
    <p:embeddedFont>
      <p:font typeface="Londrina Solid" panose="020B0604020202020204" charset="0"/>
      <p:regular r:id="rId27"/>
    </p:embeddedFont>
    <p:embeddedFont>
      <p:font typeface="Roboto Light" panose="02000000000000000000" pitchFamily="2" charset="0"/>
      <p:regular r:id="rId28"/>
      <p:italic r:id="rId29"/>
    </p:embeddedFont>
    <p:embeddedFont>
      <p:font typeface="Roboto" panose="02000000000000000000" pitchFamily="2" charset="0"/>
      <p:regular r:id="rId30"/>
      <p:bold r:id="rId31"/>
      <p:italic r:id="rId32"/>
      <p:boldItalic r:id="rId33"/>
    </p:embeddedFont>
    <p:embeddedFont>
      <p:font typeface="Anaheim" panose="020B0604020202020204" charset="0"/>
      <p:regular r:id="rId34"/>
      <p:bold r:id="rId35"/>
      <p:italic r:id="rId36"/>
      <p:boldItalic r:id="rId37"/>
    </p:embeddedFont>
    <p:embeddedFont>
      <p:font typeface="SimSun" panose="02010600030101010101" pitchFamily="2" charset="-122"/>
      <p:regular r:id="rId38"/>
    </p:embeddedFont>
    <p:embeddedFont>
      <p:font typeface="Hind" panose="020B0604020202020204" charset="0"/>
      <p:regular r:id="rId39"/>
      <p:bold r:id="rId40"/>
    </p:embeddedFont>
    <p:embeddedFont>
      <p:font typeface="Calibri Light" panose="020F0302020204030204" pitchFamily="34"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ECFA9C-E6EF-4503-A8C0-869D7FE5F1D6}">
  <a:tblStyle styleId="{E9ECFA9C-E6EF-4503-A8C0-869D7FE5F1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7"/>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3.6</c:v>
                </c:pt>
                <c:pt idx="1">
                  <c:v>4.9000000000000004</c:v>
                </c:pt>
                <c:pt idx="2">
                  <c:v>5.6</c:v>
                </c:pt>
                <c:pt idx="3">
                  <c:v>6.4</c:v>
                </c:pt>
              </c:numCache>
            </c:numRef>
          </c:val>
          <c:extLst>
            <c:ext xmlns:c16="http://schemas.microsoft.com/office/drawing/2014/chart" uri="{C3380CC4-5D6E-409C-BE32-E72D297353CC}">
              <c16:uniqueId val="{00000000-EBE0-40CE-8615-8AA344871275}"/>
            </c:ext>
          </c:extLst>
        </c:ser>
        <c:ser>
          <c:idx val="1"/>
          <c:order val="1"/>
          <c:tx>
            <c:strRef>
              <c:f>Sheet1!$C$1</c:f>
              <c:strCache>
                <c:ptCount val="1"/>
                <c:pt idx="0">
                  <c:v>Column12</c:v>
                </c:pt>
              </c:strCache>
            </c:strRef>
          </c:tx>
          <c:spPr>
            <a:solidFill>
              <a:schemeClr val="accent5"/>
            </a:solidFill>
            <a:ln>
              <a:noFill/>
            </a:ln>
          </c:spPr>
          <c:invertIfNegative val="0"/>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3.9</c:v>
                </c:pt>
                <c:pt idx="1">
                  <c:v>5.2</c:v>
                </c:pt>
                <c:pt idx="2">
                  <c:v>6.1</c:v>
                </c:pt>
                <c:pt idx="3">
                  <c:v>7.3</c:v>
                </c:pt>
              </c:numCache>
            </c:numRef>
          </c:val>
          <c:extLst>
            <c:ext xmlns:c16="http://schemas.microsoft.com/office/drawing/2014/chart" uri="{C3380CC4-5D6E-409C-BE32-E72D297353CC}">
              <c16:uniqueId val="{00000001-EBE0-40CE-8615-8AA344871275}"/>
            </c:ext>
          </c:extLst>
        </c:ser>
        <c:dLbls>
          <c:showLegendKey val="0"/>
          <c:showVal val="0"/>
          <c:showCatName val="0"/>
          <c:showSerName val="0"/>
          <c:showPercent val="0"/>
          <c:showBubbleSize val="0"/>
        </c:dLbls>
        <c:gapWidth val="150"/>
        <c:axId val="239486704"/>
        <c:axId val="239487264"/>
      </c:barChart>
      <c:catAx>
        <c:axId val="239486704"/>
        <c:scaling>
          <c:orientation val="minMax"/>
        </c:scaling>
        <c:delete val="0"/>
        <c:axPos val="b"/>
        <c:numFmt formatCode="General" sourceLinked="1"/>
        <c:majorTickMark val="none"/>
        <c:minorTickMark val="none"/>
        <c:tickLblPos val="nextTo"/>
        <c:crossAx val="239487264"/>
        <c:crosses val="autoZero"/>
        <c:auto val="1"/>
        <c:lblAlgn val="ctr"/>
        <c:lblOffset val="100"/>
        <c:noMultiLvlLbl val="0"/>
      </c:catAx>
      <c:valAx>
        <c:axId val="239487264"/>
        <c:scaling>
          <c:orientation val="minMax"/>
          <c:min val="2"/>
        </c:scaling>
        <c:delete val="0"/>
        <c:axPos val="l"/>
        <c:majorGridlines/>
        <c:numFmt formatCode="General" sourceLinked="1"/>
        <c:majorTickMark val="none"/>
        <c:minorTickMark val="none"/>
        <c:tickLblPos val="nextTo"/>
        <c:crossAx val="239486704"/>
        <c:crosses val="autoZero"/>
        <c:crossBetween val="between"/>
        <c:majorUnit val="1"/>
      </c:valAx>
    </c:plotArea>
    <c:plotVisOnly val="1"/>
    <c:dispBlanksAs val="gap"/>
    <c:showDLblsOverMax val="0"/>
  </c:chart>
  <c:txPr>
    <a:bodyPr/>
    <a:lstStyle/>
    <a:p>
      <a:pPr>
        <a:defRPr sz="1800">
          <a:solidFill>
            <a:schemeClr val="accent6"/>
          </a:solidFill>
          <a:latin typeface="Calibri Light" panose="020F0302020204030204" pitchFamily="34" charset="0"/>
          <a:ea typeface="Roboto Light" panose="02000000000000000000"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defRPr sz="2800" b="0">
              <a:solidFill>
                <a:schemeClr val="accent6"/>
              </a:solidFill>
              <a:latin typeface="Calibri Light" panose="020F0302020204030204" pitchFamily="34" charset="0"/>
              <a:ea typeface="Roboto Light" panose="02000000000000000000" pitchFamily="2" charset="0"/>
            </a:defRPr>
          </a:pPr>
          <a:endParaRPr lang="en-US"/>
        </a:p>
      </c:txPr>
    </c:title>
    <c:autoTitleDeleted val="0"/>
    <c:plotArea>
      <c:layout/>
      <c:doughnutChart>
        <c:varyColors val="1"/>
        <c:ser>
          <c:idx val="0"/>
          <c:order val="0"/>
          <c:tx>
            <c:strRef>
              <c:f>Sheet1!$B$1</c:f>
              <c:strCache>
                <c:ptCount val="1"/>
                <c:pt idx="0">
                  <c:v>80%</c:v>
                </c:pt>
              </c:strCache>
            </c:strRef>
          </c:tx>
          <c:spPr>
            <a:solidFill>
              <a:schemeClr val="accent2"/>
            </a:solidFill>
            <a:ln>
              <a:noFill/>
            </a:ln>
          </c:spPr>
          <c:dPt>
            <c:idx val="0"/>
            <c:bubble3D val="0"/>
            <c:spPr>
              <a:solidFill>
                <a:schemeClr val="accent1">
                  <a:lumMod val="75000"/>
                </a:schemeClr>
              </a:solidFill>
              <a:ln>
                <a:noFill/>
              </a:ln>
            </c:spPr>
            <c:extLst>
              <c:ext xmlns:c16="http://schemas.microsoft.com/office/drawing/2014/chart" uri="{C3380CC4-5D6E-409C-BE32-E72D297353CC}">
                <c16:uniqueId val="{00000001-AD3B-462F-88B1-4E9755B57B11}"/>
              </c:ext>
            </c:extLst>
          </c:dPt>
          <c:dPt>
            <c:idx val="1"/>
            <c:bubble3D val="0"/>
            <c:spPr>
              <a:solidFill>
                <a:schemeClr val="bg1">
                  <a:lumMod val="95000"/>
                </a:schemeClr>
              </a:solidFill>
              <a:ln>
                <a:noFill/>
              </a:ln>
            </c:spPr>
            <c:extLst>
              <c:ext xmlns:c16="http://schemas.microsoft.com/office/drawing/2014/chart" uri="{C3380CC4-5D6E-409C-BE32-E72D297353CC}">
                <c16:uniqueId val="{00000003-AD3B-462F-88B1-4E9755B57B11}"/>
              </c:ext>
            </c:extLst>
          </c:dPt>
          <c:cat>
            <c:numRef>
              <c:f>Sheet1!$A$2:$A$3</c:f>
              <c:numCache>
                <c:formatCode>General</c:formatCode>
                <c:ptCount val="2"/>
              </c:numCache>
            </c:num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AD3B-462F-88B1-4E9755B57B11}"/>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lgn="ctr" rtl="0">
            <a:defRPr lang="en-US" sz="2800" b="0" i="0" u="none" strike="noStrike" kern="1200" baseline="0">
              <a:solidFill>
                <a:srgbClr val="35532F"/>
              </a:solidFill>
              <a:latin typeface="Calibri Light" panose="020F0302020204030204" pitchFamily="34" charset="0"/>
              <a:ea typeface="Roboto Light" panose="02000000000000000000" pitchFamily="2" charset="0"/>
              <a:cs typeface="+mn-cs"/>
            </a:defRPr>
          </a:pPr>
          <a:endParaRPr lang="en-US"/>
        </a:p>
      </c:txPr>
    </c:title>
    <c:autoTitleDeleted val="0"/>
    <c:plotArea>
      <c:layout/>
      <c:doughnutChart>
        <c:varyColors val="1"/>
        <c:ser>
          <c:idx val="0"/>
          <c:order val="0"/>
          <c:tx>
            <c:strRef>
              <c:f>Sheet1!$B$1</c:f>
              <c:strCache>
                <c:ptCount val="1"/>
                <c:pt idx="0">
                  <c:v>55%</c:v>
                </c:pt>
              </c:strCache>
            </c:strRef>
          </c:tx>
          <c:spPr>
            <a:solidFill>
              <a:schemeClr val="accent2"/>
            </a:solidFill>
            <a:ln>
              <a:noFill/>
            </a:ln>
          </c:spPr>
          <c:dPt>
            <c:idx val="0"/>
            <c:bubble3D val="0"/>
            <c:spPr>
              <a:solidFill>
                <a:schemeClr val="accent4"/>
              </a:solidFill>
              <a:ln>
                <a:noFill/>
              </a:ln>
            </c:spPr>
            <c:extLst>
              <c:ext xmlns:c16="http://schemas.microsoft.com/office/drawing/2014/chart" uri="{C3380CC4-5D6E-409C-BE32-E72D297353CC}">
                <c16:uniqueId val="{00000001-234E-4EEE-91D2-70D1CD26BE5F}"/>
              </c:ext>
            </c:extLst>
          </c:dPt>
          <c:dPt>
            <c:idx val="1"/>
            <c:bubble3D val="0"/>
            <c:spPr>
              <a:solidFill>
                <a:schemeClr val="bg1">
                  <a:lumMod val="95000"/>
                </a:schemeClr>
              </a:solidFill>
              <a:ln>
                <a:noFill/>
              </a:ln>
            </c:spPr>
            <c:extLst>
              <c:ext xmlns:c16="http://schemas.microsoft.com/office/drawing/2014/chart" uri="{C3380CC4-5D6E-409C-BE32-E72D297353CC}">
                <c16:uniqueId val="{00000003-234E-4EEE-91D2-70D1CD26BE5F}"/>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234E-4EEE-91D2-70D1CD26BE5F}"/>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458915434129686"/>
          <c:y val="0.5"/>
        </c:manualLayout>
      </c:layout>
      <c:overlay val="0"/>
      <c:txPr>
        <a:bodyPr/>
        <a:lstStyle/>
        <a:p>
          <a:pPr algn="ctr" rtl="0">
            <a:defRPr lang="en-US" sz="2800" b="0" i="0" u="none" strike="noStrike" kern="1200" baseline="0">
              <a:solidFill>
                <a:srgbClr val="35532F"/>
              </a:solidFill>
              <a:latin typeface="Calibri Light" panose="020F0302020204030204" pitchFamily="34" charset="0"/>
              <a:ea typeface="Roboto Light" panose="02000000000000000000" pitchFamily="2" charset="0"/>
              <a:cs typeface="+mn-cs"/>
            </a:defRPr>
          </a:pPr>
          <a:endParaRPr lang="en-US"/>
        </a:p>
      </c:txPr>
    </c:title>
    <c:autoTitleDeleted val="0"/>
    <c:plotArea>
      <c:layout/>
      <c:doughnutChart>
        <c:varyColors val="1"/>
        <c:ser>
          <c:idx val="0"/>
          <c:order val="0"/>
          <c:tx>
            <c:strRef>
              <c:f>Sheet1!$B$1</c:f>
              <c:strCache>
                <c:ptCount val="1"/>
                <c:pt idx="0">
                  <c:v>22%</c:v>
                </c:pt>
              </c:strCache>
            </c:strRef>
          </c:tx>
          <c:spPr>
            <a:solidFill>
              <a:schemeClr val="accent5"/>
            </a:solidFill>
          </c:spPr>
          <c:dPt>
            <c:idx val="0"/>
            <c:bubble3D val="0"/>
            <c:spPr>
              <a:solidFill>
                <a:schemeClr val="accent3"/>
              </a:solidFill>
              <a:ln>
                <a:noFill/>
              </a:ln>
            </c:spPr>
            <c:extLst>
              <c:ext xmlns:c16="http://schemas.microsoft.com/office/drawing/2014/chart" uri="{C3380CC4-5D6E-409C-BE32-E72D297353CC}">
                <c16:uniqueId val="{00000001-962C-4E14-9EA2-C475E51C763E}"/>
              </c:ext>
            </c:extLst>
          </c:dPt>
          <c:dPt>
            <c:idx val="1"/>
            <c:bubble3D val="0"/>
            <c:spPr>
              <a:solidFill>
                <a:schemeClr val="bg1">
                  <a:lumMod val="95000"/>
                </a:schemeClr>
              </a:solidFill>
            </c:spPr>
            <c:extLst>
              <c:ext xmlns:c16="http://schemas.microsoft.com/office/drawing/2014/chart" uri="{C3380CC4-5D6E-409C-BE32-E72D297353CC}">
                <c16:uniqueId val="{00000003-962C-4E14-9EA2-C475E51C763E}"/>
              </c:ext>
            </c:extLst>
          </c:dPt>
          <c:cat>
            <c:numRef>
              <c:f>Sheet1!$A$2:$A$3</c:f>
              <c:numCache>
                <c:formatCode>General</c:formatCode>
                <c:ptCount val="2"/>
              </c:numCache>
            </c:numRef>
          </c:cat>
          <c:val>
            <c:numRef>
              <c:f>Sheet1!$B$2:$B$3</c:f>
              <c:numCache>
                <c:formatCode>General</c:formatCode>
                <c:ptCount val="2"/>
                <c:pt idx="0">
                  <c:v>22</c:v>
                </c:pt>
                <c:pt idx="1">
                  <c:v>88</c:v>
                </c:pt>
              </c:numCache>
            </c:numRef>
          </c:val>
          <c:extLst>
            <c:ext xmlns:c16="http://schemas.microsoft.com/office/drawing/2014/chart" uri="{C3380CC4-5D6E-409C-BE32-E72D297353CC}">
              <c16:uniqueId val="{00000004-962C-4E14-9EA2-C475E51C763E}"/>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2" name="Google Shape;23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288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2" name="Google Shape;2822;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941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2" name="Google Shape;2822;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629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https://www.youtube.com/watch?v=qetZJiQa-z8</a:t>
            </a:r>
            <a:endParaRPr lang="en-VN"/>
          </a:p>
        </p:txBody>
      </p:sp>
    </p:spTree>
    <p:extLst>
      <p:ext uri="{BB962C8B-B14F-4D97-AF65-F5344CB8AC3E}">
        <p14:creationId xmlns:p14="http://schemas.microsoft.com/office/powerpoint/2010/main" val="379028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2" name="Google Shape;2822;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36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gf09f6a330b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2" name="Google Shape;2822;gf09f6a330b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17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0"/>
        <p:cNvGrpSpPr/>
        <p:nvPr/>
      </p:nvGrpSpPr>
      <p:grpSpPr>
        <a:xfrm>
          <a:off x="0" y="0"/>
          <a:ext cx="0" cy="0"/>
          <a:chOff x="0" y="0"/>
          <a:chExt cx="0" cy="0"/>
        </a:xfrm>
      </p:grpSpPr>
      <p:sp>
        <p:nvSpPr>
          <p:cNvPr id="4451" name="Google Shape;4451;g10d83609e8a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2" name="Google Shape;4452;g10d83609e8a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4"/>
        <p:cNvGrpSpPr/>
        <p:nvPr/>
      </p:nvGrpSpPr>
      <p:grpSpPr>
        <a:xfrm>
          <a:off x="0" y="0"/>
          <a:ext cx="0" cy="0"/>
          <a:chOff x="0" y="0"/>
          <a:chExt cx="0" cy="0"/>
        </a:xfrm>
      </p:grpSpPr>
      <p:sp>
        <p:nvSpPr>
          <p:cNvPr id="7865" name="Google Shape;7865;g10d83609e8a_0_2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6" name="Google Shape;7866;g10d83609e8a_0_2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f114aa7512_1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f114aa7512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Master" Target="../slideMasters/slideMaster2.xml"/><Relationship Id="rId4" Type="http://schemas.openxmlformats.org/officeDocument/2006/relationships/chart" Target="../charts/chart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0"/>
        <p:cNvGrpSpPr/>
        <p:nvPr/>
      </p:nvGrpSpPr>
      <p:grpSpPr>
        <a:xfrm>
          <a:off x="0" y="0"/>
          <a:ext cx="0" cy="0"/>
          <a:chOff x="0" y="0"/>
          <a:chExt cx="0" cy="0"/>
        </a:xfrm>
      </p:grpSpPr>
      <p:sp>
        <p:nvSpPr>
          <p:cNvPr id="91" name="Google Shape;91;p3"/>
          <p:cNvSpPr txBox="1">
            <a:spLocks noGrp="1"/>
          </p:cNvSpPr>
          <p:nvPr>
            <p:ph type="ctrTitle"/>
          </p:nvPr>
        </p:nvSpPr>
        <p:spPr>
          <a:xfrm>
            <a:off x="5976145" y="1333733"/>
            <a:ext cx="5266286" cy="3324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2" name="Google Shape;92;p3"/>
          <p:cNvSpPr txBox="1">
            <a:spLocks noGrp="1"/>
          </p:cNvSpPr>
          <p:nvPr>
            <p:ph type="subTitle" idx="1"/>
          </p:nvPr>
        </p:nvSpPr>
        <p:spPr>
          <a:xfrm>
            <a:off x="5976145" y="4572279"/>
            <a:ext cx="3308031" cy="95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b="1"/>
            </a:lvl2pPr>
            <a:lvl3pPr lvl="2" rtl="0">
              <a:lnSpc>
                <a:spcPct val="100000"/>
              </a:lnSpc>
              <a:spcBef>
                <a:spcPts val="0"/>
              </a:spcBef>
              <a:spcAft>
                <a:spcPts val="0"/>
              </a:spcAft>
              <a:buNone/>
              <a:defRPr sz="2133" b="1"/>
            </a:lvl3pPr>
            <a:lvl4pPr lvl="3" rtl="0">
              <a:lnSpc>
                <a:spcPct val="100000"/>
              </a:lnSpc>
              <a:spcBef>
                <a:spcPts val="0"/>
              </a:spcBef>
              <a:spcAft>
                <a:spcPts val="0"/>
              </a:spcAft>
              <a:buNone/>
              <a:defRPr sz="2133" b="1"/>
            </a:lvl4pPr>
            <a:lvl5pPr lvl="4" rtl="0">
              <a:lnSpc>
                <a:spcPct val="100000"/>
              </a:lnSpc>
              <a:spcBef>
                <a:spcPts val="0"/>
              </a:spcBef>
              <a:spcAft>
                <a:spcPts val="0"/>
              </a:spcAft>
              <a:buNone/>
              <a:defRPr sz="2133" b="1"/>
            </a:lvl5pPr>
            <a:lvl6pPr lvl="5" rtl="0">
              <a:lnSpc>
                <a:spcPct val="100000"/>
              </a:lnSpc>
              <a:spcBef>
                <a:spcPts val="0"/>
              </a:spcBef>
              <a:spcAft>
                <a:spcPts val="0"/>
              </a:spcAft>
              <a:buNone/>
              <a:defRPr sz="2133" b="1"/>
            </a:lvl6pPr>
            <a:lvl7pPr lvl="6" rtl="0">
              <a:lnSpc>
                <a:spcPct val="100000"/>
              </a:lnSpc>
              <a:spcBef>
                <a:spcPts val="0"/>
              </a:spcBef>
              <a:spcAft>
                <a:spcPts val="0"/>
              </a:spcAft>
              <a:buNone/>
              <a:defRPr sz="2133" b="1"/>
            </a:lvl7pPr>
            <a:lvl8pPr lvl="7" rtl="0">
              <a:lnSpc>
                <a:spcPct val="100000"/>
              </a:lnSpc>
              <a:spcBef>
                <a:spcPts val="0"/>
              </a:spcBef>
              <a:spcAft>
                <a:spcPts val="0"/>
              </a:spcAft>
              <a:buNone/>
              <a:defRPr sz="2133" b="1"/>
            </a:lvl8pPr>
            <a:lvl9pPr lvl="8" rtl="0">
              <a:lnSpc>
                <a:spcPct val="100000"/>
              </a:lnSpc>
              <a:spcBef>
                <a:spcPts val="0"/>
              </a:spcBef>
              <a:spcAft>
                <a:spcPts val="0"/>
              </a:spcAft>
              <a:buNone/>
              <a:defRPr sz="2133" b="1"/>
            </a:lvl9pPr>
          </a:lstStyle>
          <a:p>
            <a:endParaRPr/>
          </a:p>
        </p:txBody>
      </p:sp>
      <p:sp>
        <p:nvSpPr>
          <p:cNvPr id="93" name="Google Shape;93;p3"/>
          <p:cNvSpPr txBox="1">
            <a:spLocks noGrp="1"/>
          </p:cNvSpPr>
          <p:nvPr>
            <p:ph type="title" idx="2" hasCustomPrompt="1"/>
          </p:nvPr>
        </p:nvSpPr>
        <p:spPr>
          <a:xfrm>
            <a:off x="4328597" y="1627500"/>
            <a:ext cx="1310171" cy="823600"/>
          </a:xfrm>
          <a:prstGeom prst="rect">
            <a:avLst/>
          </a:prstGeom>
        </p:spPr>
        <p:txBody>
          <a:bodyPr spcFirstLastPara="1" wrap="square" lIns="91425" tIns="91425" rIns="91425" bIns="91425" anchor="ctr" anchorCtr="0">
            <a:noAutofit/>
          </a:bodyPr>
          <a:lstStyle>
            <a:lvl1pPr lvl="0" algn="ctr" rtl="0">
              <a:spcBef>
                <a:spcPts val="1333"/>
              </a:spcBef>
              <a:spcAft>
                <a:spcPts val="0"/>
              </a:spcAft>
              <a:buSzPts val="2400"/>
              <a:buNone/>
              <a:defRPr sz="6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94" name="Google Shape;94;p3"/>
          <p:cNvSpPr/>
          <p:nvPr/>
        </p:nvSpPr>
        <p:spPr>
          <a:xfrm>
            <a:off x="1" y="1333735"/>
            <a:ext cx="4477126" cy="5524340"/>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95" name="Google Shape;95;p3"/>
          <p:cNvGrpSpPr/>
          <p:nvPr/>
        </p:nvGrpSpPr>
        <p:grpSpPr>
          <a:xfrm rot="-4179738" flipH="1">
            <a:off x="-378543" y="5168445"/>
            <a:ext cx="1262325" cy="2301121"/>
            <a:chOff x="-214625" y="3943775"/>
            <a:chExt cx="458725" cy="836125"/>
          </a:xfrm>
        </p:grpSpPr>
        <p:sp>
          <p:nvSpPr>
            <p:cNvPr id="96" name="Google Shape;96;p3"/>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7" name="Google Shape;97;p3"/>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8" name="Google Shape;98;p3"/>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99" name="Google Shape;99;p3"/>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0" name="Google Shape;100;p3"/>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1" name="Google Shape;101;p3"/>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2" name="Google Shape;102;p3"/>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3" name="Google Shape;103;p3"/>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4" name="Google Shape;104;p3"/>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5" name="Google Shape;105;p3"/>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6" name="Google Shape;106;p3"/>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07" name="Google Shape;107;p3"/>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08" name="Google Shape;108;p3"/>
          <p:cNvGrpSpPr/>
          <p:nvPr/>
        </p:nvGrpSpPr>
        <p:grpSpPr>
          <a:xfrm rot="-872858">
            <a:off x="-273214" y="1732756"/>
            <a:ext cx="1663425" cy="3370800"/>
            <a:chOff x="1803775" y="5029925"/>
            <a:chExt cx="655775" cy="1329050"/>
          </a:xfrm>
        </p:grpSpPr>
        <p:sp>
          <p:nvSpPr>
            <p:cNvPr id="109" name="Google Shape;109;p3"/>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0" name="Google Shape;110;p3"/>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1" name="Google Shape;111;p3"/>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2" name="Google Shape;112;p3"/>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3" name="Google Shape;113;p3"/>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4" name="Google Shape;114;p3"/>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5" name="Google Shape;115;p3"/>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6" name="Google Shape;116;p3"/>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7" name="Google Shape;117;p3"/>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8" name="Google Shape;118;p3"/>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19" name="Google Shape;119;p3"/>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120" name="Google Shape;120;p3"/>
          <p:cNvSpPr/>
          <p:nvPr/>
        </p:nvSpPr>
        <p:spPr>
          <a:xfrm rot="-869022" flipH="1">
            <a:off x="302450" y="4979518"/>
            <a:ext cx="512075" cy="421092"/>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21" name="Google Shape;121;p3"/>
          <p:cNvGrpSpPr/>
          <p:nvPr/>
        </p:nvGrpSpPr>
        <p:grpSpPr>
          <a:xfrm rot="1525285">
            <a:off x="371454" y="746919"/>
            <a:ext cx="374083" cy="1086012"/>
            <a:chOff x="1460575" y="5630575"/>
            <a:chExt cx="645350" cy="1873775"/>
          </a:xfrm>
        </p:grpSpPr>
        <p:sp>
          <p:nvSpPr>
            <p:cNvPr id="122" name="Google Shape;122;p3"/>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3" name="Google Shape;123;p3"/>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124" name="Google Shape;124;p3"/>
          <p:cNvSpPr/>
          <p:nvPr/>
        </p:nvSpPr>
        <p:spPr>
          <a:xfrm rot="-2701011">
            <a:off x="333362" y="256930"/>
            <a:ext cx="125016" cy="26510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25" name="Google Shape;125;p3"/>
          <p:cNvGrpSpPr/>
          <p:nvPr/>
        </p:nvGrpSpPr>
        <p:grpSpPr>
          <a:xfrm rot="1659831">
            <a:off x="1648485" y="5932156"/>
            <a:ext cx="523818" cy="1520707"/>
            <a:chOff x="1460575" y="5630575"/>
            <a:chExt cx="645350" cy="1873775"/>
          </a:xfrm>
        </p:grpSpPr>
        <p:sp>
          <p:nvSpPr>
            <p:cNvPr id="126" name="Google Shape;126;p3"/>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27" name="Google Shape;127;p3"/>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128" name="Google Shape;128;p3"/>
          <p:cNvSpPr/>
          <p:nvPr/>
        </p:nvSpPr>
        <p:spPr>
          <a:xfrm rot="10800000">
            <a:off x="9417313" y="135"/>
            <a:ext cx="2776279" cy="226046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951157" y="593367"/>
            <a:ext cx="1029134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2" name="Google Shape;202;p6"/>
          <p:cNvSpPr/>
          <p:nvPr/>
        </p:nvSpPr>
        <p:spPr>
          <a:xfrm rot="10800000">
            <a:off x="10056224" y="136"/>
            <a:ext cx="2137364" cy="174022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03" name="Google Shape;203;p6"/>
          <p:cNvSpPr/>
          <p:nvPr/>
        </p:nvSpPr>
        <p:spPr>
          <a:xfrm>
            <a:off x="-1" y="5343401"/>
            <a:ext cx="1860197" cy="1514545"/>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04" name="Google Shape;204;p6"/>
          <p:cNvGrpSpPr/>
          <p:nvPr/>
        </p:nvGrpSpPr>
        <p:grpSpPr>
          <a:xfrm rot="1985753">
            <a:off x="-222706" y="4502133"/>
            <a:ext cx="488148" cy="1416321"/>
            <a:chOff x="4879175" y="1187475"/>
            <a:chExt cx="645625" cy="1873475"/>
          </a:xfrm>
        </p:grpSpPr>
        <p:sp>
          <p:nvSpPr>
            <p:cNvPr id="205" name="Google Shape;205;p6"/>
            <p:cNvSpPr/>
            <p:nvPr/>
          </p:nvSpPr>
          <p:spPr>
            <a:xfrm>
              <a:off x="5067000" y="1187475"/>
              <a:ext cx="269700" cy="175650"/>
            </a:xfrm>
            <a:custGeom>
              <a:avLst/>
              <a:gdLst/>
              <a:ahLst/>
              <a:cxnLst/>
              <a:rect l="l" t="t" r="r" b="b"/>
              <a:pathLst>
                <a:path w="10788" h="7026" extrusionOk="0">
                  <a:moveTo>
                    <a:pt x="655" y="1"/>
                  </a:moveTo>
                  <a:cubicBezTo>
                    <a:pt x="274" y="1"/>
                    <a:pt x="0" y="298"/>
                    <a:pt x="0" y="655"/>
                  </a:cubicBezTo>
                  <a:lnTo>
                    <a:pt x="0" y="6370"/>
                  </a:lnTo>
                  <a:cubicBezTo>
                    <a:pt x="0" y="6740"/>
                    <a:pt x="298" y="7025"/>
                    <a:pt x="655" y="7025"/>
                  </a:cubicBezTo>
                  <a:lnTo>
                    <a:pt x="10132" y="7025"/>
                  </a:lnTo>
                  <a:cubicBezTo>
                    <a:pt x="10490" y="7025"/>
                    <a:pt x="10787" y="6728"/>
                    <a:pt x="10787" y="6370"/>
                  </a:cubicBezTo>
                  <a:lnTo>
                    <a:pt x="10787" y="655"/>
                  </a:lnTo>
                  <a:cubicBezTo>
                    <a:pt x="10787" y="286"/>
                    <a:pt x="10490" y="1"/>
                    <a:pt x="10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6" name="Google Shape;206;p6"/>
            <p:cNvSpPr/>
            <p:nvPr/>
          </p:nvSpPr>
          <p:spPr>
            <a:xfrm>
              <a:off x="4879175" y="1363100"/>
              <a:ext cx="645625" cy="1697850"/>
            </a:xfrm>
            <a:custGeom>
              <a:avLst/>
              <a:gdLst/>
              <a:ahLst/>
              <a:cxnLst/>
              <a:rect l="l" t="t" r="r" b="b"/>
              <a:pathLst>
                <a:path w="25825" h="67914" extrusionOk="0">
                  <a:moveTo>
                    <a:pt x="8608" y="0"/>
                  </a:moveTo>
                  <a:lnTo>
                    <a:pt x="8608" y="500"/>
                  </a:lnTo>
                  <a:cubicBezTo>
                    <a:pt x="8608" y="941"/>
                    <a:pt x="8358" y="1322"/>
                    <a:pt x="7954" y="1489"/>
                  </a:cubicBezTo>
                  <a:cubicBezTo>
                    <a:pt x="3274" y="3441"/>
                    <a:pt x="0" y="8037"/>
                    <a:pt x="0" y="13407"/>
                  </a:cubicBezTo>
                  <a:lnTo>
                    <a:pt x="0" y="63651"/>
                  </a:lnTo>
                  <a:lnTo>
                    <a:pt x="143" y="63651"/>
                  </a:lnTo>
                  <a:cubicBezTo>
                    <a:pt x="143" y="66008"/>
                    <a:pt x="2191" y="67913"/>
                    <a:pt x="4715" y="67913"/>
                  </a:cubicBezTo>
                  <a:cubicBezTo>
                    <a:pt x="6358" y="67913"/>
                    <a:pt x="7811" y="67092"/>
                    <a:pt x="8608" y="65877"/>
                  </a:cubicBezTo>
                  <a:cubicBezTo>
                    <a:pt x="9418" y="67092"/>
                    <a:pt x="10859" y="67913"/>
                    <a:pt x="12514" y="67913"/>
                  </a:cubicBezTo>
                  <a:cubicBezTo>
                    <a:pt x="14562" y="67913"/>
                    <a:pt x="16300" y="66651"/>
                    <a:pt x="16883" y="64901"/>
                  </a:cubicBezTo>
                  <a:cubicBezTo>
                    <a:pt x="17467" y="66651"/>
                    <a:pt x="19193" y="67913"/>
                    <a:pt x="21265" y="67913"/>
                  </a:cubicBezTo>
                  <a:cubicBezTo>
                    <a:pt x="23789" y="67913"/>
                    <a:pt x="25825" y="66008"/>
                    <a:pt x="25825" y="63651"/>
                  </a:cubicBezTo>
                  <a:lnTo>
                    <a:pt x="25825" y="13407"/>
                  </a:lnTo>
                  <a:cubicBezTo>
                    <a:pt x="25825" y="8037"/>
                    <a:pt x="22551" y="3441"/>
                    <a:pt x="17883" y="1489"/>
                  </a:cubicBezTo>
                  <a:cubicBezTo>
                    <a:pt x="17467" y="1322"/>
                    <a:pt x="17217" y="941"/>
                    <a:pt x="17217" y="500"/>
                  </a:cubicBezTo>
                  <a:lnTo>
                    <a:pt x="17217"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07" name="Google Shape;207;p6"/>
          <p:cNvGrpSpPr/>
          <p:nvPr/>
        </p:nvGrpSpPr>
        <p:grpSpPr>
          <a:xfrm rot="2350920">
            <a:off x="166000" y="5913019"/>
            <a:ext cx="567091" cy="1033512"/>
            <a:chOff x="-214625" y="3943775"/>
            <a:chExt cx="458725" cy="836125"/>
          </a:xfrm>
        </p:grpSpPr>
        <p:sp>
          <p:nvSpPr>
            <p:cNvPr id="208" name="Google Shape;208;p6"/>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09" name="Google Shape;209;p6"/>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0" name="Google Shape;210;p6"/>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1" name="Google Shape;211;p6"/>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2" name="Google Shape;212;p6"/>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3" name="Google Shape;213;p6"/>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4" name="Google Shape;214;p6"/>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5" name="Google Shape;215;p6"/>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 name="Google Shape;216;p6"/>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 name="Google Shape;217;p6"/>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 name="Google Shape;218;p6"/>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 name="Google Shape;219;p6"/>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20" name="Google Shape;220;p6"/>
          <p:cNvSpPr/>
          <p:nvPr/>
        </p:nvSpPr>
        <p:spPr>
          <a:xfrm rot="2841006">
            <a:off x="549244" y="5319010"/>
            <a:ext cx="171269" cy="36323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21" name="Google Shape;221;p6"/>
          <p:cNvGrpSpPr/>
          <p:nvPr/>
        </p:nvGrpSpPr>
        <p:grpSpPr>
          <a:xfrm rot="-1978349">
            <a:off x="11007960" y="5825986"/>
            <a:ext cx="1043864" cy="1376249"/>
            <a:chOff x="4326425" y="5583250"/>
            <a:chExt cx="744150" cy="981100"/>
          </a:xfrm>
        </p:grpSpPr>
        <p:sp>
          <p:nvSpPr>
            <p:cNvPr id="222" name="Google Shape;222;p6"/>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 name="Google Shape;223;p6"/>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 name="Google Shape;224;p6"/>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 name="Google Shape;225;p6"/>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 name="Google Shape;226;p6"/>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 name="Google Shape;227;p6"/>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 name="Google Shape;228;p6"/>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9" name="Google Shape;229;p6"/>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 name="Google Shape;230;p6"/>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 name="Google Shape;231;p6"/>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 name="Google Shape;232;p6"/>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 name="Google Shape;233;p6"/>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 name="Google Shape;234;p6"/>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5" name="Google Shape;235;p6"/>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6" name="Google Shape;236;p6"/>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7" name="Google Shape;237;p6"/>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8" name="Google Shape;238;p6"/>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9" name="Google Shape;239;p6"/>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0" name="Google Shape;240;p6"/>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1" name="Google Shape;241;p6"/>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2" name="Google Shape;242;p6"/>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3" name="Google Shape;243;p6"/>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4" name="Google Shape;244;p6"/>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5" name="Google Shape;245;p6"/>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46" name="Google Shape;246;p6"/>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47" name="Google Shape;247;p6"/>
          <p:cNvSpPr/>
          <p:nvPr/>
        </p:nvSpPr>
        <p:spPr>
          <a:xfrm rot="2841006">
            <a:off x="11830180" y="597744"/>
            <a:ext cx="171269" cy="36323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48" name="Google Shape;248;p6"/>
          <p:cNvSpPr/>
          <p:nvPr/>
        </p:nvSpPr>
        <p:spPr>
          <a:xfrm rot="7958994" flipH="1">
            <a:off x="10390659" y="6641877"/>
            <a:ext cx="171269" cy="36323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49" name="Google Shape;249;p6"/>
          <p:cNvGrpSpPr/>
          <p:nvPr/>
        </p:nvGrpSpPr>
        <p:grpSpPr>
          <a:xfrm rot="-8287720">
            <a:off x="10789971" y="-557832"/>
            <a:ext cx="825926" cy="1673675"/>
            <a:chOff x="1803775" y="5029925"/>
            <a:chExt cx="655775" cy="1329050"/>
          </a:xfrm>
        </p:grpSpPr>
        <p:sp>
          <p:nvSpPr>
            <p:cNvPr id="250" name="Google Shape;250;p6"/>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1" name="Google Shape;251;p6"/>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2" name="Google Shape;252;p6"/>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3" name="Google Shape;253;p6"/>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4" name="Google Shape;254;p6"/>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5" name="Google Shape;255;p6"/>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6" name="Google Shape;256;p6"/>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7" name="Google Shape;257;p6"/>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8" name="Google Shape;258;p6"/>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59" name="Google Shape;259;p6"/>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60" name="Google Shape;260;p6"/>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2260491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519" y="5061182"/>
            <a:ext cx="10364550" cy="1010543"/>
          </a:xfrm>
        </p:spPr>
        <p:txBody>
          <a:bodyPr/>
          <a:lstStyle>
            <a:lvl1pPr>
              <a:defRPr>
                <a:solidFill>
                  <a:schemeClr val="accent5">
                    <a:lumMod val="75000"/>
                  </a:schemeClr>
                </a:solidFill>
                <a:latin typeface="Calibri Light" panose="020F0302020204030204" pitchFamily="34" charset="0"/>
              </a:defRPr>
            </a:lvl1pPr>
          </a:lstStyle>
          <a:p>
            <a:r>
              <a:rPr lang="en-US" dirty="0"/>
              <a:t>Name of Presentation</a:t>
            </a:r>
          </a:p>
        </p:txBody>
      </p:sp>
      <p:sp>
        <p:nvSpPr>
          <p:cNvPr id="3" name="Subtitle 2"/>
          <p:cNvSpPr>
            <a:spLocks noGrp="1"/>
          </p:cNvSpPr>
          <p:nvPr>
            <p:ph type="subTitle" idx="1" hasCustomPrompt="1"/>
          </p:nvPr>
        </p:nvSpPr>
        <p:spPr>
          <a:xfrm>
            <a:off x="1829038" y="5806413"/>
            <a:ext cx="8535512" cy="790939"/>
          </a:xfrm>
        </p:spPr>
        <p:txBody>
          <a:bodyPr>
            <a:normAutofit/>
          </a:bodyPr>
          <a:lstStyle>
            <a:lvl1pPr marL="0" indent="0" algn="ctr">
              <a:buNone/>
              <a:defRPr sz="3733">
                <a:solidFill>
                  <a:schemeClr val="accent5">
                    <a:lumMod val="75000"/>
                  </a:schemeClr>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Tree>
    <p:extLst>
      <p:ext uri="{BB962C8B-B14F-4D97-AF65-F5344CB8AC3E}">
        <p14:creationId xmlns:p14="http://schemas.microsoft.com/office/powerpoint/2010/main" val="323916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ing Our Environ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noProof="0" smtClean="0"/>
              <a:pPr/>
              <a:t>12/13/2023</a:t>
            </a:fld>
            <a:endParaRPr lang="en-US" noProof="0"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noProof="0"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noProof="0" smtClean="0"/>
              <a:pPr/>
              <a:t>‹#›</a:t>
            </a:fld>
            <a:endParaRPr lang="en-US" noProof="0" dirty="0"/>
          </a:p>
        </p:txBody>
      </p:sp>
      <p:sp>
        <p:nvSpPr>
          <p:cNvPr id="21" name="Text Placeholder 20"/>
          <p:cNvSpPr>
            <a:spLocks noGrp="1"/>
          </p:cNvSpPr>
          <p:nvPr>
            <p:ph type="body" sz="quarter" idx="14" hasCustomPrompt="1"/>
          </p:nvPr>
        </p:nvSpPr>
        <p:spPr>
          <a:xfrm>
            <a:off x="623473" y="3169379"/>
            <a:ext cx="4993205" cy="2563877"/>
          </a:xfrm>
        </p:spPr>
        <p:txBody>
          <a:bodyPr>
            <a:noAutofit/>
          </a:bodyPr>
          <a:lstStyle>
            <a:lvl1pPr marL="0" indent="0" algn="r">
              <a:buNone/>
              <a:defRPr sz="2400" baseline="0">
                <a:solidFill>
                  <a:schemeClr val="accent6"/>
                </a:solidFill>
                <a:latin typeface="Calibri Light" panose="020F0302020204030204" pitchFamily="34" charset="0"/>
              </a:defRPr>
            </a:lvl1pPr>
          </a:lstStyle>
          <a:p>
            <a:r>
              <a:rPr lang="en-US" noProof="0" dirty="0"/>
              <a:t>Lorem ipsum dolor sit amet, consectetur adipisicing elit, sed do eiusmod tempor incididunt ut labore et dolore magna aliqua.</a:t>
            </a:r>
          </a:p>
        </p:txBody>
      </p:sp>
      <p:sp>
        <p:nvSpPr>
          <p:cNvPr id="22" name="Text Placeholder 20"/>
          <p:cNvSpPr>
            <a:spLocks noGrp="1"/>
          </p:cNvSpPr>
          <p:nvPr>
            <p:ph type="body" sz="quarter" idx="22" hasCustomPrompt="1"/>
          </p:nvPr>
        </p:nvSpPr>
        <p:spPr>
          <a:xfrm>
            <a:off x="623473" y="2689326"/>
            <a:ext cx="4993205" cy="480053"/>
          </a:xfrm>
        </p:spPr>
        <p:txBody>
          <a:bodyPr>
            <a:noAutofit/>
          </a:bodyPr>
          <a:lstStyle>
            <a:lvl1pPr marL="0" indent="0" algn="r">
              <a:buNone/>
              <a:defRPr sz="2933" b="0" baseline="0">
                <a:solidFill>
                  <a:schemeClr val="accent5"/>
                </a:solidFill>
                <a:latin typeface="Calibri Light" panose="020F0302020204030204" pitchFamily="34" charset="0"/>
              </a:defRPr>
            </a:lvl1pPr>
          </a:lstStyle>
          <a:p>
            <a:pPr lvl="0"/>
            <a:r>
              <a:rPr lang="en-US" noProof="0" dirty="0"/>
              <a:t>Your text here</a:t>
            </a:r>
          </a:p>
        </p:txBody>
      </p:sp>
      <p:grpSp>
        <p:nvGrpSpPr>
          <p:cNvPr id="8" name="Group 7"/>
          <p:cNvGrpSpPr/>
          <p:nvPr userDrawn="1"/>
        </p:nvGrpSpPr>
        <p:grpSpPr>
          <a:xfrm>
            <a:off x="5909308" y="2181696"/>
            <a:ext cx="5256645" cy="3743283"/>
            <a:chOff x="4431404" y="1636272"/>
            <a:chExt cx="3941970" cy="2807462"/>
          </a:xfrm>
        </p:grpSpPr>
        <p:sp>
          <p:nvSpPr>
            <p:cNvPr id="119" name="Oval 118"/>
            <p:cNvSpPr/>
            <p:nvPr userDrawn="1"/>
          </p:nvSpPr>
          <p:spPr>
            <a:xfrm>
              <a:off x="7446847" y="4251591"/>
              <a:ext cx="884632" cy="6206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noProof="0" dirty="0">
                <a:latin typeface="Calibri Light" panose="020F0302020204030204" pitchFamily="34" charset="0"/>
              </a:endParaRPr>
            </a:p>
          </p:txBody>
        </p:sp>
        <p:sp>
          <p:nvSpPr>
            <p:cNvPr id="117" name="Oval 116"/>
            <p:cNvSpPr/>
            <p:nvPr userDrawn="1"/>
          </p:nvSpPr>
          <p:spPr>
            <a:xfrm>
              <a:off x="4953573" y="4365639"/>
              <a:ext cx="1113137" cy="780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noProof="0" dirty="0">
                <a:latin typeface="Calibri Light" panose="020F0302020204030204" pitchFamily="34" charset="0"/>
              </a:endParaRPr>
            </a:p>
          </p:txBody>
        </p:sp>
        <p:grpSp>
          <p:nvGrpSpPr>
            <p:cNvPr id="2" name="Group 1"/>
            <p:cNvGrpSpPr/>
            <p:nvPr userDrawn="1"/>
          </p:nvGrpSpPr>
          <p:grpSpPr>
            <a:xfrm>
              <a:off x="4431404" y="1636272"/>
              <a:ext cx="3941970" cy="2760164"/>
              <a:chOff x="4272338" y="1493558"/>
              <a:chExt cx="4260102" cy="2982919"/>
            </a:xfrm>
          </p:grpSpPr>
          <p:sp>
            <p:nvSpPr>
              <p:cNvPr id="76" name="Freeform 8"/>
              <p:cNvSpPr>
                <a:spLocks/>
              </p:cNvSpPr>
              <p:nvPr userDrawn="1"/>
            </p:nvSpPr>
            <p:spPr bwMode="auto">
              <a:xfrm>
                <a:off x="7158707" y="2159888"/>
                <a:ext cx="1373733" cy="2191432"/>
              </a:xfrm>
              <a:custGeom>
                <a:avLst/>
                <a:gdLst/>
                <a:ahLst/>
                <a:cxnLst/>
                <a:rect l="l" t="t" r="r" b="b"/>
                <a:pathLst>
                  <a:path w="1373733" h="2191432">
                    <a:moveTo>
                      <a:pt x="888943" y="875583"/>
                    </a:moveTo>
                    <a:lnTo>
                      <a:pt x="888968" y="876472"/>
                    </a:lnTo>
                    <a:lnTo>
                      <a:pt x="1141124" y="1232542"/>
                    </a:lnTo>
                    <a:cubicBezTo>
                      <a:pt x="972369" y="993672"/>
                      <a:pt x="911151" y="907018"/>
                      <a:pt x="888943" y="875583"/>
                    </a:cubicBezTo>
                    <a:close/>
                    <a:moveTo>
                      <a:pt x="1172034" y="0"/>
                    </a:moveTo>
                    <a:lnTo>
                      <a:pt x="924019" y="784704"/>
                    </a:lnTo>
                    <a:cubicBezTo>
                      <a:pt x="925221" y="785537"/>
                      <a:pt x="925796" y="786711"/>
                      <a:pt x="926336" y="787911"/>
                    </a:cubicBezTo>
                    <a:cubicBezTo>
                      <a:pt x="933934" y="804796"/>
                      <a:pt x="933295" y="823512"/>
                      <a:pt x="925305" y="839065"/>
                    </a:cubicBezTo>
                    <a:cubicBezTo>
                      <a:pt x="958329" y="869221"/>
                      <a:pt x="1079653" y="882685"/>
                      <a:pt x="1079653" y="882685"/>
                    </a:cubicBezTo>
                    <a:cubicBezTo>
                      <a:pt x="1373733" y="1490437"/>
                      <a:pt x="1373733" y="1490437"/>
                      <a:pt x="1373733" y="1490437"/>
                    </a:cubicBezTo>
                    <a:lnTo>
                      <a:pt x="1348952" y="1526017"/>
                    </a:lnTo>
                    <a:lnTo>
                      <a:pt x="1349202" y="1526371"/>
                    </a:lnTo>
                    <a:lnTo>
                      <a:pt x="1334211" y="1546813"/>
                    </a:lnTo>
                    <a:lnTo>
                      <a:pt x="890200" y="919379"/>
                    </a:lnTo>
                    <a:lnTo>
                      <a:pt x="926724" y="2191432"/>
                    </a:lnTo>
                    <a:lnTo>
                      <a:pt x="873574" y="2191432"/>
                    </a:lnTo>
                    <a:lnTo>
                      <a:pt x="864034" y="2191432"/>
                    </a:lnTo>
                    <a:lnTo>
                      <a:pt x="810884" y="2191432"/>
                    </a:lnTo>
                    <a:lnTo>
                      <a:pt x="848764" y="872184"/>
                    </a:lnTo>
                    <a:cubicBezTo>
                      <a:pt x="836268" y="868224"/>
                      <a:pt x="825292" y="859917"/>
                      <a:pt x="818638" y="847761"/>
                    </a:cubicBezTo>
                    <a:cubicBezTo>
                      <a:pt x="777893" y="858812"/>
                      <a:pt x="700566" y="958070"/>
                      <a:pt x="700566" y="958070"/>
                    </a:cubicBezTo>
                    <a:cubicBezTo>
                      <a:pt x="28106" y="895618"/>
                      <a:pt x="28106" y="895618"/>
                      <a:pt x="28106" y="895618"/>
                    </a:cubicBezTo>
                    <a:lnTo>
                      <a:pt x="11175" y="857201"/>
                    </a:lnTo>
                    <a:lnTo>
                      <a:pt x="10902" y="857221"/>
                    </a:lnTo>
                    <a:lnTo>
                      <a:pt x="0" y="832690"/>
                    </a:lnTo>
                    <a:lnTo>
                      <a:pt x="822663" y="773057"/>
                    </a:lnTo>
                    <a:cubicBezTo>
                      <a:pt x="828094" y="766126"/>
                      <a:pt x="835306" y="760577"/>
                      <a:pt x="843787" y="756761"/>
                    </a:cubicBezTo>
                    <a:lnTo>
                      <a:pt x="855847" y="754041"/>
                    </a:lnTo>
                    <a:cubicBezTo>
                      <a:pt x="860134" y="710896"/>
                      <a:pt x="797256" y="604373"/>
                      <a:pt x="797256" y="604373"/>
                    </a:cubicBezTo>
                    <a:cubicBezTo>
                      <a:pt x="1103722" y="2925"/>
                      <a:pt x="1103722" y="2925"/>
                      <a:pt x="1103722" y="2925"/>
                    </a:cubicBezTo>
                    <a:lnTo>
                      <a:pt x="1147503" y="1363"/>
                    </a:lnTo>
                    <a:lnTo>
                      <a:pt x="1147503" y="136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44" name="Freeform 8"/>
              <p:cNvSpPr>
                <a:spLocks/>
              </p:cNvSpPr>
              <p:nvPr userDrawn="1"/>
            </p:nvSpPr>
            <p:spPr bwMode="auto">
              <a:xfrm>
                <a:off x="4272338" y="1493558"/>
                <a:ext cx="1869889" cy="2982919"/>
              </a:xfrm>
              <a:custGeom>
                <a:avLst/>
                <a:gdLst/>
                <a:ahLst/>
                <a:cxnLst/>
                <a:rect l="l" t="t" r="r" b="b"/>
                <a:pathLst>
                  <a:path w="1869889" h="2982919">
                    <a:moveTo>
                      <a:pt x="1210005" y="1191821"/>
                    </a:moveTo>
                    <a:lnTo>
                      <a:pt x="1210040" y="1193031"/>
                    </a:lnTo>
                    <a:lnTo>
                      <a:pt x="1553172" y="1677567"/>
                    </a:lnTo>
                    <a:cubicBezTo>
                      <a:pt x="1323541" y="1352528"/>
                      <a:pt x="1240231" y="1234604"/>
                      <a:pt x="1210005" y="1191821"/>
                    </a:cubicBezTo>
                    <a:close/>
                    <a:moveTo>
                      <a:pt x="1595342" y="0"/>
                    </a:moveTo>
                    <a:lnTo>
                      <a:pt x="1257750" y="1068119"/>
                    </a:lnTo>
                    <a:cubicBezTo>
                      <a:pt x="1259386" y="1069253"/>
                      <a:pt x="1260168" y="1070851"/>
                      <a:pt x="1260903" y="1072483"/>
                    </a:cubicBezTo>
                    <a:cubicBezTo>
                      <a:pt x="1271245" y="1095467"/>
                      <a:pt x="1270376" y="1120943"/>
                      <a:pt x="1259500" y="1142112"/>
                    </a:cubicBezTo>
                    <a:cubicBezTo>
                      <a:pt x="1304452" y="1183160"/>
                      <a:pt x="1469595" y="1201487"/>
                      <a:pt x="1469595" y="1201487"/>
                    </a:cubicBezTo>
                    <a:cubicBezTo>
                      <a:pt x="1869889" y="2028743"/>
                      <a:pt x="1869889" y="2028743"/>
                      <a:pt x="1869889" y="2028743"/>
                    </a:cubicBezTo>
                    <a:lnTo>
                      <a:pt x="1836158" y="2077173"/>
                    </a:lnTo>
                    <a:lnTo>
                      <a:pt x="1836499" y="2077655"/>
                    </a:lnTo>
                    <a:lnTo>
                      <a:pt x="1816094" y="2105481"/>
                    </a:lnTo>
                    <a:lnTo>
                      <a:pt x="1211717" y="1251434"/>
                    </a:lnTo>
                    <a:lnTo>
                      <a:pt x="1261433" y="2982919"/>
                    </a:lnTo>
                    <a:lnTo>
                      <a:pt x="1189086" y="2982919"/>
                    </a:lnTo>
                    <a:lnTo>
                      <a:pt x="1176101" y="2982919"/>
                    </a:lnTo>
                    <a:lnTo>
                      <a:pt x="1103754" y="2982919"/>
                    </a:lnTo>
                    <a:lnTo>
                      <a:pt x="1155315" y="1187194"/>
                    </a:lnTo>
                    <a:cubicBezTo>
                      <a:pt x="1138305" y="1181804"/>
                      <a:pt x="1123365" y="1170497"/>
                      <a:pt x="1114308" y="1153950"/>
                    </a:cubicBezTo>
                    <a:cubicBezTo>
                      <a:pt x="1058846" y="1168993"/>
                      <a:pt x="953591" y="1304100"/>
                      <a:pt x="953591" y="1304100"/>
                    </a:cubicBezTo>
                    <a:cubicBezTo>
                      <a:pt x="38256" y="1219092"/>
                      <a:pt x="38256" y="1219092"/>
                      <a:pt x="38256" y="1219092"/>
                    </a:cubicBezTo>
                    <a:lnTo>
                      <a:pt x="15209" y="1166799"/>
                    </a:lnTo>
                    <a:lnTo>
                      <a:pt x="14841" y="1166826"/>
                    </a:lnTo>
                    <a:lnTo>
                      <a:pt x="0" y="1133435"/>
                    </a:lnTo>
                    <a:lnTo>
                      <a:pt x="1119785" y="1052264"/>
                    </a:lnTo>
                    <a:cubicBezTo>
                      <a:pt x="1127179" y="1042830"/>
                      <a:pt x="1136995" y="1035278"/>
                      <a:pt x="1148540" y="1030082"/>
                    </a:cubicBezTo>
                    <a:lnTo>
                      <a:pt x="1164956" y="1026381"/>
                    </a:lnTo>
                    <a:cubicBezTo>
                      <a:pt x="1170790" y="967652"/>
                      <a:pt x="1085203" y="822656"/>
                      <a:pt x="1085203" y="822656"/>
                    </a:cubicBezTo>
                    <a:cubicBezTo>
                      <a:pt x="1502357" y="3981"/>
                      <a:pt x="1502357" y="3981"/>
                      <a:pt x="1502357" y="3981"/>
                    </a:cubicBezTo>
                    <a:lnTo>
                      <a:pt x="1561950" y="1855"/>
                    </a:lnTo>
                    <a:lnTo>
                      <a:pt x="1561705" y="2628"/>
                    </a:lnTo>
                    <a:lnTo>
                      <a:pt x="1561951" y="18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grpSp>
      </p:grpSp>
      <p:grpSp>
        <p:nvGrpSpPr>
          <p:cNvPr id="7" name="Group 6"/>
          <p:cNvGrpSpPr/>
          <p:nvPr userDrawn="1"/>
        </p:nvGrpSpPr>
        <p:grpSpPr>
          <a:xfrm>
            <a:off x="7865327" y="1290908"/>
            <a:ext cx="3012555" cy="4790432"/>
            <a:chOff x="5898227" y="968181"/>
            <a:chExt cx="2259122" cy="3592824"/>
          </a:xfrm>
        </p:grpSpPr>
        <p:sp>
          <p:nvSpPr>
            <p:cNvPr id="118" name="Oval 117"/>
            <p:cNvSpPr/>
            <p:nvPr userDrawn="1"/>
          </p:nvSpPr>
          <p:spPr>
            <a:xfrm>
              <a:off x="6200781" y="4443733"/>
              <a:ext cx="1465306" cy="1172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noProof="0" dirty="0">
                <a:latin typeface="Calibri Light" panose="020F0302020204030204" pitchFamily="34" charset="0"/>
              </a:endParaRPr>
            </a:p>
          </p:txBody>
        </p:sp>
        <p:grpSp>
          <p:nvGrpSpPr>
            <p:cNvPr id="120" name="Group 41"/>
            <p:cNvGrpSpPr>
              <a:grpSpLocks noChangeAspect="1"/>
            </p:cNvGrpSpPr>
            <p:nvPr userDrawn="1"/>
          </p:nvGrpSpPr>
          <p:grpSpPr bwMode="auto">
            <a:xfrm>
              <a:off x="5898227" y="968181"/>
              <a:ext cx="2259122" cy="3531980"/>
              <a:chOff x="3698" y="307"/>
              <a:chExt cx="1679" cy="2625"/>
            </a:xfrm>
          </p:grpSpPr>
          <p:sp>
            <p:nvSpPr>
              <p:cNvPr id="122" name="Freeform 42"/>
              <p:cNvSpPr>
                <a:spLocks/>
              </p:cNvSpPr>
              <p:nvPr userDrawn="1"/>
            </p:nvSpPr>
            <p:spPr bwMode="auto">
              <a:xfrm>
                <a:off x="4398" y="1322"/>
                <a:ext cx="73" cy="1610"/>
              </a:xfrm>
              <a:custGeom>
                <a:avLst/>
                <a:gdLst>
                  <a:gd name="T0" fmla="*/ 73 w 73"/>
                  <a:gd name="T1" fmla="*/ 0 h 1610"/>
                  <a:gd name="T2" fmla="*/ 73 w 73"/>
                  <a:gd name="T3" fmla="*/ 1610 h 1610"/>
                  <a:gd name="T4" fmla="*/ 0 w 73"/>
                  <a:gd name="T5" fmla="*/ 1610 h 1610"/>
                  <a:gd name="T6" fmla="*/ 46 w 73"/>
                  <a:gd name="T7" fmla="*/ 0 h 1610"/>
                  <a:gd name="T8" fmla="*/ 73 w 73"/>
                  <a:gd name="T9" fmla="*/ 0 h 1610"/>
                </a:gdLst>
                <a:ahLst/>
                <a:cxnLst>
                  <a:cxn ang="0">
                    <a:pos x="T0" y="T1"/>
                  </a:cxn>
                  <a:cxn ang="0">
                    <a:pos x="T2" y="T3"/>
                  </a:cxn>
                  <a:cxn ang="0">
                    <a:pos x="T4" y="T5"/>
                  </a:cxn>
                  <a:cxn ang="0">
                    <a:pos x="T6" y="T7"/>
                  </a:cxn>
                  <a:cxn ang="0">
                    <a:pos x="T8" y="T9"/>
                  </a:cxn>
                </a:cxnLst>
                <a:rect l="0" t="0" r="r" b="b"/>
                <a:pathLst>
                  <a:path w="73" h="1610">
                    <a:moveTo>
                      <a:pt x="73" y="0"/>
                    </a:moveTo>
                    <a:lnTo>
                      <a:pt x="73" y="1610"/>
                    </a:lnTo>
                    <a:lnTo>
                      <a:pt x="0" y="1610"/>
                    </a:lnTo>
                    <a:lnTo>
                      <a:pt x="46" y="0"/>
                    </a:lnTo>
                    <a:lnTo>
                      <a:pt x="73" y="0"/>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23" name="Freeform 43"/>
              <p:cNvSpPr>
                <a:spLocks/>
              </p:cNvSpPr>
              <p:nvPr userDrawn="1"/>
            </p:nvSpPr>
            <p:spPr bwMode="auto">
              <a:xfrm>
                <a:off x="4461" y="1322"/>
                <a:ext cx="73" cy="1610"/>
              </a:xfrm>
              <a:custGeom>
                <a:avLst/>
                <a:gdLst>
                  <a:gd name="T0" fmla="*/ 73 w 73"/>
                  <a:gd name="T1" fmla="*/ 1610 h 1610"/>
                  <a:gd name="T2" fmla="*/ 0 w 73"/>
                  <a:gd name="T3" fmla="*/ 1610 h 1610"/>
                  <a:gd name="T4" fmla="*/ 0 w 73"/>
                  <a:gd name="T5" fmla="*/ 0 h 1610"/>
                  <a:gd name="T6" fmla="*/ 27 w 73"/>
                  <a:gd name="T7" fmla="*/ 0 h 1610"/>
                  <a:gd name="T8" fmla="*/ 73 w 73"/>
                  <a:gd name="T9" fmla="*/ 1610 h 1610"/>
                </a:gdLst>
                <a:ahLst/>
                <a:cxnLst>
                  <a:cxn ang="0">
                    <a:pos x="T0" y="T1"/>
                  </a:cxn>
                  <a:cxn ang="0">
                    <a:pos x="T2" y="T3"/>
                  </a:cxn>
                  <a:cxn ang="0">
                    <a:pos x="T4" y="T5"/>
                  </a:cxn>
                  <a:cxn ang="0">
                    <a:pos x="T6" y="T7"/>
                  </a:cxn>
                  <a:cxn ang="0">
                    <a:pos x="T8" y="T9"/>
                  </a:cxn>
                </a:cxnLst>
                <a:rect l="0" t="0" r="r" b="b"/>
                <a:pathLst>
                  <a:path w="73" h="1610">
                    <a:moveTo>
                      <a:pt x="73" y="1610"/>
                    </a:moveTo>
                    <a:lnTo>
                      <a:pt x="0" y="1610"/>
                    </a:lnTo>
                    <a:lnTo>
                      <a:pt x="0" y="0"/>
                    </a:lnTo>
                    <a:lnTo>
                      <a:pt x="27" y="0"/>
                    </a:lnTo>
                    <a:lnTo>
                      <a:pt x="73" y="1610"/>
                    </a:lnTo>
                    <a:close/>
                  </a:path>
                </a:pathLst>
              </a:custGeom>
              <a:solidFill>
                <a:srgbClr val="72B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24" name="Freeform 44"/>
              <p:cNvSpPr>
                <a:spLocks/>
              </p:cNvSpPr>
              <p:nvPr userDrawn="1"/>
            </p:nvSpPr>
            <p:spPr bwMode="auto">
              <a:xfrm>
                <a:off x="4488" y="1362"/>
                <a:ext cx="885" cy="424"/>
              </a:xfrm>
              <a:custGeom>
                <a:avLst/>
                <a:gdLst>
                  <a:gd name="T0" fmla="*/ 882 w 885"/>
                  <a:gd name="T1" fmla="*/ 424 h 424"/>
                  <a:gd name="T2" fmla="*/ 0 w 885"/>
                  <a:gd name="T3" fmla="*/ 24 h 424"/>
                  <a:gd name="T4" fmla="*/ 13 w 885"/>
                  <a:gd name="T5" fmla="*/ 0 h 424"/>
                  <a:gd name="T6" fmla="*/ 885 w 885"/>
                  <a:gd name="T7" fmla="*/ 394 h 424"/>
                  <a:gd name="T8" fmla="*/ 882 w 885"/>
                  <a:gd name="T9" fmla="*/ 424 h 424"/>
                </a:gdLst>
                <a:ahLst/>
                <a:cxnLst>
                  <a:cxn ang="0">
                    <a:pos x="T0" y="T1"/>
                  </a:cxn>
                  <a:cxn ang="0">
                    <a:pos x="T2" y="T3"/>
                  </a:cxn>
                  <a:cxn ang="0">
                    <a:pos x="T4" y="T5"/>
                  </a:cxn>
                  <a:cxn ang="0">
                    <a:pos x="T6" y="T7"/>
                  </a:cxn>
                  <a:cxn ang="0">
                    <a:pos x="T8" y="T9"/>
                  </a:cxn>
                </a:cxnLst>
                <a:rect l="0" t="0" r="r" b="b"/>
                <a:pathLst>
                  <a:path w="885" h="424">
                    <a:moveTo>
                      <a:pt x="882" y="424"/>
                    </a:moveTo>
                    <a:lnTo>
                      <a:pt x="0" y="24"/>
                    </a:lnTo>
                    <a:lnTo>
                      <a:pt x="13" y="0"/>
                    </a:lnTo>
                    <a:lnTo>
                      <a:pt x="885" y="394"/>
                    </a:lnTo>
                    <a:lnTo>
                      <a:pt x="882" y="424"/>
                    </a:ln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25" name="Freeform 45"/>
              <p:cNvSpPr>
                <a:spLocks/>
              </p:cNvSpPr>
              <p:nvPr userDrawn="1"/>
            </p:nvSpPr>
            <p:spPr bwMode="auto">
              <a:xfrm>
                <a:off x="4501" y="1267"/>
                <a:ext cx="876" cy="489"/>
              </a:xfrm>
              <a:custGeom>
                <a:avLst/>
                <a:gdLst>
                  <a:gd name="T0" fmla="*/ 477 w 479"/>
                  <a:gd name="T1" fmla="*/ 268 h 268"/>
                  <a:gd name="T2" fmla="*/ 0 w 479"/>
                  <a:gd name="T3" fmla="*/ 52 h 268"/>
                  <a:gd name="T4" fmla="*/ 15 w 479"/>
                  <a:gd name="T5" fmla="*/ 25 h 268"/>
                  <a:gd name="T6" fmla="*/ 120 w 479"/>
                  <a:gd name="T7" fmla="*/ 0 h 268"/>
                  <a:gd name="T8" fmla="*/ 479 w 479"/>
                  <a:gd name="T9" fmla="*/ 240 h 268"/>
                  <a:gd name="T10" fmla="*/ 477 w 479"/>
                  <a:gd name="T11" fmla="*/ 268 h 268"/>
                </a:gdLst>
                <a:ahLst/>
                <a:cxnLst>
                  <a:cxn ang="0">
                    <a:pos x="T0" y="T1"/>
                  </a:cxn>
                  <a:cxn ang="0">
                    <a:pos x="T2" y="T3"/>
                  </a:cxn>
                  <a:cxn ang="0">
                    <a:pos x="T4" y="T5"/>
                  </a:cxn>
                  <a:cxn ang="0">
                    <a:pos x="T6" y="T7"/>
                  </a:cxn>
                  <a:cxn ang="0">
                    <a:pos x="T8" y="T9"/>
                  </a:cxn>
                  <a:cxn ang="0">
                    <a:pos x="T10" y="T11"/>
                  </a:cxn>
                </a:cxnLst>
                <a:rect l="0" t="0" r="r" b="b"/>
                <a:pathLst>
                  <a:path w="479" h="268">
                    <a:moveTo>
                      <a:pt x="477" y="268"/>
                    </a:moveTo>
                    <a:cubicBezTo>
                      <a:pt x="0" y="52"/>
                      <a:pt x="0" y="52"/>
                      <a:pt x="0" y="52"/>
                    </a:cubicBezTo>
                    <a:cubicBezTo>
                      <a:pt x="15" y="25"/>
                      <a:pt x="15" y="25"/>
                      <a:pt x="15" y="25"/>
                    </a:cubicBezTo>
                    <a:cubicBezTo>
                      <a:pt x="37" y="36"/>
                      <a:pt x="120" y="0"/>
                      <a:pt x="120" y="0"/>
                    </a:cubicBezTo>
                    <a:cubicBezTo>
                      <a:pt x="479" y="240"/>
                      <a:pt x="479" y="240"/>
                      <a:pt x="479" y="240"/>
                    </a:cubicBezTo>
                    <a:lnTo>
                      <a:pt x="477" y="268"/>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26" name="Freeform 46"/>
              <p:cNvSpPr>
                <a:spLocks/>
              </p:cNvSpPr>
              <p:nvPr userDrawn="1"/>
            </p:nvSpPr>
            <p:spPr bwMode="auto">
              <a:xfrm>
                <a:off x="4373" y="307"/>
                <a:ext cx="139" cy="962"/>
              </a:xfrm>
              <a:custGeom>
                <a:avLst/>
                <a:gdLst>
                  <a:gd name="T0" fmla="*/ 25 w 139"/>
                  <a:gd name="T1" fmla="*/ 0 h 962"/>
                  <a:gd name="T2" fmla="*/ 139 w 139"/>
                  <a:gd name="T3" fmla="*/ 962 h 962"/>
                  <a:gd name="T4" fmla="*/ 109 w 139"/>
                  <a:gd name="T5" fmla="*/ 962 h 962"/>
                  <a:gd name="T6" fmla="*/ 0 w 139"/>
                  <a:gd name="T7" fmla="*/ 14 h 962"/>
                  <a:gd name="T8" fmla="*/ 25 w 139"/>
                  <a:gd name="T9" fmla="*/ 0 h 962"/>
                </a:gdLst>
                <a:ahLst/>
                <a:cxnLst>
                  <a:cxn ang="0">
                    <a:pos x="T0" y="T1"/>
                  </a:cxn>
                  <a:cxn ang="0">
                    <a:pos x="T2" y="T3"/>
                  </a:cxn>
                  <a:cxn ang="0">
                    <a:pos x="T4" y="T5"/>
                  </a:cxn>
                  <a:cxn ang="0">
                    <a:pos x="T6" y="T7"/>
                  </a:cxn>
                  <a:cxn ang="0">
                    <a:pos x="T8" y="T9"/>
                  </a:cxn>
                </a:cxnLst>
                <a:rect l="0" t="0" r="r" b="b"/>
                <a:pathLst>
                  <a:path w="139" h="962">
                    <a:moveTo>
                      <a:pt x="25" y="0"/>
                    </a:moveTo>
                    <a:lnTo>
                      <a:pt x="139" y="962"/>
                    </a:lnTo>
                    <a:lnTo>
                      <a:pt x="109" y="962"/>
                    </a:lnTo>
                    <a:lnTo>
                      <a:pt x="0" y="14"/>
                    </a:lnTo>
                    <a:lnTo>
                      <a:pt x="25" y="0"/>
                    </a:ln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27" name="Freeform 47"/>
              <p:cNvSpPr>
                <a:spLocks/>
              </p:cNvSpPr>
              <p:nvPr userDrawn="1"/>
            </p:nvSpPr>
            <p:spPr bwMode="auto">
              <a:xfrm>
                <a:off x="4289" y="321"/>
                <a:ext cx="193" cy="952"/>
              </a:xfrm>
              <a:custGeom>
                <a:avLst/>
                <a:gdLst>
                  <a:gd name="T0" fmla="*/ 46 w 106"/>
                  <a:gd name="T1" fmla="*/ 0 h 521"/>
                  <a:gd name="T2" fmla="*/ 106 w 106"/>
                  <a:gd name="T3" fmla="*/ 519 h 521"/>
                  <a:gd name="T4" fmla="*/ 75 w 106"/>
                  <a:gd name="T5" fmla="*/ 521 h 521"/>
                  <a:gd name="T6" fmla="*/ 0 w 106"/>
                  <a:gd name="T7" fmla="*/ 443 h 521"/>
                  <a:gd name="T8" fmla="*/ 21 w 106"/>
                  <a:gd name="T9" fmla="*/ 12 h 521"/>
                  <a:gd name="T10" fmla="*/ 46 w 106"/>
                  <a:gd name="T11" fmla="*/ 0 h 521"/>
                </a:gdLst>
                <a:ahLst/>
                <a:cxnLst>
                  <a:cxn ang="0">
                    <a:pos x="T0" y="T1"/>
                  </a:cxn>
                  <a:cxn ang="0">
                    <a:pos x="T2" y="T3"/>
                  </a:cxn>
                  <a:cxn ang="0">
                    <a:pos x="T4" y="T5"/>
                  </a:cxn>
                  <a:cxn ang="0">
                    <a:pos x="T6" y="T7"/>
                  </a:cxn>
                  <a:cxn ang="0">
                    <a:pos x="T8" y="T9"/>
                  </a:cxn>
                  <a:cxn ang="0">
                    <a:pos x="T10" y="T11"/>
                  </a:cxn>
                </a:cxnLst>
                <a:rect l="0" t="0" r="r" b="b"/>
                <a:pathLst>
                  <a:path w="106" h="521">
                    <a:moveTo>
                      <a:pt x="46" y="0"/>
                    </a:moveTo>
                    <a:cubicBezTo>
                      <a:pt x="106" y="519"/>
                      <a:pt x="106" y="519"/>
                      <a:pt x="106" y="519"/>
                    </a:cubicBezTo>
                    <a:cubicBezTo>
                      <a:pt x="75" y="521"/>
                      <a:pt x="75" y="521"/>
                      <a:pt x="75" y="521"/>
                    </a:cubicBezTo>
                    <a:cubicBezTo>
                      <a:pt x="74" y="496"/>
                      <a:pt x="0" y="443"/>
                      <a:pt x="0" y="443"/>
                    </a:cubicBezTo>
                    <a:cubicBezTo>
                      <a:pt x="21" y="12"/>
                      <a:pt x="21" y="12"/>
                      <a:pt x="21" y="12"/>
                    </a:cubicBezTo>
                    <a:lnTo>
                      <a:pt x="46" y="0"/>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28" name="Freeform 48"/>
              <p:cNvSpPr>
                <a:spLocks/>
              </p:cNvSpPr>
              <p:nvPr userDrawn="1"/>
            </p:nvSpPr>
            <p:spPr bwMode="auto">
              <a:xfrm>
                <a:off x="3698" y="1316"/>
                <a:ext cx="717" cy="685"/>
              </a:xfrm>
              <a:custGeom>
                <a:avLst/>
                <a:gdLst>
                  <a:gd name="T0" fmla="*/ 0 w 717"/>
                  <a:gd name="T1" fmla="*/ 671 h 685"/>
                  <a:gd name="T2" fmla="*/ 699 w 717"/>
                  <a:gd name="T3" fmla="*/ 0 h 685"/>
                  <a:gd name="T4" fmla="*/ 717 w 717"/>
                  <a:gd name="T5" fmla="*/ 22 h 685"/>
                  <a:gd name="T6" fmla="*/ 27 w 717"/>
                  <a:gd name="T7" fmla="*/ 685 h 685"/>
                  <a:gd name="T8" fmla="*/ 0 w 717"/>
                  <a:gd name="T9" fmla="*/ 671 h 685"/>
                </a:gdLst>
                <a:ahLst/>
                <a:cxnLst>
                  <a:cxn ang="0">
                    <a:pos x="T0" y="T1"/>
                  </a:cxn>
                  <a:cxn ang="0">
                    <a:pos x="T2" y="T3"/>
                  </a:cxn>
                  <a:cxn ang="0">
                    <a:pos x="T4" y="T5"/>
                  </a:cxn>
                  <a:cxn ang="0">
                    <a:pos x="T6" y="T7"/>
                  </a:cxn>
                  <a:cxn ang="0">
                    <a:pos x="T8" y="T9"/>
                  </a:cxn>
                </a:cxnLst>
                <a:rect l="0" t="0" r="r" b="b"/>
                <a:pathLst>
                  <a:path w="717" h="685">
                    <a:moveTo>
                      <a:pt x="0" y="671"/>
                    </a:moveTo>
                    <a:lnTo>
                      <a:pt x="699" y="0"/>
                    </a:lnTo>
                    <a:lnTo>
                      <a:pt x="717" y="22"/>
                    </a:lnTo>
                    <a:lnTo>
                      <a:pt x="27" y="685"/>
                    </a:lnTo>
                    <a:lnTo>
                      <a:pt x="0" y="671"/>
                    </a:ln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29" name="Freeform 49"/>
              <p:cNvSpPr>
                <a:spLocks/>
              </p:cNvSpPr>
              <p:nvPr userDrawn="1"/>
            </p:nvSpPr>
            <p:spPr bwMode="auto">
              <a:xfrm>
                <a:off x="3725" y="1338"/>
                <a:ext cx="726" cy="685"/>
              </a:xfrm>
              <a:custGeom>
                <a:avLst/>
                <a:gdLst>
                  <a:gd name="T0" fmla="*/ 0 w 397"/>
                  <a:gd name="T1" fmla="*/ 363 h 375"/>
                  <a:gd name="T2" fmla="*/ 377 w 397"/>
                  <a:gd name="T3" fmla="*/ 0 h 375"/>
                  <a:gd name="T4" fmla="*/ 397 w 397"/>
                  <a:gd name="T5" fmla="*/ 24 h 375"/>
                  <a:gd name="T6" fmla="*/ 381 w 397"/>
                  <a:gd name="T7" fmla="*/ 130 h 375"/>
                  <a:gd name="T8" fmla="*/ 25 w 397"/>
                  <a:gd name="T9" fmla="*/ 375 h 375"/>
                  <a:gd name="T10" fmla="*/ 0 w 397"/>
                  <a:gd name="T11" fmla="*/ 363 h 375"/>
                </a:gdLst>
                <a:ahLst/>
                <a:cxnLst>
                  <a:cxn ang="0">
                    <a:pos x="T0" y="T1"/>
                  </a:cxn>
                  <a:cxn ang="0">
                    <a:pos x="T2" y="T3"/>
                  </a:cxn>
                  <a:cxn ang="0">
                    <a:pos x="T4" y="T5"/>
                  </a:cxn>
                  <a:cxn ang="0">
                    <a:pos x="T6" y="T7"/>
                  </a:cxn>
                  <a:cxn ang="0">
                    <a:pos x="T8" y="T9"/>
                  </a:cxn>
                  <a:cxn ang="0">
                    <a:pos x="T10" y="T11"/>
                  </a:cxn>
                </a:cxnLst>
                <a:rect l="0" t="0" r="r" b="b"/>
                <a:pathLst>
                  <a:path w="397" h="375">
                    <a:moveTo>
                      <a:pt x="0" y="363"/>
                    </a:moveTo>
                    <a:cubicBezTo>
                      <a:pt x="377" y="0"/>
                      <a:pt x="377" y="0"/>
                      <a:pt x="377" y="0"/>
                    </a:cubicBezTo>
                    <a:cubicBezTo>
                      <a:pt x="397" y="24"/>
                      <a:pt x="397" y="24"/>
                      <a:pt x="397" y="24"/>
                    </a:cubicBezTo>
                    <a:cubicBezTo>
                      <a:pt x="378" y="40"/>
                      <a:pt x="381" y="130"/>
                      <a:pt x="381" y="130"/>
                    </a:cubicBezTo>
                    <a:cubicBezTo>
                      <a:pt x="25" y="375"/>
                      <a:pt x="25" y="375"/>
                      <a:pt x="25" y="375"/>
                    </a:cubicBezTo>
                    <a:lnTo>
                      <a:pt x="0" y="363"/>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30" name="Freeform 50"/>
              <p:cNvSpPr>
                <a:spLocks/>
              </p:cNvSpPr>
              <p:nvPr userDrawn="1"/>
            </p:nvSpPr>
            <p:spPr bwMode="auto">
              <a:xfrm>
                <a:off x="4389" y="1245"/>
                <a:ext cx="154" cy="152"/>
              </a:xfrm>
              <a:custGeom>
                <a:avLst/>
                <a:gdLst>
                  <a:gd name="T0" fmla="*/ 39 w 84"/>
                  <a:gd name="T1" fmla="*/ 81 h 83"/>
                  <a:gd name="T2" fmla="*/ 2 w 84"/>
                  <a:gd name="T3" fmla="*/ 38 h 83"/>
                  <a:gd name="T4" fmla="*/ 45 w 84"/>
                  <a:gd name="T5" fmla="*/ 1 h 83"/>
                  <a:gd name="T6" fmla="*/ 82 w 84"/>
                  <a:gd name="T7" fmla="*/ 44 h 83"/>
                  <a:gd name="T8" fmla="*/ 39 w 84"/>
                  <a:gd name="T9" fmla="*/ 81 h 83"/>
                </a:gdLst>
                <a:ahLst/>
                <a:cxnLst>
                  <a:cxn ang="0">
                    <a:pos x="T0" y="T1"/>
                  </a:cxn>
                  <a:cxn ang="0">
                    <a:pos x="T2" y="T3"/>
                  </a:cxn>
                  <a:cxn ang="0">
                    <a:pos x="T4" y="T5"/>
                  </a:cxn>
                  <a:cxn ang="0">
                    <a:pos x="T6" y="T7"/>
                  </a:cxn>
                  <a:cxn ang="0">
                    <a:pos x="T8" y="T9"/>
                  </a:cxn>
                </a:cxnLst>
                <a:rect l="0" t="0" r="r" b="b"/>
                <a:pathLst>
                  <a:path w="84" h="83">
                    <a:moveTo>
                      <a:pt x="39" y="81"/>
                    </a:moveTo>
                    <a:cubicBezTo>
                      <a:pt x="17" y="79"/>
                      <a:pt x="0" y="60"/>
                      <a:pt x="2" y="38"/>
                    </a:cubicBezTo>
                    <a:cubicBezTo>
                      <a:pt x="4" y="16"/>
                      <a:pt x="23" y="0"/>
                      <a:pt x="45" y="1"/>
                    </a:cubicBezTo>
                    <a:cubicBezTo>
                      <a:pt x="67" y="3"/>
                      <a:pt x="84" y="22"/>
                      <a:pt x="82" y="44"/>
                    </a:cubicBezTo>
                    <a:cubicBezTo>
                      <a:pt x="80" y="66"/>
                      <a:pt x="61" y="83"/>
                      <a:pt x="39" y="81"/>
                    </a:cubicBezTo>
                    <a:close/>
                  </a:path>
                </a:pathLst>
              </a:custGeom>
              <a:solidFill>
                <a:srgbClr val="D3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31" name="Freeform 51"/>
              <p:cNvSpPr>
                <a:spLocks/>
              </p:cNvSpPr>
              <p:nvPr userDrawn="1"/>
            </p:nvSpPr>
            <p:spPr bwMode="auto">
              <a:xfrm>
                <a:off x="4439" y="1295"/>
                <a:ext cx="54" cy="53"/>
              </a:xfrm>
              <a:custGeom>
                <a:avLst/>
                <a:gdLst>
                  <a:gd name="T0" fmla="*/ 14 w 30"/>
                  <a:gd name="T1" fmla="*/ 28 h 29"/>
                  <a:gd name="T2" fmla="*/ 1 w 30"/>
                  <a:gd name="T3" fmla="*/ 13 h 29"/>
                  <a:gd name="T4" fmla="*/ 16 w 30"/>
                  <a:gd name="T5" fmla="*/ 0 h 29"/>
                  <a:gd name="T6" fmla="*/ 29 w 30"/>
                  <a:gd name="T7" fmla="*/ 15 h 29"/>
                  <a:gd name="T8" fmla="*/ 14 w 30"/>
                  <a:gd name="T9" fmla="*/ 28 h 29"/>
                </a:gdLst>
                <a:ahLst/>
                <a:cxnLst>
                  <a:cxn ang="0">
                    <a:pos x="T0" y="T1"/>
                  </a:cxn>
                  <a:cxn ang="0">
                    <a:pos x="T2" y="T3"/>
                  </a:cxn>
                  <a:cxn ang="0">
                    <a:pos x="T4" y="T5"/>
                  </a:cxn>
                  <a:cxn ang="0">
                    <a:pos x="T6" y="T7"/>
                  </a:cxn>
                  <a:cxn ang="0">
                    <a:pos x="T8" y="T9"/>
                  </a:cxn>
                </a:cxnLst>
                <a:rect l="0" t="0" r="r" b="b"/>
                <a:pathLst>
                  <a:path w="30" h="29">
                    <a:moveTo>
                      <a:pt x="14" y="28"/>
                    </a:moveTo>
                    <a:cubicBezTo>
                      <a:pt x="6" y="28"/>
                      <a:pt x="0" y="21"/>
                      <a:pt x="1" y="13"/>
                    </a:cubicBezTo>
                    <a:cubicBezTo>
                      <a:pt x="2" y="5"/>
                      <a:pt x="8" y="0"/>
                      <a:pt x="16" y="0"/>
                    </a:cubicBezTo>
                    <a:cubicBezTo>
                      <a:pt x="24" y="1"/>
                      <a:pt x="30" y="8"/>
                      <a:pt x="29" y="15"/>
                    </a:cubicBezTo>
                    <a:cubicBezTo>
                      <a:pt x="29" y="23"/>
                      <a:pt x="22" y="29"/>
                      <a:pt x="14" y="28"/>
                    </a:cubicBez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grpSp>
      </p:grpSp>
      <p:sp>
        <p:nvSpPr>
          <p:cNvPr id="51" name="Title 1"/>
          <p:cNvSpPr>
            <a:spLocks noGrp="1"/>
          </p:cNvSpPr>
          <p:nvPr userDrawn="1">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noProof="0" dirty="0"/>
              <a:t>Greening Our Environment</a:t>
            </a:r>
          </a:p>
        </p:txBody>
      </p:sp>
      <p:sp>
        <p:nvSpPr>
          <p:cNvPr id="52" name="Text Placeholder 7"/>
          <p:cNvSpPr>
            <a:spLocks noGrp="1"/>
          </p:cNvSpPr>
          <p:nvPr userDrawn="1">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noProof="0" dirty="0"/>
              <a:t>This is a sample text. Insert your text here.</a:t>
            </a:r>
          </a:p>
        </p:txBody>
      </p:sp>
    </p:spTree>
    <p:extLst>
      <p:ext uri="{BB962C8B-B14F-4D97-AF65-F5344CB8AC3E}">
        <p14:creationId xmlns:p14="http://schemas.microsoft.com/office/powerpoint/2010/main" val="324801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f Diagram - 4 Item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12" name="Freeform 5"/>
          <p:cNvSpPr>
            <a:spLocks/>
          </p:cNvSpPr>
          <p:nvPr userDrawn="1"/>
        </p:nvSpPr>
        <p:spPr bwMode="auto">
          <a:xfrm>
            <a:off x="4002939" y="2105622"/>
            <a:ext cx="2121176" cy="2118783"/>
          </a:xfrm>
          <a:custGeom>
            <a:avLst/>
            <a:gdLst>
              <a:gd name="T0" fmla="*/ 765 w 915"/>
              <a:gd name="T1" fmla="*/ 171 h 915"/>
              <a:gd name="T2" fmla="*/ 755 w 915"/>
              <a:gd name="T3" fmla="*/ 160 h 915"/>
              <a:gd name="T4" fmla="*/ 744 w 915"/>
              <a:gd name="T5" fmla="*/ 150 h 915"/>
              <a:gd name="T6" fmla="*/ 659 w 915"/>
              <a:gd name="T7" fmla="*/ 94 h 915"/>
              <a:gd name="T8" fmla="*/ 554 w 915"/>
              <a:gd name="T9" fmla="*/ 58 h 915"/>
              <a:gd name="T10" fmla="*/ 19 w 915"/>
              <a:gd name="T11" fmla="*/ 19 h 915"/>
              <a:gd name="T12" fmla="*/ 58 w 915"/>
              <a:gd name="T13" fmla="*/ 554 h 915"/>
              <a:gd name="T14" fmla="*/ 94 w 915"/>
              <a:gd name="T15" fmla="*/ 660 h 915"/>
              <a:gd name="T16" fmla="*/ 149 w 915"/>
              <a:gd name="T17" fmla="*/ 744 h 915"/>
              <a:gd name="T18" fmla="*/ 160 w 915"/>
              <a:gd name="T19" fmla="*/ 755 h 915"/>
              <a:gd name="T20" fmla="*/ 170 w 915"/>
              <a:gd name="T21" fmla="*/ 765 h 915"/>
              <a:gd name="T22" fmla="*/ 255 w 915"/>
              <a:gd name="T23" fmla="*/ 821 h 915"/>
              <a:gd name="T24" fmla="*/ 361 w 915"/>
              <a:gd name="T25" fmla="*/ 857 h 915"/>
              <a:gd name="T26" fmla="*/ 896 w 915"/>
              <a:gd name="T27" fmla="*/ 896 h 915"/>
              <a:gd name="T28" fmla="*/ 857 w 915"/>
              <a:gd name="T29" fmla="*/ 361 h 915"/>
              <a:gd name="T30" fmla="*/ 821 w 915"/>
              <a:gd name="T31" fmla="*/ 255 h 915"/>
              <a:gd name="T32" fmla="*/ 765 w 915"/>
              <a:gd name="T33" fmla="*/ 171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5" h="915">
                <a:moveTo>
                  <a:pt x="765" y="171"/>
                </a:moveTo>
                <a:cubicBezTo>
                  <a:pt x="762" y="167"/>
                  <a:pt x="758" y="164"/>
                  <a:pt x="755" y="160"/>
                </a:cubicBezTo>
                <a:cubicBezTo>
                  <a:pt x="751" y="157"/>
                  <a:pt x="748" y="153"/>
                  <a:pt x="744" y="150"/>
                </a:cubicBezTo>
                <a:cubicBezTo>
                  <a:pt x="722" y="128"/>
                  <a:pt x="693" y="109"/>
                  <a:pt x="659" y="94"/>
                </a:cubicBezTo>
                <a:cubicBezTo>
                  <a:pt x="626" y="77"/>
                  <a:pt x="590" y="65"/>
                  <a:pt x="554" y="58"/>
                </a:cubicBezTo>
                <a:cubicBezTo>
                  <a:pt x="328" y="0"/>
                  <a:pt x="19" y="19"/>
                  <a:pt x="19" y="19"/>
                </a:cubicBezTo>
                <a:cubicBezTo>
                  <a:pt x="19" y="19"/>
                  <a:pt x="0" y="328"/>
                  <a:pt x="58" y="554"/>
                </a:cubicBezTo>
                <a:cubicBezTo>
                  <a:pt x="65" y="591"/>
                  <a:pt x="77" y="626"/>
                  <a:pt x="94" y="660"/>
                </a:cubicBezTo>
                <a:cubicBezTo>
                  <a:pt x="109" y="693"/>
                  <a:pt x="127" y="722"/>
                  <a:pt x="149" y="744"/>
                </a:cubicBezTo>
                <a:cubicBezTo>
                  <a:pt x="153" y="748"/>
                  <a:pt x="157" y="751"/>
                  <a:pt x="160" y="755"/>
                </a:cubicBezTo>
                <a:cubicBezTo>
                  <a:pt x="164" y="758"/>
                  <a:pt x="167" y="762"/>
                  <a:pt x="170" y="765"/>
                </a:cubicBezTo>
                <a:cubicBezTo>
                  <a:pt x="192" y="787"/>
                  <a:pt x="221" y="806"/>
                  <a:pt x="255" y="821"/>
                </a:cubicBezTo>
                <a:cubicBezTo>
                  <a:pt x="289" y="838"/>
                  <a:pt x="324" y="850"/>
                  <a:pt x="361" y="857"/>
                </a:cubicBezTo>
                <a:cubicBezTo>
                  <a:pt x="587" y="915"/>
                  <a:pt x="896" y="896"/>
                  <a:pt x="896" y="896"/>
                </a:cubicBezTo>
                <a:cubicBezTo>
                  <a:pt x="896" y="896"/>
                  <a:pt x="915" y="587"/>
                  <a:pt x="857" y="361"/>
                </a:cubicBezTo>
                <a:cubicBezTo>
                  <a:pt x="850" y="324"/>
                  <a:pt x="838" y="289"/>
                  <a:pt x="821" y="255"/>
                </a:cubicBezTo>
                <a:cubicBezTo>
                  <a:pt x="806" y="222"/>
                  <a:pt x="787" y="193"/>
                  <a:pt x="765" y="171"/>
                </a:cubicBezTo>
                <a:close/>
              </a:path>
            </a:pathLst>
          </a:custGeom>
          <a:solidFill>
            <a:srgbClr val="D4D6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13" name="Freeform 6"/>
          <p:cNvSpPr>
            <a:spLocks/>
          </p:cNvSpPr>
          <p:nvPr userDrawn="1"/>
        </p:nvSpPr>
        <p:spPr bwMode="auto">
          <a:xfrm>
            <a:off x="4048167" y="2148727"/>
            <a:ext cx="2030720" cy="2030456"/>
          </a:xfrm>
          <a:custGeom>
            <a:avLst/>
            <a:gdLst>
              <a:gd name="T0" fmla="*/ 716 w 855"/>
              <a:gd name="T1" fmla="*/ 159 h 855"/>
              <a:gd name="T2" fmla="*/ 705 w 855"/>
              <a:gd name="T3" fmla="*/ 149 h 855"/>
              <a:gd name="T4" fmla="*/ 696 w 855"/>
              <a:gd name="T5" fmla="*/ 139 h 855"/>
              <a:gd name="T6" fmla="*/ 617 w 855"/>
              <a:gd name="T7" fmla="*/ 87 h 855"/>
              <a:gd name="T8" fmla="*/ 518 w 855"/>
              <a:gd name="T9" fmla="*/ 54 h 855"/>
              <a:gd name="T10" fmla="*/ 17 w 855"/>
              <a:gd name="T11" fmla="*/ 17 h 855"/>
              <a:gd name="T12" fmla="*/ 53 w 855"/>
              <a:gd name="T13" fmla="*/ 518 h 855"/>
              <a:gd name="T14" fmla="*/ 87 w 855"/>
              <a:gd name="T15" fmla="*/ 617 h 855"/>
              <a:gd name="T16" fmla="*/ 139 w 855"/>
              <a:gd name="T17" fmla="*/ 696 h 855"/>
              <a:gd name="T18" fmla="*/ 149 w 855"/>
              <a:gd name="T19" fmla="*/ 706 h 855"/>
              <a:gd name="T20" fmla="*/ 159 w 855"/>
              <a:gd name="T21" fmla="*/ 716 h 855"/>
              <a:gd name="T22" fmla="*/ 238 w 855"/>
              <a:gd name="T23" fmla="*/ 768 h 855"/>
              <a:gd name="T24" fmla="*/ 337 w 855"/>
              <a:gd name="T25" fmla="*/ 801 h 855"/>
              <a:gd name="T26" fmla="*/ 838 w 855"/>
              <a:gd name="T27" fmla="*/ 838 h 855"/>
              <a:gd name="T28" fmla="*/ 801 w 855"/>
              <a:gd name="T29" fmla="*/ 337 h 855"/>
              <a:gd name="T30" fmla="*/ 768 w 855"/>
              <a:gd name="T31" fmla="*/ 238 h 855"/>
              <a:gd name="T32" fmla="*/ 716 w 855"/>
              <a:gd name="T33" fmla="*/ 159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5" h="855">
                <a:moveTo>
                  <a:pt x="716" y="159"/>
                </a:moveTo>
                <a:cubicBezTo>
                  <a:pt x="712" y="156"/>
                  <a:pt x="709" y="153"/>
                  <a:pt x="705" y="149"/>
                </a:cubicBezTo>
                <a:cubicBezTo>
                  <a:pt x="702" y="146"/>
                  <a:pt x="699" y="143"/>
                  <a:pt x="696" y="139"/>
                </a:cubicBezTo>
                <a:cubicBezTo>
                  <a:pt x="675" y="119"/>
                  <a:pt x="648" y="102"/>
                  <a:pt x="617" y="87"/>
                </a:cubicBezTo>
                <a:cubicBezTo>
                  <a:pt x="585" y="71"/>
                  <a:pt x="552" y="60"/>
                  <a:pt x="518" y="54"/>
                </a:cubicBezTo>
                <a:cubicBezTo>
                  <a:pt x="306" y="0"/>
                  <a:pt x="17" y="17"/>
                  <a:pt x="17" y="17"/>
                </a:cubicBezTo>
                <a:cubicBezTo>
                  <a:pt x="17" y="17"/>
                  <a:pt x="0" y="306"/>
                  <a:pt x="53" y="518"/>
                </a:cubicBezTo>
                <a:cubicBezTo>
                  <a:pt x="60" y="552"/>
                  <a:pt x="71" y="585"/>
                  <a:pt x="87" y="617"/>
                </a:cubicBezTo>
                <a:cubicBezTo>
                  <a:pt x="101" y="648"/>
                  <a:pt x="119" y="675"/>
                  <a:pt x="139" y="696"/>
                </a:cubicBezTo>
                <a:cubicBezTo>
                  <a:pt x="142" y="699"/>
                  <a:pt x="146" y="702"/>
                  <a:pt x="149" y="706"/>
                </a:cubicBezTo>
                <a:cubicBezTo>
                  <a:pt x="152" y="709"/>
                  <a:pt x="156" y="712"/>
                  <a:pt x="159" y="716"/>
                </a:cubicBezTo>
                <a:cubicBezTo>
                  <a:pt x="179" y="736"/>
                  <a:pt x="207" y="753"/>
                  <a:pt x="238" y="768"/>
                </a:cubicBezTo>
                <a:cubicBezTo>
                  <a:pt x="270" y="784"/>
                  <a:pt x="303" y="795"/>
                  <a:pt x="337" y="801"/>
                </a:cubicBezTo>
                <a:cubicBezTo>
                  <a:pt x="549" y="855"/>
                  <a:pt x="838" y="838"/>
                  <a:pt x="838" y="838"/>
                </a:cubicBezTo>
                <a:cubicBezTo>
                  <a:pt x="838" y="838"/>
                  <a:pt x="855" y="549"/>
                  <a:pt x="801" y="337"/>
                </a:cubicBezTo>
                <a:cubicBezTo>
                  <a:pt x="795" y="303"/>
                  <a:pt x="784" y="270"/>
                  <a:pt x="768" y="238"/>
                </a:cubicBezTo>
                <a:cubicBezTo>
                  <a:pt x="753" y="207"/>
                  <a:pt x="736" y="180"/>
                  <a:pt x="716" y="159"/>
                </a:cubicBezTo>
                <a:close/>
              </a:path>
            </a:pathLst>
          </a:custGeom>
          <a:solidFill>
            <a:srgbClr val="E9EF9B"/>
          </a:solidFill>
          <a:ln>
            <a:noFill/>
          </a:ln>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14" name="Freeform 7"/>
          <p:cNvSpPr>
            <a:spLocks/>
          </p:cNvSpPr>
          <p:nvPr userDrawn="1"/>
        </p:nvSpPr>
        <p:spPr bwMode="auto">
          <a:xfrm>
            <a:off x="6102946" y="2649604"/>
            <a:ext cx="1566537" cy="1564216"/>
          </a:xfrm>
          <a:custGeom>
            <a:avLst/>
            <a:gdLst>
              <a:gd name="T0" fmla="*/ 550 w 676"/>
              <a:gd name="T1" fmla="*/ 565 h 676"/>
              <a:gd name="T2" fmla="*/ 557 w 676"/>
              <a:gd name="T3" fmla="*/ 558 h 676"/>
              <a:gd name="T4" fmla="*/ 565 w 676"/>
              <a:gd name="T5" fmla="*/ 550 h 676"/>
              <a:gd name="T6" fmla="*/ 607 w 676"/>
              <a:gd name="T7" fmla="*/ 487 h 676"/>
              <a:gd name="T8" fmla="*/ 633 w 676"/>
              <a:gd name="T9" fmla="*/ 409 h 676"/>
              <a:gd name="T10" fmla="*/ 662 w 676"/>
              <a:gd name="T11" fmla="*/ 13 h 676"/>
              <a:gd name="T12" fmla="*/ 266 w 676"/>
              <a:gd name="T13" fmla="*/ 42 h 676"/>
              <a:gd name="T14" fmla="*/ 188 w 676"/>
              <a:gd name="T15" fmla="*/ 69 h 676"/>
              <a:gd name="T16" fmla="*/ 126 w 676"/>
              <a:gd name="T17" fmla="*/ 110 h 676"/>
              <a:gd name="T18" fmla="*/ 118 w 676"/>
              <a:gd name="T19" fmla="*/ 118 h 676"/>
              <a:gd name="T20" fmla="*/ 110 w 676"/>
              <a:gd name="T21" fmla="*/ 126 h 676"/>
              <a:gd name="T22" fmla="*/ 69 w 676"/>
              <a:gd name="T23" fmla="*/ 188 h 676"/>
              <a:gd name="T24" fmla="*/ 42 w 676"/>
              <a:gd name="T25" fmla="*/ 266 h 676"/>
              <a:gd name="T26" fmla="*/ 13 w 676"/>
              <a:gd name="T27" fmla="*/ 662 h 676"/>
              <a:gd name="T28" fmla="*/ 409 w 676"/>
              <a:gd name="T29" fmla="*/ 633 h 676"/>
              <a:gd name="T30" fmla="*/ 487 w 676"/>
              <a:gd name="T31" fmla="*/ 607 h 676"/>
              <a:gd name="T32" fmla="*/ 550 w 676"/>
              <a:gd name="T33" fmla="*/ 565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6" h="676">
                <a:moveTo>
                  <a:pt x="550" y="565"/>
                </a:moveTo>
                <a:cubicBezTo>
                  <a:pt x="552" y="563"/>
                  <a:pt x="555" y="560"/>
                  <a:pt x="557" y="558"/>
                </a:cubicBezTo>
                <a:cubicBezTo>
                  <a:pt x="560" y="555"/>
                  <a:pt x="563" y="553"/>
                  <a:pt x="565" y="550"/>
                </a:cubicBezTo>
                <a:cubicBezTo>
                  <a:pt x="582" y="534"/>
                  <a:pt x="595" y="512"/>
                  <a:pt x="607" y="487"/>
                </a:cubicBezTo>
                <a:cubicBezTo>
                  <a:pt x="619" y="462"/>
                  <a:pt x="628" y="436"/>
                  <a:pt x="633" y="409"/>
                </a:cubicBezTo>
                <a:cubicBezTo>
                  <a:pt x="676" y="242"/>
                  <a:pt x="662" y="13"/>
                  <a:pt x="662" y="13"/>
                </a:cubicBezTo>
                <a:cubicBezTo>
                  <a:pt x="662" y="13"/>
                  <a:pt x="434" y="0"/>
                  <a:pt x="266" y="42"/>
                </a:cubicBezTo>
                <a:cubicBezTo>
                  <a:pt x="239" y="48"/>
                  <a:pt x="213" y="56"/>
                  <a:pt x="188" y="69"/>
                </a:cubicBezTo>
                <a:cubicBezTo>
                  <a:pt x="163" y="80"/>
                  <a:pt x="142" y="94"/>
                  <a:pt x="126" y="110"/>
                </a:cubicBezTo>
                <a:cubicBezTo>
                  <a:pt x="123" y="113"/>
                  <a:pt x="120" y="115"/>
                  <a:pt x="118" y="118"/>
                </a:cubicBezTo>
                <a:cubicBezTo>
                  <a:pt x="115" y="121"/>
                  <a:pt x="113" y="123"/>
                  <a:pt x="110" y="126"/>
                </a:cubicBezTo>
                <a:cubicBezTo>
                  <a:pt x="94" y="142"/>
                  <a:pt x="80" y="163"/>
                  <a:pt x="69" y="188"/>
                </a:cubicBezTo>
                <a:cubicBezTo>
                  <a:pt x="56" y="213"/>
                  <a:pt x="47" y="239"/>
                  <a:pt x="42" y="266"/>
                </a:cubicBezTo>
                <a:cubicBezTo>
                  <a:pt x="0" y="434"/>
                  <a:pt x="13" y="662"/>
                  <a:pt x="13" y="662"/>
                </a:cubicBezTo>
                <a:cubicBezTo>
                  <a:pt x="13" y="662"/>
                  <a:pt x="242" y="676"/>
                  <a:pt x="409" y="633"/>
                </a:cubicBezTo>
                <a:cubicBezTo>
                  <a:pt x="436" y="628"/>
                  <a:pt x="462" y="619"/>
                  <a:pt x="487" y="607"/>
                </a:cubicBezTo>
                <a:cubicBezTo>
                  <a:pt x="512" y="595"/>
                  <a:pt x="534" y="582"/>
                  <a:pt x="550" y="565"/>
                </a:cubicBezTo>
                <a:close/>
              </a:path>
            </a:pathLst>
          </a:custGeom>
          <a:solidFill>
            <a:srgbClr val="C1D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15" name="Freeform 8"/>
          <p:cNvSpPr>
            <a:spLocks/>
          </p:cNvSpPr>
          <p:nvPr userDrawn="1"/>
        </p:nvSpPr>
        <p:spPr bwMode="auto">
          <a:xfrm>
            <a:off x="6135179" y="2684069"/>
            <a:ext cx="1499955" cy="1495288"/>
          </a:xfrm>
          <a:custGeom>
            <a:avLst/>
            <a:gdLst>
              <a:gd name="T0" fmla="*/ 499 w 613"/>
              <a:gd name="T1" fmla="*/ 512 h 612"/>
              <a:gd name="T2" fmla="*/ 506 w 613"/>
              <a:gd name="T3" fmla="*/ 505 h 612"/>
              <a:gd name="T4" fmla="*/ 513 w 613"/>
              <a:gd name="T5" fmla="*/ 498 h 612"/>
              <a:gd name="T6" fmla="*/ 550 w 613"/>
              <a:gd name="T7" fmla="*/ 441 h 612"/>
              <a:gd name="T8" fmla="*/ 574 w 613"/>
              <a:gd name="T9" fmla="*/ 371 h 612"/>
              <a:gd name="T10" fmla="*/ 601 w 613"/>
              <a:gd name="T11" fmla="*/ 12 h 612"/>
              <a:gd name="T12" fmla="*/ 242 w 613"/>
              <a:gd name="T13" fmla="*/ 38 h 612"/>
              <a:gd name="T14" fmla="*/ 171 w 613"/>
              <a:gd name="T15" fmla="*/ 62 h 612"/>
              <a:gd name="T16" fmla="*/ 115 w 613"/>
              <a:gd name="T17" fmla="*/ 100 h 612"/>
              <a:gd name="T18" fmla="*/ 108 w 613"/>
              <a:gd name="T19" fmla="*/ 107 h 612"/>
              <a:gd name="T20" fmla="*/ 100 w 613"/>
              <a:gd name="T21" fmla="*/ 114 h 612"/>
              <a:gd name="T22" fmla="*/ 63 w 613"/>
              <a:gd name="T23" fmla="*/ 170 h 612"/>
              <a:gd name="T24" fmla="*/ 39 w 613"/>
              <a:gd name="T25" fmla="*/ 241 h 612"/>
              <a:gd name="T26" fmla="*/ 13 w 613"/>
              <a:gd name="T27" fmla="*/ 600 h 612"/>
              <a:gd name="T28" fmla="*/ 372 w 613"/>
              <a:gd name="T29" fmla="*/ 573 h 612"/>
              <a:gd name="T30" fmla="*/ 442 w 613"/>
              <a:gd name="T31" fmla="*/ 549 h 612"/>
              <a:gd name="T32" fmla="*/ 499 w 613"/>
              <a:gd name="T33" fmla="*/ 5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3" h="612">
                <a:moveTo>
                  <a:pt x="499" y="512"/>
                </a:moveTo>
                <a:cubicBezTo>
                  <a:pt x="501" y="510"/>
                  <a:pt x="504" y="507"/>
                  <a:pt x="506" y="505"/>
                </a:cubicBezTo>
                <a:cubicBezTo>
                  <a:pt x="508" y="503"/>
                  <a:pt x="511" y="500"/>
                  <a:pt x="513" y="498"/>
                </a:cubicBezTo>
                <a:cubicBezTo>
                  <a:pt x="528" y="483"/>
                  <a:pt x="540" y="464"/>
                  <a:pt x="550" y="441"/>
                </a:cubicBezTo>
                <a:cubicBezTo>
                  <a:pt x="562" y="419"/>
                  <a:pt x="570" y="395"/>
                  <a:pt x="574" y="371"/>
                </a:cubicBezTo>
                <a:cubicBezTo>
                  <a:pt x="613" y="219"/>
                  <a:pt x="601" y="12"/>
                  <a:pt x="601" y="12"/>
                </a:cubicBezTo>
                <a:cubicBezTo>
                  <a:pt x="601" y="12"/>
                  <a:pt x="394" y="0"/>
                  <a:pt x="242" y="38"/>
                </a:cubicBezTo>
                <a:cubicBezTo>
                  <a:pt x="218" y="43"/>
                  <a:pt x="194" y="51"/>
                  <a:pt x="171" y="62"/>
                </a:cubicBezTo>
                <a:cubicBezTo>
                  <a:pt x="149" y="73"/>
                  <a:pt x="129" y="85"/>
                  <a:pt x="115" y="100"/>
                </a:cubicBezTo>
                <a:cubicBezTo>
                  <a:pt x="112" y="102"/>
                  <a:pt x="110" y="104"/>
                  <a:pt x="108" y="107"/>
                </a:cubicBezTo>
                <a:cubicBezTo>
                  <a:pt x="105" y="109"/>
                  <a:pt x="103" y="111"/>
                  <a:pt x="100" y="114"/>
                </a:cubicBezTo>
                <a:cubicBezTo>
                  <a:pt x="86" y="128"/>
                  <a:pt x="73" y="148"/>
                  <a:pt x="63" y="170"/>
                </a:cubicBezTo>
                <a:cubicBezTo>
                  <a:pt x="52" y="193"/>
                  <a:pt x="44" y="217"/>
                  <a:pt x="39" y="241"/>
                </a:cubicBezTo>
                <a:cubicBezTo>
                  <a:pt x="0" y="393"/>
                  <a:pt x="13" y="600"/>
                  <a:pt x="13" y="600"/>
                </a:cubicBezTo>
                <a:cubicBezTo>
                  <a:pt x="13" y="600"/>
                  <a:pt x="220" y="612"/>
                  <a:pt x="372" y="573"/>
                </a:cubicBezTo>
                <a:cubicBezTo>
                  <a:pt x="396" y="569"/>
                  <a:pt x="420" y="561"/>
                  <a:pt x="442" y="549"/>
                </a:cubicBezTo>
                <a:cubicBezTo>
                  <a:pt x="465" y="539"/>
                  <a:pt x="484" y="527"/>
                  <a:pt x="499" y="512"/>
                </a:cubicBezTo>
                <a:close/>
              </a:path>
            </a:pathLst>
          </a:custGeom>
          <a:solidFill>
            <a:schemeClr val="accent2">
              <a:lumMod val="75000"/>
            </a:schemeClr>
          </a:solidFill>
          <a:ln>
            <a:noFill/>
          </a:ln>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16" name="Freeform 9"/>
          <p:cNvSpPr>
            <a:spLocks/>
          </p:cNvSpPr>
          <p:nvPr userDrawn="1"/>
        </p:nvSpPr>
        <p:spPr bwMode="auto">
          <a:xfrm>
            <a:off x="6088128" y="4192656"/>
            <a:ext cx="2121176" cy="2116665"/>
          </a:xfrm>
          <a:custGeom>
            <a:avLst/>
            <a:gdLst>
              <a:gd name="T0" fmla="*/ 150 w 915"/>
              <a:gd name="T1" fmla="*/ 744 h 914"/>
              <a:gd name="T2" fmla="*/ 160 w 915"/>
              <a:gd name="T3" fmla="*/ 754 h 914"/>
              <a:gd name="T4" fmla="*/ 171 w 915"/>
              <a:gd name="T5" fmla="*/ 765 h 914"/>
              <a:gd name="T6" fmla="*/ 255 w 915"/>
              <a:gd name="T7" fmla="*/ 821 h 914"/>
              <a:gd name="T8" fmla="*/ 361 w 915"/>
              <a:gd name="T9" fmla="*/ 857 h 914"/>
              <a:gd name="T10" fmla="*/ 896 w 915"/>
              <a:gd name="T11" fmla="*/ 896 h 914"/>
              <a:gd name="T12" fmla="*/ 857 w 915"/>
              <a:gd name="T13" fmla="*/ 360 h 914"/>
              <a:gd name="T14" fmla="*/ 821 w 915"/>
              <a:gd name="T15" fmla="*/ 255 h 914"/>
              <a:gd name="T16" fmla="*/ 765 w 915"/>
              <a:gd name="T17" fmla="*/ 170 h 914"/>
              <a:gd name="T18" fmla="*/ 755 w 915"/>
              <a:gd name="T19" fmla="*/ 160 h 914"/>
              <a:gd name="T20" fmla="*/ 744 w 915"/>
              <a:gd name="T21" fmla="*/ 149 h 914"/>
              <a:gd name="T22" fmla="*/ 660 w 915"/>
              <a:gd name="T23" fmla="*/ 93 h 914"/>
              <a:gd name="T24" fmla="*/ 554 w 915"/>
              <a:gd name="T25" fmla="*/ 57 h 914"/>
              <a:gd name="T26" fmla="*/ 19 w 915"/>
              <a:gd name="T27" fmla="*/ 18 h 914"/>
              <a:gd name="T28" fmla="*/ 58 w 915"/>
              <a:gd name="T29" fmla="*/ 554 h 914"/>
              <a:gd name="T30" fmla="*/ 94 w 915"/>
              <a:gd name="T31" fmla="*/ 659 h 914"/>
              <a:gd name="T32" fmla="*/ 150 w 915"/>
              <a:gd name="T33" fmla="*/ 744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5" h="914">
                <a:moveTo>
                  <a:pt x="150" y="744"/>
                </a:moveTo>
                <a:cubicBezTo>
                  <a:pt x="153" y="747"/>
                  <a:pt x="157" y="751"/>
                  <a:pt x="160" y="754"/>
                </a:cubicBezTo>
                <a:cubicBezTo>
                  <a:pt x="164" y="758"/>
                  <a:pt x="167" y="761"/>
                  <a:pt x="171" y="765"/>
                </a:cubicBezTo>
                <a:cubicBezTo>
                  <a:pt x="193" y="787"/>
                  <a:pt x="222" y="805"/>
                  <a:pt x="255" y="821"/>
                </a:cubicBezTo>
                <a:cubicBezTo>
                  <a:pt x="289" y="838"/>
                  <a:pt x="325" y="850"/>
                  <a:pt x="361" y="857"/>
                </a:cubicBezTo>
                <a:cubicBezTo>
                  <a:pt x="587" y="914"/>
                  <a:pt x="896" y="896"/>
                  <a:pt x="896" y="896"/>
                </a:cubicBezTo>
                <a:cubicBezTo>
                  <a:pt x="896" y="896"/>
                  <a:pt x="915" y="587"/>
                  <a:pt x="857" y="360"/>
                </a:cubicBezTo>
                <a:cubicBezTo>
                  <a:pt x="850" y="324"/>
                  <a:pt x="838" y="289"/>
                  <a:pt x="821" y="255"/>
                </a:cubicBezTo>
                <a:cubicBezTo>
                  <a:pt x="806" y="221"/>
                  <a:pt x="787" y="192"/>
                  <a:pt x="765" y="170"/>
                </a:cubicBezTo>
                <a:cubicBezTo>
                  <a:pt x="762" y="167"/>
                  <a:pt x="758" y="163"/>
                  <a:pt x="755" y="160"/>
                </a:cubicBezTo>
                <a:cubicBezTo>
                  <a:pt x="751" y="156"/>
                  <a:pt x="748" y="153"/>
                  <a:pt x="744" y="149"/>
                </a:cubicBezTo>
                <a:cubicBezTo>
                  <a:pt x="722" y="127"/>
                  <a:pt x="693" y="109"/>
                  <a:pt x="660" y="93"/>
                </a:cubicBezTo>
                <a:cubicBezTo>
                  <a:pt x="626" y="76"/>
                  <a:pt x="591" y="64"/>
                  <a:pt x="554" y="57"/>
                </a:cubicBezTo>
                <a:cubicBezTo>
                  <a:pt x="328" y="0"/>
                  <a:pt x="19" y="18"/>
                  <a:pt x="19" y="18"/>
                </a:cubicBezTo>
                <a:cubicBezTo>
                  <a:pt x="19" y="18"/>
                  <a:pt x="0" y="327"/>
                  <a:pt x="58" y="554"/>
                </a:cubicBezTo>
                <a:cubicBezTo>
                  <a:pt x="65" y="590"/>
                  <a:pt x="77" y="625"/>
                  <a:pt x="94" y="659"/>
                </a:cubicBezTo>
                <a:cubicBezTo>
                  <a:pt x="109" y="693"/>
                  <a:pt x="128" y="722"/>
                  <a:pt x="150" y="744"/>
                </a:cubicBezTo>
                <a:close/>
              </a:path>
            </a:pathLst>
          </a:custGeom>
          <a:solidFill>
            <a:srgbClr val="5489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17" name="Freeform 10"/>
          <p:cNvSpPr>
            <a:spLocks/>
          </p:cNvSpPr>
          <p:nvPr userDrawn="1"/>
        </p:nvSpPr>
        <p:spPr bwMode="auto">
          <a:xfrm>
            <a:off x="6137695" y="4242268"/>
            <a:ext cx="2022039" cy="2017440"/>
          </a:xfrm>
          <a:custGeom>
            <a:avLst/>
            <a:gdLst>
              <a:gd name="T0" fmla="*/ 139 w 851"/>
              <a:gd name="T1" fmla="*/ 692 h 850"/>
              <a:gd name="T2" fmla="*/ 149 w 851"/>
              <a:gd name="T3" fmla="*/ 702 h 850"/>
              <a:gd name="T4" fmla="*/ 159 w 851"/>
              <a:gd name="T5" fmla="*/ 712 h 850"/>
              <a:gd name="T6" fmla="*/ 237 w 851"/>
              <a:gd name="T7" fmla="*/ 763 h 850"/>
              <a:gd name="T8" fmla="*/ 335 w 851"/>
              <a:gd name="T9" fmla="*/ 797 h 850"/>
              <a:gd name="T10" fmla="*/ 834 w 851"/>
              <a:gd name="T11" fmla="*/ 833 h 850"/>
              <a:gd name="T12" fmla="*/ 797 w 851"/>
              <a:gd name="T13" fmla="*/ 335 h 850"/>
              <a:gd name="T14" fmla="*/ 764 w 851"/>
              <a:gd name="T15" fmla="*/ 237 h 850"/>
              <a:gd name="T16" fmla="*/ 712 w 851"/>
              <a:gd name="T17" fmla="*/ 158 h 850"/>
              <a:gd name="T18" fmla="*/ 702 w 851"/>
              <a:gd name="T19" fmla="*/ 148 h 850"/>
              <a:gd name="T20" fmla="*/ 692 w 851"/>
              <a:gd name="T21" fmla="*/ 138 h 850"/>
              <a:gd name="T22" fmla="*/ 614 w 851"/>
              <a:gd name="T23" fmla="*/ 87 h 850"/>
              <a:gd name="T24" fmla="*/ 516 w 851"/>
              <a:gd name="T25" fmla="*/ 53 h 850"/>
              <a:gd name="T26" fmla="*/ 17 w 851"/>
              <a:gd name="T27" fmla="*/ 17 h 850"/>
              <a:gd name="T28" fmla="*/ 54 w 851"/>
              <a:gd name="T29" fmla="*/ 515 h 850"/>
              <a:gd name="T30" fmla="*/ 87 w 851"/>
              <a:gd name="T31" fmla="*/ 613 h 850"/>
              <a:gd name="T32" fmla="*/ 139 w 851"/>
              <a:gd name="T33" fmla="*/ 69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1" h="850">
                <a:moveTo>
                  <a:pt x="139" y="692"/>
                </a:moveTo>
                <a:cubicBezTo>
                  <a:pt x="142" y="695"/>
                  <a:pt x="146" y="698"/>
                  <a:pt x="149" y="702"/>
                </a:cubicBezTo>
                <a:cubicBezTo>
                  <a:pt x="152" y="705"/>
                  <a:pt x="155" y="708"/>
                  <a:pt x="159" y="712"/>
                </a:cubicBezTo>
                <a:cubicBezTo>
                  <a:pt x="179" y="732"/>
                  <a:pt x="206" y="749"/>
                  <a:pt x="237" y="763"/>
                </a:cubicBezTo>
                <a:cubicBezTo>
                  <a:pt x="269" y="779"/>
                  <a:pt x="302" y="790"/>
                  <a:pt x="335" y="797"/>
                </a:cubicBezTo>
                <a:cubicBezTo>
                  <a:pt x="546" y="850"/>
                  <a:pt x="834" y="833"/>
                  <a:pt x="834" y="833"/>
                </a:cubicBezTo>
                <a:cubicBezTo>
                  <a:pt x="834" y="833"/>
                  <a:pt x="851" y="546"/>
                  <a:pt x="797" y="335"/>
                </a:cubicBezTo>
                <a:cubicBezTo>
                  <a:pt x="791" y="301"/>
                  <a:pt x="780" y="268"/>
                  <a:pt x="764" y="237"/>
                </a:cubicBezTo>
                <a:cubicBezTo>
                  <a:pt x="750" y="205"/>
                  <a:pt x="732" y="178"/>
                  <a:pt x="712" y="158"/>
                </a:cubicBezTo>
                <a:cubicBezTo>
                  <a:pt x="709" y="155"/>
                  <a:pt x="705" y="152"/>
                  <a:pt x="702" y="148"/>
                </a:cubicBezTo>
                <a:cubicBezTo>
                  <a:pt x="699" y="145"/>
                  <a:pt x="696" y="142"/>
                  <a:pt x="692" y="138"/>
                </a:cubicBezTo>
                <a:cubicBezTo>
                  <a:pt x="672" y="118"/>
                  <a:pt x="645" y="101"/>
                  <a:pt x="614" y="87"/>
                </a:cubicBezTo>
                <a:cubicBezTo>
                  <a:pt x="582" y="71"/>
                  <a:pt x="549" y="60"/>
                  <a:pt x="516" y="53"/>
                </a:cubicBezTo>
                <a:cubicBezTo>
                  <a:pt x="305" y="0"/>
                  <a:pt x="17" y="17"/>
                  <a:pt x="17" y="17"/>
                </a:cubicBezTo>
                <a:cubicBezTo>
                  <a:pt x="17" y="17"/>
                  <a:pt x="0" y="304"/>
                  <a:pt x="54" y="515"/>
                </a:cubicBezTo>
                <a:cubicBezTo>
                  <a:pt x="60" y="549"/>
                  <a:pt x="71" y="582"/>
                  <a:pt x="87" y="613"/>
                </a:cubicBezTo>
                <a:cubicBezTo>
                  <a:pt x="101" y="645"/>
                  <a:pt x="119" y="672"/>
                  <a:pt x="139" y="692"/>
                </a:cubicBez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18" name="Freeform 11"/>
          <p:cNvSpPr>
            <a:spLocks/>
          </p:cNvSpPr>
          <p:nvPr userDrawn="1"/>
        </p:nvSpPr>
        <p:spPr bwMode="auto">
          <a:xfrm>
            <a:off x="4542760" y="4203237"/>
            <a:ext cx="1566537" cy="1564216"/>
          </a:xfrm>
          <a:custGeom>
            <a:avLst/>
            <a:gdLst>
              <a:gd name="T0" fmla="*/ 126 w 676"/>
              <a:gd name="T1" fmla="*/ 110 h 676"/>
              <a:gd name="T2" fmla="*/ 118 w 676"/>
              <a:gd name="T3" fmla="*/ 118 h 676"/>
              <a:gd name="T4" fmla="*/ 111 w 676"/>
              <a:gd name="T5" fmla="*/ 126 h 676"/>
              <a:gd name="T6" fmla="*/ 69 w 676"/>
              <a:gd name="T7" fmla="*/ 188 h 676"/>
              <a:gd name="T8" fmla="*/ 43 w 676"/>
              <a:gd name="T9" fmla="*/ 266 h 676"/>
              <a:gd name="T10" fmla="*/ 14 w 676"/>
              <a:gd name="T11" fmla="*/ 662 h 676"/>
              <a:gd name="T12" fmla="*/ 410 w 676"/>
              <a:gd name="T13" fmla="*/ 633 h 676"/>
              <a:gd name="T14" fmla="*/ 488 w 676"/>
              <a:gd name="T15" fmla="*/ 607 h 676"/>
              <a:gd name="T16" fmla="*/ 550 w 676"/>
              <a:gd name="T17" fmla="*/ 565 h 676"/>
              <a:gd name="T18" fmla="*/ 558 w 676"/>
              <a:gd name="T19" fmla="*/ 557 h 676"/>
              <a:gd name="T20" fmla="*/ 566 w 676"/>
              <a:gd name="T21" fmla="*/ 550 h 676"/>
              <a:gd name="T22" fmla="*/ 607 w 676"/>
              <a:gd name="T23" fmla="*/ 487 h 676"/>
              <a:gd name="T24" fmla="*/ 634 w 676"/>
              <a:gd name="T25" fmla="*/ 409 h 676"/>
              <a:gd name="T26" fmla="*/ 663 w 676"/>
              <a:gd name="T27" fmla="*/ 13 h 676"/>
              <a:gd name="T28" fmla="*/ 267 w 676"/>
              <a:gd name="T29" fmla="*/ 42 h 676"/>
              <a:gd name="T30" fmla="*/ 189 w 676"/>
              <a:gd name="T31" fmla="*/ 69 h 676"/>
              <a:gd name="T32" fmla="*/ 126 w 676"/>
              <a:gd name="T33" fmla="*/ 11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6" h="676">
                <a:moveTo>
                  <a:pt x="126" y="110"/>
                </a:moveTo>
                <a:cubicBezTo>
                  <a:pt x="123" y="113"/>
                  <a:pt x="121" y="115"/>
                  <a:pt x="118" y="118"/>
                </a:cubicBezTo>
                <a:cubicBezTo>
                  <a:pt x="116" y="120"/>
                  <a:pt x="113" y="123"/>
                  <a:pt x="111" y="126"/>
                </a:cubicBezTo>
                <a:cubicBezTo>
                  <a:pt x="94" y="142"/>
                  <a:pt x="81" y="163"/>
                  <a:pt x="69" y="188"/>
                </a:cubicBezTo>
                <a:cubicBezTo>
                  <a:pt x="57" y="213"/>
                  <a:pt x="48" y="239"/>
                  <a:pt x="43" y="266"/>
                </a:cubicBezTo>
                <a:cubicBezTo>
                  <a:pt x="0" y="434"/>
                  <a:pt x="14" y="662"/>
                  <a:pt x="14" y="662"/>
                </a:cubicBezTo>
                <a:cubicBezTo>
                  <a:pt x="14" y="662"/>
                  <a:pt x="242" y="676"/>
                  <a:pt x="410" y="633"/>
                </a:cubicBezTo>
                <a:cubicBezTo>
                  <a:pt x="437" y="628"/>
                  <a:pt x="463" y="619"/>
                  <a:pt x="488" y="607"/>
                </a:cubicBezTo>
                <a:cubicBezTo>
                  <a:pt x="513" y="595"/>
                  <a:pt x="534" y="582"/>
                  <a:pt x="550" y="565"/>
                </a:cubicBezTo>
                <a:cubicBezTo>
                  <a:pt x="553" y="563"/>
                  <a:pt x="555" y="560"/>
                  <a:pt x="558" y="557"/>
                </a:cubicBezTo>
                <a:cubicBezTo>
                  <a:pt x="561" y="555"/>
                  <a:pt x="563" y="552"/>
                  <a:pt x="566" y="550"/>
                </a:cubicBezTo>
                <a:cubicBezTo>
                  <a:pt x="582" y="534"/>
                  <a:pt x="596" y="512"/>
                  <a:pt x="607" y="487"/>
                </a:cubicBezTo>
                <a:cubicBezTo>
                  <a:pt x="620" y="462"/>
                  <a:pt x="628" y="436"/>
                  <a:pt x="634" y="409"/>
                </a:cubicBezTo>
                <a:cubicBezTo>
                  <a:pt x="676" y="242"/>
                  <a:pt x="663" y="13"/>
                  <a:pt x="663" y="13"/>
                </a:cubicBezTo>
                <a:cubicBezTo>
                  <a:pt x="663" y="13"/>
                  <a:pt x="434" y="0"/>
                  <a:pt x="267" y="42"/>
                </a:cubicBezTo>
                <a:cubicBezTo>
                  <a:pt x="240" y="47"/>
                  <a:pt x="214" y="56"/>
                  <a:pt x="189" y="69"/>
                </a:cubicBezTo>
                <a:cubicBezTo>
                  <a:pt x="164" y="80"/>
                  <a:pt x="142" y="94"/>
                  <a:pt x="126" y="110"/>
                </a:cubicBezTo>
                <a:close/>
              </a:path>
            </a:pathLst>
          </a:custGeom>
          <a:solidFill>
            <a:srgbClr val="96B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19" name="Freeform 12"/>
          <p:cNvSpPr>
            <a:spLocks/>
          </p:cNvSpPr>
          <p:nvPr userDrawn="1"/>
        </p:nvSpPr>
        <p:spPr bwMode="auto">
          <a:xfrm>
            <a:off x="4572640" y="4228821"/>
            <a:ext cx="1508895" cy="1510931"/>
          </a:xfrm>
          <a:custGeom>
            <a:avLst/>
            <a:gdLst>
              <a:gd name="T0" fmla="*/ 115 w 617"/>
              <a:gd name="T1" fmla="*/ 101 h 617"/>
              <a:gd name="T2" fmla="*/ 108 w 617"/>
              <a:gd name="T3" fmla="*/ 108 h 617"/>
              <a:gd name="T4" fmla="*/ 100 w 617"/>
              <a:gd name="T5" fmla="*/ 115 h 617"/>
              <a:gd name="T6" fmla="*/ 63 w 617"/>
              <a:gd name="T7" fmla="*/ 172 h 617"/>
              <a:gd name="T8" fmla="*/ 39 w 617"/>
              <a:gd name="T9" fmla="*/ 243 h 617"/>
              <a:gd name="T10" fmla="*/ 12 w 617"/>
              <a:gd name="T11" fmla="*/ 605 h 617"/>
              <a:gd name="T12" fmla="*/ 374 w 617"/>
              <a:gd name="T13" fmla="*/ 578 h 617"/>
              <a:gd name="T14" fmla="*/ 445 w 617"/>
              <a:gd name="T15" fmla="*/ 554 h 617"/>
              <a:gd name="T16" fmla="*/ 502 w 617"/>
              <a:gd name="T17" fmla="*/ 516 h 617"/>
              <a:gd name="T18" fmla="*/ 509 w 617"/>
              <a:gd name="T19" fmla="*/ 509 h 617"/>
              <a:gd name="T20" fmla="*/ 516 w 617"/>
              <a:gd name="T21" fmla="*/ 502 h 617"/>
              <a:gd name="T22" fmla="*/ 554 w 617"/>
              <a:gd name="T23" fmla="*/ 445 h 617"/>
              <a:gd name="T24" fmla="*/ 578 w 617"/>
              <a:gd name="T25" fmla="*/ 374 h 617"/>
              <a:gd name="T26" fmla="*/ 604 w 617"/>
              <a:gd name="T27" fmla="*/ 13 h 617"/>
              <a:gd name="T28" fmla="*/ 243 w 617"/>
              <a:gd name="T29" fmla="*/ 39 h 617"/>
              <a:gd name="T30" fmla="*/ 172 w 617"/>
              <a:gd name="T31" fmla="*/ 63 h 617"/>
              <a:gd name="T32" fmla="*/ 115 w 617"/>
              <a:gd name="T33" fmla="*/ 101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7" h="617">
                <a:moveTo>
                  <a:pt x="115" y="101"/>
                </a:moveTo>
                <a:cubicBezTo>
                  <a:pt x="112" y="103"/>
                  <a:pt x="110" y="106"/>
                  <a:pt x="108" y="108"/>
                </a:cubicBezTo>
                <a:cubicBezTo>
                  <a:pt x="105" y="110"/>
                  <a:pt x="103" y="113"/>
                  <a:pt x="100" y="115"/>
                </a:cubicBezTo>
                <a:cubicBezTo>
                  <a:pt x="86" y="130"/>
                  <a:pt x="73" y="149"/>
                  <a:pt x="63" y="172"/>
                </a:cubicBezTo>
                <a:cubicBezTo>
                  <a:pt x="51" y="195"/>
                  <a:pt x="43" y="219"/>
                  <a:pt x="39" y="243"/>
                </a:cubicBezTo>
                <a:cubicBezTo>
                  <a:pt x="0" y="396"/>
                  <a:pt x="12" y="605"/>
                  <a:pt x="12" y="605"/>
                </a:cubicBezTo>
                <a:cubicBezTo>
                  <a:pt x="12" y="605"/>
                  <a:pt x="221" y="617"/>
                  <a:pt x="374" y="578"/>
                </a:cubicBezTo>
                <a:cubicBezTo>
                  <a:pt x="398" y="574"/>
                  <a:pt x="422" y="566"/>
                  <a:pt x="445" y="554"/>
                </a:cubicBezTo>
                <a:cubicBezTo>
                  <a:pt x="467" y="544"/>
                  <a:pt x="487" y="531"/>
                  <a:pt x="502" y="516"/>
                </a:cubicBezTo>
                <a:cubicBezTo>
                  <a:pt x="504" y="514"/>
                  <a:pt x="506" y="512"/>
                  <a:pt x="509" y="509"/>
                </a:cubicBezTo>
                <a:cubicBezTo>
                  <a:pt x="511" y="507"/>
                  <a:pt x="514" y="505"/>
                  <a:pt x="516" y="502"/>
                </a:cubicBezTo>
                <a:cubicBezTo>
                  <a:pt x="531" y="487"/>
                  <a:pt x="543" y="468"/>
                  <a:pt x="554" y="445"/>
                </a:cubicBezTo>
                <a:cubicBezTo>
                  <a:pt x="565" y="422"/>
                  <a:pt x="573" y="398"/>
                  <a:pt x="578" y="374"/>
                </a:cubicBezTo>
                <a:cubicBezTo>
                  <a:pt x="617" y="221"/>
                  <a:pt x="604" y="13"/>
                  <a:pt x="604" y="13"/>
                </a:cubicBezTo>
                <a:cubicBezTo>
                  <a:pt x="604" y="13"/>
                  <a:pt x="396" y="0"/>
                  <a:pt x="243" y="39"/>
                </a:cubicBezTo>
                <a:cubicBezTo>
                  <a:pt x="218" y="44"/>
                  <a:pt x="195" y="52"/>
                  <a:pt x="172" y="63"/>
                </a:cubicBezTo>
                <a:cubicBezTo>
                  <a:pt x="149" y="74"/>
                  <a:pt x="129" y="86"/>
                  <a:pt x="115" y="101"/>
                </a:cubicBez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21" name="Text Placeholder 20"/>
          <p:cNvSpPr>
            <a:spLocks noGrp="1"/>
          </p:cNvSpPr>
          <p:nvPr userDrawn="1">
            <p:ph type="body" sz="quarter" idx="14" hasCustomPrompt="1"/>
          </p:nvPr>
        </p:nvSpPr>
        <p:spPr>
          <a:xfrm>
            <a:off x="719496" y="2977357"/>
            <a:ext cx="2784672" cy="858011"/>
          </a:xfrm>
        </p:spPr>
        <p:txBody>
          <a:bodyPr>
            <a:noAutofit/>
          </a:bodyPr>
          <a:lstStyle>
            <a:lvl1pPr marL="0" indent="0" algn="r">
              <a:buNone/>
              <a:defRPr sz="2400">
                <a:solidFill>
                  <a:schemeClr val="accent6"/>
                </a:solidFill>
                <a:latin typeface="Calibri Light" panose="020F0302020204030204" pitchFamily="34" charset="0"/>
              </a:defRPr>
            </a:lvl1pPr>
          </a:lstStyle>
          <a:p>
            <a:pPr lvl="0"/>
            <a:r>
              <a:rPr lang="en-US" dirty="0"/>
              <a:t>This is a sample text. </a:t>
            </a:r>
          </a:p>
        </p:txBody>
      </p:sp>
      <p:sp>
        <p:nvSpPr>
          <p:cNvPr id="22" name="Text Placeholder 20"/>
          <p:cNvSpPr>
            <a:spLocks noGrp="1"/>
          </p:cNvSpPr>
          <p:nvPr userDrawn="1">
            <p:ph type="body" sz="quarter" idx="15" hasCustomPrompt="1"/>
          </p:nvPr>
        </p:nvSpPr>
        <p:spPr>
          <a:xfrm>
            <a:off x="719496" y="4801560"/>
            <a:ext cx="2784672" cy="858011"/>
          </a:xfrm>
        </p:spPr>
        <p:txBody>
          <a:bodyPr>
            <a:noAutofit/>
          </a:bodyPr>
          <a:lstStyle>
            <a:lvl1pPr marL="0" indent="0" algn="r">
              <a:buNone/>
              <a:defRPr sz="2400">
                <a:solidFill>
                  <a:schemeClr val="accent6"/>
                </a:solidFill>
                <a:latin typeface="Calibri Light" panose="020F0302020204030204" pitchFamily="34" charset="0"/>
              </a:defRPr>
            </a:lvl1pPr>
          </a:lstStyle>
          <a:p>
            <a:pPr lvl="0"/>
            <a:r>
              <a:rPr lang="en-US" dirty="0"/>
              <a:t>This is a sample text. </a:t>
            </a:r>
          </a:p>
        </p:txBody>
      </p:sp>
      <p:sp>
        <p:nvSpPr>
          <p:cNvPr id="23" name="Text Placeholder 20"/>
          <p:cNvSpPr>
            <a:spLocks noGrp="1"/>
          </p:cNvSpPr>
          <p:nvPr userDrawn="1">
            <p:ph type="body" sz="quarter" idx="16" hasCustomPrompt="1"/>
          </p:nvPr>
        </p:nvSpPr>
        <p:spPr>
          <a:xfrm>
            <a:off x="8497373" y="2977357"/>
            <a:ext cx="2784672" cy="858011"/>
          </a:xfrm>
        </p:spPr>
        <p:txBody>
          <a:bodyPr>
            <a:noAutofit/>
          </a:bodyPr>
          <a:lstStyle>
            <a:lvl1pPr marL="0" indent="0" algn="l">
              <a:buNone/>
              <a:defRPr sz="2400">
                <a:solidFill>
                  <a:schemeClr val="accent6"/>
                </a:solidFill>
                <a:latin typeface="Calibri Light" panose="020F0302020204030204" pitchFamily="34" charset="0"/>
              </a:defRPr>
            </a:lvl1pPr>
          </a:lstStyle>
          <a:p>
            <a:pPr lvl="0"/>
            <a:r>
              <a:rPr lang="en-US" dirty="0"/>
              <a:t>This is a sample text. </a:t>
            </a:r>
          </a:p>
        </p:txBody>
      </p:sp>
      <p:sp>
        <p:nvSpPr>
          <p:cNvPr id="24" name="Text Placeholder 20"/>
          <p:cNvSpPr>
            <a:spLocks noGrp="1"/>
          </p:cNvSpPr>
          <p:nvPr userDrawn="1">
            <p:ph type="body" sz="quarter" idx="17" hasCustomPrompt="1"/>
          </p:nvPr>
        </p:nvSpPr>
        <p:spPr>
          <a:xfrm>
            <a:off x="8497373" y="4801560"/>
            <a:ext cx="2784672" cy="858011"/>
          </a:xfrm>
        </p:spPr>
        <p:txBody>
          <a:bodyPr>
            <a:noAutofit/>
          </a:bodyPr>
          <a:lstStyle>
            <a:lvl1pPr marL="0" indent="0" algn="l">
              <a:buNone/>
              <a:defRPr sz="2400">
                <a:solidFill>
                  <a:schemeClr val="accent6"/>
                </a:solidFill>
                <a:latin typeface="Calibri Light" panose="020F0302020204030204" pitchFamily="34" charset="0"/>
              </a:defRPr>
            </a:lvl1pPr>
          </a:lstStyle>
          <a:p>
            <a:pPr lvl="0"/>
            <a:r>
              <a:rPr lang="en-US" dirty="0"/>
              <a:t>This is a sample text. </a:t>
            </a:r>
          </a:p>
        </p:txBody>
      </p:sp>
      <p:sp>
        <p:nvSpPr>
          <p:cNvPr id="26" name="Text Placeholder 25"/>
          <p:cNvSpPr>
            <a:spLocks noGrp="1"/>
          </p:cNvSpPr>
          <p:nvPr userDrawn="1">
            <p:ph type="body" sz="quarter" idx="18" hasCustomPrompt="1"/>
          </p:nvPr>
        </p:nvSpPr>
        <p:spPr>
          <a:xfrm>
            <a:off x="4326930" y="2733118"/>
            <a:ext cx="1473195" cy="865717"/>
          </a:xfrm>
        </p:spPr>
        <p:txBody>
          <a:bodyPr>
            <a:noAutofit/>
          </a:bodyPr>
          <a:lstStyle>
            <a:lvl1pPr marL="0" indent="0" algn="ctr">
              <a:buNone/>
              <a:defRPr sz="4267">
                <a:solidFill>
                  <a:schemeClr val="bg1"/>
                </a:solidFill>
                <a:latin typeface="Calibri Light" panose="020F0302020204030204" pitchFamily="34" charset="0"/>
              </a:defRPr>
            </a:lvl1pPr>
          </a:lstStyle>
          <a:p>
            <a:pPr lvl="0"/>
            <a:r>
              <a:rPr lang="en-US" dirty="0"/>
              <a:t>1</a:t>
            </a:r>
          </a:p>
        </p:txBody>
      </p:sp>
      <p:sp>
        <p:nvSpPr>
          <p:cNvPr id="27" name="Text Placeholder 25"/>
          <p:cNvSpPr>
            <a:spLocks noGrp="1"/>
          </p:cNvSpPr>
          <p:nvPr userDrawn="1">
            <p:ph type="body" sz="quarter" idx="19" hasCustomPrompt="1"/>
          </p:nvPr>
        </p:nvSpPr>
        <p:spPr>
          <a:xfrm>
            <a:off x="6293666" y="2998854"/>
            <a:ext cx="1222239" cy="865717"/>
          </a:xfrm>
        </p:spPr>
        <p:txBody>
          <a:bodyPr>
            <a:noAutofit/>
          </a:bodyPr>
          <a:lstStyle>
            <a:lvl1pPr marL="0" indent="0" algn="ctr">
              <a:buNone/>
              <a:defRPr sz="4267">
                <a:solidFill>
                  <a:schemeClr val="bg1"/>
                </a:solidFill>
                <a:latin typeface="Calibri Light" panose="020F0302020204030204" pitchFamily="34" charset="0"/>
              </a:defRPr>
            </a:lvl1pPr>
          </a:lstStyle>
          <a:p>
            <a:pPr lvl="0"/>
            <a:r>
              <a:rPr lang="en-US" dirty="0"/>
              <a:t>2</a:t>
            </a:r>
          </a:p>
        </p:txBody>
      </p:sp>
      <p:sp>
        <p:nvSpPr>
          <p:cNvPr id="29" name="Text Placeholder 25"/>
          <p:cNvSpPr>
            <a:spLocks noGrp="1"/>
          </p:cNvSpPr>
          <p:nvPr userDrawn="1">
            <p:ph type="body" sz="quarter" idx="20" hasCustomPrompt="1"/>
          </p:nvPr>
        </p:nvSpPr>
        <p:spPr>
          <a:xfrm>
            <a:off x="4714909" y="4551428"/>
            <a:ext cx="1222239" cy="865717"/>
          </a:xfrm>
        </p:spPr>
        <p:txBody>
          <a:bodyPr>
            <a:noAutofit/>
          </a:bodyPr>
          <a:lstStyle>
            <a:lvl1pPr marL="0" indent="0" algn="ctr">
              <a:buNone/>
              <a:defRPr sz="4267">
                <a:solidFill>
                  <a:schemeClr val="bg1"/>
                </a:solidFill>
                <a:latin typeface="Calibri Light" panose="020F0302020204030204" pitchFamily="34" charset="0"/>
              </a:defRPr>
            </a:lvl1pPr>
          </a:lstStyle>
          <a:p>
            <a:pPr lvl="0"/>
            <a:r>
              <a:rPr lang="en-US" dirty="0"/>
              <a:t>4</a:t>
            </a:r>
          </a:p>
        </p:txBody>
      </p:sp>
      <p:sp>
        <p:nvSpPr>
          <p:cNvPr id="30" name="Text Placeholder 25"/>
          <p:cNvSpPr>
            <a:spLocks noGrp="1"/>
          </p:cNvSpPr>
          <p:nvPr userDrawn="1">
            <p:ph type="body" sz="quarter" idx="21" hasCustomPrompt="1"/>
          </p:nvPr>
        </p:nvSpPr>
        <p:spPr>
          <a:xfrm>
            <a:off x="6363627" y="4705550"/>
            <a:ext cx="1473195" cy="865717"/>
          </a:xfrm>
        </p:spPr>
        <p:txBody>
          <a:bodyPr>
            <a:noAutofit/>
          </a:bodyPr>
          <a:lstStyle>
            <a:lvl1pPr marL="0" indent="0" algn="ctr">
              <a:buNone/>
              <a:defRPr sz="4267">
                <a:solidFill>
                  <a:schemeClr val="bg1"/>
                </a:solidFill>
                <a:latin typeface="Calibri Light" panose="020F0302020204030204" pitchFamily="34" charset="0"/>
              </a:defRPr>
            </a:lvl1pPr>
          </a:lstStyle>
          <a:p>
            <a:pPr lvl="0"/>
            <a:r>
              <a:rPr lang="en-US" dirty="0"/>
              <a:t>3</a:t>
            </a:r>
          </a:p>
        </p:txBody>
      </p:sp>
      <p:sp>
        <p:nvSpPr>
          <p:cNvPr id="31" name="Text Placeholder 20"/>
          <p:cNvSpPr>
            <a:spLocks noGrp="1"/>
          </p:cNvSpPr>
          <p:nvPr userDrawn="1">
            <p:ph type="body" sz="quarter" idx="22" hasCustomPrompt="1"/>
          </p:nvPr>
        </p:nvSpPr>
        <p:spPr>
          <a:xfrm>
            <a:off x="719496" y="2497304"/>
            <a:ext cx="2784672" cy="480053"/>
          </a:xfrm>
        </p:spPr>
        <p:txBody>
          <a:bodyPr>
            <a:noAutofit/>
          </a:bodyPr>
          <a:lstStyle>
            <a:lvl1pPr marL="0" indent="0" algn="r">
              <a:buNone/>
              <a:defRPr sz="2667" b="0" baseline="0">
                <a:solidFill>
                  <a:schemeClr val="accent6"/>
                </a:solidFill>
                <a:latin typeface="Calibri Light" panose="020F0302020204030204" pitchFamily="34" charset="0"/>
              </a:defRPr>
            </a:lvl1pPr>
          </a:lstStyle>
          <a:p>
            <a:pPr lvl="0"/>
            <a:r>
              <a:rPr lang="en-US" dirty="0"/>
              <a:t>Your text here</a:t>
            </a:r>
          </a:p>
        </p:txBody>
      </p:sp>
      <p:sp>
        <p:nvSpPr>
          <p:cNvPr id="32" name="Text Placeholder 20"/>
          <p:cNvSpPr>
            <a:spLocks noGrp="1"/>
          </p:cNvSpPr>
          <p:nvPr userDrawn="1">
            <p:ph type="body" sz="quarter" idx="23" hasCustomPrompt="1"/>
          </p:nvPr>
        </p:nvSpPr>
        <p:spPr>
          <a:xfrm>
            <a:off x="719496" y="4321507"/>
            <a:ext cx="2784672" cy="480053"/>
          </a:xfrm>
        </p:spPr>
        <p:txBody>
          <a:bodyPr>
            <a:noAutofit/>
          </a:bodyPr>
          <a:lstStyle>
            <a:lvl1pPr marL="0" indent="0" algn="r">
              <a:buNone/>
              <a:defRPr sz="2667" b="0" baseline="0">
                <a:solidFill>
                  <a:schemeClr val="accent6"/>
                </a:solidFill>
                <a:latin typeface="Calibri Light" panose="020F0302020204030204" pitchFamily="34" charset="0"/>
              </a:defRPr>
            </a:lvl1pPr>
          </a:lstStyle>
          <a:p>
            <a:pPr lvl="0"/>
            <a:r>
              <a:rPr lang="en-US" dirty="0"/>
              <a:t>Your text here</a:t>
            </a:r>
          </a:p>
        </p:txBody>
      </p:sp>
      <p:sp>
        <p:nvSpPr>
          <p:cNvPr id="33" name="Text Placeholder 20"/>
          <p:cNvSpPr>
            <a:spLocks noGrp="1"/>
          </p:cNvSpPr>
          <p:nvPr userDrawn="1">
            <p:ph type="body" sz="quarter" idx="24" hasCustomPrompt="1"/>
          </p:nvPr>
        </p:nvSpPr>
        <p:spPr>
          <a:xfrm>
            <a:off x="8497373" y="2497304"/>
            <a:ext cx="2784672" cy="480053"/>
          </a:xfrm>
        </p:spPr>
        <p:txBody>
          <a:bodyPr>
            <a:noAutofit/>
          </a:bodyPr>
          <a:lstStyle>
            <a:lvl1pPr marL="0" indent="0" algn="l">
              <a:buNone/>
              <a:defRPr sz="2667" b="0" baseline="0">
                <a:solidFill>
                  <a:schemeClr val="accent6"/>
                </a:solidFill>
                <a:latin typeface="Calibri Light" panose="020F0302020204030204" pitchFamily="34" charset="0"/>
              </a:defRPr>
            </a:lvl1pPr>
          </a:lstStyle>
          <a:p>
            <a:pPr lvl="0"/>
            <a:r>
              <a:rPr lang="en-US" dirty="0"/>
              <a:t>Your text here</a:t>
            </a:r>
          </a:p>
        </p:txBody>
      </p:sp>
      <p:sp>
        <p:nvSpPr>
          <p:cNvPr id="34" name="Text Placeholder 20"/>
          <p:cNvSpPr>
            <a:spLocks noGrp="1"/>
          </p:cNvSpPr>
          <p:nvPr userDrawn="1">
            <p:ph type="body" sz="quarter" idx="25" hasCustomPrompt="1"/>
          </p:nvPr>
        </p:nvSpPr>
        <p:spPr>
          <a:xfrm>
            <a:off x="8497373" y="4321507"/>
            <a:ext cx="2784672" cy="480053"/>
          </a:xfrm>
        </p:spPr>
        <p:txBody>
          <a:bodyPr>
            <a:noAutofit/>
          </a:bodyPr>
          <a:lstStyle>
            <a:lvl1pPr marL="0" indent="0" algn="l">
              <a:buNone/>
              <a:defRPr sz="2667" b="0" baseline="0">
                <a:solidFill>
                  <a:schemeClr val="accent6"/>
                </a:solidFill>
                <a:latin typeface="Calibri Light" panose="020F0302020204030204" pitchFamily="34" charset="0"/>
              </a:defRPr>
            </a:lvl1pPr>
          </a:lstStyle>
          <a:p>
            <a:pPr lvl="0"/>
            <a:r>
              <a:rPr lang="en-US" dirty="0"/>
              <a:t>Your text here</a:t>
            </a:r>
          </a:p>
        </p:txBody>
      </p:sp>
      <p:sp>
        <p:nvSpPr>
          <p:cNvPr id="28" name="Title 1"/>
          <p:cNvSpPr>
            <a:spLocks noGrp="1"/>
          </p:cNvSpPr>
          <p:nvPr userDrawn="1">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Leaf Diagram</a:t>
            </a:r>
          </a:p>
        </p:txBody>
      </p:sp>
      <p:sp>
        <p:nvSpPr>
          <p:cNvPr id="35" name="Text Placeholder 7"/>
          <p:cNvSpPr>
            <a:spLocks noGrp="1"/>
          </p:cNvSpPr>
          <p:nvPr userDrawn="1">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Tree>
    <p:extLst>
      <p:ext uri="{BB962C8B-B14F-4D97-AF65-F5344CB8AC3E}">
        <p14:creationId xmlns:p14="http://schemas.microsoft.com/office/powerpoint/2010/main" val="3597795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fade">
                                      <p:cBhvr>
                                        <p:cTn id="16" dur="500"/>
                                        <p:tgtEl>
                                          <p:spTgt spid="2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fade">
                                      <p:cBhvr>
                                        <p:cTn id="30" dur="500"/>
                                        <p:tgtEl>
                                          <p:spTgt spid="2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fade">
                                      <p:cBhvr>
                                        <p:cTn id="33" dur="500"/>
                                        <p:tgtEl>
                                          <p:spTgt spid="27">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xEl>
                                              <p:pRg st="0" end="0"/>
                                            </p:txEl>
                                          </p:spTgt>
                                        </p:tgtEl>
                                        <p:attrNameLst>
                                          <p:attrName>style.visibility</p:attrName>
                                        </p:attrNameLst>
                                      </p:cBhvr>
                                      <p:to>
                                        <p:strVal val="visible"/>
                                      </p:to>
                                    </p:set>
                                    <p:animEffect transition="in" filter="fade">
                                      <p:cBhvr>
                                        <p:cTn id="36" dur="500"/>
                                        <p:tgtEl>
                                          <p:spTgt spid="3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fade">
                                      <p:cBhvr>
                                        <p:cTn id="47" dur="500"/>
                                        <p:tgtEl>
                                          <p:spTgt spid="2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fade">
                                      <p:cBhvr>
                                        <p:cTn id="50" dur="500"/>
                                        <p:tgtEl>
                                          <p:spTgt spid="30">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xEl>
                                              <p:pRg st="0" end="0"/>
                                            </p:txEl>
                                          </p:spTgt>
                                        </p:tgtEl>
                                        <p:attrNameLst>
                                          <p:attrName>style.visibility</p:attrName>
                                        </p:attrNameLst>
                                      </p:cBhvr>
                                      <p:to>
                                        <p:strVal val="visible"/>
                                      </p:to>
                                    </p:set>
                                    <p:animEffect transition="in" filter="fade">
                                      <p:cBhvr>
                                        <p:cTn id="53" dur="500"/>
                                        <p:tgtEl>
                                          <p:spTgt spid="3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fade">
                                      <p:cBhvr>
                                        <p:cTn id="64" dur="500"/>
                                        <p:tgtEl>
                                          <p:spTgt spid="22">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Effect transition="in" filter="fade">
                                      <p:cBhvr>
                                        <p:cTn id="67" dur="500"/>
                                        <p:tgtEl>
                                          <p:spTgt spid="29">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xEl>
                                              <p:pRg st="0" end="0"/>
                                            </p:txEl>
                                          </p:spTgt>
                                        </p:tgtEl>
                                        <p:attrNameLst>
                                          <p:attrName>style.visibility</p:attrName>
                                        </p:attrNameLst>
                                      </p:cBhvr>
                                      <p:to>
                                        <p:strVal val="visible"/>
                                      </p:to>
                                    </p:set>
                                    <p:animEffect transition="in" filter="fade">
                                      <p:cBhvr>
                                        <p:cTn id="70"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ck Facts">
    <p:spTree>
      <p:nvGrpSpPr>
        <p:cNvPr id="1" name=""/>
        <p:cNvGrpSpPr/>
        <p:nvPr/>
      </p:nvGrpSpPr>
      <p:grpSpPr>
        <a:xfrm>
          <a:off x="0" y="0"/>
          <a:ext cx="0" cy="0"/>
          <a:chOff x="0" y="0"/>
          <a:chExt cx="0" cy="0"/>
        </a:xfrm>
      </p:grpSpPr>
      <p:grpSp>
        <p:nvGrpSpPr>
          <p:cNvPr id="103" name="Group 4"/>
          <p:cNvGrpSpPr>
            <a:grpSpLocks noChangeAspect="1"/>
          </p:cNvGrpSpPr>
          <p:nvPr userDrawn="1"/>
        </p:nvGrpSpPr>
        <p:grpSpPr bwMode="auto">
          <a:xfrm>
            <a:off x="1415952" y="2114774"/>
            <a:ext cx="5767187" cy="1264367"/>
            <a:chOff x="1390" y="1127"/>
            <a:chExt cx="4506" cy="988"/>
          </a:xfrm>
        </p:grpSpPr>
        <p:sp>
          <p:nvSpPr>
            <p:cNvPr id="104" name="Freeform 5"/>
            <p:cNvSpPr>
              <a:spLocks/>
            </p:cNvSpPr>
            <p:nvPr userDrawn="1"/>
          </p:nvSpPr>
          <p:spPr bwMode="auto">
            <a:xfrm>
              <a:off x="1390" y="1127"/>
              <a:ext cx="578" cy="988"/>
            </a:xfrm>
            <a:custGeom>
              <a:avLst/>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ah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105" name="Freeform 6"/>
            <p:cNvSpPr>
              <a:spLocks/>
            </p:cNvSpPr>
            <p:nvPr userDrawn="1"/>
          </p:nvSpPr>
          <p:spPr bwMode="auto">
            <a:xfrm>
              <a:off x="1990" y="1596"/>
              <a:ext cx="3906" cy="519"/>
            </a:xfrm>
            <a:custGeom>
              <a:avLst/>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6"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106" name="Freeform 7"/>
            <p:cNvSpPr>
              <a:spLocks/>
            </p:cNvSpPr>
            <p:nvPr userDrawn="1"/>
          </p:nvSpPr>
          <p:spPr bwMode="auto">
            <a:xfrm>
              <a:off x="1990" y="1596"/>
              <a:ext cx="516" cy="519"/>
            </a:xfrm>
            <a:custGeom>
              <a:avLst/>
              <a:gdLst>
                <a:gd name="T0" fmla="*/ 516 w 516"/>
                <a:gd name="T1" fmla="*/ 519 h 519"/>
                <a:gd name="T2" fmla="*/ 0 w 516"/>
                <a:gd name="T3" fmla="*/ 519 h 519"/>
                <a:gd name="T4" fmla="*/ 0 w 516"/>
                <a:gd name="T5" fmla="*/ 0 h 519"/>
                <a:gd name="T6" fmla="*/ 516 w 516"/>
                <a:gd name="T7" fmla="*/ 519 h 519"/>
              </a:gdLst>
              <a:ah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gr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17"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Quick Facts</a:t>
            </a:r>
          </a:p>
        </p:txBody>
      </p:sp>
      <p:sp>
        <p:nvSpPr>
          <p:cNvPr id="18"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128" name="Text Placeholder 20"/>
          <p:cNvSpPr>
            <a:spLocks noGrp="1"/>
          </p:cNvSpPr>
          <p:nvPr>
            <p:ph type="body" sz="quarter" idx="22" hasCustomPrompt="1"/>
          </p:nvPr>
        </p:nvSpPr>
        <p:spPr>
          <a:xfrm>
            <a:off x="2183887" y="2779245"/>
            <a:ext cx="4002261" cy="555352"/>
          </a:xfrm>
          <a:ln>
            <a:noFill/>
          </a:ln>
        </p:spPr>
        <p:txBody>
          <a:bodyPr anchor="ctr">
            <a:noAutofit/>
          </a:bodyPr>
          <a:lstStyle>
            <a:lvl1pPr marL="0" indent="0" algn="l">
              <a:buNone/>
              <a:defRPr sz="2667" b="0" baseline="0">
                <a:solidFill>
                  <a:schemeClr val="bg1"/>
                </a:solidFill>
                <a:latin typeface="Calibri Light" panose="020F0302020204030204" pitchFamily="34" charset="0"/>
              </a:defRPr>
            </a:lvl1pPr>
          </a:lstStyle>
          <a:p>
            <a:pPr lvl="0"/>
            <a:r>
              <a:rPr lang="en-US" dirty="0"/>
              <a:t>Your text here</a:t>
            </a:r>
          </a:p>
        </p:txBody>
      </p:sp>
      <p:sp>
        <p:nvSpPr>
          <p:cNvPr id="129" name="Text Placeholder 295"/>
          <p:cNvSpPr>
            <a:spLocks noGrp="1"/>
          </p:cNvSpPr>
          <p:nvPr>
            <p:ph type="body" sz="quarter" idx="23" hasCustomPrompt="1"/>
          </p:nvPr>
        </p:nvSpPr>
        <p:spPr>
          <a:xfrm>
            <a:off x="1512073" y="2084852"/>
            <a:ext cx="480017" cy="679449"/>
          </a:xfrm>
          <a:ln>
            <a:noFill/>
          </a:ln>
        </p:spPr>
        <p:txBody>
          <a:bodyPr/>
          <a:lstStyle>
            <a:lvl1pPr marL="0" indent="0">
              <a:buNone/>
              <a:defRPr b="0">
                <a:solidFill>
                  <a:schemeClr val="bg1"/>
                </a:solidFill>
                <a:latin typeface="Calibri Light" panose="020F0302020204030204" pitchFamily="34" charset="0"/>
              </a:defRPr>
            </a:lvl1pPr>
          </a:lstStyle>
          <a:p>
            <a:pPr lvl="0"/>
            <a:r>
              <a:rPr lang="fr-CA" dirty="0"/>
              <a:t>A</a:t>
            </a:r>
            <a:endParaRPr lang="en-US" dirty="0"/>
          </a:p>
        </p:txBody>
      </p:sp>
      <p:grpSp>
        <p:nvGrpSpPr>
          <p:cNvPr id="2" name="Group 1"/>
          <p:cNvGrpSpPr/>
          <p:nvPr userDrawn="1"/>
        </p:nvGrpSpPr>
        <p:grpSpPr>
          <a:xfrm>
            <a:off x="7520478" y="2114773"/>
            <a:ext cx="4086284" cy="4089184"/>
            <a:chOff x="4547880" y="1529648"/>
            <a:chExt cx="3064314" cy="3066888"/>
          </a:xfrm>
        </p:grpSpPr>
        <p:sp>
          <p:nvSpPr>
            <p:cNvPr id="140" name="Freeform 95"/>
            <p:cNvSpPr>
              <a:spLocks/>
            </p:cNvSpPr>
            <p:nvPr userDrawn="1"/>
          </p:nvSpPr>
          <p:spPr bwMode="auto">
            <a:xfrm>
              <a:off x="4547880" y="1529648"/>
              <a:ext cx="3064314" cy="3066888"/>
            </a:xfrm>
            <a:custGeom>
              <a:avLst/>
              <a:gdLst>
                <a:gd name="T0" fmla="*/ 1002 w 1004"/>
                <a:gd name="T1" fmla="*/ 553 h 1005"/>
                <a:gd name="T2" fmla="*/ 994 w 1004"/>
                <a:gd name="T3" fmla="*/ 605 h 1005"/>
                <a:gd name="T4" fmla="*/ 987 w 1004"/>
                <a:gd name="T5" fmla="*/ 636 h 1005"/>
                <a:gd name="T6" fmla="*/ 960 w 1004"/>
                <a:gd name="T7" fmla="*/ 709 h 1005"/>
                <a:gd name="T8" fmla="*/ 932 w 1004"/>
                <a:gd name="T9" fmla="*/ 763 h 1005"/>
                <a:gd name="T10" fmla="*/ 901 w 1004"/>
                <a:gd name="T11" fmla="*/ 808 h 1005"/>
                <a:gd name="T12" fmla="*/ 807 w 1004"/>
                <a:gd name="T13" fmla="*/ 901 h 1005"/>
                <a:gd name="T14" fmla="*/ 731 w 1004"/>
                <a:gd name="T15" fmla="*/ 950 h 1005"/>
                <a:gd name="T16" fmla="*/ 661 w 1004"/>
                <a:gd name="T17" fmla="*/ 979 h 1005"/>
                <a:gd name="T18" fmla="*/ 531 w 1004"/>
                <a:gd name="T19" fmla="*/ 1004 h 1005"/>
                <a:gd name="T20" fmla="*/ 488 w 1004"/>
                <a:gd name="T21" fmla="*/ 1004 h 1005"/>
                <a:gd name="T22" fmla="*/ 447 w 1004"/>
                <a:gd name="T23" fmla="*/ 1001 h 1005"/>
                <a:gd name="T24" fmla="*/ 430 w 1004"/>
                <a:gd name="T25" fmla="*/ 999 h 1005"/>
                <a:gd name="T26" fmla="*/ 416 w 1004"/>
                <a:gd name="T27" fmla="*/ 997 h 1005"/>
                <a:gd name="T28" fmla="*/ 405 w 1004"/>
                <a:gd name="T29" fmla="*/ 995 h 1005"/>
                <a:gd name="T30" fmla="*/ 351 w 1004"/>
                <a:gd name="T31" fmla="*/ 981 h 1005"/>
                <a:gd name="T32" fmla="*/ 301 w 1004"/>
                <a:gd name="T33" fmla="*/ 963 h 1005"/>
                <a:gd name="T34" fmla="*/ 240 w 1004"/>
                <a:gd name="T35" fmla="*/ 931 h 1005"/>
                <a:gd name="T36" fmla="*/ 206 w 1004"/>
                <a:gd name="T37" fmla="*/ 908 h 1005"/>
                <a:gd name="T38" fmla="*/ 172 w 1004"/>
                <a:gd name="T39" fmla="*/ 881 h 1005"/>
                <a:gd name="T40" fmla="*/ 124 w 1004"/>
                <a:gd name="T41" fmla="*/ 833 h 1005"/>
                <a:gd name="T42" fmla="*/ 93 w 1004"/>
                <a:gd name="T43" fmla="*/ 793 h 1005"/>
                <a:gd name="T44" fmla="*/ 63 w 1004"/>
                <a:gd name="T45" fmla="*/ 747 h 1005"/>
                <a:gd name="T46" fmla="*/ 35 w 1004"/>
                <a:gd name="T47" fmla="*/ 689 h 1005"/>
                <a:gd name="T48" fmla="*/ 12 w 1004"/>
                <a:gd name="T49" fmla="*/ 616 h 1005"/>
                <a:gd name="T50" fmla="*/ 4 w 1004"/>
                <a:gd name="T51" fmla="*/ 569 h 1005"/>
                <a:gd name="T52" fmla="*/ 0 w 1004"/>
                <a:gd name="T53" fmla="*/ 525 h 1005"/>
                <a:gd name="T54" fmla="*/ 0 w 1004"/>
                <a:gd name="T55" fmla="*/ 479 h 1005"/>
                <a:gd name="T56" fmla="*/ 5 w 1004"/>
                <a:gd name="T57" fmla="*/ 431 h 1005"/>
                <a:gd name="T58" fmla="*/ 17 w 1004"/>
                <a:gd name="T59" fmla="*/ 369 h 1005"/>
                <a:gd name="T60" fmla="*/ 69 w 1004"/>
                <a:gd name="T61" fmla="*/ 247 h 1005"/>
                <a:gd name="T62" fmla="*/ 88 w 1004"/>
                <a:gd name="T63" fmla="*/ 217 h 1005"/>
                <a:gd name="T64" fmla="*/ 111 w 1004"/>
                <a:gd name="T65" fmla="*/ 187 h 1005"/>
                <a:gd name="T66" fmla="*/ 164 w 1004"/>
                <a:gd name="T67" fmla="*/ 130 h 1005"/>
                <a:gd name="T68" fmla="*/ 197 w 1004"/>
                <a:gd name="T69" fmla="*/ 103 h 1005"/>
                <a:gd name="T70" fmla="*/ 247 w 1004"/>
                <a:gd name="T71" fmla="*/ 69 h 1005"/>
                <a:gd name="T72" fmla="*/ 299 w 1004"/>
                <a:gd name="T73" fmla="*/ 42 h 1005"/>
                <a:gd name="T74" fmla="*/ 353 w 1004"/>
                <a:gd name="T75" fmla="*/ 22 h 1005"/>
                <a:gd name="T76" fmla="*/ 406 w 1004"/>
                <a:gd name="T77" fmla="*/ 9 h 1005"/>
                <a:gd name="T78" fmla="*/ 441 w 1004"/>
                <a:gd name="T79" fmla="*/ 3 h 1005"/>
                <a:gd name="T80" fmla="*/ 479 w 1004"/>
                <a:gd name="T81" fmla="*/ 0 h 1005"/>
                <a:gd name="T82" fmla="*/ 527 w 1004"/>
                <a:gd name="T83" fmla="*/ 0 h 1005"/>
                <a:gd name="T84" fmla="*/ 553 w 1004"/>
                <a:gd name="T85" fmla="*/ 2 h 1005"/>
                <a:gd name="T86" fmla="*/ 631 w 1004"/>
                <a:gd name="T87" fmla="*/ 16 h 1005"/>
                <a:gd name="T88" fmla="*/ 684 w 1004"/>
                <a:gd name="T89" fmla="*/ 34 h 1005"/>
                <a:gd name="T90" fmla="*/ 749 w 1004"/>
                <a:gd name="T91" fmla="*/ 65 h 1005"/>
                <a:gd name="T92" fmla="*/ 788 w 1004"/>
                <a:gd name="T93" fmla="*/ 89 h 1005"/>
                <a:gd name="T94" fmla="*/ 831 w 1004"/>
                <a:gd name="T95" fmla="*/ 122 h 1005"/>
                <a:gd name="T96" fmla="*/ 857 w 1004"/>
                <a:gd name="T97" fmla="*/ 147 h 1005"/>
                <a:gd name="T98" fmla="*/ 892 w 1004"/>
                <a:gd name="T99" fmla="*/ 185 h 1005"/>
                <a:gd name="T100" fmla="*/ 908 w 1004"/>
                <a:gd name="T101" fmla="*/ 206 h 1005"/>
                <a:gd name="T102" fmla="*/ 924 w 1004"/>
                <a:gd name="T103" fmla="*/ 229 h 1005"/>
                <a:gd name="T104" fmla="*/ 941 w 1004"/>
                <a:gd name="T105" fmla="*/ 258 h 1005"/>
                <a:gd name="T106" fmla="*/ 965 w 1004"/>
                <a:gd name="T107" fmla="*/ 307 h 1005"/>
                <a:gd name="T108" fmla="*/ 973 w 1004"/>
                <a:gd name="T109" fmla="*/ 328 h 1005"/>
                <a:gd name="T110" fmla="*/ 978 w 1004"/>
                <a:gd name="T111" fmla="*/ 339 h 1005"/>
                <a:gd name="T112" fmla="*/ 984 w 1004"/>
                <a:gd name="T113" fmla="*/ 359 h 1005"/>
                <a:gd name="T114" fmla="*/ 994 w 1004"/>
                <a:gd name="T115" fmla="*/ 398 h 1005"/>
                <a:gd name="T116" fmla="*/ 1001 w 1004"/>
                <a:gd name="T117" fmla="*/ 444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4" h="1005">
                  <a:moveTo>
                    <a:pt x="1004" y="502"/>
                  </a:moveTo>
                  <a:cubicBezTo>
                    <a:pt x="1004" y="506"/>
                    <a:pt x="1004" y="509"/>
                    <a:pt x="1004" y="513"/>
                  </a:cubicBezTo>
                  <a:cubicBezTo>
                    <a:pt x="1004" y="516"/>
                    <a:pt x="1004" y="519"/>
                    <a:pt x="1004" y="521"/>
                  </a:cubicBezTo>
                  <a:cubicBezTo>
                    <a:pt x="1004" y="524"/>
                    <a:pt x="1004" y="524"/>
                    <a:pt x="1004" y="524"/>
                  </a:cubicBezTo>
                  <a:cubicBezTo>
                    <a:pt x="1004" y="528"/>
                    <a:pt x="1004" y="531"/>
                    <a:pt x="1003" y="534"/>
                  </a:cubicBezTo>
                  <a:cubicBezTo>
                    <a:pt x="1003" y="541"/>
                    <a:pt x="1002" y="547"/>
                    <a:pt x="1002" y="553"/>
                  </a:cubicBezTo>
                  <a:cubicBezTo>
                    <a:pt x="1002" y="555"/>
                    <a:pt x="1002" y="557"/>
                    <a:pt x="1001" y="558"/>
                  </a:cubicBezTo>
                  <a:cubicBezTo>
                    <a:pt x="1001" y="563"/>
                    <a:pt x="1000" y="569"/>
                    <a:pt x="999" y="574"/>
                  </a:cubicBezTo>
                  <a:cubicBezTo>
                    <a:pt x="999" y="575"/>
                    <a:pt x="999" y="577"/>
                    <a:pt x="999" y="578"/>
                  </a:cubicBezTo>
                  <a:cubicBezTo>
                    <a:pt x="998" y="581"/>
                    <a:pt x="998" y="585"/>
                    <a:pt x="997" y="588"/>
                  </a:cubicBezTo>
                  <a:cubicBezTo>
                    <a:pt x="997" y="591"/>
                    <a:pt x="996" y="593"/>
                    <a:pt x="996" y="596"/>
                  </a:cubicBezTo>
                  <a:cubicBezTo>
                    <a:pt x="995" y="599"/>
                    <a:pt x="995" y="602"/>
                    <a:pt x="994" y="605"/>
                  </a:cubicBezTo>
                  <a:cubicBezTo>
                    <a:pt x="994" y="606"/>
                    <a:pt x="993" y="608"/>
                    <a:pt x="993" y="609"/>
                  </a:cubicBezTo>
                  <a:cubicBezTo>
                    <a:pt x="993" y="611"/>
                    <a:pt x="992" y="613"/>
                    <a:pt x="992" y="616"/>
                  </a:cubicBezTo>
                  <a:cubicBezTo>
                    <a:pt x="991" y="617"/>
                    <a:pt x="991" y="619"/>
                    <a:pt x="990" y="621"/>
                  </a:cubicBezTo>
                  <a:cubicBezTo>
                    <a:pt x="990" y="621"/>
                    <a:pt x="990" y="621"/>
                    <a:pt x="990" y="622"/>
                  </a:cubicBezTo>
                  <a:cubicBezTo>
                    <a:pt x="989" y="625"/>
                    <a:pt x="989" y="627"/>
                    <a:pt x="988" y="630"/>
                  </a:cubicBezTo>
                  <a:cubicBezTo>
                    <a:pt x="987" y="632"/>
                    <a:pt x="987" y="634"/>
                    <a:pt x="987" y="636"/>
                  </a:cubicBezTo>
                  <a:cubicBezTo>
                    <a:pt x="984" y="646"/>
                    <a:pt x="980" y="657"/>
                    <a:pt x="977" y="667"/>
                  </a:cubicBezTo>
                  <a:cubicBezTo>
                    <a:pt x="976" y="670"/>
                    <a:pt x="975" y="673"/>
                    <a:pt x="974" y="676"/>
                  </a:cubicBezTo>
                  <a:cubicBezTo>
                    <a:pt x="972" y="679"/>
                    <a:pt x="971" y="682"/>
                    <a:pt x="970" y="685"/>
                  </a:cubicBezTo>
                  <a:cubicBezTo>
                    <a:pt x="969" y="688"/>
                    <a:pt x="968" y="691"/>
                    <a:pt x="966" y="695"/>
                  </a:cubicBezTo>
                  <a:cubicBezTo>
                    <a:pt x="965" y="697"/>
                    <a:pt x="964" y="700"/>
                    <a:pt x="963" y="703"/>
                  </a:cubicBezTo>
                  <a:cubicBezTo>
                    <a:pt x="962" y="705"/>
                    <a:pt x="961" y="707"/>
                    <a:pt x="960" y="709"/>
                  </a:cubicBezTo>
                  <a:cubicBezTo>
                    <a:pt x="957" y="716"/>
                    <a:pt x="953" y="724"/>
                    <a:pt x="949" y="731"/>
                  </a:cubicBezTo>
                  <a:cubicBezTo>
                    <a:pt x="948" y="734"/>
                    <a:pt x="946" y="737"/>
                    <a:pt x="945" y="739"/>
                  </a:cubicBezTo>
                  <a:cubicBezTo>
                    <a:pt x="945" y="740"/>
                    <a:pt x="944" y="741"/>
                    <a:pt x="944" y="742"/>
                  </a:cubicBezTo>
                  <a:cubicBezTo>
                    <a:pt x="942" y="744"/>
                    <a:pt x="941" y="747"/>
                    <a:pt x="940" y="749"/>
                  </a:cubicBezTo>
                  <a:cubicBezTo>
                    <a:pt x="939" y="751"/>
                    <a:pt x="938" y="752"/>
                    <a:pt x="937" y="754"/>
                  </a:cubicBezTo>
                  <a:cubicBezTo>
                    <a:pt x="935" y="757"/>
                    <a:pt x="933" y="760"/>
                    <a:pt x="932" y="763"/>
                  </a:cubicBezTo>
                  <a:cubicBezTo>
                    <a:pt x="931" y="764"/>
                    <a:pt x="930" y="766"/>
                    <a:pt x="929" y="768"/>
                  </a:cubicBezTo>
                  <a:cubicBezTo>
                    <a:pt x="927" y="770"/>
                    <a:pt x="926" y="772"/>
                    <a:pt x="924" y="775"/>
                  </a:cubicBezTo>
                  <a:cubicBezTo>
                    <a:pt x="922" y="778"/>
                    <a:pt x="920" y="780"/>
                    <a:pt x="919" y="783"/>
                  </a:cubicBezTo>
                  <a:cubicBezTo>
                    <a:pt x="915" y="789"/>
                    <a:pt x="911" y="794"/>
                    <a:pt x="907" y="800"/>
                  </a:cubicBezTo>
                  <a:cubicBezTo>
                    <a:pt x="905" y="802"/>
                    <a:pt x="903" y="805"/>
                    <a:pt x="901" y="808"/>
                  </a:cubicBezTo>
                  <a:cubicBezTo>
                    <a:pt x="901" y="808"/>
                    <a:pt x="901" y="808"/>
                    <a:pt x="901" y="808"/>
                  </a:cubicBezTo>
                  <a:cubicBezTo>
                    <a:pt x="898" y="811"/>
                    <a:pt x="895" y="815"/>
                    <a:pt x="892" y="819"/>
                  </a:cubicBezTo>
                  <a:cubicBezTo>
                    <a:pt x="891" y="820"/>
                    <a:pt x="891" y="821"/>
                    <a:pt x="890" y="822"/>
                  </a:cubicBezTo>
                  <a:cubicBezTo>
                    <a:pt x="888" y="823"/>
                    <a:pt x="887" y="825"/>
                    <a:pt x="886" y="826"/>
                  </a:cubicBezTo>
                  <a:cubicBezTo>
                    <a:pt x="878" y="836"/>
                    <a:pt x="870" y="844"/>
                    <a:pt x="862" y="853"/>
                  </a:cubicBezTo>
                  <a:cubicBezTo>
                    <a:pt x="860" y="855"/>
                    <a:pt x="859" y="856"/>
                    <a:pt x="857" y="857"/>
                  </a:cubicBezTo>
                  <a:cubicBezTo>
                    <a:pt x="842" y="873"/>
                    <a:pt x="825" y="888"/>
                    <a:pt x="807" y="901"/>
                  </a:cubicBezTo>
                  <a:cubicBezTo>
                    <a:pt x="806" y="902"/>
                    <a:pt x="804" y="903"/>
                    <a:pt x="803" y="905"/>
                  </a:cubicBezTo>
                  <a:cubicBezTo>
                    <a:pt x="801" y="906"/>
                    <a:pt x="799" y="907"/>
                    <a:pt x="798" y="908"/>
                  </a:cubicBezTo>
                  <a:cubicBezTo>
                    <a:pt x="790" y="914"/>
                    <a:pt x="781" y="920"/>
                    <a:pt x="773" y="925"/>
                  </a:cubicBezTo>
                  <a:cubicBezTo>
                    <a:pt x="771" y="926"/>
                    <a:pt x="769" y="928"/>
                    <a:pt x="768" y="929"/>
                  </a:cubicBezTo>
                  <a:cubicBezTo>
                    <a:pt x="757" y="935"/>
                    <a:pt x="747" y="941"/>
                    <a:pt x="736" y="947"/>
                  </a:cubicBezTo>
                  <a:cubicBezTo>
                    <a:pt x="734" y="948"/>
                    <a:pt x="733" y="949"/>
                    <a:pt x="731" y="950"/>
                  </a:cubicBezTo>
                  <a:cubicBezTo>
                    <a:pt x="729" y="950"/>
                    <a:pt x="727" y="951"/>
                    <a:pt x="725" y="952"/>
                  </a:cubicBezTo>
                  <a:cubicBezTo>
                    <a:pt x="721" y="954"/>
                    <a:pt x="717" y="956"/>
                    <a:pt x="713" y="958"/>
                  </a:cubicBezTo>
                  <a:cubicBezTo>
                    <a:pt x="710" y="960"/>
                    <a:pt x="707" y="961"/>
                    <a:pt x="703" y="963"/>
                  </a:cubicBezTo>
                  <a:cubicBezTo>
                    <a:pt x="698" y="965"/>
                    <a:pt x="694" y="967"/>
                    <a:pt x="689" y="969"/>
                  </a:cubicBezTo>
                  <a:cubicBezTo>
                    <a:pt x="687" y="969"/>
                    <a:pt x="685" y="970"/>
                    <a:pt x="683" y="971"/>
                  </a:cubicBezTo>
                  <a:cubicBezTo>
                    <a:pt x="675" y="974"/>
                    <a:pt x="668" y="976"/>
                    <a:pt x="661" y="979"/>
                  </a:cubicBezTo>
                  <a:cubicBezTo>
                    <a:pt x="659" y="980"/>
                    <a:pt x="657" y="980"/>
                    <a:pt x="655" y="981"/>
                  </a:cubicBezTo>
                  <a:cubicBezTo>
                    <a:pt x="654" y="981"/>
                    <a:pt x="653" y="982"/>
                    <a:pt x="651" y="982"/>
                  </a:cubicBezTo>
                  <a:cubicBezTo>
                    <a:pt x="649" y="983"/>
                    <a:pt x="647" y="983"/>
                    <a:pt x="645" y="984"/>
                  </a:cubicBezTo>
                  <a:cubicBezTo>
                    <a:pt x="635" y="987"/>
                    <a:pt x="625" y="989"/>
                    <a:pt x="615" y="992"/>
                  </a:cubicBezTo>
                  <a:cubicBezTo>
                    <a:pt x="613" y="992"/>
                    <a:pt x="611" y="993"/>
                    <a:pt x="609" y="993"/>
                  </a:cubicBezTo>
                  <a:cubicBezTo>
                    <a:pt x="584" y="999"/>
                    <a:pt x="558" y="1002"/>
                    <a:pt x="531" y="1004"/>
                  </a:cubicBezTo>
                  <a:cubicBezTo>
                    <a:pt x="529" y="1004"/>
                    <a:pt x="527" y="1004"/>
                    <a:pt x="525" y="1004"/>
                  </a:cubicBezTo>
                  <a:cubicBezTo>
                    <a:pt x="522" y="1004"/>
                    <a:pt x="520" y="1004"/>
                    <a:pt x="517" y="1004"/>
                  </a:cubicBezTo>
                  <a:cubicBezTo>
                    <a:pt x="516" y="1004"/>
                    <a:pt x="514" y="1004"/>
                    <a:pt x="512" y="1004"/>
                  </a:cubicBezTo>
                  <a:cubicBezTo>
                    <a:pt x="511" y="1004"/>
                    <a:pt x="510" y="1004"/>
                    <a:pt x="508" y="1004"/>
                  </a:cubicBezTo>
                  <a:cubicBezTo>
                    <a:pt x="506" y="1005"/>
                    <a:pt x="504" y="1005"/>
                    <a:pt x="502" y="1005"/>
                  </a:cubicBezTo>
                  <a:cubicBezTo>
                    <a:pt x="497" y="1005"/>
                    <a:pt x="493" y="1004"/>
                    <a:pt x="488" y="1004"/>
                  </a:cubicBezTo>
                  <a:cubicBezTo>
                    <a:pt x="487" y="1004"/>
                    <a:pt x="486" y="1004"/>
                    <a:pt x="484" y="1004"/>
                  </a:cubicBezTo>
                  <a:cubicBezTo>
                    <a:pt x="483" y="1004"/>
                    <a:pt x="482" y="1004"/>
                    <a:pt x="481" y="1004"/>
                  </a:cubicBezTo>
                  <a:cubicBezTo>
                    <a:pt x="479" y="1004"/>
                    <a:pt x="476" y="1004"/>
                    <a:pt x="474" y="1004"/>
                  </a:cubicBezTo>
                  <a:cubicBezTo>
                    <a:pt x="472" y="1004"/>
                    <a:pt x="470" y="1003"/>
                    <a:pt x="467" y="1003"/>
                  </a:cubicBezTo>
                  <a:cubicBezTo>
                    <a:pt x="462" y="1003"/>
                    <a:pt x="458" y="1003"/>
                    <a:pt x="453" y="1002"/>
                  </a:cubicBezTo>
                  <a:cubicBezTo>
                    <a:pt x="451" y="1002"/>
                    <a:pt x="449" y="1002"/>
                    <a:pt x="447" y="1001"/>
                  </a:cubicBezTo>
                  <a:cubicBezTo>
                    <a:pt x="446" y="1001"/>
                    <a:pt x="446" y="1001"/>
                    <a:pt x="446" y="1001"/>
                  </a:cubicBezTo>
                  <a:cubicBezTo>
                    <a:pt x="445" y="1001"/>
                    <a:pt x="443" y="1001"/>
                    <a:pt x="442" y="1001"/>
                  </a:cubicBezTo>
                  <a:cubicBezTo>
                    <a:pt x="441" y="1001"/>
                    <a:pt x="439" y="1001"/>
                    <a:pt x="438" y="1000"/>
                  </a:cubicBezTo>
                  <a:cubicBezTo>
                    <a:pt x="437" y="1000"/>
                    <a:pt x="437" y="1000"/>
                    <a:pt x="436" y="1000"/>
                  </a:cubicBezTo>
                  <a:cubicBezTo>
                    <a:pt x="435" y="1000"/>
                    <a:pt x="433" y="1000"/>
                    <a:pt x="432" y="1000"/>
                  </a:cubicBezTo>
                  <a:cubicBezTo>
                    <a:pt x="431" y="1000"/>
                    <a:pt x="431" y="1000"/>
                    <a:pt x="430" y="999"/>
                  </a:cubicBezTo>
                  <a:cubicBezTo>
                    <a:pt x="430" y="999"/>
                    <a:pt x="429" y="999"/>
                    <a:pt x="429" y="999"/>
                  </a:cubicBezTo>
                  <a:cubicBezTo>
                    <a:pt x="429" y="999"/>
                    <a:pt x="428" y="999"/>
                    <a:pt x="428" y="999"/>
                  </a:cubicBezTo>
                  <a:cubicBezTo>
                    <a:pt x="426" y="999"/>
                    <a:pt x="423" y="998"/>
                    <a:pt x="421" y="998"/>
                  </a:cubicBezTo>
                  <a:cubicBezTo>
                    <a:pt x="421" y="998"/>
                    <a:pt x="420" y="998"/>
                    <a:pt x="420" y="998"/>
                  </a:cubicBezTo>
                  <a:cubicBezTo>
                    <a:pt x="420" y="998"/>
                    <a:pt x="420" y="998"/>
                    <a:pt x="420" y="998"/>
                  </a:cubicBezTo>
                  <a:cubicBezTo>
                    <a:pt x="419" y="998"/>
                    <a:pt x="417" y="997"/>
                    <a:pt x="416" y="997"/>
                  </a:cubicBezTo>
                  <a:cubicBezTo>
                    <a:pt x="416" y="997"/>
                    <a:pt x="415" y="997"/>
                    <a:pt x="415" y="997"/>
                  </a:cubicBezTo>
                  <a:cubicBezTo>
                    <a:pt x="412" y="997"/>
                    <a:pt x="410" y="996"/>
                    <a:pt x="407" y="996"/>
                  </a:cubicBezTo>
                  <a:cubicBezTo>
                    <a:pt x="407" y="996"/>
                    <a:pt x="407" y="996"/>
                    <a:pt x="407" y="996"/>
                  </a:cubicBezTo>
                  <a:cubicBezTo>
                    <a:pt x="407" y="995"/>
                    <a:pt x="406" y="995"/>
                    <a:pt x="406" y="995"/>
                  </a:cubicBezTo>
                  <a:cubicBezTo>
                    <a:pt x="406" y="995"/>
                    <a:pt x="405" y="995"/>
                    <a:pt x="405" y="995"/>
                  </a:cubicBezTo>
                  <a:cubicBezTo>
                    <a:pt x="405" y="995"/>
                    <a:pt x="405" y="995"/>
                    <a:pt x="405" y="995"/>
                  </a:cubicBezTo>
                  <a:cubicBezTo>
                    <a:pt x="404" y="995"/>
                    <a:pt x="404" y="995"/>
                    <a:pt x="403" y="995"/>
                  </a:cubicBezTo>
                  <a:cubicBezTo>
                    <a:pt x="403" y="995"/>
                    <a:pt x="402" y="995"/>
                    <a:pt x="401" y="994"/>
                  </a:cubicBezTo>
                  <a:cubicBezTo>
                    <a:pt x="401" y="994"/>
                    <a:pt x="400" y="994"/>
                    <a:pt x="399" y="994"/>
                  </a:cubicBezTo>
                  <a:cubicBezTo>
                    <a:pt x="393" y="993"/>
                    <a:pt x="388" y="992"/>
                    <a:pt x="382" y="990"/>
                  </a:cubicBezTo>
                  <a:cubicBezTo>
                    <a:pt x="379" y="989"/>
                    <a:pt x="376" y="989"/>
                    <a:pt x="373" y="988"/>
                  </a:cubicBezTo>
                  <a:cubicBezTo>
                    <a:pt x="365" y="986"/>
                    <a:pt x="358" y="984"/>
                    <a:pt x="351" y="981"/>
                  </a:cubicBezTo>
                  <a:cubicBezTo>
                    <a:pt x="347" y="980"/>
                    <a:pt x="344" y="979"/>
                    <a:pt x="341" y="978"/>
                  </a:cubicBezTo>
                  <a:cubicBezTo>
                    <a:pt x="341" y="978"/>
                    <a:pt x="341" y="978"/>
                    <a:pt x="340" y="978"/>
                  </a:cubicBezTo>
                  <a:cubicBezTo>
                    <a:pt x="337" y="977"/>
                    <a:pt x="334" y="976"/>
                    <a:pt x="330" y="974"/>
                  </a:cubicBezTo>
                  <a:cubicBezTo>
                    <a:pt x="327" y="973"/>
                    <a:pt x="323" y="972"/>
                    <a:pt x="320" y="970"/>
                  </a:cubicBezTo>
                  <a:cubicBezTo>
                    <a:pt x="316" y="969"/>
                    <a:pt x="313" y="968"/>
                    <a:pt x="310" y="966"/>
                  </a:cubicBezTo>
                  <a:cubicBezTo>
                    <a:pt x="307" y="965"/>
                    <a:pt x="304" y="964"/>
                    <a:pt x="301" y="963"/>
                  </a:cubicBezTo>
                  <a:cubicBezTo>
                    <a:pt x="299" y="962"/>
                    <a:pt x="297" y="961"/>
                    <a:pt x="295" y="960"/>
                  </a:cubicBezTo>
                  <a:cubicBezTo>
                    <a:pt x="289" y="958"/>
                    <a:pt x="284" y="955"/>
                    <a:pt x="278" y="952"/>
                  </a:cubicBezTo>
                  <a:cubicBezTo>
                    <a:pt x="275" y="951"/>
                    <a:pt x="273" y="949"/>
                    <a:pt x="270" y="948"/>
                  </a:cubicBezTo>
                  <a:cubicBezTo>
                    <a:pt x="267" y="946"/>
                    <a:pt x="264" y="945"/>
                    <a:pt x="261" y="943"/>
                  </a:cubicBezTo>
                  <a:cubicBezTo>
                    <a:pt x="258" y="941"/>
                    <a:pt x="255" y="940"/>
                    <a:pt x="252" y="938"/>
                  </a:cubicBezTo>
                  <a:cubicBezTo>
                    <a:pt x="248" y="936"/>
                    <a:pt x="244" y="933"/>
                    <a:pt x="240" y="931"/>
                  </a:cubicBezTo>
                  <a:cubicBezTo>
                    <a:pt x="238" y="930"/>
                    <a:pt x="235" y="928"/>
                    <a:pt x="233" y="926"/>
                  </a:cubicBezTo>
                  <a:cubicBezTo>
                    <a:pt x="232" y="926"/>
                    <a:pt x="232" y="926"/>
                    <a:pt x="231" y="925"/>
                  </a:cubicBezTo>
                  <a:cubicBezTo>
                    <a:pt x="229" y="924"/>
                    <a:pt x="226" y="922"/>
                    <a:pt x="223" y="920"/>
                  </a:cubicBezTo>
                  <a:cubicBezTo>
                    <a:pt x="221" y="919"/>
                    <a:pt x="219" y="917"/>
                    <a:pt x="216" y="915"/>
                  </a:cubicBezTo>
                  <a:cubicBezTo>
                    <a:pt x="215" y="915"/>
                    <a:pt x="215" y="914"/>
                    <a:pt x="214" y="914"/>
                  </a:cubicBezTo>
                  <a:cubicBezTo>
                    <a:pt x="211" y="912"/>
                    <a:pt x="209" y="910"/>
                    <a:pt x="206" y="908"/>
                  </a:cubicBezTo>
                  <a:cubicBezTo>
                    <a:pt x="206" y="908"/>
                    <a:pt x="206" y="908"/>
                    <a:pt x="206" y="908"/>
                  </a:cubicBezTo>
                  <a:cubicBezTo>
                    <a:pt x="203" y="906"/>
                    <a:pt x="200" y="904"/>
                    <a:pt x="197" y="902"/>
                  </a:cubicBezTo>
                  <a:cubicBezTo>
                    <a:pt x="197" y="901"/>
                    <a:pt x="197" y="901"/>
                    <a:pt x="197" y="901"/>
                  </a:cubicBezTo>
                  <a:cubicBezTo>
                    <a:pt x="194" y="899"/>
                    <a:pt x="191" y="897"/>
                    <a:pt x="189" y="895"/>
                  </a:cubicBezTo>
                  <a:cubicBezTo>
                    <a:pt x="186" y="893"/>
                    <a:pt x="183" y="890"/>
                    <a:pt x="180" y="888"/>
                  </a:cubicBezTo>
                  <a:cubicBezTo>
                    <a:pt x="177" y="886"/>
                    <a:pt x="175" y="883"/>
                    <a:pt x="172" y="881"/>
                  </a:cubicBezTo>
                  <a:cubicBezTo>
                    <a:pt x="169" y="879"/>
                    <a:pt x="167" y="876"/>
                    <a:pt x="164" y="874"/>
                  </a:cubicBezTo>
                  <a:cubicBezTo>
                    <a:pt x="164" y="874"/>
                    <a:pt x="164" y="874"/>
                    <a:pt x="164" y="874"/>
                  </a:cubicBezTo>
                  <a:cubicBezTo>
                    <a:pt x="159" y="869"/>
                    <a:pt x="154" y="864"/>
                    <a:pt x="149" y="859"/>
                  </a:cubicBezTo>
                  <a:cubicBezTo>
                    <a:pt x="148" y="859"/>
                    <a:pt x="147" y="858"/>
                    <a:pt x="147" y="857"/>
                  </a:cubicBezTo>
                  <a:cubicBezTo>
                    <a:pt x="145" y="855"/>
                    <a:pt x="143" y="853"/>
                    <a:pt x="141" y="851"/>
                  </a:cubicBezTo>
                  <a:cubicBezTo>
                    <a:pt x="135" y="845"/>
                    <a:pt x="130" y="840"/>
                    <a:pt x="124" y="833"/>
                  </a:cubicBezTo>
                  <a:cubicBezTo>
                    <a:pt x="123" y="831"/>
                    <a:pt x="121" y="829"/>
                    <a:pt x="119" y="827"/>
                  </a:cubicBezTo>
                  <a:cubicBezTo>
                    <a:pt x="117" y="825"/>
                    <a:pt x="114" y="822"/>
                    <a:pt x="112" y="819"/>
                  </a:cubicBezTo>
                  <a:cubicBezTo>
                    <a:pt x="110" y="817"/>
                    <a:pt x="109" y="815"/>
                    <a:pt x="107" y="812"/>
                  </a:cubicBezTo>
                  <a:cubicBezTo>
                    <a:pt x="105" y="811"/>
                    <a:pt x="104" y="809"/>
                    <a:pt x="103" y="808"/>
                  </a:cubicBezTo>
                  <a:cubicBezTo>
                    <a:pt x="102" y="806"/>
                    <a:pt x="100" y="804"/>
                    <a:pt x="99" y="802"/>
                  </a:cubicBezTo>
                  <a:cubicBezTo>
                    <a:pt x="97" y="799"/>
                    <a:pt x="95" y="796"/>
                    <a:pt x="93" y="793"/>
                  </a:cubicBezTo>
                  <a:cubicBezTo>
                    <a:pt x="90" y="790"/>
                    <a:pt x="88" y="786"/>
                    <a:pt x="85" y="783"/>
                  </a:cubicBezTo>
                  <a:cubicBezTo>
                    <a:pt x="84" y="780"/>
                    <a:pt x="82" y="778"/>
                    <a:pt x="80" y="775"/>
                  </a:cubicBezTo>
                  <a:cubicBezTo>
                    <a:pt x="78" y="772"/>
                    <a:pt x="76" y="769"/>
                    <a:pt x="75" y="766"/>
                  </a:cubicBezTo>
                  <a:cubicBezTo>
                    <a:pt x="72" y="763"/>
                    <a:pt x="70" y="759"/>
                    <a:pt x="68" y="755"/>
                  </a:cubicBezTo>
                  <a:cubicBezTo>
                    <a:pt x="66" y="753"/>
                    <a:pt x="65" y="750"/>
                    <a:pt x="64" y="748"/>
                  </a:cubicBezTo>
                  <a:cubicBezTo>
                    <a:pt x="63" y="747"/>
                    <a:pt x="63" y="747"/>
                    <a:pt x="63" y="747"/>
                  </a:cubicBezTo>
                  <a:cubicBezTo>
                    <a:pt x="62" y="744"/>
                    <a:pt x="60" y="741"/>
                    <a:pt x="58" y="738"/>
                  </a:cubicBezTo>
                  <a:cubicBezTo>
                    <a:pt x="57" y="736"/>
                    <a:pt x="56" y="733"/>
                    <a:pt x="55" y="731"/>
                  </a:cubicBezTo>
                  <a:cubicBezTo>
                    <a:pt x="52" y="727"/>
                    <a:pt x="50" y="722"/>
                    <a:pt x="48" y="718"/>
                  </a:cubicBezTo>
                  <a:cubicBezTo>
                    <a:pt x="47" y="716"/>
                    <a:pt x="46" y="713"/>
                    <a:pt x="45" y="711"/>
                  </a:cubicBezTo>
                  <a:cubicBezTo>
                    <a:pt x="43" y="706"/>
                    <a:pt x="41" y="702"/>
                    <a:pt x="39" y="697"/>
                  </a:cubicBezTo>
                  <a:cubicBezTo>
                    <a:pt x="35" y="689"/>
                    <a:pt x="35" y="689"/>
                    <a:pt x="35" y="689"/>
                  </a:cubicBezTo>
                  <a:cubicBezTo>
                    <a:pt x="34" y="686"/>
                    <a:pt x="33" y="683"/>
                    <a:pt x="32" y="681"/>
                  </a:cubicBezTo>
                  <a:cubicBezTo>
                    <a:pt x="32" y="680"/>
                    <a:pt x="32" y="679"/>
                    <a:pt x="31" y="678"/>
                  </a:cubicBezTo>
                  <a:cubicBezTo>
                    <a:pt x="30" y="675"/>
                    <a:pt x="29" y="672"/>
                    <a:pt x="28" y="669"/>
                  </a:cubicBezTo>
                  <a:cubicBezTo>
                    <a:pt x="24" y="658"/>
                    <a:pt x="21" y="647"/>
                    <a:pt x="17" y="635"/>
                  </a:cubicBezTo>
                  <a:cubicBezTo>
                    <a:pt x="17" y="632"/>
                    <a:pt x="16" y="629"/>
                    <a:pt x="15" y="626"/>
                  </a:cubicBezTo>
                  <a:cubicBezTo>
                    <a:pt x="14" y="622"/>
                    <a:pt x="13" y="619"/>
                    <a:pt x="12" y="616"/>
                  </a:cubicBezTo>
                  <a:cubicBezTo>
                    <a:pt x="11" y="611"/>
                    <a:pt x="11" y="607"/>
                    <a:pt x="10" y="603"/>
                  </a:cubicBezTo>
                  <a:cubicBezTo>
                    <a:pt x="9" y="600"/>
                    <a:pt x="8" y="596"/>
                    <a:pt x="8" y="593"/>
                  </a:cubicBezTo>
                  <a:cubicBezTo>
                    <a:pt x="7" y="590"/>
                    <a:pt x="7" y="588"/>
                    <a:pt x="6" y="585"/>
                  </a:cubicBezTo>
                  <a:cubicBezTo>
                    <a:pt x="6" y="585"/>
                    <a:pt x="6" y="585"/>
                    <a:pt x="6" y="585"/>
                  </a:cubicBezTo>
                  <a:cubicBezTo>
                    <a:pt x="6" y="583"/>
                    <a:pt x="6" y="581"/>
                    <a:pt x="5" y="579"/>
                  </a:cubicBezTo>
                  <a:cubicBezTo>
                    <a:pt x="5" y="576"/>
                    <a:pt x="4" y="573"/>
                    <a:pt x="4" y="569"/>
                  </a:cubicBezTo>
                  <a:cubicBezTo>
                    <a:pt x="4" y="566"/>
                    <a:pt x="3" y="563"/>
                    <a:pt x="3" y="560"/>
                  </a:cubicBezTo>
                  <a:cubicBezTo>
                    <a:pt x="3" y="560"/>
                    <a:pt x="3" y="559"/>
                    <a:pt x="3" y="559"/>
                  </a:cubicBezTo>
                  <a:cubicBezTo>
                    <a:pt x="2" y="556"/>
                    <a:pt x="2" y="553"/>
                    <a:pt x="2" y="550"/>
                  </a:cubicBezTo>
                  <a:cubicBezTo>
                    <a:pt x="1" y="545"/>
                    <a:pt x="1" y="541"/>
                    <a:pt x="1" y="536"/>
                  </a:cubicBezTo>
                  <a:cubicBezTo>
                    <a:pt x="0" y="532"/>
                    <a:pt x="0" y="529"/>
                    <a:pt x="0" y="525"/>
                  </a:cubicBezTo>
                  <a:cubicBezTo>
                    <a:pt x="0" y="525"/>
                    <a:pt x="0" y="525"/>
                    <a:pt x="0" y="525"/>
                  </a:cubicBezTo>
                  <a:cubicBezTo>
                    <a:pt x="0" y="522"/>
                    <a:pt x="0" y="518"/>
                    <a:pt x="0" y="515"/>
                  </a:cubicBezTo>
                  <a:cubicBezTo>
                    <a:pt x="0" y="514"/>
                    <a:pt x="0" y="513"/>
                    <a:pt x="0" y="512"/>
                  </a:cubicBezTo>
                  <a:cubicBezTo>
                    <a:pt x="0" y="509"/>
                    <a:pt x="0" y="505"/>
                    <a:pt x="0" y="502"/>
                  </a:cubicBezTo>
                  <a:cubicBezTo>
                    <a:pt x="0" y="498"/>
                    <a:pt x="0" y="495"/>
                    <a:pt x="0" y="491"/>
                  </a:cubicBezTo>
                  <a:cubicBezTo>
                    <a:pt x="0" y="488"/>
                    <a:pt x="0" y="486"/>
                    <a:pt x="0" y="483"/>
                  </a:cubicBezTo>
                  <a:cubicBezTo>
                    <a:pt x="0" y="482"/>
                    <a:pt x="0" y="480"/>
                    <a:pt x="0" y="479"/>
                  </a:cubicBezTo>
                  <a:cubicBezTo>
                    <a:pt x="0" y="476"/>
                    <a:pt x="0" y="473"/>
                    <a:pt x="1" y="470"/>
                  </a:cubicBezTo>
                  <a:cubicBezTo>
                    <a:pt x="1" y="467"/>
                    <a:pt x="1" y="465"/>
                    <a:pt x="1" y="463"/>
                  </a:cubicBezTo>
                  <a:cubicBezTo>
                    <a:pt x="1" y="461"/>
                    <a:pt x="1" y="459"/>
                    <a:pt x="2" y="457"/>
                  </a:cubicBezTo>
                  <a:cubicBezTo>
                    <a:pt x="2" y="454"/>
                    <a:pt x="2" y="450"/>
                    <a:pt x="3" y="447"/>
                  </a:cubicBezTo>
                  <a:cubicBezTo>
                    <a:pt x="3" y="444"/>
                    <a:pt x="3" y="441"/>
                    <a:pt x="4" y="438"/>
                  </a:cubicBezTo>
                  <a:cubicBezTo>
                    <a:pt x="4" y="436"/>
                    <a:pt x="4" y="433"/>
                    <a:pt x="5" y="431"/>
                  </a:cubicBezTo>
                  <a:cubicBezTo>
                    <a:pt x="5" y="429"/>
                    <a:pt x="5" y="427"/>
                    <a:pt x="5" y="426"/>
                  </a:cubicBezTo>
                  <a:cubicBezTo>
                    <a:pt x="6" y="422"/>
                    <a:pt x="7" y="418"/>
                    <a:pt x="7" y="414"/>
                  </a:cubicBezTo>
                  <a:cubicBezTo>
                    <a:pt x="8" y="409"/>
                    <a:pt x="9" y="405"/>
                    <a:pt x="10" y="400"/>
                  </a:cubicBezTo>
                  <a:cubicBezTo>
                    <a:pt x="11" y="396"/>
                    <a:pt x="12" y="392"/>
                    <a:pt x="12" y="389"/>
                  </a:cubicBezTo>
                  <a:cubicBezTo>
                    <a:pt x="13" y="387"/>
                    <a:pt x="13" y="385"/>
                    <a:pt x="14" y="383"/>
                  </a:cubicBezTo>
                  <a:cubicBezTo>
                    <a:pt x="15" y="378"/>
                    <a:pt x="16" y="374"/>
                    <a:pt x="17" y="369"/>
                  </a:cubicBezTo>
                  <a:cubicBezTo>
                    <a:pt x="18" y="368"/>
                    <a:pt x="18" y="366"/>
                    <a:pt x="19" y="365"/>
                  </a:cubicBezTo>
                  <a:cubicBezTo>
                    <a:pt x="22" y="353"/>
                    <a:pt x="26" y="341"/>
                    <a:pt x="30" y="329"/>
                  </a:cubicBezTo>
                  <a:cubicBezTo>
                    <a:pt x="31" y="327"/>
                    <a:pt x="31" y="325"/>
                    <a:pt x="32" y="324"/>
                  </a:cubicBezTo>
                  <a:cubicBezTo>
                    <a:pt x="37" y="310"/>
                    <a:pt x="43" y="296"/>
                    <a:pt x="50" y="283"/>
                  </a:cubicBezTo>
                  <a:cubicBezTo>
                    <a:pt x="50" y="282"/>
                    <a:pt x="51" y="280"/>
                    <a:pt x="52" y="279"/>
                  </a:cubicBezTo>
                  <a:cubicBezTo>
                    <a:pt x="57" y="268"/>
                    <a:pt x="63" y="257"/>
                    <a:pt x="69" y="247"/>
                  </a:cubicBezTo>
                  <a:cubicBezTo>
                    <a:pt x="70" y="245"/>
                    <a:pt x="71" y="243"/>
                    <a:pt x="72" y="242"/>
                  </a:cubicBezTo>
                  <a:cubicBezTo>
                    <a:pt x="74" y="238"/>
                    <a:pt x="76" y="235"/>
                    <a:pt x="78" y="232"/>
                  </a:cubicBezTo>
                  <a:cubicBezTo>
                    <a:pt x="79" y="230"/>
                    <a:pt x="81" y="228"/>
                    <a:pt x="82" y="226"/>
                  </a:cubicBezTo>
                  <a:cubicBezTo>
                    <a:pt x="83" y="225"/>
                    <a:pt x="84" y="223"/>
                    <a:pt x="85" y="221"/>
                  </a:cubicBezTo>
                  <a:cubicBezTo>
                    <a:pt x="86" y="221"/>
                    <a:pt x="86" y="220"/>
                    <a:pt x="86" y="220"/>
                  </a:cubicBezTo>
                  <a:cubicBezTo>
                    <a:pt x="87" y="219"/>
                    <a:pt x="87" y="218"/>
                    <a:pt x="88" y="217"/>
                  </a:cubicBezTo>
                  <a:cubicBezTo>
                    <a:pt x="91" y="213"/>
                    <a:pt x="93" y="210"/>
                    <a:pt x="96" y="206"/>
                  </a:cubicBezTo>
                  <a:cubicBezTo>
                    <a:pt x="97" y="205"/>
                    <a:pt x="98" y="203"/>
                    <a:pt x="99" y="202"/>
                  </a:cubicBezTo>
                  <a:cubicBezTo>
                    <a:pt x="101" y="200"/>
                    <a:pt x="102" y="198"/>
                    <a:pt x="104" y="195"/>
                  </a:cubicBezTo>
                  <a:cubicBezTo>
                    <a:pt x="104" y="195"/>
                    <a:pt x="104" y="195"/>
                    <a:pt x="104" y="195"/>
                  </a:cubicBezTo>
                  <a:cubicBezTo>
                    <a:pt x="106" y="192"/>
                    <a:pt x="108" y="190"/>
                    <a:pt x="110" y="187"/>
                  </a:cubicBezTo>
                  <a:cubicBezTo>
                    <a:pt x="111" y="187"/>
                    <a:pt x="111" y="187"/>
                    <a:pt x="111" y="187"/>
                  </a:cubicBezTo>
                  <a:cubicBezTo>
                    <a:pt x="113" y="184"/>
                    <a:pt x="115" y="182"/>
                    <a:pt x="117" y="179"/>
                  </a:cubicBezTo>
                  <a:cubicBezTo>
                    <a:pt x="120" y="176"/>
                    <a:pt x="122" y="173"/>
                    <a:pt x="125" y="170"/>
                  </a:cubicBezTo>
                  <a:cubicBezTo>
                    <a:pt x="127" y="168"/>
                    <a:pt x="128" y="166"/>
                    <a:pt x="130" y="164"/>
                  </a:cubicBezTo>
                  <a:cubicBezTo>
                    <a:pt x="134" y="160"/>
                    <a:pt x="137" y="157"/>
                    <a:pt x="141" y="153"/>
                  </a:cubicBezTo>
                  <a:cubicBezTo>
                    <a:pt x="143" y="151"/>
                    <a:pt x="145" y="149"/>
                    <a:pt x="147" y="147"/>
                  </a:cubicBezTo>
                  <a:cubicBezTo>
                    <a:pt x="152" y="141"/>
                    <a:pt x="158" y="136"/>
                    <a:pt x="164" y="130"/>
                  </a:cubicBezTo>
                  <a:cubicBezTo>
                    <a:pt x="164" y="130"/>
                    <a:pt x="164" y="130"/>
                    <a:pt x="164" y="130"/>
                  </a:cubicBezTo>
                  <a:cubicBezTo>
                    <a:pt x="166" y="129"/>
                    <a:pt x="168" y="127"/>
                    <a:pt x="170" y="125"/>
                  </a:cubicBezTo>
                  <a:cubicBezTo>
                    <a:pt x="172" y="123"/>
                    <a:pt x="174" y="121"/>
                    <a:pt x="177" y="119"/>
                  </a:cubicBezTo>
                  <a:cubicBezTo>
                    <a:pt x="180" y="116"/>
                    <a:pt x="184" y="113"/>
                    <a:pt x="187" y="111"/>
                  </a:cubicBezTo>
                  <a:cubicBezTo>
                    <a:pt x="189" y="109"/>
                    <a:pt x="190" y="108"/>
                    <a:pt x="192" y="107"/>
                  </a:cubicBezTo>
                  <a:cubicBezTo>
                    <a:pt x="193" y="106"/>
                    <a:pt x="195" y="104"/>
                    <a:pt x="197" y="103"/>
                  </a:cubicBezTo>
                  <a:cubicBezTo>
                    <a:pt x="198" y="102"/>
                    <a:pt x="200" y="101"/>
                    <a:pt x="201" y="99"/>
                  </a:cubicBezTo>
                  <a:cubicBezTo>
                    <a:pt x="203" y="98"/>
                    <a:pt x="205" y="97"/>
                    <a:pt x="206" y="96"/>
                  </a:cubicBezTo>
                  <a:cubicBezTo>
                    <a:pt x="208" y="95"/>
                    <a:pt x="209" y="94"/>
                    <a:pt x="211" y="92"/>
                  </a:cubicBezTo>
                  <a:cubicBezTo>
                    <a:pt x="218" y="88"/>
                    <a:pt x="224" y="83"/>
                    <a:pt x="231" y="79"/>
                  </a:cubicBezTo>
                  <a:cubicBezTo>
                    <a:pt x="235" y="77"/>
                    <a:pt x="238" y="74"/>
                    <a:pt x="241" y="72"/>
                  </a:cubicBezTo>
                  <a:cubicBezTo>
                    <a:pt x="243" y="71"/>
                    <a:pt x="245" y="70"/>
                    <a:pt x="247" y="69"/>
                  </a:cubicBezTo>
                  <a:cubicBezTo>
                    <a:pt x="252" y="66"/>
                    <a:pt x="257" y="63"/>
                    <a:pt x="263" y="60"/>
                  </a:cubicBezTo>
                  <a:cubicBezTo>
                    <a:pt x="264" y="59"/>
                    <a:pt x="266" y="58"/>
                    <a:pt x="268" y="58"/>
                  </a:cubicBezTo>
                  <a:cubicBezTo>
                    <a:pt x="274" y="54"/>
                    <a:pt x="281" y="51"/>
                    <a:pt x="287" y="48"/>
                  </a:cubicBezTo>
                  <a:cubicBezTo>
                    <a:pt x="290" y="47"/>
                    <a:pt x="292" y="46"/>
                    <a:pt x="294" y="45"/>
                  </a:cubicBezTo>
                  <a:cubicBezTo>
                    <a:pt x="294" y="44"/>
                    <a:pt x="295" y="44"/>
                    <a:pt x="295" y="44"/>
                  </a:cubicBezTo>
                  <a:cubicBezTo>
                    <a:pt x="296" y="43"/>
                    <a:pt x="298" y="43"/>
                    <a:pt x="299" y="42"/>
                  </a:cubicBezTo>
                  <a:cubicBezTo>
                    <a:pt x="302" y="41"/>
                    <a:pt x="304" y="40"/>
                    <a:pt x="307" y="39"/>
                  </a:cubicBezTo>
                  <a:cubicBezTo>
                    <a:pt x="311" y="37"/>
                    <a:pt x="314" y="36"/>
                    <a:pt x="318" y="35"/>
                  </a:cubicBezTo>
                  <a:cubicBezTo>
                    <a:pt x="322" y="33"/>
                    <a:pt x="326" y="31"/>
                    <a:pt x="330" y="30"/>
                  </a:cubicBezTo>
                  <a:cubicBezTo>
                    <a:pt x="332" y="29"/>
                    <a:pt x="335" y="28"/>
                    <a:pt x="338" y="27"/>
                  </a:cubicBezTo>
                  <a:cubicBezTo>
                    <a:pt x="341" y="26"/>
                    <a:pt x="345" y="25"/>
                    <a:pt x="348" y="24"/>
                  </a:cubicBezTo>
                  <a:cubicBezTo>
                    <a:pt x="349" y="23"/>
                    <a:pt x="351" y="23"/>
                    <a:pt x="353" y="22"/>
                  </a:cubicBezTo>
                  <a:cubicBezTo>
                    <a:pt x="355" y="22"/>
                    <a:pt x="357" y="21"/>
                    <a:pt x="359" y="20"/>
                  </a:cubicBezTo>
                  <a:cubicBezTo>
                    <a:pt x="360" y="20"/>
                    <a:pt x="362" y="19"/>
                    <a:pt x="364" y="19"/>
                  </a:cubicBezTo>
                  <a:cubicBezTo>
                    <a:pt x="368" y="18"/>
                    <a:pt x="371" y="17"/>
                    <a:pt x="374" y="16"/>
                  </a:cubicBezTo>
                  <a:cubicBezTo>
                    <a:pt x="377" y="15"/>
                    <a:pt x="380" y="15"/>
                    <a:pt x="382" y="14"/>
                  </a:cubicBezTo>
                  <a:cubicBezTo>
                    <a:pt x="387" y="13"/>
                    <a:pt x="392" y="12"/>
                    <a:pt x="397" y="11"/>
                  </a:cubicBezTo>
                  <a:cubicBezTo>
                    <a:pt x="400" y="10"/>
                    <a:pt x="403" y="9"/>
                    <a:pt x="406" y="9"/>
                  </a:cubicBezTo>
                  <a:cubicBezTo>
                    <a:pt x="407" y="9"/>
                    <a:pt x="407" y="9"/>
                    <a:pt x="408" y="8"/>
                  </a:cubicBezTo>
                  <a:cubicBezTo>
                    <a:pt x="411" y="8"/>
                    <a:pt x="414" y="7"/>
                    <a:pt x="417" y="7"/>
                  </a:cubicBezTo>
                  <a:cubicBezTo>
                    <a:pt x="420" y="6"/>
                    <a:pt x="423" y="6"/>
                    <a:pt x="426" y="5"/>
                  </a:cubicBezTo>
                  <a:cubicBezTo>
                    <a:pt x="428" y="5"/>
                    <a:pt x="430" y="5"/>
                    <a:pt x="432" y="5"/>
                  </a:cubicBezTo>
                  <a:cubicBezTo>
                    <a:pt x="432" y="4"/>
                    <a:pt x="433" y="4"/>
                    <a:pt x="434" y="4"/>
                  </a:cubicBezTo>
                  <a:cubicBezTo>
                    <a:pt x="436" y="4"/>
                    <a:pt x="438" y="4"/>
                    <a:pt x="441" y="3"/>
                  </a:cubicBezTo>
                  <a:cubicBezTo>
                    <a:pt x="445" y="3"/>
                    <a:pt x="448" y="2"/>
                    <a:pt x="452" y="2"/>
                  </a:cubicBezTo>
                  <a:cubicBezTo>
                    <a:pt x="453" y="2"/>
                    <a:pt x="455" y="2"/>
                    <a:pt x="456" y="2"/>
                  </a:cubicBezTo>
                  <a:cubicBezTo>
                    <a:pt x="459" y="1"/>
                    <a:pt x="461" y="1"/>
                    <a:pt x="463" y="1"/>
                  </a:cubicBezTo>
                  <a:cubicBezTo>
                    <a:pt x="465" y="1"/>
                    <a:pt x="466" y="1"/>
                    <a:pt x="467" y="1"/>
                  </a:cubicBezTo>
                  <a:cubicBezTo>
                    <a:pt x="470" y="1"/>
                    <a:pt x="473" y="0"/>
                    <a:pt x="476" y="0"/>
                  </a:cubicBezTo>
                  <a:cubicBezTo>
                    <a:pt x="477" y="0"/>
                    <a:pt x="478" y="0"/>
                    <a:pt x="479" y="0"/>
                  </a:cubicBezTo>
                  <a:cubicBezTo>
                    <a:pt x="483" y="0"/>
                    <a:pt x="486" y="0"/>
                    <a:pt x="490" y="0"/>
                  </a:cubicBezTo>
                  <a:cubicBezTo>
                    <a:pt x="494" y="0"/>
                    <a:pt x="498" y="0"/>
                    <a:pt x="502" y="0"/>
                  </a:cubicBezTo>
                  <a:cubicBezTo>
                    <a:pt x="503" y="0"/>
                    <a:pt x="505" y="0"/>
                    <a:pt x="506" y="0"/>
                  </a:cubicBezTo>
                  <a:cubicBezTo>
                    <a:pt x="508" y="0"/>
                    <a:pt x="509" y="0"/>
                    <a:pt x="510" y="0"/>
                  </a:cubicBezTo>
                  <a:cubicBezTo>
                    <a:pt x="513" y="0"/>
                    <a:pt x="516" y="0"/>
                    <a:pt x="519" y="0"/>
                  </a:cubicBezTo>
                  <a:cubicBezTo>
                    <a:pt x="521" y="0"/>
                    <a:pt x="524" y="0"/>
                    <a:pt x="527" y="0"/>
                  </a:cubicBezTo>
                  <a:cubicBezTo>
                    <a:pt x="527" y="0"/>
                    <a:pt x="528" y="0"/>
                    <a:pt x="528" y="0"/>
                  </a:cubicBezTo>
                  <a:cubicBezTo>
                    <a:pt x="530" y="0"/>
                    <a:pt x="533" y="1"/>
                    <a:pt x="535" y="1"/>
                  </a:cubicBezTo>
                  <a:cubicBezTo>
                    <a:pt x="537" y="1"/>
                    <a:pt x="539" y="1"/>
                    <a:pt x="541" y="1"/>
                  </a:cubicBezTo>
                  <a:cubicBezTo>
                    <a:pt x="543" y="1"/>
                    <a:pt x="545" y="1"/>
                    <a:pt x="547" y="2"/>
                  </a:cubicBezTo>
                  <a:cubicBezTo>
                    <a:pt x="547" y="2"/>
                    <a:pt x="547" y="2"/>
                    <a:pt x="547" y="2"/>
                  </a:cubicBezTo>
                  <a:cubicBezTo>
                    <a:pt x="549" y="2"/>
                    <a:pt x="551" y="2"/>
                    <a:pt x="553" y="2"/>
                  </a:cubicBezTo>
                  <a:cubicBezTo>
                    <a:pt x="558" y="3"/>
                    <a:pt x="563" y="3"/>
                    <a:pt x="568" y="4"/>
                  </a:cubicBezTo>
                  <a:cubicBezTo>
                    <a:pt x="570" y="4"/>
                    <a:pt x="573" y="5"/>
                    <a:pt x="576" y="5"/>
                  </a:cubicBezTo>
                  <a:cubicBezTo>
                    <a:pt x="584" y="6"/>
                    <a:pt x="592" y="8"/>
                    <a:pt x="600" y="9"/>
                  </a:cubicBezTo>
                  <a:cubicBezTo>
                    <a:pt x="602" y="10"/>
                    <a:pt x="604" y="10"/>
                    <a:pt x="606" y="10"/>
                  </a:cubicBezTo>
                  <a:cubicBezTo>
                    <a:pt x="612" y="12"/>
                    <a:pt x="618" y="13"/>
                    <a:pt x="624" y="15"/>
                  </a:cubicBezTo>
                  <a:cubicBezTo>
                    <a:pt x="626" y="15"/>
                    <a:pt x="629" y="16"/>
                    <a:pt x="631" y="16"/>
                  </a:cubicBezTo>
                  <a:cubicBezTo>
                    <a:pt x="633" y="17"/>
                    <a:pt x="634" y="17"/>
                    <a:pt x="636" y="18"/>
                  </a:cubicBezTo>
                  <a:cubicBezTo>
                    <a:pt x="637" y="18"/>
                    <a:pt x="638" y="18"/>
                    <a:pt x="640" y="19"/>
                  </a:cubicBezTo>
                  <a:cubicBezTo>
                    <a:pt x="645" y="20"/>
                    <a:pt x="650" y="22"/>
                    <a:pt x="655" y="23"/>
                  </a:cubicBezTo>
                  <a:cubicBezTo>
                    <a:pt x="657" y="24"/>
                    <a:pt x="659" y="25"/>
                    <a:pt x="661" y="25"/>
                  </a:cubicBezTo>
                  <a:cubicBezTo>
                    <a:pt x="666" y="27"/>
                    <a:pt x="671" y="29"/>
                    <a:pt x="676" y="31"/>
                  </a:cubicBezTo>
                  <a:cubicBezTo>
                    <a:pt x="679" y="32"/>
                    <a:pt x="681" y="33"/>
                    <a:pt x="684" y="34"/>
                  </a:cubicBezTo>
                  <a:cubicBezTo>
                    <a:pt x="688" y="35"/>
                    <a:pt x="693" y="37"/>
                    <a:pt x="698" y="39"/>
                  </a:cubicBezTo>
                  <a:cubicBezTo>
                    <a:pt x="699" y="40"/>
                    <a:pt x="701" y="41"/>
                    <a:pt x="703" y="42"/>
                  </a:cubicBezTo>
                  <a:cubicBezTo>
                    <a:pt x="705" y="42"/>
                    <a:pt x="707" y="43"/>
                    <a:pt x="709" y="44"/>
                  </a:cubicBezTo>
                  <a:cubicBezTo>
                    <a:pt x="722" y="50"/>
                    <a:pt x="735" y="57"/>
                    <a:pt x="747" y="64"/>
                  </a:cubicBezTo>
                  <a:cubicBezTo>
                    <a:pt x="748" y="64"/>
                    <a:pt x="748" y="64"/>
                    <a:pt x="748" y="64"/>
                  </a:cubicBezTo>
                  <a:cubicBezTo>
                    <a:pt x="748" y="64"/>
                    <a:pt x="749" y="64"/>
                    <a:pt x="749" y="65"/>
                  </a:cubicBezTo>
                  <a:cubicBezTo>
                    <a:pt x="751" y="66"/>
                    <a:pt x="753" y="66"/>
                    <a:pt x="754" y="67"/>
                  </a:cubicBezTo>
                  <a:cubicBezTo>
                    <a:pt x="755" y="68"/>
                    <a:pt x="756" y="68"/>
                    <a:pt x="756" y="69"/>
                  </a:cubicBezTo>
                  <a:cubicBezTo>
                    <a:pt x="759" y="70"/>
                    <a:pt x="762" y="72"/>
                    <a:pt x="765" y="74"/>
                  </a:cubicBezTo>
                  <a:cubicBezTo>
                    <a:pt x="765" y="74"/>
                    <a:pt x="765" y="74"/>
                    <a:pt x="765" y="74"/>
                  </a:cubicBezTo>
                  <a:cubicBezTo>
                    <a:pt x="769" y="76"/>
                    <a:pt x="773" y="79"/>
                    <a:pt x="776" y="81"/>
                  </a:cubicBezTo>
                  <a:cubicBezTo>
                    <a:pt x="780" y="84"/>
                    <a:pt x="784" y="86"/>
                    <a:pt x="788" y="89"/>
                  </a:cubicBezTo>
                  <a:cubicBezTo>
                    <a:pt x="788" y="89"/>
                    <a:pt x="788" y="89"/>
                    <a:pt x="788" y="89"/>
                  </a:cubicBezTo>
                  <a:cubicBezTo>
                    <a:pt x="795" y="94"/>
                    <a:pt x="803" y="99"/>
                    <a:pt x="810" y="105"/>
                  </a:cubicBezTo>
                  <a:cubicBezTo>
                    <a:pt x="812" y="107"/>
                    <a:pt x="814" y="109"/>
                    <a:pt x="817" y="110"/>
                  </a:cubicBezTo>
                  <a:cubicBezTo>
                    <a:pt x="817" y="111"/>
                    <a:pt x="817" y="111"/>
                    <a:pt x="817" y="111"/>
                  </a:cubicBezTo>
                  <a:cubicBezTo>
                    <a:pt x="819" y="112"/>
                    <a:pt x="822" y="114"/>
                    <a:pt x="824" y="116"/>
                  </a:cubicBezTo>
                  <a:cubicBezTo>
                    <a:pt x="826" y="118"/>
                    <a:pt x="828" y="120"/>
                    <a:pt x="831" y="122"/>
                  </a:cubicBezTo>
                  <a:cubicBezTo>
                    <a:pt x="831" y="122"/>
                    <a:pt x="831" y="122"/>
                    <a:pt x="831" y="122"/>
                  </a:cubicBezTo>
                  <a:cubicBezTo>
                    <a:pt x="833" y="124"/>
                    <a:pt x="835" y="126"/>
                    <a:pt x="837" y="128"/>
                  </a:cubicBezTo>
                  <a:cubicBezTo>
                    <a:pt x="840" y="130"/>
                    <a:pt x="842" y="132"/>
                    <a:pt x="844" y="134"/>
                  </a:cubicBezTo>
                  <a:cubicBezTo>
                    <a:pt x="844" y="134"/>
                    <a:pt x="844" y="134"/>
                    <a:pt x="844" y="134"/>
                  </a:cubicBezTo>
                  <a:cubicBezTo>
                    <a:pt x="846" y="136"/>
                    <a:pt x="849" y="138"/>
                    <a:pt x="851" y="140"/>
                  </a:cubicBezTo>
                  <a:cubicBezTo>
                    <a:pt x="853" y="142"/>
                    <a:pt x="855" y="145"/>
                    <a:pt x="857" y="147"/>
                  </a:cubicBezTo>
                  <a:cubicBezTo>
                    <a:pt x="857" y="147"/>
                    <a:pt x="857" y="147"/>
                    <a:pt x="857" y="147"/>
                  </a:cubicBezTo>
                  <a:cubicBezTo>
                    <a:pt x="859" y="149"/>
                    <a:pt x="861" y="151"/>
                    <a:pt x="864" y="153"/>
                  </a:cubicBezTo>
                  <a:cubicBezTo>
                    <a:pt x="868" y="158"/>
                    <a:pt x="872" y="162"/>
                    <a:pt x="876" y="166"/>
                  </a:cubicBezTo>
                  <a:cubicBezTo>
                    <a:pt x="878" y="169"/>
                    <a:pt x="880" y="171"/>
                    <a:pt x="882" y="173"/>
                  </a:cubicBezTo>
                  <a:cubicBezTo>
                    <a:pt x="883" y="174"/>
                    <a:pt x="884" y="175"/>
                    <a:pt x="884" y="176"/>
                  </a:cubicBezTo>
                  <a:cubicBezTo>
                    <a:pt x="887" y="179"/>
                    <a:pt x="889" y="182"/>
                    <a:pt x="892" y="185"/>
                  </a:cubicBezTo>
                  <a:cubicBezTo>
                    <a:pt x="894" y="188"/>
                    <a:pt x="897" y="191"/>
                    <a:pt x="899" y="194"/>
                  </a:cubicBezTo>
                  <a:cubicBezTo>
                    <a:pt x="900" y="195"/>
                    <a:pt x="900" y="196"/>
                    <a:pt x="901" y="197"/>
                  </a:cubicBezTo>
                  <a:cubicBezTo>
                    <a:pt x="903" y="199"/>
                    <a:pt x="905" y="202"/>
                    <a:pt x="907" y="205"/>
                  </a:cubicBezTo>
                  <a:cubicBezTo>
                    <a:pt x="907" y="205"/>
                    <a:pt x="907" y="205"/>
                    <a:pt x="907" y="205"/>
                  </a:cubicBezTo>
                  <a:cubicBezTo>
                    <a:pt x="907" y="205"/>
                    <a:pt x="907" y="205"/>
                    <a:pt x="907" y="205"/>
                  </a:cubicBezTo>
                  <a:cubicBezTo>
                    <a:pt x="908" y="205"/>
                    <a:pt x="908" y="206"/>
                    <a:pt x="908" y="206"/>
                  </a:cubicBezTo>
                  <a:cubicBezTo>
                    <a:pt x="908" y="206"/>
                    <a:pt x="908" y="206"/>
                    <a:pt x="908" y="206"/>
                  </a:cubicBezTo>
                  <a:cubicBezTo>
                    <a:pt x="912" y="211"/>
                    <a:pt x="915" y="216"/>
                    <a:pt x="919" y="221"/>
                  </a:cubicBezTo>
                  <a:cubicBezTo>
                    <a:pt x="919" y="221"/>
                    <a:pt x="919" y="222"/>
                    <a:pt x="919" y="222"/>
                  </a:cubicBezTo>
                  <a:cubicBezTo>
                    <a:pt x="919" y="222"/>
                    <a:pt x="920" y="223"/>
                    <a:pt x="921" y="224"/>
                  </a:cubicBezTo>
                  <a:cubicBezTo>
                    <a:pt x="922" y="226"/>
                    <a:pt x="922" y="227"/>
                    <a:pt x="923" y="228"/>
                  </a:cubicBezTo>
                  <a:cubicBezTo>
                    <a:pt x="924" y="229"/>
                    <a:pt x="924" y="229"/>
                    <a:pt x="924" y="229"/>
                  </a:cubicBezTo>
                  <a:cubicBezTo>
                    <a:pt x="924" y="229"/>
                    <a:pt x="924" y="229"/>
                    <a:pt x="924" y="229"/>
                  </a:cubicBezTo>
                  <a:cubicBezTo>
                    <a:pt x="925" y="231"/>
                    <a:pt x="926" y="233"/>
                    <a:pt x="928" y="235"/>
                  </a:cubicBezTo>
                  <a:cubicBezTo>
                    <a:pt x="929" y="237"/>
                    <a:pt x="930" y="239"/>
                    <a:pt x="931" y="241"/>
                  </a:cubicBezTo>
                  <a:cubicBezTo>
                    <a:pt x="932" y="243"/>
                    <a:pt x="934" y="245"/>
                    <a:pt x="935" y="247"/>
                  </a:cubicBezTo>
                  <a:cubicBezTo>
                    <a:pt x="936" y="249"/>
                    <a:pt x="938" y="252"/>
                    <a:pt x="939" y="254"/>
                  </a:cubicBezTo>
                  <a:cubicBezTo>
                    <a:pt x="940" y="256"/>
                    <a:pt x="941" y="257"/>
                    <a:pt x="941" y="258"/>
                  </a:cubicBezTo>
                  <a:cubicBezTo>
                    <a:pt x="943" y="260"/>
                    <a:pt x="944" y="262"/>
                    <a:pt x="945" y="264"/>
                  </a:cubicBezTo>
                  <a:cubicBezTo>
                    <a:pt x="947" y="268"/>
                    <a:pt x="949" y="272"/>
                    <a:pt x="951" y="276"/>
                  </a:cubicBezTo>
                  <a:cubicBezTo>
                    <a:pt x="952" y="278"/>
                    <a:pt x="953" y="281"/>
                    <a:pt x="954" y="283"/>
                  </a:cubicBezTo>
                  <a:cubicBezTo>
                    <a:pt x="955" y="285"/>
                    <a:pt x="956" y="287"/>
                    <a:pt x="957" y="289"/>
                  </a:cubicBezTo>
                  <a:cubicBezTo>
                    <a:pt x="958" y="291"/>
                    <a:pt x="959" y="293"/>
                    <a:pt x="960" y="295"/>
                  </a:cubicBezTo>
                  <a:cubicBezTo>
                    <a:pt x="962" y="299"/>
                    <a:pt x="964" y="303"/>
                    <a:pt x="965" y="307"/>
                  </a:cubicBezTo>
                  <a:cubicBezTo>
                    <a:pt x="966" y="309"/>
                    <a:pt x="967" y="312"/>
                    <a:pt x="968" y="314"/>
                  </a:cubicBezTo>
                  <a:cubicBezTo>
                    <a:pt x="969" y="316"/>
                    <a:pt x="970" y="318"/>
                    <a:pt x="970" y="320"/>
                  </a:cubicBezTo>
                  <a:cubicBezTo>
                    <a:pt x="971" y="322"/>
                    <a:pt x="972" y="324"/>
                    <a:pt x="973" y="326"/>
                  </a:cubicBezTo>
                  <a:cubicBezTo>
                    <a:pt x="973" y="326"/>
                    <a:pt x="973" y="326"/>
                    <a:pt x="973" y="326"/>
                  </a:cubicBezTo>
                  <a:cubicBezTo>
                    <a:pt x="973" y="327"/>
                    <a:pt x="973" y="327"/>
                    <a:pt x="973" y="328"/>
                  </a:cubicBezTo>
                  <a:cubicBezTo>
                    <a:pt x="973" y="328"/>
                    <a:pt x="973" y="328"/>
                    <a:pt x="973" y="328"/>
                  </a:cubicBezTo>
                  <a:cubicBezTo>
                    <a:pt x="974" y="329"/>
                    <a:pt x="974" y="330"/>
                    <a:pt x="974" y="330"/>
                  </a:cubicBezTo>
                  <a:cubicBezTo>
                    <a:pt x="974" y="331"/>
                    <a:pt x="974" y="331"/>
                    <a:pt x="974" y="331"/>
                  </a:cubicBezTo>
                  <a:cubicBezTo>
                    <a:pt x="974" y="331"/>
                    <a:pt x="974" y="331"/>
                    <a:pt x="974" y="331"/>
                  </a:cubicBezTo>
                  <a:cubicBezTo>
                    <a:pt x="974" y="331"/>
                    <a:pt x="975" y="331"/>
                    <a:pt x="975" y="331"/>
                  </a:cubicBezTo>
                  <a:cubicBezTo>
                    <a:pt x="975" y="332"/>
                    <a:pt x="976" y="334"/>
                    <a:pt x="976" y="336"/>
                  </a:cubicBezTo>
                  <a:cubicBezTo>
                    <a:pt x="977" y="337"/>
                    <a:pt x="977" y="338"/>
                    <a:pt x="978" y="339"/>
                  </a:cubicBezTo>
                  <a:cubicBezTo>
                    <a:pt x="978" y="341"/>
                    <a:pt x="979" y="343"/>
                    <a:pt x="979" y="345"/>
                  </a:cubicBezTo>
                  <a:cubicBezTo>
                    <a:pt x="980" y="347"/>
                    <a:pt x="981" y="349"/>
                    <a:pt x="981" y="351"/>
                  </a:cubicBezTo>
                  <a:cubicBezTo>
                    <a:pt x="981" y="351"/>
                    <a:pt x="981" y="351"/>
                    <a:pt x="981" y="352"/>
                  </a:cubicBezTo>
                  <a:cubicBezTo>
                    <a:pt x="982" y="352"/>
                    <a:pt x="982" y="353"/>
                    <a:pt x="982" y="354"/>
                  </a:cubicBezTo>
                  <a:cubicBezTo>
                    <a:pt x="983" y="355"/>
                    <a:pt x="983" y="356"/>
                    <a:pt x="983" y="358"/>
                  </a:cubicBezTo>
                  <a:cubicBezTo>
                    <a:pt x="983" y="358"/>
                    <a:pt x="984" y="358"/>
                    <a:pt x="984" y="359"/>
                  </a:cubicBezTo>
                  <a:cubicBezTo>
                    <a:pt x="985" y="362"/>
                    <a:pt x="986" y="365"/>
                    <a:pt x="987" y="369"/>
                  </a:cubicBezTo>
                  <a:cubicBezTo>
                    <a:pt x="987" y="372"/>
                    <a:pt x="988" y="375"/>
                    <a:pt x="989" y="378"/>
                  </a:cubicBezTo>
                  <a:cubicBezTo>
                    <a:pt x="989" y="380"/>
                    <a:pt x="990" y="381"/>
                    <a:pt x="990" y="383"/>
                  </a:cubicBezTo>
                  <a:cubicBezTo>
                    <a:pt x="991" y="385"/>
                    <a:pt x="991" y="387"/>
                    <a:pt x="992" y="389"/>
                  </a:cubicBezTo>
                  <a:cubicBezTo>
                    <a:pt x="992" y="391"/>
                    <a:pt x="993" y="394"/>
                    <a:pt x="993" y="397"/>
                  </a:cubicBezTo>
                  <a:cubicBezTo>
                    <a:pt x="994" y="398"/>
                    <a:pt x="994" y="398"/>
                    <a:pt x="994" y="398"/>
                  </a:cubicBezTo>
                  <a:cubicBezTo>
                    <a:pt x="994" y="399"/>
                    <a:pt x="994" y="400"/>
                    <a:pt x="994" y="401"/>
                  </a:cubicBezTo>
                  <a:cubicBezTo>
                    <a:pt x="995" y="407"/>
                    <a:pt x="997" y="413"/>
                    <a:pt x="998" y="419"/>
                  </a:cubicBezTo>
                  <a:cubicBezTo>
                    <a:pt x="998" y="421"/>
                    <a:pt x="998" y="423"/>
                    <a:pt x="999" y="426"/>
                  </a:cubicBezTo>
                  <a:cubicBezTo>
                    <a:pt x="999" y="428"/>
                    <a:pt x="999" y="430"/>
                    <a:pt x="1000" y="432"/>
                  </a:cubicBezTo>
                  <a:cubicBezTo>
                    <a:pt x="1000" y="434"/>
                    <a:pt x="1000" y="437"/>
                    <a:pt x="1001" y="439"/>
                  </a:cubicBezTo>
                  <a:cubicBezTo>
                    <a:pt x="1001" y="441"/>
                    <a:pt x="1001" y="443"/>
                    <a:pt x="1001" y="444"/>
                  </a:cubicBezTo>
                  <a:cubicBezTo>
                    <a:pt x="1002" y="451"/>
                    <a:pt x="1002" y="457"/>
                    <a:pt x="1003" y="463"/>
                  </a:cubicBezTo>
                  <a:cubicBezTo>
                    <a:pt x="1003" y="470"/>
                    <a:pt x="1004" y="476"/>
                    <a:pt x="1004" y="482"/>
                  </a:cubicBezTo>
                  <a:cubicBezTo>
                    <a:pt x="1004" y="489"/>
                    <a:pt x="1004" y="495"/>
                    <a:pt x="1004" y="502"/>
                  </a:cubicBezTo>
                  <a:close/>
                </a:path>
              </a:pathLst>
            </a:custGeom>
            <a:solidFill>
              <a:schemeClr val="accent4">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nvGrpSpPr>
            <p:cNvPr id="141" name="Group 94"/>
            <p:cNvGrpSpPr>
              <a:grpSpLocks noChangeAspect="1"/>
            </p:cNvGrpSpPr>
            <p:nvPr userDrawn="1"/>
          </p:nvGrpSpPr>
          <p:grpSpPr bwMode="auto">
            <a:xfrm>
              <a:off x="4798739" y="1708476"/>
              <a:ext cx="2813247" cy="2875046"/>
              <a:chOff x="1886" y="566"/>
              <a:chExt cx="2185" cy="2233"/>
            </a:xfrm>
            <a:solidFill>
              <a:schemeClr val="accent4">
                <a:lumMod val="75000"/>
              </a:schemeClr>
            </a:solidFill>
          </p:grpSpPr>
          <p:sp>
            <p:nvSpPr>
              <p:cNvPr id="142" name="Freeform 96"/>
              <p:cNvSpPr>
                <a:spLocks noEditPoints="1"/>
              </p:cNvSpPr>
              <p:nvPr userDrawn="1"/>
            </p:nvSpPr>
            <p:spPr bwMode="auto">
              <a:xfrm>
                <a:off x="2753" y="566"/>
                <a:ext cx="751" cy="325"/>
              </a:xfrm>
              <a:custGeom>
                <a:avLst/>
                <a:gdLst>
                  <a:gd name="T0" fmla="*/ 302 w 317"/>
                  <a:gd name="T1" fmla="*/ 14 h 137"/>
                  <a:gd name="T2" fmla="*/ 57 w 317"/>
                  <a:gd name="T3" fmla="*/ 13 h 137"/>
                  <a:gd name="T4" fmla="*/ 51 w 317"/>
                  <a:gd name="T5" fmla="*/ 16 h 137"/>
                  <a:gd name="T6" fmla="*/ 75 w 317"/>
                  <a:gd name="T7" fmla="*/ 14 h 137"/>
                  <a:gd name="T8" fmla="*/ 123 w 317"/>
                  <a:gd name="T9" fmla="*/ 108 h 137"/>
                  <a:gd name="T10" fmla="*/ 123 w 317"/>
                  <a:gd name="T11" fmla="*/ 108 h 137"/>
                  <a:gd name="T12" fmla="*/ 269 w 317"/>
                  <a:gd name="T13" fmla="*/ 3 h 137"/>
                  <a:gd name="T14" fmla="*/ 265 w 317"/>
                  <a:gd name="T15" fmla="*/ 59 h 137"/>
                  <a:gd name="T16" fmla="*/ 262 w 317"/>
                  <a:gd name="T17" fmla="*/ 54 h 137"/>
                  <a:gd name="T18" fmla="*/ 277 w 317"/>
                  <a:gd name="T19" fmla="*/ 59 h 137"/>
                  <a:gd name="T20" fmla="*/ 259 w 317"/>
                  <a:gd name="T21" fmla="*/ 10 h 137"/>
                  <a:gd name="T22" fmla="*/ 259 w 317"/>
                  <a:gd name="T23" fmla="*/ 10 h 137"/>
                  <a:gd name="T24" fmla="*/ 298 w 317"/>
                  <a:gd name="T25" fmla="*/ 6 h 137"/>
                  <a:gd name="T26" fmla="*/ 298 w 317"/>
                  <a:gd name="T27" fmla="*/ 7 h 137"/>
                  <a:gd name="T28" fmla="*/ 308 w 317"/>
                  <a:gd name="T29" fmla="*/ 10 h 137"/>
                  <a:gd name="T30" fmla="*/ 304 w 317"/>
                  <a:gd name="T31" fmla="*/ 24 h 137"/>
                  <a:gd name="T32" fmla="*/ 297 w 317"/>
                  <a:gd name="T33" fmla="*/ 28 h 137"/>
                  <a:gd name="T34" fmla="*/ 302 w 317"/>
                  <a:gd name="T35" fmla="*/ 36 h 137"/>
                  <a:gd name="T36" fmla="*/ 298 w 317"/>
                  <a:gd name="T37" fmla="*/ 40 h 137"/>
                  <a:gd name="T38" fmla="*/ 277 w 317"/>
                  <a:gd name="T39" fmla="*/ 55 h 137"/>
                  <a:gd name="T40" fmla="*/ 279 w 317"/>
                  <a:gd name="T41" fmla="*/ 71 h 137"/>
                  <a:gd name="T42" fmla="*/ 249 w 317"/>
                  <a:gd name="T43" fmla="*/ 70 h 137"/>
                  <a:gd name="T44" fmla="*/ 260 w 317"/>
                  <a:gd name="T45" fmla="*/ 70 h 137"/>
                  <a:gd name="T46" fmla="*/ 261 w 317"/>
                  <a:gd name="T47" fmla="*/ 71 h 137"/>
                  <a:gd name="T48" fmla="*/ 226 w 317"/>
                  <a:gd name="T49" fmla="*/ 85 h 137"/>
                  <a:gd name="T50" fmla="*/ 194 w 317"/>
                  <a:gd name="T51" fmla="*/ 96 h 137"/>
                  <a:gd name="T52" fmla="*/ 163 w 317"/>
                  <a:gd name="T53" fmla="*/ 118 h 137"/>
                  <a:gd name="T54" fmla="*/ 129 w 317"/>
                  <a:gd name="T55" fmla="*/ 131 h 137"/>
                  <a:gd name="T56" fmla="*/ 121 w 317"/>
                  <a:gd name="T57" fmla="*/ 88 h 137"/>
                  <a:gd name="T58" fmla="*/ 130 w 317"/>
                  <a:gd name="T59" fmla="*/ 69 h 137"/>
                  <a:gd name="T60" fmla="*/ 146 w 317"/>
                  <a:gd name="T61" fmla="*/ 70 h 137"/>
                  <a:gd name="T62" fmla="*/ 140 w 317"/>
                  <a:gd name="T63" fmla="*/ 61 h 137"/>
                  <a:gd name="T64" fmla="*/ 136 w 317"/>
                  <a:gd name="T65" fmla="*/ 54 h 137"/>
                  <a:gd name="T66" fmla="*/ 91 w 317"/>
                  <a:gd name="T67" fmla="*/ 35 h 137"/>
                  <a:gd name="T68" fmla="*/ 90 w 317"/>
                  <a:gd name="T69" fmla="*/ 34 h 137"/>
                  <a:gd name="T70" fmla="*/ 105 w 317"/>
                  <a:gd name="T71" fmla="*/ 31 h 137"/>
                  <a:gd name="T72" fmla="*/ 128 w 317"/>
                  <a:gd name="T73" fmla="*/ 17 h 137"/>
                  <a:gd name="T74" fmla="*/ 151 w 317"/>
                  <a:gd name="T75" fmla="*/ 7 h 137"/>
                  <a:gd name="T76" fmla="*/ 127 w 317"/>
                  <a:gd name="T77" fmla="*/ 10 h 137"/>
                  <a:gd name="T78" fmla="*/ 76 w 317"/>
                  <a:gd name="T79" fmla="*/ 23 h 137"/>
                  <a:gd name="T80" fmla="*/ 55 w 317"/>
                  <a:gd name="T81" fmla="*/ 35 h 137"/>
                  <a:gd name="T82" fmla="*/ 33 w 317"/>
                  <a:gd name="T83" fmla="*/ 36 h 137"/>
                  <a:gd name="T84" fmla="*/ 5 w 317"/>
                  <a:gd name="T85" fmla="*/ 34 h 137"/>
                  <a:gd name="T86" fmla="*/ 20 w 317"/>
                  <a:gd name="T87" fmla="*/ 31 h 137"/>
                  <a:gd name="T88" fmla="*/ 30 w 317"/>
                  <a:gd name="T89" fmla="*/ 31 h 137"/>
                  <a:gd name="T90" fmla="*/ 44 w 317"/>
                  <a:gd name="T91" fmla="*/ 23 h 137"/>
                  <a:gd name="T92" fmla="*/ 1 w 317"/>
                  <a:gd name="T93" fmla="*/ 17 h 137"/>
                  <a:gd name="T94" fmla="*/ 39 w 317"/>
                  <a:gd name="T95" fmla="*/ 18 h 137"/>
                  <a:gd name="T96" fmla="*/ 34 w 317"/>
                  <a:gd name="T97" fmla="*/ 13 h 137"/>
                  <a:gd name="T98" fmla="*/ 32 w 317"/>
                  <a:gd name="T99" fmla="*/ 9 h 137"/>
                  <a:gd name="T100" fmla="*/ 127 w 317"/>
                  <a:gd name="T101" fmla="*/ 5 h 137"/>
                  <a:gd name="T102" fmla="*/ 195 w 317"/>
                  <a:gd name="T103" fmla="*/ 5 h 137"/>
                  <a:gd name="T104" fmla="*/ 207 w 317"/>
                  <a:gd name="T105" fmla="*/ 5 h 137"/>
                  <a:gd name="T106" fmla="*/ 231 w 317"/>
                  <a:gd name="T107" fmla="*/ 5 h 137"/>
                  <a:gd name="T108" fmla="*/ 276 w 317"/>
                  <a:gd name="T109" fmla="*/ 2 h 137"/>
                  <a:gd name="T110" fmla="*/ 284 w 317"/>
                  <a:gd name="T111" fmla="*/ 3 h 137"/>
                  <a:gd name="T112" fmla="*/ 300 w 317"/>
                  <a:gd name="T113" fmla="*/ 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7" h="137">
                    <a:moveTo>
                      <a:pt x="302" y="14"/>
                    </a:moveTo>
                    <a:cubicBezTo>
                      <a:pt x="315" y="10"/>
                      <a:pt x="313" y="17"/>
                      <a:pt x="302" y="14"/>
                    </a:cubicBezTo>
                    <a:close/>
                    <a:moveTo>
                      <a:pt x="51" y="16"/>
                    </a:moveTo>
                    <a:cubicBezTo>
                      <a:pt x="52" y="14"/>
                      <a:pt x="55" y="14"/>
                      <a:pt x="57" y="13"/>
                    </a:cubicBezTo>
                    <a:cubicBezTo>
                      <a:pt x="57" y="16"/>
                      <a:pt x="58" y="17"/>
                      <a:pt x="60" y="17"/>
                    </a:cubicBezTo>
                    <a:cubicBezTo>
                      <a:pt x="58" y="22"/>
                      <a:pt x="56" y="14"/>
                      <a:pt x="51" y="16"/>
                    </a:cubicBezTo>
                    <a:close/>
                    <a:moveTo>
                      <a:pt x="62" y="14"/>
                    </a:moveTo>
                    <a:cubicBezTo>
                      <a:pt x="65" y="11"/>
                      <a:pt x="71" y="15"/>
                      <a:pt x="75" y="14"/>
                    </a:cubicBezTo>
                    <a:cubicBezTo>
                      <a:pt x="72" y="18"/>
                      <a:pt x="67" y="13"/>
                      <a:pt x="62" y="14"/>
                    </a:cubicBezTo>
                    <a:close/>
                    <a:moveTo>
                      <a:pt x="123" y="108"/>
                    </a:moveTo>
                    <a:cubicBezTo>
                      <a:pt x="124" y="106"/>
                      <a:pt x="132" y="102"/>
                      <a:pt x="131" y="107"/>
                    </a:cubicBezTo>
                    <a:cubicBezTo>
                      <a:pt x="128" y="104"/>
                      <a:pt x="128" y="109"/>
                      <a:pt x="123" y="108"/>
                    </a:cubicBezTo>
                    <a:close/>
                    <a:moveTo>
                      <a:pt x="252" y="5"/>
                    </a:moveTo>
                    <a:cubicBezTo>
                      <a:pt x="256" y="3"/>
                      <a:pt x="263" y="3"/>
                      <a:pt x="269" y="3"/>
                    </a:cubicBezTo>
                    <a:cubicBezTo>
                      <a:pt x="265" y="5"/>
                      <a:pt x="258" y="5"/>
                      <a:pt x="252" y="5"/>
                    </a:cubicBezTo>
                    <a:close/>
                    <a:moveTo>
                      <a:pt x="265" y="59"/>
                    </a:moveTo>
                    <a:cubicBezTo>
                      <a:pt x="268" y="58"/>
                      <a:pt x="270" y="58"/>
                      <a:pt x="268" y="54"/>
                    </a:cubicBezTo>
                    <a:cubicBezTo>
                      <a:pt x="264" y="53"/>
                      <a:pt x="264" y="56"/>
                      <a:pt x="262" y="54"/>
                    </a:cubicBezTo>
                    <a:cubicBezTo>
                      <a:pt x="263" y="50"/>
                      <a:pt x="279" y="55"/>
                      <a:pt x="270" y="55"/>
                    </a:cubicBezTo>
                    <a:cubicBezTo>
                      <a:pt x="270" y="59"/>
                      <a:pt x="273" y="59"/>
                      <a:pt x="277" y="59"/>
                    </a:cubicBezTo>
                    <a:cubicBezTo>
                      <a:pt x="274" y="63"/>
                      <a:pt x="270" y="58"/>
                      <a:pt x="265" y="59"/>
                    </a:cubicBezTo>
                    <a:close/>
                    <a:moveTo>
                      <a:pt x="259" y="10"/>
                    </a:moveTo>
                    <a:cubicBezTo>
                      <a:pt x="264" y="7"/>
                      <a:pt x="271" y="6"/>
                      <a:pt x="278" y="6"/>
                    </a:cubicBezTo>
                    <a:cubicBezTo>
                      <a:pt x="274" y="10"/>
                      <a:pt x="265" y="9"/>
                      <a:pt x="259" y="10"/>
                    </a:cubicBezTo>
                    <a:close/>
                    <a:moveTo>
                      <a:pt x="301" y="6"/>
                    </a:moveTo>
                    <a:cubicBezTo>
                      <a:pt x="300" y="6"/>
                      <a:pt x="300" y="7"/>
                      <a:pt x="298" y="6"/>
                    </a:cubicBezTo>
                    <a:cubicBezTo>
                      <a:pt x="287" y="6"/>
                      <a:pt x="287" y="6"/>
                      <a:pt x="287" y="6"/>
                    </a:cubicBezTo>
                    <a:cubicBezTo>
                      <a:pt x="288" y="12"/>
                      <a:pt x="295" y="7"/>
                      <a:pt x="298" y="7"/>
                    </a:cubicBezTo>
                    <a:cubicBezTo>
                      <a:pt x="301" y="8"/>
                      <a:pt x="296" y="9"/>
                      <a:pt x="297" y="11"/>
                    </a:cubicBezTo>
                    <a:cubicBezTo>
                      <a:pt x="300" y="11"/>
                      <a:pt x="304" y="10"/>
                      <a:pt x="308" y="10"/>
                    </a:cubicBezTo>
                    <a:cubicBezTo>
                      <a:pt x="311" y="11"/>
                      <a:pt x="314" y="13"/>
                      <a:pt x="317" y="15"/>
                    </a:cubicBezTo>
                    <a:cubicBezTo>
                      <a:pt x="311" y="17"/>
                      <a:pt x="306" y="20"/>
                      <a:pt x="304" y="24"/>
                    </a:cubicBezTo>
                    <a:cubicBezTo>
                      <a:pt x="302" y="18"/>
                      <a:pt x="295" y="26"/>
                      <a:pt x="293" y="28"/>
                    </a:cubicBezTo>
                    <a:cubicBezTo>
                      <a:pt x="297" y="28"/>
                      <a:pt x="297" y="28"/>
                      <a:pt x="297" y="28"/>
                    </a:cubicBezTo>
                    <a:cubicBezTo>
                      <a:pt x="297" y="29"/>
                      <a:pt x="298" y="30"/>
                      <a:pt x="299" y="31"/>
                    </a:cubicBezTo>
                    <a:cubicBezTo>
                      <a:pt x="309" y="28"/>
                      <a:pt x="305" y="35"/>
                      <a:pt x="302" y="36"/>
                    </a:cubicBezTo>
                    <a:cubicBezTo>
                      <a:pt x="303" y="36"/>
                      <a:pt x="291" y="29"/>
                      <a:pt x="290" y="36"/>
                    </a:cubicBezTo>
                    <a:cubicBezTo>
                      <a:pt x="294" y="36"/>
                      <a:pt x="298" y="36"/>
                      <a:pt x="298" y="40"/>
                    </a:cubicBezTo>
                    <a:cubicBezTo>
                      <a:pt x="291" y="43"/>
                      <a:pt x="293" y="43"/>
                      <a:pt x="298" y="47"/>
                    </a:cubicBezTo>
                    <a:cubicBezTo>
                      <a:pt x="292" y="51"/>
                      <a:pt x="284" y="52"/>
                      <a:pt x="277" y="55"/>
                    </a:cubicBezTo>
                    <a:cubicBezTo>
                      <a:pt x="279" y="55"/>
                      <a:pt x="281" y="54"/>
                      <a:pt x="282" y="56"/>
                    </a:cubicBezTo>
                    <a:cubicBezTo>
                      <a:pt x="274" y="62"/>
                      <a:pt x="280" y="62"/>
                      <a:pt x="279" y="71"/>
                    </a:cubicBezTo>
                    <a:cubicBezTo>
                      <a:pt x="273" y="70"/>
                      <a:pt x="268" y="69"/>
                      <a:pt x="263" y="64"/>
                    </a:cubicBezTo>
                    <a:cubicBezTo>
                      <a:pt x="260" y="67"/>
                      <a:pt x="250" y="64"/>
                      <a:pt x="249" y="70"/>
                    </a:cubicBezTo>
                    <a:cubicBezTo>
                      <a:pt x="254" y="69"/>
                      <a:pt x="257" y="67"/>
                      <a:pt x="262" y="66"/>
                    </a:cubicBezTo>
                    <a:cubicBezTo>
                      <a:pt x="262" y="69"/>
                      <a:pt x="260" y="69"/>
                      <a:pt x="260" y="70"/>
                    </a:cubicBezTo>
                    <a:cubicBezTo>
                      <a:pt x="253" y="70"/>
                      <a:pt x="253" y="70"/>
                      <a:pt x="253" y="70"/>
                    </a:cubicBezTo>
                    <a:cubicBezTo>
                      <a:pt x="254" y="74"/>
                      <a:pt x="257" y="71"/>
                      <a:pt x="261" y="71"/>
                    </a:cubicBezTo>
                    <a:cubicBezTo>
                      <a:pt x="265" y="72"/>
                      <a:pt x="272" y="70"/>
                      <a:pt x="274" y="72"/>
                    </a:cubicBezTo>
                    <a:cubicBezTo>
                      <a:pt x="259" y="82"/>
                      <a:pt x="240" y="81"/>
                      <a:pt x="226" y="85"/>
                    </a:cubicBezTo>
                    <a:cubicBezTo>
                      <a:pt x="215" y="88"/>
                      <a:pt x="207" y="98"/>
                      <a:pt x="194" y="100"/>
                    </a:cubicBezTo>
                    <a:cubicBezTo>
                      <a:pt x="192" y="99"/>
                      <a:pt x="194" y="98"/>
                      <a:pt x="194" y="96"/>
                    </a:cubicBezTo>
                    <a:cubicBezTo>
                      <a:pt x="190" y="101"/>
                      <a:pt x="185" y="99"/>
                      <a:pt x="180" y="102"/>
                    </a:cubicBezTo>
                    <a:cubicBezTo>
                      <a:pt x="176" y="109"/>
                      <a:pt x="172" y="116"/>
                      <a:pt x="163" y="118"/>
                    </a:cubicBezTo>
                    <a:cubicBezTo>
                      <a:pt x="160" y="127"/>
                      <a:pt x="156" y="134"/>
                      <a:pt x="148" y="137"/>
                    </a:cubicBezTo>
                    <a:cubicBezTo>
                      <a:pt x="144" y="135"/>
                      <a:pt x="139" y="129"/>
                      <a:pt x="129" y="131"/>
                    </a:cubicBezTo>
                    <a:cubicBezTo>
                      <a:pt x="127" y="122"/>
                      <a:pt x="121" y="110"/>
                      <a:pt x="119" y="95"/>
                    </a:cubicBezTo>
                    <a:cubicBezTo>
                      <a:pt x="124" y="93"/>
                      <a:pt x="123" y="94"/>
                      <a:pt x="121" y="88"/>
                    </a:cubicBezTo>
                    <a:cubicBezTo>
                      <a:pt x="127" y="83"/>
                      <a:pt x="139" y="81"/>
                      <a:pt x="143" y="77"/>
                    </a:cubicBezTo>
                    <a:cubicBezTo>
                      <a:pt x="142" y="71"/>
                      <a:pt x="136" y="71"/>
                      <a:pt x="130" y="69"/>
                    </a:cubicBezTo>
                    <a:cubicBezTo>
                      <a:pt x="144" y="69"/>
                      <a:pt x="144" y="69"/>
                      <a:pt x="144" y="69"/>
                    </a:cubicBezTo>
                    <a:cubicBezTo>
                      <a:pt x="144" y="70"/>
                      <a:pt x="146" y="70"/>
                      <a:pt x="146" y="70"/>
                    </a:cubicBezTo>
                    <a:cubicBezTo>
                      <a:pt x="145" y="66"/>
                      <a:pt x="143" y="63"/>
                      <a:pt x="140" y="62"/>
                    </a:cubicBezTo>
                    <a:cubicBezTo>
                      <a:pt x="140" y="61"/>
                      <a:pt x="140" y="61"/>
                      <a:pt x="140" y="61"/>
                    </a:cubicBezTo>
                    <a:cubicBezTo>
                      <a:pt x="135" y="60"/>
                      <a:pt x="133" y="64"/>
                      <a:pt x="128" y="63"/>
                    </a:cubicBezTo>
                    <a:cubicBezTo>
                      <a:pt x="133" y="59"/>
                      <a:pt x="136" y="57"/>
                      <a:pt x="136" y="54"/>
                    </a:cubicBezTo>
                    <a:cubicBezTo>
                      <a:pt x="136" y="47"/>
                      <a:pt x="131" y="45"/>
                      <a:pt x="131" y="39"/>
                    </a:cubicBezTo>
                    <a:cubicBezTo>
                      <a:pt x="116" y="34"/>
                      <a:pt x="98" y="42"/>
                      <a:pt x="91" y="35"/>
                    </a:cubicBezTo>
                    <a:cubicBezTo>
                      <a:pt x="94" y="35"/>
                      <a:pt x="94" y="35"/>
                      <a:pt x="94" y="35"/>
                    </a:cubicBezTo>
                    <a:cubicBezTo>
                      <a:pt x="98" y="34"/>
                      <a:pt x="91" y="34"/>
                      <a:pt x="90" y="34"/>
                    </a:cubicBezTo>
                    <a:cubicBezTo>
                      <a:pt x="92" y="31"/>
                      <a:pt x="102" y="35"/>
                      <a:pt x="105" y="32"/>
                    </a:cubicBezTo>
                    <a:cubicBezTo>
                      <a:pt x="105" y="32"/>
                      <a:pt x="106" y="31"/>
                      <a:pt x="105" y="31"/>
                    </a:cubicBezTo>
                    <a:cubicBezTo>
                      <a:pt x="95" y="32"/>
                      <a:pt x="92" y="28"/>
                      <a:pt x="85" y="26"/>
                    </a:cubicBezTo>
                    <a:cubicBezTo>
                      <a:pt x="99" y="22"/>
                      <a:pt x="117" y="23"/>
                      <a:pt x="128" y="17"/>
                    </a:cubicBezTo>
                    <a:cubicBezTo>
                      <a:pt x="125" y="16"/>
                      <a:pt x="120" y="18"/>
                      <a:pt x="119" y="16"/>
                    </a:cubicBezTo>
                    <a:cubicBezTo>
                      <a:pt x="128" y="12"/>
                      <a:pt x="146" y="16"/>
                      <a:pt x="151" y="7"/>
                    </a:cubicBezTo>
                    <a:cubicBezTo>
                      <a:pt x="148" y="7"/>
                      <a:pt x="149" y="10"/>
                      <a:pt x="145" y="9"/>
                    </a:cubicBezTo>
                    <a:cubicBezTo>
                      <a:pt x="138" y="8"/>
                      <a:pt x="133" y="10"/>
                      <a:pt x="127" y="10"/>
                    </a:cubicBezTo>
                    <a:cubicBezTo>
                      <a:pt x="126" y="13"/>
                      <a:pt x="132" y="9"/>
                      <a:pt x="131" y="12"/>
                    </a:cubicBezTo>
                    <a:cubicBezTo>
                      <a:pt x="109" y="12"/>
                      <a:pt x="96" y="20"/>
                      <a:pt x="76" y="23"/>
                    </a:cubicBezTo>
                    <a:cubicBezTo>
                      <a:pt x="89" y="24"/>
                      <a:pt x="58" y="31"/>
                      <a:pt x="53" y="31"/>
                    </a:cubicBezTo>
                    <a:cubicBezTo>
                      <a:pt x="51" y="34"/>
                      <a:pt x="59" y="33"/>
                      <a:pt x="55" y="35"/>
                    </a:cubicBezTo>
                    <a:cubicBezTo>
                      <a:pt x="49" y="36"/>
                      <a:pt x="41" y="36"/>
                      <a:pt x="34" y="36"/>
                    </a:cubicBezTo>
                    <a:cubicBezTo>
                      <a:pt x="34" y="36"/>
                      <a:pt x="33" y="36"/>
                      <a:pt x="33" y="36"/>
                    </a:cubicBezTo>
                    <a:cubicBezTo>
                      <a:pt x="32" y="36"/>
                      <a:pt x="31" y="36"/>
                      <a:pt x="30" y="36"/>
                    </a:cubicBezTo>
                    <a:cubicBezTo>
                      <a:pt x="22" y="36"/>
                      <a:pt x="13" y="36"/>
                      <a:pt x="5" y="34"/>
                    </a:cubicBezTo>
                    <a:cubicBezTo>
                      <a:pt x="4" y="34"/>
                      <a:pt x="4" y="34"/>
                      <a:pt x="3" y="34"/>
                    </a:cubicBezTo>
                    <a:cubicBezTo>
                      <a:pt x="7" y="32"/>
                      <a:pt x="14" y="33"/>
                      <a:pt x="20" y="31"/>
                    </a:cubicBezTo>
                    <a:cubicBezTo>
                      <a:pt x="17" y="31"/>
                      <a:pt x="17" y="27"/>
                      <a:pt x="20" y="28"/>
                    </a:cubicBezTo>
                    <a:cubicBezTo>
                      <a:pt x="24" y="28"/>
                      <a:pt x="29" y="28"/>
                      <a:pt x="30" y="31"/>
                    </a:cubicBezTo>
                    <a:cubicBezTo>
                      <a:pt x="34" y="26"/>
                      <a:pt x="39" y="24"/>
                      <a:pt x="48" y="25"/>
                    </a:cubicBezTo>
                    <a:cubicBezTo>
                      <a:pt x="48" y="23"/>
                      <a:pt x="46" y="22"/>
                      <a:pt x="44" y="23"/>
                    </a:cubicBezTo>
                    <a:cubicBezTo>
                      <a:pt x="32" y="18"/>
                      <a:pt x="12" y="34"/>
                      <a:pt x="3" y="21"/>
                    </a:cubicBezTo>
                    <a:cubicBezTo>
                      <a:pt x="21" y="21"/>
                      <a:pt x="0" y="21"/>
                      <a:pt x="1" y="17"/>
                    </a:cubicBezTo>
                    <a:cubicBezTo>
                      <a:pt x="13" y="15"/>
                      <a:pt x="21" y="5"/>
                      <a:pt x="32" y="14"/>
                    </a:cubicBezTo>
                    <a:cubicBezTo>
                      <a:pt x="35" y="15"/>
                      <a:pt x="41" y="13"/>
                      <a:pt x="39" y="18"/>
                    </a:cubicBezTo>
                    <a:cubicBezTo>
                      <a:pt x="41" y="17"/>
                      <a:pt x="42" y="16"/>
                      <a:pt x="44" y="14"/>
                    </a:cubicBezTo>
                    <a:cubicBezTo>
                      <a:pt x="43" y="12"/>
                      <a:pt x="37" y="14"/>
                      <a:pt x="34" y="13"/>
                    </a:cubicBezTo>
                    <a:cubicBezTo>
                      <a:pt x="34" y="12"/>
                      <a:pt x="34" y="12"/>
                      <a:pt x="34" y="12"/>
                    </a:cubicBezTo>
                    <a:cubicBezTo>
                      <a:pt x="37" y="8"/>
                      <a:pt x="28" y="10"/>
                      <a:pt x="32" y="9"/>
                    </a:cubicBezTo>
                    <a:cubicBezTo>
                      <a:pt x="66" y="7"/>
                      <a:pt x="98" y="1"/>
                      <a:pt x="128" y="3"/>
                    </a:cubicBezTo>
                    <a:cubicBezTo>
                      <a:pt x="128" y="4"/>
                      <a:pt x="127" y="4"/>
                      <a:pt x="127" y="5"/>
                    </a:cubicBezTo>
                    <a:cubicBezTo>
                      <a:pt x="130" y="5"/>
                      <a:pt x="133" y="6"/>
                      <a:pt x="135" y="4"/>
                    </a:cubicBezTo>
                    <a:cubicBezTo>
                      <a:pt x="158" y="7"/>
                      <a:pt x="184" y="10"/>
                      <a:pt x="195" y="5"/>
                    </a:cubicBezTo>
                    <a:cubicBezTo>
                      <a:pt x="200" y="5"/>
                      <a:pt x="214" y="10"/>
                      <a:pt x="210" y="7"/>
                    </a:cubicBezTo>
                    <a:cubicBezTo>
                      <a:pt x="210" y="6"/>
                      <a:pt x="207" y="7"/>
                      <a:pt x="207" y="5"/>
                    </a:cubicBezTo>
                    <a:cubicBezTo>
                      <a:pt x="214" y="5"/>
                      <a:pt x="210" y="1"/>
                      <a:pt x="222" y="3"/>
                    </a:cubicBezTo>
                    <a:cubicBezTo>
                      <a:pt x="223" y="8"/>
                      <a:pt x="228" y="3"/>
                      <a:pt x="231" y="5"/>
                    </a:cubicBezTo>
                    <a:cubicBezTo>
                      <a:pt x="237" y="5"/>
                      <a:pt x="243" y="0"/>
                      <a:pt x="255" y="2"/>
                    </a:cubicBezTo>
                    <a:cubicBezTo>
                      <a:pt x="276" y="2"/>
                      <a:pt x="276" y="2"/>
                      <a:pt x="276" y="2"/>
                    </a:cubicBezTo>
                    <a:cubicBezTo>
                      <a:pt x="276" y="3"/>
                      <a:pt x="275" y="3"/>
                      <a:pt x="275" y="4"/>
                    </a:cubicBezTo>
                    <a:cubicBezTo>
                      <a:pt x="277" y="3"/>
                      <a:pt x="283" y="5"/>
                      <a:pt x="284" y="3"/>
                    </a:cubicBezTo>
                    <a:cubicBezTo>
                      <a:pt x="289" y="2"/>
                      <a:pt x="294" y="3"/>
                      <a:pt x="299" y="5"/>
                    </a:cubicBezTo>
                    <a:cubicBezTo>
                      <a:pt x="300" y="5"/>
                      <a:pt x="300" y="5"/>
                      <a:pt x="300" y="5"/>
                    </a:cubicBezTo>
                    <a:lnTo>
                      <a:pt x="30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43" name="Freeform 97"/>
              <p:cNvSpPr>
                <a:spLocks/>
              </p:cNvSpPr>
              <p:nvPr userDrawn="1"/>
            </p:nvSpPr>
            <p:spPr bwMode="auto">
              <a:xfrm>
                <a:off x="2720" y="602"/>
                <a:ext cx="17" cy="14"/>
              </a:xfrm>
              <a:custGeom>
                <a:avLst/>
                <a:gdLst>
                  <a:gd name="T0" fmla="*/ 7 w 7"/>
                  <a:gd name="T1" fmla="*/ 1 h 6"/>
                  <a:gd name="T2" fmla="*/ 0 w 7"/>
                  <a:gd name="T3" fmla="*/ 3 h 6"/>
                  <a:gd name="T4" fmla="*/ 7 w 7"/>
                  <a:gd name="T5" fmla="*/ 1 h 6"/>
                </a:gdLst>
                <a:ahLst/>
                <a:cxnLst>
                  <a:cxn ang="0">
                    <a:pos x="T0" y="T1"/>
                  </a:cxn>
                  <a:cxn ang="0">
                    <a:pos x="T2" y="T3"/>
                  </a:cxn>
                  <a:cxn ang="0">
                    <a:pos x="T4" y="T5"/>
                  </a:cxn>
                </a:cxnLst>
                <a:rect l="0" t="0" r="r" b="b"/>
                <a:pathLst>
                  <a:path w="7" h="6">
                    <a:moveTo>
                      <a:pt x="7" y="1"/>
                    </a:moveTo>
                    <a:cubicBezTo>
                      <a:pt x="7" y="6"/>
                      <a:pt x="3" y="3"/>
                      <a:pt x="0" y="3"/>
                    </a:cubicBezTo>
                    <a:cubicBezTo>
                      <a:pt x="0" y="0"/>
                      <a:pt x="4"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44" name="Freeform 98"/>
              <p:cNvSpPr>
                <a:spLocks/>
              </p:cNvSpPr>
              <p:nvPr userDrawn="1"/>
            </p:nvSpPr>
            <p:spPr bwMode="auto">
              <a:xfrm>
                <a:off x="2649" y="611"/>
                <a:ext cx="54" cy="24"/>
              </a:xfrm>
              <a:custGeom>
                <a:avLst/>
                <a:gdLst>
                  <a:gd name="T0" fmla="*/ 23 w 23"/>
                  <a:gd name="T1" fmla="*/ 4 h 10"/>
                  <a:gd name="T2" fmla="*/ 22 w 23"/>
                  <a:gd name="T3" fmla="*/ 9 h 10"/>
                  <a:gd name="T4" fmla="*/ 0 w 23"/>
                  <a:gd name="T5" fmla="*/ 7 h 10"/>
                  <a:gd name="T6" fmla="*/ 2 w 23"/>
                  <a:gd name="T7" fmla="*/ 6 h 10"/>
                  <a:gd name="T8" fmla="*/ 3 w 23"/>
                  <a:gd name="T9" fmla="*/ 1 h 10"/>
                  <a:gd name="T10" fmla="*/ 23 w 23"/>
                  <a:gd name="T11" fmla="*/ 4 h 10"/>
                </a:gdLst>
                <a:ahLst/>
                <a:cxnLst>
                  <a:cxn ang="0">
                    <a:pos x="T0" y="T1"/>
                  </a:cxn>
                  <a:cxn ang="0">
                    <a:pos x="T2" y="T3"/>
                  </a:cxn>
                  <a:cxn ang="0">
                    <a:pos x="T4" y="T5"/>
                  </a:cxn>
                  <a:cxn ang="0">
                    <a:pos x="T6" y="T7"/>
                  </a:cxn>
                  <a:cxn ang="0">
                    <a:pos x="T8" y="T9"/>
                  </a:cxn>
                  <a:cxn ang="0">
                    <a:pos x="T10" y="T11"/>
                  </a:cxn>
                </a:cxnLst>
                <a:rect l="0" t="0" r="r" b="b"/>
                <a:pathLst>
                  <a:path w="23" h="10">
                    <a:moveTo>
                      <a:pt x="23" y="4"/>
                    </a:moveTo>
                    <a:cubicBezTo>
                      <a:pt x="22" y="7"/>
                      <a:pt x="20" y="5"/>
                      <a:pt x="22" y="9"/>
                    </a:cubicBezTo>
                    <a:cubicBezTo>
                      <a:pt x="13" y="10"/>
                      <a:pt x="10" y="5"/>
                      <a:pt x="0" y="7"/>
                    </a:cubicBezTo>
                    <a:cubicBezTo>
                      <a:pt x="0" y="6"/>
                      <a:pt x="1" y="6"/>
                      <a:pt x="2" y="6"/>
                    </a:cubicBezTo>
                    <a:cubicBezTo>
                      <a:pt x="5" y="5"/>
                      <a:pt x="0" y="3"/>
                      <a:pt x="3" y="1"/>
                    </a:cubicBezTo>
                    <a:cubicBezTo>
                      <a:pt x="12" y="0"/>
                      <a:pt x="15" y="5"/>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45" name="Freeform 99"/>
              <p:cNvSpPr>
                <a:spLocks/>
              </p:cNvSpPr>
              <p:nvPr userDrawn="1"/>
            </p:nvSpPr>
            <p:spPr bwMode="auto">
              <a:xfrm>
                <a:off x="2545" y="630"/>
                <a:ext cx="40" cy="15"/>
              </a:xfrm>
              <a:custGeom>
                <a:avLst/>
                <a:gdLst>
                  <a:gd name="T0" fmla="*/ 17 w 17"/>
                  <a:gd name="T1" fmla="*/ 1 h 6"/>
                  <a:gd name="T2" fmla="*/ 0 w 17"/>
                  <a:gd name="T3" fmla="*/ 1 h 6"/>
                  <a:gd name="T4" fmla="*/ 17 w 17"/>
                  <a:gd name="T5" fmla="*/ 1 h 6"/>
                </a:gdLst>
                <a:ahLst/>
                <a:cxnLst>
                  <a:cxn ang="0">
                    <a:pos x="T0" y="T1"/>
                  </a:cxn>
                  <a:cxn ang="0">
                    <a:pos x="T2" y="T3"/>
                  </a:cxn>
                  <a:cxn ang="0">
                    <a:pos x="T4" y="T5"/>
                  </a:cxn>
                </a:cxnLst>
                <a:rect l="0" t="0" r="r" b="b"/>
                <a:pathLst>
                  <a:path w="17" h="6">
                    <a:moveTo>
                      <a:pt x="17" y="1"/>
                    </a:moveTo>
                    <a:cubicBezTo>
                      <a:pt x="14" y="6"/>
                      <a:pt x="3" y="3"/>
                      <a:pt x="0" y="1"/>
                    </a:cubicBezTo>
                    <a:cubicBezTo>
                      <a:pt x="1" y="0"/>
                      <a:pt x="11" y="0"/>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46" name="Freeform 100"/>
              <p:cNvSpPr>
                <a:spLocks/>
              </p:cNvSpPr>
              <p:nvPr userDrawn="1"/>
            </p:nvSpPr>
            <p:spPr bwMode="auto">
              <a:xfrm>
                <a:off x="3495" y="979"/>
                <a:ext cx="24" cy="14"/>
              </a:xfrm>
              <a:custGeom>
                <a:avLst/>
                <a:gdLst>
                  <a:gd name="T0" fmla="*/ 1 w 10"/>
                  <a:gd name="T1" fmla="*/ 6 h 6"/>
                  <a:gd name="T2" fmla="*/ 2 w 10"/>
                  <a:gd name="T3" fmla="*/ 0 h 6"/>
                  <a:gd name="T4" fmla="*/ 10 w 10"/>
                  <a:gd name="T5" fmla="*/ 0 h 6"/>
                  <a:gd name="T6" fmla="*/ 4 w 10"/>
                  <a:gd name="T7" fmla="*/ 1 h 6"/>
                  <a:gd name="T8" fmla="*/ 2 w 10"/>
                  <a:gd name="T9" fmla="*/ 6 h 6"/>
                  <a:gd name="T10" fmla="*/ 1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1" y="6"/>
                    </a:moveTo>
                    <a:cubicBezTo>
                      <a:pt x="4" y="3"/>
                      <a:pt x="0" y="2"/>
                      <a:pt x="2" y="0"/>
                    </a:cubicBezTo>
                    <a:cubicBezTo>
                      <a:pt x="5" y="0"/>
                      <a:pt x="8" y="0"/>
                      <a:pt x="10" y="0"/>
                    </a:cubicBezTo>
                    <a:cubicBezTo>
                      <a:pt x="10" y="2"/>
                      <a:pt x="6" y="0"/>
                      <a:pt x="4" y="1"/>
                    </a:cubicBezTo>
                    <a:cubicBezTo>
                      <a:pt x="2" y="1"/>
                      <a:pt x="4" y="5"/>
                      <a:pt x="2" y="6"/>
                    </a:cubicBezTo>
                    <a:cubicBezTo>
                      <a:pt x="2"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47" name="Freeform 101"/>
              <p:cNvSpPr>
                <a:spLocks/>
              </p:cNvSpPr>
              <p:nvPr userDrawn="1"/>
            </p:nvSpPr>
            <p:spPr bwMode="auto">
              <a:xfrm>
                <a:off x="2499" y="633"/>
                <a:ext cx="27" cy="14"/>
              </a:xfrm>
              <a:custGeom>
                <a:avLst/>
                <a:gdLst>
                  <a:gd name="T0" fmla="*/ 0 w 11"/>
                  <a:gd name="T1" fmla="*/ 5 h 6"/>
                  <a:gd name="T2" fmla="*/ 11 w 11"/>
                  <a:gd name="T3" fmla="*/ 1 h 6"/>
                  <a:gd name="T4" fmla="*/ 2 w 11"/>
                  <a:gd name="T5" fmla="*/ 6 h 6"/>
                  <a:gd name="T6" fmla="*/ 0 w 11"/>
                  <a:gd name="T7" fmla="*/ 5 h 6"/>
                </a:gdLst>
                <a:ahLst/>
                <a:cxnLst>
                  <a:cxn ang="0">
                    <a:pos x="T0" y="T1"/>
                  </a:cxn>
                  <a:cxn ang="0">
                    <a:pos x="T2" y="T3"/>
                  </a:cxn>
                  <a:cxn ang="0">
                    <a:pos x="T4" y="T5"/>
                  </a:cxn>
                  <a:cxn ang="0">
                    <a:pos x="T6" y="T7"/>
                  </a:cxn>
                </a:cxnLst>
                <a:rect l="0" t="0" r="r" b="b"/>
                <a:pathLst>
                  <a:path w="11" h="6">
                    <a:moveTo>
                      <a:pt x="0" y="5"/>
                    </a:moveTo>
                    <a:cubicBezTo>
                      <a:pt x="3" y="3"/>
                      <a:pt x="5" y="0"/>
                      <a:pt x="11" y="1"/>
                    </a:cubicBezTo>
                    <a:cubicBezTo>
                      <a:pt x="10" y="6"/>
                      <a:pt x="4" y="3"/>
                      <a:pt x="2" y="6"/>
                    </a:cubicBezTo>
                    <a:cubicBezTo>
                      <a:pt x="2" y="5"/>
                      <a:pt x="1"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48" name="Freeform 102"/>
              <p:cNvSpPr>
                <a:spLocks/>
              </p:cNvSpPr>
              <p:nvPr userDrawn="1"/>
            </p:nvSpPr>
            <p:spPr bwMode="auto">
              <a:xfrm>
                <a:off x="2763" y="635"/>
                <a:ext cx="16" cy="7"/>
              </a:xfrm>
              <a:custGeom>
                <a:avLst/>
                <a:gdLst>
                  <a:gd name="T0" fmla="*/ 7 w 7"/>
                  <a:gd name="T1" fmla="*/ 0 h 3"/>
                  <a:gd name="T2" fmla="*/ 0 w 7"/>
                  <a:gd name="T3" fmla="*/ 3 h 3"/>
                  <a:gd name="T4" fmla="*/ 7 w 7"/>
                  <a:gd name="T5" fmla="*/ 0 h 3"/>
                </a:gdLst>
                <a:ahLst/>
                <a:cxnLst>
                  <a:cxn ang="0">
                    <a:pos x="T0" y="T1"/>
                  </a:cxn>
                  <a:cxn ang="0">
                    <a:pos x="T2" y="T3"/>
                  </a:cxn>
                  <a:cxn ang="0">
                    <a:pos x="T4" y="T5"/>
                  </a:cxn>
                </a:cxnLst>
                <a:rect l="0" t="0" r="r" b="b"/>
                <a:pathLst>
                  <a:path w="7" h="3">
                    <a:moveTo>
                      <a:pt x="7" y="0"/>
                    </a:moveTo>
                    <a:cubicBezTo>
                      <a:pt x="7" y="3"/>
                      <a:pt x="3" y="3"/>
                      <a:pt x="0" y="3"/>
                    </a:cubicBezTo>
                    <a:cubicBezTo>
                      <a:pt x="0" y="0"/>
                      <a:pt x="4"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49" name="Freeform 103"/>
              <p:cNvSpPr>
                <a:spLocks/>
              </p:cNvSpPr>
              <p:nvPr userDrawn="1"/>
            </p:nvSpPr>
            <p:spPr bwMode="auto">
              <a:xfrm>
                <a:off x="3343" y="1259"/>
                <a:ext cx="728" cy="1083"/>
              </a:xfrm>
              <a:custGeom>
                <a:avLst/>
                <a:gdLst>
                  <a:gd name="T0" fmla="*/ 306 w 307"/>
                  <a:gd name="T1" fmla="*/ 112 h 457"/>
                  <a:gd name="T2" fmla="*/ 304 w 307"/>
                  <a:gd name="T3" fmla="*/ 88 h 457"/>
                  <a:gd name="T4" fmla="*/ 302 w 307"/>
                  <a:gd name="T5" fmla="*/ 75 h 457"/>
                  <a:gd name="T6" fmla="*/ 297 w 307"/>
                  <a:gd name="T7" fmla="*/ 50 h 457"/>
                  <a:gd name="T8" fmla="*/ 296 w 307"/>
                  <a:gd name="T9" fmla="*/ 46 h 457"/>
                  <a:gd name="T10" fmla="*/ 268 w 307"/>
                  <a:gd name="T11" fmla="*/ 44 h 457"/>
                  <a:gd name="T12" fmla="*/ 234 w 307"/>
                  <a:gd name="T13" fmla="*/ 41 h 457"/>
                  <a:gd name="T14" fmla="*/ 229 w 307"/>
                  <a:gd name="T15" fmla="*/ 53 h 457"/>
                  <a:gd name="T16" fmla="*/ 174 w 307"/>
                  <a:gd name="T17" fmla="*/ 24 h 457"/>
                  <a:gd name="T18" fmla="*/ 181 w 307"/>
                  <a:gd name="T19" fmla="*/ 3 h 457"/>
                  <a:gd name="T20" fmla="*/ 102 w 307"/>
                  <a:gd name="T21" fmla="*/ 17 h 457"/>
                  <a:gd name="T22" fmla="*/ 80 w 307"/>
                  <a:gd name="T23" fmla="*/ 12 h 457"/>
                  <a:gd name="T24" fmla="*/ 79 w 307"/>
                  <a:gd name="T25" fmla="*/ 12 h 457"/>
                  <a:gd name="T26" fmla="*/ 12 w 307"/>
                  <a:gd name="T27" fmla="*/ 100 h 457"/>
                  <a:gd name="T28" fmla="*/ 4 w 307"/>
                  <a:gd name="T29" fmla="*/ 120 h 457"/>
                  <a:gd name="T30" fmla="*/ 7 w 307"/>
                  <a:gd name="T31" fmla="*/ 175 h 457"/>
                  <a:gd name="T32" fmla="*/ 4 w 307"/>
                  <a:gd name="T33" fmla="*/ 182 h 457"/>
                  <a:gd name="T34" fmla="*/ 63 w 307"/>
                  <a:gd name="T35" fmla="*/ 240 h 457"/>
                  <a:gd name="T36" fmla="*/ 139 w 307"/>
                  <a:gd name="T37" fmla="*/ 225 h 457"/>
                  <a:gd name="T38" fmla="*/ 164 w 307"/>
                  <a:gd name="T39" fmla="*/ 237 h 457"/>
                  <a:gd name="T40" fmla="*/ 171 w 307"/>
                  <a:gd name="T41" fmla="*/ 266 h 457"/>
                  <a:gd name="T42" fmla="*/ 192 w 307"/>
                  <a:gd name="T43" fmla="*/ 337 h 457"/>
                  <a:gd name="T44" fmla="*/ 201 w 307"/>
                  <a:gd name="T45" fmla="*/ 442 h 457"/>
                  <a:gd name="T46" fmla="*/ 210 w 307"/>
                  <a:gd name="T47" fmla="*/ 449 h 457"/>
                  <a:gd name="T48" fmla="*/ 227 w 307"/>
                  <a:gd name="T49" fmla="*/ 424 h 457"/>
                  <a:gd name="T50" fmla="*/ 235 w 307"/>
                  <a:gd name="T51" fmla="*/ 412 h 457"/>
                  <a:gd name="T52" fmla="*/ 243 w 307"/>
                  <a:gd name="T53" fmla="*/ 398 h 457"/>
                  <a:gd name="T54" fmla="*/ 248 w 307"/>
                  <a:gd name="T55" fmla="*/ 388 h 457"/>
                  <a:gd name="T56" fmla="*/ 263 w 307"/>
                  <a:gd name="T57" fmla="*/ 358 h 457"/>
                  <a:gd name="T58" fmla="*/ 269 w 307"/>
                  <a:gd name="T59" fmla="*/ 344 h 457"/>
                  <a:gd name="T60" fmla="*/ 277 w 307"/>
                  <a:gd name="T61" fmla="*/ 325 h 457"/>
                  <a:gd name="T62" fmla="*/ 290 w 307"/>
                  <a:gd name="T63" fmla="*/ 285 h 457"/>
                  <a:gd name="T64" fmla="*/ 293 w 307"/>
                  <a:gd name="T65" fmla="*/ 271 h 457"/>
                  <a:gd name="T66" fmla="*/ 295 w 307"/>
                  <a:gd name="T67" fmla="*/ 265 h 457"/>
                  <a:gd name="T68" fmla="*/ 297 w 307"/>
                  <a:gd name="T69" fmla="*/ 254 h 457"/>
                  <a:gd name="T70" fmla="*/ 300 w 307"/>
                  <a:gd name="T71" fmla="*/ 237 h 457"/>
                  <a:gd name="T72" fmla="*/ 302 w 307"/>
                  <a:gd name="T73" fmla="*/ 223 h 457"/>
                  <a:gd name="T74" fmla="*/ 305 w 307"/>
                  <a:gd name="T75" fmla="*/ 202 h 457"/>
                  <a:gd name="T76" fmla="*/ 307 w 307"/>
                  <a:gd name="T77" fmla="*/ 173 h 457"/>
                  <a:gd name="T78" fmla="*/ 307 w 307"/>
                  <a:gd name="T79" fmla="*/ 162 h 457"/>
                  <a:gd name="T80" fmla="*/ 307 w 307"/>
                  <a:gd name="T81" fmla="*/ 131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7" h="457">
                    <a:moveTo>
                      <a:pt x="307" y="131"/>
                    </a:moveTo>
                    <a:cubicBezTo>
                      <a:pt x="307" y="125"/>
                      <a:pt x="306" y="119"/>
                      <a:pt x="306" y="112"/>
                    </a:cubicBezTo>
                    <a:cubicBezTo>
                      <a:pt x="305" y="106"/>
                      <a:pt x="305" y="100"/>
                      <a:pt x="304" y="93"/>
                    </a:cubicBezTo>
                    <a:cubicBezTo>
                      <a:pt x="304" y="92"/>
                      <a:pt x="304" y="90"/>
                      <a:pt x="304" y="88"/>
                    </a:cubicBezTo>
                    <a:cubicBezTo>
                      <a:pt x="303" y="86"/>
                      <a:pt x="303" y="83"/>
                      <a:pt x="303" y="81"/>
                    </a:cubicBezTo>
                    <a:cubicBezTo>
                      <a:pt x="302" y="79"/>
                      <a:pt x="302" y="77"/>
                      <a:pt x="302" y="75"/>
                    </a:cubicBezTo>
                    <a:cubicBezTo>
                      <a:pt x="301" y="72"/>
                      <a:pt x="301" y="70"/>
                      <a:pt x="301" y="68"/>
                    </a:cubicBezTo>
                    <a:cubicBezTo>
                      <a:pt x="300" y="62"/>
                      <a:pt x="298" y="56"/>
                      <a:pt x="297" y="50"/>
                    </a:cubicBezTo>
                    <a:cubicBezTo>
                      <a:pt x="297" y="49"/>
                      <a:pt x="297" y="48"/>
                      <a:pt x="297" y="47"/>
                    </a:cubicBezTo>
                    <a:cubicBezTo>
                      <a:pt x="297" y="47"/>
                      <a:pt x="297" y="47"/>
                      <a:pt x="296" y="46"/>
                    </a:cubicBezTo>
                    <a:cubicBezTo>
                      <a:pt x="295" y="47"/>
                      <a:pt x="293" y="47"/>
                      <a:pt x="291" y="47"/>
                    </a:cubicBezTo>
                    <a:cubicBezTo>
                      <a:pt x="286" y="48"/>
                      <a:pt x="275" y="46"/>
                      <a:pt x="268" y="44"/>
                    </a:cubicBezTo>
                    <a:cubicBezTo>
                      <a:pt x="262" y="42"/>
                      <a:pt x="250" y="33"/>
                      <a:pt x="246" y="33"/>
                    </a:cubicBezTo>
                    <a:cubicBezTo>
                      <a:pt x="241" y="33"/>
                      <a:pt x="235" y="35"/>
                      <a:pt x="234" y="41"/>
                    </a:cubicBezTo>
                    <a:cubicBezTo>
                      <a:pt x="235" y="43"/>
                      <a:pt x="235" y="45"/>
                      <a:pt x="235" y="48"/>
                    </a:cubicBezTo>
                    <a:cubicBezTo>
                      <a:pt x="233" y="50"/>
                      <a:pt x="232" y="53"/>
                      <a:pt x="229" y="53"/>
                    </a:cubicBezTo>
                    <a:cubicBezTo>
                      <a:pt x="223" y="45"/>
                      <a:pt x="206" y="49"/>
                      <a:pt x="205" y="37"/>
                    </a:cubicBezTo>
                    <a:cubicBezTo>
                      <a:pt x="193" y="34"/>
                      <a:pt x="178" y="34"/>
                      <a:pt x="174" y="24"/>
                    </a:cubicBezTo>
                    <a:cubicBezTo>
                      <a:pt x="178" y="23"/>
                      <a:pt x="180" y="20"/>
                      <a:pt x="181" y="16"/>
                    </a:cubicBezTo>
                    <a:cubicBezTo>
                      <a:pt x="175" y="12"/>
                      <a:pt x="178" y="7"/>
                      <a:pt x="181" y="3"/>
                    </a:cubicBezTo>
                    <a:cubicBezTo>
                      <a:pt x="175" y="4"/>
                      <a:pt x="168" y="0"/>
                      <a:pt x="162" y="6"/>
                    </a:cubicBezTo>
                    <a:cubicBezTo>
                      <a:pt x="145" y="3"/>
                      <a:pt x="116" y="7"/>
                      <a:pt x="102" y="17"/>
                    </a:cubicBezTo>
                    <a:cubicBezTo>
                      <a:pt x="95" y="16"/>
                      <a:pt x="93" y="17"/>
                      <a:pt x="86" y="17"/>
                    </a:cubicBezTo>
                    <a:cubicBezTo>
                      <a:pt x="82" y="17"/>
                      <a:pt x="84" y="12"/>
                      <a:pt x="80" y="12"/>
                    </a:cubicBezTo>
                    <a:cubicBezTo>
                      <a:pt x="79" y="12"/>
                      <a:pt x="79" y="12"/>
                      <a:pt x="79" y="12"/>
                    </a:cubicBezTo>
                    <a:cubicBezTo>
                      <a:pt x="79" y="12"/>
                      <a:pt x="79" y="12"/>
                      <a:pt x="79" y="12"/>
                    </a:cubicBezTo>
                    <a:cubicBezTo>
                      <a:pt x="74" y="31"/>
                      <a:pt x="49" y="30"/>
                      <a:pt x="52" y="56"/>
                    </a:cubicBezTo>
                    <a:cubicBezTo>
                      <a:pt x="34" y="69"/>
                      <a:pt x="21" y="80"/>
                      <a:pt x="12" y="100"/>
                    </a:cubicBezTo>
                    <a:cubicBezTo>
                      <a:pt x="12" y="100"/>
                      <a:pt x="14" y="102"/>
                      <a:pt x="13" y="104"/>
                    </a:cubicBezTo>
                    <a:cubicBezTo>
                      <a:pt x="11" y="109"/>
                      <a:pt x="2" y="113"/>
                      <a:pt x="4" y="120"/>
                    </a:cubicBezTo>
                    <a:cubicBezTo>
                      <a:pt x="14" y="123"/>
                      <a:pt x="9" y="155"/>
                      <a:pt x="0" y="165"/>
                    </a:cubicBezTo>
                    <a:cubicBezTo>
                      <a:pt x="5" y="166"/>
                      <a:pt x="5" y="172"/>
                      <a:pt x="7" y="175"/>
                    </a:cubicBezTo>
                    <a:cubicBezTo>
                      <a:pt x="6" y="175"/>
                      <a:pt x="6" y="174"/>
                      <a:pt x="4" y="174"/>
                    </a:cubicBezTo>
                    <a:cubicBezTo>
                      <a:pt x="4" y="182"/>
                      <a:pt x="4" y="182"/>
                      <a:pt x="4" y="182"/>
                    </a:cubicBezTo>
                    <a:cubicBezTo>
                      <a:pt x="15" y="189"/>
                      <a:pt x="26" y="200"/>
                      <a:pt x="27" y="214"/>
                    </a:cubicBezTo>
                    <a:cubicBezTo>
                      <a:pt x="38" y="220"/>
                      <a:pt x="47" y="235"/>
                      <a:pt x="63" y="240"/>
                    </a:cubicBezTo>
                    <a:cubicBezTo>
                      <a:pt x="75" y="227"/>
                      <a:pt x="109" y="242"/>
                      <a:pt x="119" y="226"/>
                    </a:cubicBezTo>
                    <a:cubicBezTo>
                      <a:pt x="125" y="225"/>
                      <a:pt x="132" y="225"/>
                      <a:pt x="139" y="225"/>
                    </a:cubicBezTo>
                    <a:cubicBezTo>
                      <a:pt x="142" y="230"/>
                      <a:pt x="145" y="234"/>
                      <a:pt x="147" y="240"/>
                    </a:cubicBezTo>
                    <a:cubicBezTo>
                      <a:pt x="154" y="240"/>
                      <a:pt x="158" y="237"/>
                      <a:pt x="164" y="237"/>
                    </a:cubicBezTo>
                    <a:cubicBezTo>
                      <a:pt x="170" y="239"/>
                      <a:pt x="177" y="254"/>
                      <a:pt x="169" y="263"/>
                    </a:cubicBezTo>
                    <a:cubicBezTo>
                      <a:pt x="170" y="263"/>
                      <a:pt x="172" y="264"/>
                      <a:pt x="171" y="266"/>
                    </a:cubicBezTo>
                    <a:cubicBezTo>
                      <a:pt x="167" y="267"/>
                      <a:pt x="170" y="277"/>
                      <a:pt x="166" y="278"/>
                    </a:cubicBezTo>
                    <a:cubicBezTo>
                      <a:pt x="175" y="296"/>
                      <a:pt x="197" y="313"/>
                      <a:pt x="192" y="337"/>
                    </a:cubicBezTo>
                    <a:cubicBezTo>
                      <a:pt x="206" y="360"/>
                      <a:pt x="179" y="373"/>
                      <a:pt x="185" y="403"/>
                    </a:cubicBezTo>
                    <a:cubicBezTo>
                      <a:pt x="192" y="414"/>
                      <a:pt x="200" y="426"/>
                      <a:pt x="201" y="442"/>
                    </a:cubicBezTo>
                    <a:cubicBezTo>
                      <a:pt x="202" y="447"/>
                      <a:pt x="203" y="452"/>
                      <a:pt x="204" y="457"/>
                    </a:cubicBezTo>
                    <a:cubicBezTo>
                      <a:pt x="206" y="454"/>
                      <a:pt x="208" y="451"/>
                      <a:pt x="210" y="449"/>
                    </a:cubicBezTo>
                    <a:cubicBezTo>
                      <a:pt x="214" y="443"/>
                      <a:pt x="218" y="438"/>
                      <a:pt x="222" y="432"/>
                    </a:cubicBezTo>
                    <a:cubicBezTo>
                      <a:pt x="223" y="429"/>
                      <a:pt x="225" y="427"/>
                      <a:pt x="227" y="424"/>
                    </a:cubicBezTo>
                    <a:cubicBezTo>
                      <a:pt x="229" y="421"/>
                      <a:pt x="230" y="419"/>
                      <a:pt x="232" y="417"/>
                    </a:cubicBezTo>
                    <a:cubicBezTo>
                      <a:pt x="233" y="415"/>
                      <a:pt x="234" y="413"/>
                      <a:pt x="235" y="412"/>
                    </a:cubicBezTo>
                    <a:cubicBezTo>
                      <a:pt x="236" y="409"/>
                      <a:pt x="238" y="406"/>
                      <a:pt x="240" y="403"/>
                    </a:cubicBezTo>
                    <a:cubicBezTo>
                      <a:pt x="241" y="401"/>
                      <a:pt x="242" y="400"/>
                      <a:pt x="243" y="398"/>
                    </a:cubicBezTo>
                    <a:cubicBezTo>
                      <a:pt x="244" y="396"/>
                      <a:pt x="245" y="393"/>
                      <a:pt x="247" y="391"/>
                    </a:cubicBezTo>
                    <a:cubicBezTo>
                      <a:pt x="247" y="390"/>
                      <a:pt x="248" y="389"/>
                      <a:pt x="248" y="388"/>
                    </a:cubicBezTo>
                    <a:cubicBezTo>
                      <a:pt x="249" y="386"/>
                      <a:pt x="251" y="383"/>
                      <a:pt x="252" y="380"/>
                    </a:cubicBezTo>
                    <a:cubicBezTo>
                      <a:pt x="256" y="373"/>
                      <a:pt x="260" y="365"/>
                      <a:pt x="263" y="358"/>
                    </a:cubicBezTo>
                    <a:cubicBezTo>
                      <a:pt x="264" y="356"/>
                      <a:pt x="265" y="354"/>
                      <a:pt x="266" y="352"/>
                    </a:cubicBezTo>
                    <a:cubicBezTo>
                      <a:pt x="267" y="349"/>
                      <a:pt x="268" y="346"/>
                      <a:pt x="269" y="344"/>
                    </a:cubicBezTo>
                    <a:cubicBezTo>
                      <a:pt x="271" y="340"/>
                      <a:pt x="272" y="337"/>
                      <a:pt x="273" y="334"/>
                    </a:cubicBezTo>
                    <a:cubicBezTo>
                      <a:pt x="274" y="331"/>
                      <a:pt x="275" y="328"/>
                      <a:pt x="277" y="325"/>
                    </a:cubicBezTo>
                    <a:cubicBezTo>
                      <a:pt x="278" y="322"/>
                      <a:pt x="279" y="319"/>
                      <a:pt x="280" y="316"/>
                    </a:cubicBezTo>
                    <a:cubicBezTo>
                      <a:pt x="283" y="306"/>
                      <a:pt x="287" y="295"/>
                      <a:pt x="290" y="285"/>
                    </a:cubicBezTo>
                    <a:cubicBezTo>
                      <a:pt x="290" y="283"/>
                      <a:pt x="290" y="281"/>
                      <a:pt x="291" y="279"/>
                    </a:cubicBezTo>
                    <a:cubicBezTo>
                      <a:pt x="292" y="276"/>
                      <a:pt x="292" y="274"/>
                      <a:pt x="293" y="271"/>
                    </a:cubicBezTo>
                    <a:cubicBezTo>
                      <a:pt x="293" y="270"/>
                      <a:pt x="293" y="270"/>
                      <a:pt x="293" y="270"/>
                    </a:cubicBezTo>
                    <a:cubicBezTo>
                      <a:pt x="294" y="268"/>
                      <a:pt x="294" y="266"/>
                      <a:pt x="295" y="265"/>
                    </a:cubicBezTo>
                    <a:cubicBezTo>
                      <a:pt x="295" y="262"/>
                      <a:pt x="296" y="260"/>
                      <a:pt x="296" y="258"/>
                    </a:cubicBezTo>
                    <a:cubicBezTo>
                      <a:pt x="296" y="257"/>
                      <a:pt x="297" y="255"/>
                      <a:pt x="297" y="254"/>
                    </a:cubicBezTo>
                    <a:cubicBezTo>
                      <a:pt x="298" y="251"/>
                      <a:pt x="298" y="248"/>
                      <a:pt x="299" y="245"/>
                    </a:cubicBezTo>
                    <a:cubicBezTo>
                      <a:pt x="299" y="242"/>
                      <a:pt x="300" y="240"/>
                      <a:pt x="300" y="237"/>
                    </a:cubicBezTo>
                    <a:cubicBezTo>
                      <a:pt x="301" y="234"/>
                      <a:pt x="301" y="230"/>
                      <a:pt x="302" y="227"/>
                    </a:cubicBezTo>
                    <a:cubicBezTo>
                      <a:pt x="302" y="226"/>
                      <a:pt x="302" y="224"/>
                      <a:pt x="302" y="223"/>
                    </a:cubicBezTo>
                    <a:cubicBezTo>
                      <a:pt x="303" y="218"/>
                      <a:pt x="304" y="212"/>
                      <a:pt x="304" y="207"/>
                    </a:cubicBezTo>
                    <a:cubicBezTo>
                      <a:pt x="305" y="206"/>
                      <a:pt x="305" y="204"/>
                      <a:pt x="305" y="202"/>
                    </a:cubicBezTo>
                    <a:cubicBezTo>
                      <a:pt x="305" y="196"/>
                      <a:pt x="306" y="190"/>
                      <a:pt x="306" y="183"/>
                    </a:cubicBezTo>
                    <a:cubicBezTo>
                      <a:pt x="307" y="180"/>
                      <a:pt x="307" y="177"/>
                      <a:pt x="307" y="173"/>
                    </a:cubicBezTo>
                    <a:cubicBezTo>
                      <a:pt x="307" y="170"/>
                      <a:pt x="307" y="170"/>
                      <a:pt x="307" y="170"/>
                    </a:cubicBezTo>
                    <a:cubicBezTo>
                      <a:pt x="307" y="168"/>
                      <a:pt x="307" y="165"/>
                      <a:pt x="307" y="162"/>
                    </a:cubicBezTo>
                    <a:cubicBezTo>
                      <a:pt x="307" y="158"/>
                      <a:pt x="307" y="155"/>
                      <a:pt x="307" y="151"/>
                    </a:cubicBezTo>
                    <a:cubicBezTo>
                      <a:pt x="307" y="144"/>
                      <a:pt x="307" y="138"/>
                      <a:pt x="307"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0" name="Freeform 104"/>
              <p:cNvSpPr>
                <a:spLocks/>
              </p:cNvSpPr>
              <p:nvPr userDrawn="1"/>
            </p:nvSpPr>
            <p:spPr bwMode="auto">
              <a:xfrm>
                <a:off x="3481" y="927"/>
                <a:ext cx="542" cy="355"/>
              </a:xfrm>
              <a:custGeom>
                <a:avLst/>
                <a:gdLst>
                  <a:gd name="T0" fmla="*/ 221 w 229"/>
                  <a:gd name="T1" fmla="*/ 147 h 150"/>
                  <a:gd name="T2" fmla="*/ 215 w 229"/>
                  <a:gd name="T3" fmla="*/ 126 h 150"/>
                  <a:gd name="T4" fmla="*/ 212 w 229"/>
                  <a:gd name="T5" fmla="*/ 120 h 150"/>
                  <a:gd name="T6" fmla="*/ 197 w 229"/>
                  <a:gd name="T7" fmla="*/ 122 h 150"/>
                  <a:gd name="T8" fmla="*/ 194 w 229"/>
                  <a:gd name="T9" fmla="*/ 129 h 150"/>
                  <a:gd name="T10" fmla="*/ 201 w 229"/>
                  <a:gd name="T11" fmla="*/ 137 h 150"/>
                  <a:gd name="T12" fmla="*/ 195 w 229"/>
                  <a:gd name="T13" fmla="*/ 137 h 150"/>
                  <a:gd name="T14" fmla="*/ 181 w 229"/>
                  <a:gd name="T15" fmla="*/ 137 h 150"/>
                  <a:gd name="T16" fmla="*/ 181 w 229"/>
                  <a:gd name="T17" fmla="*/ 134 h 150"/>
                  <a:gd name="T18" fmla="*/ 181 w 229"/>
                  <a:gd name="T19" fmla="*/ 130 h 150"/>
                  <a:gd name="T20" fmla="*/ 158 w 229"/>
                  <a:gd name="T21" fmla="*/ 104 h 150"/>
                  <a:gd name="T22" fmla="*/ 136 w 229"/>
                  <a:gd name="T23" fmla="*/ 82 h 150"/>
                  <a:gd name="T24" fmla="*/ 143 w 229"/>
                  <a:gd name="T25" fmla="*/ 109 h 150"/>
                  <a:gd name="T26" fmla="*/ 165 w 229"/>
                  <a:gd name="T27" fmla="*/ 125 h 150"/>
                  <a:gd name="T28" fmla="*/ 154 w 229"/>
                  <a:gd name="T29" fmla="*/ 122 h 150"/>
                  <a:gd name="T30" fmla="*/ 146 w 229"/>
                  <a:gd name="T31" fmla="*/ 147 h 150"/>
                  <a:gd name="T32" fmla="*/ 149 w 229"/>
                  <a:gd name="T33" fmla="*/ 135 h 150"/>
                  <a:gd name="T34" fmla="*/ 110 w 229"/>
                  <a:gd name="T35" fmla="*/ 91 h 150"/>
                  <a:gd name="T36" fmla="*/ 76 w 229"/>
                  <a:gd name="T37" fmla="*/ 107 h 150"/>
                  <a:gd name="T38" fmla="*/ 21 w 229"/>
                  <a:gd name="T39" fmla="*/ 150 h 150"/>
                  <a:gd name="T40" fmla="*/ 0 w 229"/>
                  <a:gd name="T41" fmla="*/ 132 h 150"/>
                  <a:gd name="T42" fmla="*/ 46 w 229"/>
                  <a:gd name="T43" fmla="*/ 99 h 150"/>
                  <a:gd name="T44" fmla="*/ 34 w 229"/>
                  <a:gd name="T45" fmla="*/ 61 h 150"/>
                  <a:gd name="T46" fmla="*/ 50 w 229"/>
                  <a:gd name="T47" fmla="*/ 53 h 150"/>
                  <a:gd name="T48" fmla="*/ 69 w 229"/>
                  <a:gd name="T49" fmla="*/ 45 h 150"/>
                  <a:gd name="T50" fmla="*/ 106 w 229"/>
                  <a:gd name="T51" fmla="*/ 28 h 150"/>
                  <a:gd name="T52" fmla="*/ 118 w 229"/>
                  <a:gd name="T53" fmla="*/ 0 h 150"/>
                  <a:gd name="T54" fmla="*/ 116 w 229"/>
                  <a:gd name="T55" fmla="*/ 11 h 150"/>
                  <a:gd name="T56" fmla="*/ 122 w 229"/>
                  <a:gd name="T57" fmla="*/ 20 h 150"/>
                  <a:gd name="T58" fmla="*/ 123 w 229"/>
                  <a:gd name="T59" fmla="*/ 24 h 150"/>
                  <a:gd name="T60" fmla="*/ 162 w 229"/>
                  <a:gd name="T61" fmla="*/ 18 h 150"/>
                  <a:gd name="T62" fmla="*/ 169 w 229"/>
                  <a:gd name="T63" fmla="*/ 18 h 150"/>
                  <a:gd name="T64" fmla="*/ 217 w 229"/>
                  <a:gd name="T65" fmla="*/ 115 h 150"/>
                  <a:gd name="T66" fmla="*/ 218 w 229"/>
                  <a:gd name="T67" fmla="*/ 120 h 150"/>
                  <a:gd name="T68" fmla="*/ 219 w 229"/>
                  <a:gd name="T69" fmla="*/ 12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150">
                    <a:moveTo>
                      <a:pt x="229" y="148"/>
                    </a:moveTo>
                    <a:cubicBezTo>
                      <a:pt x="227" y="146"/>
                      <a:pt x="225" y="145"/>
                      <a:pt x="221" y="147"/>
                    </a:cubicBezTo>
                    <a:cubicBezTo>
                      <a:pt x="224" y="145"/>
                      <a:pt x="216" y="138"/>
                      <a:pt x="213" y="135"/>
                    </a:cubicBezTo>
                    <a:cubicBezTo>
                      <a:pt x="216" y="133"/>
                      <a:pt x="214" y="130"/>
                      <a:pt x="215" y="126"/>
                    </a:cubicBezTo>
                    <a:cubicBezTo>
                      <a:pt x="209" y="124"/>
                      <a:pt x="214" y="132"/>
                      <a:pt x="212" y="129"/>
                    </a:cubicBezTo>
                    <a:cubicBezTo>
                      <a:pt x="207" y="130"/>
                      <a:pt x="211" y="122"/>
                      <a:pt x="212" y="120"/>
                    </a:cubicBezTo>
                    <a:cubicBezTo>
                      <a:pt x="210" y="116"/>
                      <a:pt x="204" y="117"/>
                      <a:pt x="198" y="117"/>
                    </a:cubicBezTo>
                    <a:cubicBezTo>
                      <a:pt x="195" y="118"/>
                      <a:pt x="199" y="119"/>
                      <a:pt x="197" y="122"/>
                    </a:cubicBezTo>
                    <a:cubicBezTo>
                      <a:pt x="193" y="125"/>
                      <a:pt x="193" y="120"/>
                      <a:pt x="190" y="119"/>
                    </a:cubicBezTo>
                    <a:cubicBezTo>
                      <a:pt x="189" y="125"/>
                      <a:pt x="194" y="125"/>
                      <a:pt x="194" y="129"/>
                    </a:cubicBezTo>
                    <a:cubicBezTo>
                      <a:pt x="192" y="127"/>
                      <a:pt x="193" y="130"/>
                      <a:pt x="191" y="130"/>
                    </a:cubicBezTo>
                    <a:cubicBezTo>
                      <a:pt x="194" y="131"/>
                      <a:pt x="201" y="131"/>
                      <a:pt x="201" y="137"/>
                    </a:cubicBezTo>
                    <a:cubicBezTo>
                      <a:pt x="199" y="136"/>
                      <a:pt x="199" y="136"/>
                      <a:pt x="199" y="140"/>
                    </a:cubicBezTo>
                    <a:cubicBezTo>
                      <a:pt x="197" y="139"/>
                      <a:pt x="197" y="138"/>
                      <a:pt x="195" y="137"/>
                    </a:cubicBezTo>
                    <a:cubicBezTo>
                      <a:pt x="195" y="141"/>
                      <a:pt x="192" y="143"/>
                      <a:pt x="194" y="148"/>
                    </a:cubicBezTo>
                    <a:cubicBezTo>
                      <a:pt x="188" y="147"/>
                      <a:pt x="185" y="146"/>
                      <a:pt x="181" y="137"/>
                    </a:cubicBezTo>
                    <a:cubicBezTo>
                      <a:pt x="183" y="135"/>
                      <a:pt x="188" y="137"/>
                      <a:pt x="192" y="136"/>
                    </a:cubicBezTo>
                    <a:cubicBezTo>
                      <a:pt x="191" y="132"/>
                      <a:pt x="185" y="134"/>
                      <a:pt x="181" y="134"/>
                    </a:cubicBezTo>
                    <a:cubicBezTo>
                      <a:pt x="181" y="133"/>
                      <a:pt x="180" y="132"/>
                      <a:pt x="179" y="132"/>
                    </a:cubicBezTo>
                    <a:cubicBezTo>
                      <a:pt x="179" y="131"/>
                      <a:pt x="181" y="131"/>
                      <a:pt x="181" y="130"/>
                    </a:cubicBezTo>
                    <a:cubicBezTo>
                      <a:pt x="172" y="127"/>
                      <a:pt x="169" y="123"/>
                      <a:pt x="171" y="111"/>
                    </a:cubicBezTo>
                    <a:cubicBezTo>
                      <a:pt x="168" y="106"/>
                      <a:pt x="165" y="107"/>
                      <a:pt x="158" y="104"/>
                    </a:cubicBezTo>
                    <a:cubicBezTo>
                      <a:pt x="148" y="100"/>
                      <a:pt x="141" y="80"/>
                      <a:pt x="139" y="89"/>
                    </a:cubicBezTo>
                    <a:cubicBezTo>
                      <a:pt x="137" y="88"/>
                      <a:pt x="136" y="85"/>
                      <a:pt x="136" y="82"/>
                    </a:cubicBezTo>
                    <a:cubicBezTo>
                      <a:pt x="132" y="81"/>
                      <a:pt x="133" y="85"/>
                      <a:pt x="128" y="84"/>
                    </a:cubicBezTo>
                    <a:cubicBezTo>
                      <a:pt x="128" y="95"/>
                      <a:pt x="140" y="99"/>
                      <a:pt x="143" y="109"/>
                    </a:cubicBezTo>
                    <a:cubicBezTo>
                      <a:pt x="151" y="109"/>
                      <a:pt x="151" y="109"/>
                      <a:pt x="151" y="109"/>
                    </a:cubicBezTo>
                    <a:cubicBezTo>
                      <a:pt x="148" y="118"/>
                      <a:pt x="167" y="114"/>
                      <a:pt x="165" y="125"/>
                    </a:cubicBezTo>
                    <a:cubicBezTo>
                      <a:pt x="162" y="124"/>
                      <a:pt x="161" y="120"/>
                      <a:pt x="157" y="120"/>
                    </a:cubicBezTo>
                    <a:cubicBezTo>
                      <a:pt x="156" y="121"/>
                      <a:pt x="155" y="122"/>
                      <a:pt x="154" y="122"/>
                    </a:cubicBezTo>
                    <a:cubicBezTo>
                      <a:pt x="158" y="127"/>
                      <a:pt x="157" y="131"/>
                      <a:pt x="154" y="136"/>
                    </a:cubicBezTo>
                    <a:cubicBezTo>
                      <a:pt x="146" y="135"/>
                      <a:pt x="145" y="140"/>
                      <a:pt x="146" y="147"/>
                    </a:cubicBezTo>
                    <a:cubicBezTo>
                      <a:pt x="140" y="144"/>
                      <a:pt x="134" y="142"/>
                      <a:pt x="131" y="137"/>
                    </a:cubicBezTo>
                    <a:cubicBezTo>
                      <a:pt x="135" y="135"/>
                      <a:pt x="144" y="137"/>
                      <a:pt x="149" y="135"/>
                    </a:cubicBezTo>
                    <a:cubicBezTo>
                      <a:pt x="156" y="113"/>
                      <a:pt x="120" y="115"/>
                      <a:pt x="117" y="96"/>
                    </a:cubicBezTo>
                    <a:cubicBezTo>
                      <a:pt x="115" y="93"/>
                      <a:pt x="112" y="93"/>
                      <a:pt x="110" y="91"/>
                    </a:cubicBezTo>
                    <a:cubicBezTo>
                      <a:pt x="104" y="95"/>
                      <a:pt x="98" y="98"/>
                      <a:pt x="93" y="102"/>
                    </a:cubicBezTo>
                    <a:cubicBezTo>
                      <a:pt x="88" y="96"/>
                      <a:pt x="70" y="97"/>
                      <a:pt x="76" y="107"/>
                    </a:cubicBezTo>
                    <a:cubicBezTo>
                      <a:pt x="71" y="115"/>
                      <a:pt x="51" y="119"/>
                      <a:pt x="58" y="130"/>
                    </a:cubicBezTo>
                    <a:cubicBezTo>
                      <a:pt x="52" y="144"/>
                      <a:pt x="36" y="146"/>
                      <a:pt x="21" y="150"/>
                    </a:cubicBezTo>
                    <a:cubicBezTo>
                      <a:pt x="19" y="142"/>
                      <a:pt x="11" y="143"/>
                      <a:pt x="2" y="144"/>
                    </a:cubicBezTo>
                    <a:cubicBezTo>
                      <a:pt x="5" y="141"/>
                      <a:pt x="5" y="134"/>
                      <a:pt x="0" y="132"/>
                    </a:cubicBezTo>
                    <a:cubicBezTo>
                      <a:pt x="5" y="123"/>
                      <a:pt x="9" y="111"/>
                      <a:pt x="5" y="100"/>
                    </a:cubicBezTo>
                    <a:cubicBezTo>
                      <a:pt x="13" y="93"/>
                      <a:pt x="32" y="99"/>
                      <a:pt x="46" y="99"/>
                    </a:cubicBezTo>
                    <a:cubicBezTo>
                      <a:pt x="54" y="98"/>
                      <a:pt x="49" y="81"/>
                      <a:pt x="53" y="80"/>
                    </a:cubicBezTo>
                    <a:cubicBezTo>
                      <a:pt x="49" y="70"/>
                      <a:pt x="38" y="72"/>
                      <a:pt x="34" y="61"/>
                    </a:cubicBezTo>
                    <a:cubicBezTo>
                      <a:pt x="52" y="61"/>
                      <a:pt x="52" y="61"/>
                      <a:pt x="52" y="61"/>
                    </a:cubicBezTo>
                    <a:cubicBezTo>
                      <a:pt x="52" y="58"/>
                      <a:pt x="49" y="57"/>
                      <a:pt x="50" y="53"/>
                    </a:cubicBezTo>
                    <a:cubicBezTo>
                      <a:pt x="56" y="60"/>
                      <a:pt x="63" y="53"/>
                      <a:pt x="69" y="51"/>
                    </a:cubicBezTo>
                    <a:cubicBezTo>
                      <a:pt x="69" y="45"/>
                      <a:pt x="69" y="45"/>
                      <a:pt x="69" y="45"/>
                    </a:cubicBezTo>
                    <a:cubicBezTo>
                      <a:pt x="79" y="44"/>
                      <a:pt x="85" y="40"/>
                      <a:pt x="87" y="31"/>
                    </a:cubicBezTo>
                    <a:cubicBezTo>
                      <a:pt x="91" y="32"/>
                      <a:pt x="99" y="24"/>
                      <a:pt x="106" y="28"/>
                    </a:cubicBezTo>
                    <a:cubicBezTo>
                      <a:pt x="115" y="21"/>
                      <a:pt x="103" y="16"/>
                      <a:pt x="106" y="5"/>
                    </a:cubicBezTo>
                    <a:cubicBezTo>
                      <a:pt x="111" y="4"/>
                      <a:pt x="113" y="0"/>
                      <a:pt x="118" y="0"/>
                    </a:cubicBezTo>
                    <a:cubicBezTo>
                      <a:pt x="118" y="4"/>
                      <a:pt x="118" y="7"/>
                      <a:pt x="120" y="8"/>
                    </a:cubicBezTo>
                    <a:cubicBezTo>
                      <a:pt x="120" y="13"/>
                      <a:pt x="117" y="7"/>
                      <a:pt x="116" y="11"/>
                    </a:cubicBezTo>
                    <a:cubicBezTo>
                      <a:pt x="119" y="14"/>
                      <a:pt x="120" y="17"/>
                      <a:pt x="123" y="18"/>
                    </a:cubicBezTo>
                    <a:cubicBezTo>
                      <a:pt x="122" y="20"/>
                      <a:pt x="122" y="20"/>
                      <a:pt x="122" y="20"/>
                    </a:cubicBezTo>
                    <a:cubicBezTo>
                      <a:pt x="119" y="19"/>
                      <a:pt x="116" y="15"/>
                      <a:pt x="113" y="17"/>
                    </a:cubicBezTo>
                    <a:cubicBezTo>
                      <a:pt x="117" y="19"/>
                      <a:pt x="118" y="23"/>
                      <a:pt x="123" y="24"/>
                    </a:cubicBezTo>
                    <a:cubicBezTo>
                      <a:pt x="125" y="23"/>
                      <a:pt x="128" y="22"/>
                      <a:pt x="131" y="21"/>
                    </a:cubicBezTo>
                    <a:cubicBezTo>
                      <a:pt x="140" y="30"/>
                      <a:pt x="150" y="18"/>
                      <a:pt x="162" y="18"/>
                    </a:cubicBezTo>
                    <a:cubicBezTo>
                      <a:pt x="162" y="23"/>
                      <a:pt x="162" y="23"/>
                      <a:pt x="162" y="23"/>
                    </a:cubicBezTo>
                    <a:cubicBezTo>
                      <a:pt x="166" y="23"/>
                      <a:pt x="167" y="20"/>
                      <a:pt x="169" y="18"/>
                    </a:cubicBezTo>
                    <a:cubicBezTo>
                      <a:pt x="189" y="49"/>
                      <a:pt x="205" y="81"/>
                      <a:pt x="218" y="115"/>
                    </a:cubicBezTo>
                    <a:cubicBezTo>
                      <a:pt x="217" y="115"/>
                      <a:pt x="217" y="115"/>
                      <a:pt x="217" y="115"/>
                    </a:cubicBezTo>
                    <a:cubicBezTo>
                      <a:pt x="217" y="117"/>
                      <a:pt x="217" y="118"/>
                      <a:pt x="216" y="119"/>
                    </a:cubicBezTo>
                    <a:cubicBezTo>
                      <a:pt x="217" y="119"/>
                      <a:pt x="217" y="119"/>
                      <a:pt x="218" y="120"/>
                    </a:cubicBezTo>
                    <a:cubicBezTo>
                      <a:pt x="218" y="120"/>
                      <a:pt x="219" y="120"/>
                      <a:pt x="219" y="120"/>
                    </a:cubicBezTo>
                    <a:cubicBezTo>
                      <a:pt x="219" y="120"/>
                      <a:pt x="219" y="120"/>
                      <a:pt x="219" y="120"/>
                    </a:cubicBezTo>
                    <a:cubicBezTo>
                      <a:pt x="223" y="129"/>
                      <a:pt x="226" y="138"/>
                      <a:pt x="229"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1" name="Freeform 105"/>
              <p:cNvSpPr>
                <a:spLocks/>
              </p:cNvSpPr>
              <p:nvPr userDrawn="1"/>
            </p:nvSpPr>
            <p:spPr bwMode="auto">
              <a:xfrm>
                <a:off x="3696" y="879"/>
                <a:ext cx="19" cy="19"/>
              </a:xfrm>
              <a:custGeom>
                <a:avLst/>
                <a:gdLst>
                  <a:gd name="T0" fmla="*/ 5 w 8"/>
                  <a:gd name="T1" fmla="*/ 8 h 8"/>
                  <a:gd name="T2" fmla="*/ 0 w 8"/>
                  <a:gd name="T3" fmla="*/ 8 h 8"/>
                  <a:gd name="T4" fmla="*/ 4 w 8"/>
                  <a:gd name="T5" fmla="*/ 5 h 8"/>
                  <a:gd name="T6" fmla="*/ 0 w 8"/>
                  <a:gd name="T7" fmla="*/ 3 h 8"/>
                  <a:gd name="T8" fmla="*/ 3 w 8"/>
                  <a:gd name="T9" fmla="*/ 0 h 8"/>
                  <a:gd name="T10" fmla="*/ 5 w 8"/>
                  <a:gd name="T11" fmla="*/ 8 h 8"/>
                </a:gdLst>
                <a:ahLst/>
                <a:cxnLst>
                  <a:cxn ang="0">
                    <a:pos x="T0" y="T1"/>
                  </a:cxn>
                  <a:cxn ang="0">
                    <a:pos x="T2" y="T3"/>
                  </a:cxn>
                  <a:cxn ang="0">
                    <a:pos x="T4" y="T5"/>
                  </a:cxn>
                  <a:cxn ang="0">
                    <a:pos x="T6" y="T7"/>
                  </a:cxn>
                  <a:cxn ang="0">
                    <a:pos x="T8" y="T9"/>
                  </a:cxn>
                  <a:cxn ang="0">
                    <a:pos x="T10" y="T11"/>
                  </a:cxn>
                </a:cxnLst>
                <a:rect l="0" t="0" r="r" b="b"/>
                <a:pathLst>
                  <a:path w="8" h="8">
                    <a:moveTo>
                      <a:pt x="5" y="8"/>
                    </a:moveTo>
                    <a:cubicBezTo>
                      <a:pt x="3" y="8"/>
                      <a:pt x="2" y="8"/>
                      <a:pt x="0" y="8"/>
                    </a:cubicBezTo>
                    <a:cubicBezTo>
                      <a:pt x="0" y="6"/>
                      <a:pt x="4" y="8"/>
                      <a:pt x="4" y="5"/>
                    </a:cubicBezTo>
                    <a:cubicBezTo>
                      <a:pt x="1" y="4"/>
                      <a:pt x="4" y="4"/>
                      <a:pt x="0" y="3"/>
                    </a:cubicBezTo>
                    <a:cubicBezTo>
                      <a:pt x="1" y="1"/>
                      <a:pt x="3" y="2"/>
                      <a:pt x="3" y="0"/>
                    </a:cubicBezTo>
                    <a:cubicBezTo>
                      <a:pt x="8" y="1"/>
                      <a:pt x="3" y="7"/>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2" name="Freeform 106"/>
              <p:cNvSpPr>
                <a:spLocks/>
              </p:cNvSpPr>
              <p:nvPr userDrawn="1"/>
            </p:nvSpPr>
            <p:spPr bwMode="auto">
              <a:xfrm>
                <a:off x="2426" y="645"/>
                <a:ext cx="78" cy="14"/>
              </a:xfrm>
              <a:custGeom>
                <a:avLst/>
                <a:gdLst>
                  <a:gd name="T0" fmla="*/ 26 w 33"/>
                  <a:gd name="T1" fmla="*/ 3 h 6"/>
                  <a:gd name="T2" fmla="*/ 0 w 33"/>
                  <a:gd name="T3" fmla="*/ 6 h 6"/>
                  <a:gd name="T4" fmla="*/ 31 w 33"/>
                  <a:gd name="T5" fmla="*/ 0 h 6"/>
                  <a:gd name="T6" fmla="*/ 33 w 33"/>
                  <a:gd name="T7" fmla="*/ 1 h 6"/>
                  <a:gd name="T8" fmla="*/ 26 w 33"/>
                  <a:gd name="T9" fmla="*/ 3 h 6"/>
                </a:gdLst>
                <a:ahLst/>
                <a:cxnLst>
                  <a:cxn ang="0">
                    <a:pos x="T0" y="T1"/>
                  </a:cxn>
                  <a:cxn ang="0">
                    <a:pos x="T2" y="T3"/>
                  </a:cxn>
                  <a:cxn ang="0">
                    <a:pos x="T4" y="T5"/>
                  </a:cxn>
                  <a:cxn ang="0">
                    <a:pos x="T6" y="T7"/>
                  </a:cxn>
                  <a:cxn ang="0">
                    <a:pos x="T8" y="T9"/>
                  </a:cxn>
                </a:cxnLst>
                <a:rect l="0" t="0" r="r" b="b"/>
                <a:pathLst>
                  <a:path w="33" h="6">
                    <a:moveTo>
                      <a:pt x="26" y="3"/>
                    </a:moveTo>
                    <a:cubicBezTo>
                      <a:pt x="17" y="2"/>
                      <a:pt x="10" y="6"/>
                      <a:pt x="0" y="6"/>
                    </a:cubicBezTo>
                    <a:cubicBezTo>
                      <a:pt x="8" y="1"/>
                      <a:pt x="22" y="3"/>
                      <a:pt x="31" y="0"/>
                    </a:cubicBezTo>
                    <a:cubicBezTo>
                      <a:pt x="32" y="0"/>
                      <a:pt x="33" y="0"/>
                      <a:pt x="33" y="1"/>
                    </a:cubicBezTo>
                    <a:cubicBezTo>
                      <a:pt x="29" y="0"/>
                      <a:pt x="30" y="5"/>
                      <a:pt x="2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3" name="Freeform 107"/>
              <p:cNvSpPr>
                <a:spLocks noEditPoints="1"/>
              </p:cNvSpPr>
              <p:nvPr userDrawn="1"/>
            </p:nvSpPr>
            <p:spPr bwMode="auto">
              <a:xfrm>
                <a:off x="1886" y="680"/>
                <a:ext cx="1066" cy="1131"/>
              </a:xfrm>
              <a:custGeom>
                <a:avLst/>
                <a:gdLst>
                  <a:gd name="T0" fmla="*/ 425 w 450"/>
                  <a:gd name="T1" fmla="*/ 21 h 477"/>
                  <a:gd name="T2" fmla="*/ 389 w 450"/>
                  <a:gd name="T3" fmla="*/ 3 h 477"/>
                  <a:gd name="T4" fmla="*/ 339 w 450"/>
                  <a:gd name="T5" fmla="*/ 20 h 477"/>
                  <a:gd name="T6" fmla="*/ 324 w 450"/>
                  <a:gd name="T7" fmla="*/ 28 h 477"/>
                  <a:gd name="T8" fmla="*/ 302 w 450"/>
                  <a:gd name="T9" fmla="*/ 26 h 477"/>
                  <a:gd name="T10" fmla="*/ 285 w 450"/>
                  <a:gd name="T11" fmla="*/ 35 h 477"/>
                  <a:gd name="T12" fmla="*/ 234 w 450"/>
                  <a:gd name="T13" fmla="*/ 44 h 477"/>
                  <a:gd name="T14" fmla="*/ 170 w 450"/>
                  <a:gd name="T15" fmla="*/ 29 h 477"/>
                  <a:gd name="T16" fmla="*/ 113 w 450"/>
                  <a:gd name="T17" fmla="*/ 32 h 477"/>
                  <a:gd name="T18" fmla="*/ 48 w 450"/>
                  <a:gd name="T19" fmla="*/ 57 h 477"/>
                  <a:gd name="T20" fmla="*/ 22 w 450"/>
                  <a:gd name="T21" fmla="*/ 88 h 477"/>
                  <a:gd name="T22" fmla="*/ 31 w 450"/>
                  <a:gd name="T23" fmla="*/ 124 h 477"/>
                  <a:gd name="T24" fmla="*/ 34 w 450"/>
                  <a:gd name="T25" fmla="*/ 139 h 477"/>
                  <a:gd name="T26" fmla="*/ 33 w 450"/>
                  <a:gd name="T27" fmla="*/ 184 h 477"/>
                  <a:gd name="T28" fmla="*/ 34 w 450"/>
                  <a:gd name="T29" fmla="*/ 327 h 477"/>
                  <a:gd name="T30" fmla="*/ 31 w 450"/>
                  <a:gd name="T31" fmla="*/ 304 h 477"/>
                  <a:gd name="T32" fmla="*/ 66 w 450"/>
                  <a:gd name="T33" fmla="*/ 371 h 477"/>
                  <a:gd name="T34" fmla="*/ 214 w 450"/>
                  <a:gd name="T35" fmla="*/ 463 h 477"/>
                  <a:gd name="T36" fmla="*/ 205 w 450"/>
                  <a:gd name="T37" fmla="*/ 451 h 477"/>
                  <a:gd name="T38" fmla="*/ 177 w 450"/>
                  <a:gd name="T39" fmla="*/ 359 h 477"/>
                  <a:gd name="T40" fmla="*/ 122 w 450"/>
                  <a:gd name="T41" fmla="*/ 341 h 477"/>
                  <a:gd name="T42" fmla="*/ 229 w 450"/>
                  <a:gd name="T43" fmla="*/ 334 h 477"/>
                  <a:gd name="T44" fmla="*/ 279 w 450"/>
                  <a:gd name="T45" fmla="*/ 246 h 477"/>
                  <a:gd name="T46" fmla="*/ 319 w 450"/>
                  <a:gd name="T47" fmla="*/ 209 h 477"/>
                  <a:gd name="T48" fmla="*/ 369 w 450"/>
                  <a:gd name="T49" fmla="*/ 171 h 477"/>
                  <a:gd name="T50" fmla="*/ 392 w 450"/>
                  <a:gd name="T51" fmla="*/ 156 h 477"/>
                  <a:gd name="T52" fmla="*/ 411 w 450"/>
                  <a:gd name="T53" fmla="*/ 132 h 477"/>
                  <a:gd name="T54" fmla="*/ 377 w 450"/>
                  <a:gd name="T55" fmla="*/ 96 h 477"/>
                  <a:gd name="T56" fmla="*/ 339 w 450"/>
                  <a:gd name="T57" fmla="*/ 104 h 477"/>
                  <a:gd name="T58" fmla="*/ 299 w 450"/>
                  <a:gd name="T59" fmla="*/ 120 h 477"/>
                  <a:gd name="T60" fmla="*/ 293 w 450"/>
                  <a:gd name="T61" fmla="*/ 66 h 477"/>
                  <a:gd name="T62" fmla="*/ 337 w 450"/>
                  <a:gd name="T63" fmla="*/ 47 h 477"/>
                  <a:gd name="T64" fmla="*/ 384 w 450"/>
                  <a:gd name="T65" fmla="*/ 22 h 477"/>
                  <a:gd name="T66" fmla="*/ 385 w 450"/>
                  <a:gd name="T67" fmla="*/ 47 h 477"/>
                  <a:gd name="T68" fmla="*/ 410 w 450"/>
                  <a:gd name="T69" fmla="*/ 76 h 477"/>
                  <a:gd name="T70" fmla="*/ 414 w 450"/>
                  <a:gd name="T71" fmla="*/ 50 h 477"/>
                  <a:gd name="T72" fmla="*/ 450 w 450"/>
                  <a:gd name="T73" fmla="*/ 44 h 477"/>
                  <a:gd name="T74" fmla="*/ 38 w 450"/>
                  <a:gd name="T75" fmla="*/ 112 h 477"/>
                  <a:gd name="T76" fmla="*/ 38 w 450"/>
                  <a:gd name="T77" fmla="*/ 114 h 477"/>
                  <a:gd name="T78" fmla="*/ 36 w 450"/>
                  <a:gd name="T79" fmla="*/ 113 h 477"/>
                  <a:gd name="T80" fmla="*/ 36 w 450"/>
                  <a:gd name="T81" fmla="*/ 113 h 477"/>
                  <a:gd name="T82" fmla="*/ 36 w 450"/>
                  <a:gd name="T83" fmla="*/ 113 h 477"/>
                  <a:gd name="T84" fmla="*/ 37 w 450"/>
                  <a:gd name="T85" fmla="*/ 111 h 477"/>
                  <a:gd name="T86" fmla="*/ 38 w 450"/>
                  <a:gd name="T87" fmla="*/ 111 h 477"/>
                  <a:gd name="T88" fmla="*/ 38 w 450"/>
                  <a:gd name="T89" fmla="*/ 112 h 477"/>
                  <a:gd name="T90" fmla="*/ 42 w 450"/>
                  <a:gd name="T91" fmla="*/ 106 h 477"/>
                  <a:gd name="T92" fmla="*/ 46 w 450"/>
                  <a:gd name="T93" fmla="*/ 158 h 477"/>
                  <a:gd name="T94" fmla="*/ 182 w 450"/>
                  <a:gd name="T95" fmla="*/ 431 h 477"/>
                  <a:gd name="T96" fmla="*/ 160 w 450"/>
                  <a:gd name="T97" fmla="*/ 54 h 477"/>
                  <a:gd name="T98" fmla="*/ 184 w 450"/>
                  <a:gd name="T99" fmla="*/ 73 h 477"/>
                  <a:gd name="T100" fmla="*/ 200 w 450"/>
                  <a:gd name="T101" fmla="*/ 142 h 477"/>
                  <a:gd name="T102" fmla="*/ 246 w 450"/>
                  <a:gd name="T103" fmla="*/ 215 h 477"/>
                  <a:gd name="T104" fmla="*/ 276 w 450"/>
                  <a:gd name="T105" fmla="*/ 193 h 477"/>
                  <a:gd name="T106" fmla="*/ 257 w 450"/>
                  <a:gd name="T107" fmla="*/ 189 h 477"/>
                  <a:gd name="T108" fmla="*/ 257 w 450"/>
                  <a:gd name="T109" fmla="*/ 171 h 477"/>
                  <a:gd name="T110" fmla="*/ 408 w 450"/>
                  <a:gd name="T111" fmla="*/ 47 h 477"/>
                  <a:gd name="T112" fmla="*/ 403 w 450"/>
                  <a:gd name="T113" fmla="*/ 48 h 477"/>
                  <a:gd name="T114" fmla="*/ 401 w 450"/>
                  <a:gd name="T115" fmla="*/ 46 h 477"/>
                  <a:gd name="T116" fmla="*/ 415 w 450"/>
                  <a:gd name="T117" fmla="*/ 2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0" h="477">
                    <a:moveTo>
                      <a:pt x="426" y="32"/>
                    </a:moveTo>
                    <a:cubicBezTo>
                      <a:pt x="427" y="30"/>
                      <a:pt x="436" y="30"/>
                      <a:pt x="434" y="29"/>
                    </a:cubicBezTo>
                    <a:cubicBezTo>
                      <a:pt x="431" y="29"/>
                      <a:pt x="428" y="28"/>
                      <a:pt x="427" y="26"/>
                    </a:cubicBezTo>
                    <a:cubicBezTo>
                      <a:pt x="431" y="26"/>
                      <a:pt x="436" y="28"/>
                      <a:pt x="435" y="23"/>
                    </a:cubicBezTo>
                    <a:cubicBezTo>
                      <a:pt x="431" y="23"/>
                      <a:pt x="428" y="23"/>
                      <a:pt x="432" y="21"/>
                    </a:cubicBezTo>
                    <a:cubicBezTo>
                      <a:pt x="428" y="19"/>
                      <a:pt x="425" y="23"/>
                      <a:pt x="425" y="21"/>
                    </a:cubicBezTo>
                    <a:cubicBezTo>
                      <a:pt x="427" y="20"/>
                      <a:pt x="422" y="17"/>
                      <a:pt x="422" y="15"/>
                    </a:cubicBezTo>
                    <a:cubicBezTo>
                      <a:pt x="418" y="14"/>
                      <a:pt x="418" y="17"/>
                      <a:pt x="414" y="16"/>
                    </a:cubicBezTo>
                    <a:cubicBezTo>
                      <a:pt x="414" y="11"/>
                      <a:pt x="410" y="15"/>
                      <a:pt x="408" y="13"/>
                    </a:cubicBezTo>
                    <a:cubicBezTo>
                      <a:pt x="409" y="11"/>
                      <a:pt x="411" y="12"/>
                      <a:pt x="411" y="9"/>
                    </a:cubicBezTo>
                    <a:cubicBezTo>
                      <a:pt x="399" y="8"/>
                      <a:pt x="391" y="13"/>
                      <a:pt x="385" y="11"/>
                    </a:cubicBezTo>
                    <a:cubicBezTo>
                      <a:pt x="386" y="9"/>
                      <a:pt x="390" y="8"/>
                      <a:pt x="389" y="3"/>
                    </a:cubicBezTo>
                    <a:cubicBezTo>
                      <a:pt x="384" y="0"/>
                      <a:pt x="379" y="4"/>
                      <a:pt x="374" y="5"/>
                    </a:cubicBezTo>
                    <a:cubicBezTo>
                      <a:pt x="374" y="4"/>
                      <a:pt x="375" y="2"/>
                      <a:pt x="375" y="2"/>
                    </a:cubicBezTo>
                    <a:cubicBezTo>
                      <a:pt x="373" y="2"/>
                      <a:pt x="372" y="1"/>
                      <a:pt x="370" y="1"/>
                    </a:cubicBezTo>
                    <a:cubicBezTo>
                      <a:pt x="358" y="0"/>
                      <a:pt x="346" y="13"/>
                      <a:pt x="339" y="16"/>
                    </a:cubicBezTo>
                    <a:cubicBezTo>
                      <a:pt x="342" y="17"/>
                      <a:pt x="347" y="17"/>
                      <a:pt x="348" y="20"/>
                    </a:cubicBezTo>
                    <a:cubicBezTo>
                      <a:pt x="345" y="20"/>
                      <a:pt x="341" y="16"/>
                      <a:pt x="339" y="20"/>
                    </a:cubicBezTo>
                    <a:cubicBezTo>
                      <a:pt x="340" y="20"/>
                      <a:pt x="340" y="21"/>
                      <a:pt x="340" y="23"/>
                    </a:cubicBezTo>
                    <a:cubicBezTo>
                      <a:pt x="344" y="23"/>
                      <a:pt x="349" y="22"/>
                      <a:pt x="351" y="25"/>
                    </a:cubicBezTo>
                    <a:cubicBezTo>
                      <a:pt x="347" y="35"/>
                      <a:pt x="336" y="36"/>
                      <a:pt x="329" y="42"/>
                    </a:cubicBezTo>
                    <a:cubicBezTo>
                      <a:pt x="330" y="38"/>
                      <a:pt x="333" y="36"/>
                      <a:pt x="332" y="30"/>
                    </a:cubicBezTo>
                    <a:cubicBezTo>
                      <a:pt x="326" y="29"/>
                      <a:pt x="325" y="34"/>
                      <a:pt x="321" y="35"/>
                    </a:cubicBezTo>
                    <a:cubicBezTo>
                      <a:pt x="322" y="33"/>
                      <a:pt x="323" y="30"/>
                      <a:pt x="324" y="28"/>
                    </a:cubicBezTo>
                    <a:cubicBezTo>
                      <a:pt x="322" y="27"/>
                      <a:pt x="318" y="29"/>
                      <a:pt x="318" y="26"/>
                    </a:cubicBezTo>
                    <a:cubicBezTo>
                      <a:pt x="319" y="24"/>
                      <a:pt x="324" y="26"/>
                      <a:pt x="325" y="23"/>
                    </a:cubicBezTo>
                    <a:cubicBezTo>
                      <a:pt x="317" y="3"/>
                      <a:pt x="346" y="11"/>
                      <a:pt x="352" y="1"/>
                    </a:cubicBezTo>
                    <a:cubicBezTo>
                      <a:pt x="342" y="0"/>
                      <a:pt x="335" y="2"/>
                      <a:pt x="326" y="2"/>
                    </a:cubicBezTo>
                    <a:cubicBezTo>
                      <a:pt x="322" y="10"/>
                      <a:pt x="317" y="17"/>
                      <a:pt x="306" y="18"/>
                    </a:cubicBezTo>
                    <a:cubicBezTo>
                      <a:pt x="309" y="23"/>
                      <a:pt x="303" y="23"/>
                      <a:pt x="302" y="26"/>
                    </a:cubicBezTo>
                    <a:cubicBezTo>
                      <a:pt x="306" y="26"/>
                      <a:pt x="309" y="27"/>
                      <a:pt x="310" y="29"/>
                    </a:cubicBezTo>
                    <a:cubicBezTo>
                      <a:pt x="307" y="29"/>
                      <a:pt x="306" y="31"/>
                      <a:pt x="304" y="32"/>
                    </a:cubicBezTo>
                    <a:cubicBezTo>
                      <a:pt x="306" y="34"/>
                      <a:pt x="308" y="29"/>
                      <a:pt x="308" y="32"/>
                    </a:cubicBezTo>
                    <a:cubicBezTo>
                      <a:pt x="300" y="33"/>
                      <a:pt x="298" y="41"/>
                      <a:pt x="288" y="40"/>
                    </a:cubicBezTo>
                    <a:cubicBezTo>
                      <a:pt x="288" y="37"/>
                      <a:pt x="295" y="38"/>
                      <a:pt x="292" y="35"/>
                    </a:cubicBezTo>
                    <a:cubicBezTo>
                      <a:pt x="285" y="35"/>
                      <a:pt x="285" y="35"/>
                      <a:pt x="285" y="35"/>
                    </a:cubicBezTo>
                    <a:cubicBezTo>
                      <a:pt x="278" y="36"/>
                      <a:pt x="266" y="39"/>
                      <a:pt x="258" y="36"/>
                    </a:cubicBezTo>
                    <a:cubicBezTo>
                      <a:pt x="255" y="37"/>
                      <a:pt x="254" y="35"/>
                      <a:pt x="251" y="35"/>
                    </a:cubicBezTo>
                    <a:cubicBezTo>
                      <a:pt x="251" y="33"/>
                      <a:pt x="253" y="33"/>
                      <a:pt x="252" y="31"/>
                    </a:cubicBezTo>
                    <a:cubicBezTo>
                      <a:pt x="248" y="31"/>
                      <a:pt x="245" y="31"/>
                      <a:pt x="242" y="32"/>
                    </a:cubicBezTo>
                    <a:cubicBezTo>
                      <a:pt x="240" y="33"/>
                      <a:pt x="239" y="35"/>
                      <a:pt x="235" y="35"/>
                    </a:cubicBezTo>
                    <a:cubicBezTo>
                      <a:pt x="236" y="39"/>
                      <a:pt x="234" y="40"/>
                      <a:pt x="234" y="44"/>
                    </a:cubicBezTo>
                    <a:cubicBezTo>
                      <a:pt x="231" y="42"/>
                      <a:pt x="229" y="47"/>
                      <a:pt x="228" y="44"/>
                    </a:cubicBezTo>
                    <a:cubicBezTo>
                      <a:pt x="228" y="41"/>
                      <a:pt x="233" y="44"/>
                      <a:pt x="232" y="40"/>
                    </a:cubicBezTo>
                    <a:cubicBezTo>
                      <a:pt x="226" y="34"/>
                      <a:pt x="208" y="44"/>
                      <a:pt x="202" y="37"/>
                    </a:cubicBezTo>
                    <a:cubicBezTo>
                      <a:pt x="205" y="36"/>
                      <a:pt x="209" y="35"/>
                      <a:pt x="211" y="33"/>
                    </a:cubicBezTo>
                    <a:cubicBezTo>
                      <a:pt x="197" y="32"/>
                      <a:pt x="187" y="23"/>
                      <a:pt x="173" y="28"/>
                    </a:cubicBezTo>
                    <a:cubicBezTo>
                      <a:pt x="172" y="29"/>
                      <a:pt x="172" y="29"/>
                      <a:pt x="170" y="29"/>
                    </a:cubicBezTo>
                    <a:cubicBezTo>
                      <a:pt x="170" y="27"/>
                      <a:pt x="172" y="27"/>
                      <a:pt x="172" y="25"/>
                    </a:cubicBezTo>
                    <a:cubicBezTo>
                      <a:pt x="169" y="25"/>
                      <a:pt x="169" y="25"/>
                      <a:pt x="169" y="25"/>
                    </a:cubicBezTo>
                    <a:cubicBezTo>
                      <a:pt x="167" y="26"/>
                      <a:pt x="166" y="29"/>
                      <a:pt x="162" y="28"/>
                    </a:cubicBezTo>
                    <a:cubicBezTo>
                      <a:pt x="162" y="25"/>
                      <a:pt x="164" y="25"/>
                      <a:pt x="163" y="22"/>
                    </a:cubicBezTo>
                    <a:cubicBezTo>
                      <a:pt x="158" y="23"/>
                      <a:pt x="144" y="27"/>
                      <a:pt x="148" y="24"/>
                    </a:cubicBezTo>
                    <a:cubicBezTo>
                      <a:pt x="135" y="30"/>
                      <a:pt x="122" y="23"/>
                      <a:pt x="113" y="32"/>
                    </a:cubicBezTo>
                    <a:cubicBezTo>
                      <a:pt x="110" y="31"/>
                      <a:pt x="102" y="30"/>
                      <a:pt x="105" y="26"/>
                    </a:cubicBezTo>
                    <a:cubicBezTo>
                      <a:pt x="98" y="25"/>
                      <a:pt x="90" y="24"/>
                      <a:pt x="82" y="23"/>
                    </a:cubicBezTo>
                    <a:cubicBezTo>
                      <a:pt x="82" y="23"/>
                      <a:pt x="82" y="23"/>
                      <a:pt x="82" y="23"/>
                    </a:cubicBezTo>
                    <a:cubicBezTo>
                      <a:pt x="76" y="29"/>
                      <a:pt x="70" y="34"/>
                      <a:pt x="65" y="40"/>
                    </a:cubicBezTo>
                    <a:cubicBezTo>
                      <a:pt x="63" y="42"/>
                      <a:pt x="61" y="44"/>
                      <a:pt x="59" y="46"/>
                    </a:cubicBezTo>
                    <a:cubicBezTo>
                      <a:pt x="55" y="50"/>
                      <a:pt x="52" y="53"/>
                      <a:pt x="48" y="57"/>
                    </a:cubicBezTo>
                    <a:cubicBezTo>
                      <a:pt x="46" y="59"/>
                      <a:pt x="45" y="61"/>
                      <a:pt x="43" y="63"/>
                    </a:cubicBezTo>
                    <a:cubicBezTo>
                      <a:pt x="40" y="66"/>
                      <a:pt x="38" y="69"/>
                      <a:pt x="35" y="72"/>
                    </a:cubicBezTo>
                    <a:cubicBezTo>
                      <a:pt x="33" y="75"/>
                      <a:pt x="31" y="77"/>
                      <a:pt x="29" y="80"/>
                    </a:cubicBezTo>
                    <a:cubicBezTo>
                      <a:pt x="29" y="80"/>
                      <a:pt x="29" y="80"/>
                      <a:pt x="28" y="80"/>
                    </a:cubicBezTo>
                    <a:cubicBezTo>
                      <a:pt x="26" y="83"/>
                      <a:pt x="24" y="85"/>
                      <a:pt x="22" y="88"/>
                    </a:cubicBezTo>
                    <a:cubicBezTo>
                      <a:pt x="22" y="88"/>
                      <a:pt x="22" y="88"/>
                      <a:pt x="22" y="88"/>
                    </a:cubicBezTo>
                    <a:cubicBezTo>
                      <a:pt x="24" y="88"/>
                      <a:pt x="26" y="88"/>
                      <a:pt x="28" y="88"/>
                    </a:cubicBezTo>
                    <a:cubicBezTo>
                      <a:pt x="23" y="94"/>
                      <a:pt x="34" y="104"/>
                      <a:pt x="27" y="112"/>
                    </a:cubicBezTo>
                    <a:cubicBezTo>
                      <a:pt x="28" y="116"/>
                      <a:pt x="32" y="106"/>
                      <a:pt x="33" y="110"/>
                    </a:cubicBezTo>
                    <a:cubicBezTo>
                      <a:pt x="31" y="112"/>
                      <a:pt x="27" y="114"/>
                      <a:pt x="32" y="117"/>
                    </a:cubicBezTo>
                    <a:cubicBezTo>
                      <a:pt x="31" y="118"/>
                      <a:pt x="25" y="121"/>
                      <a:pt x="28" y="124"/>
                    </a:cubicBezTo>
                    <a:cubicBezTo>
                      <a:pt x="29" y="121"/>
                      <a:pt x="31" y="118"/>
                      <a:pt x="31" y="124"/>
                    </a:cubicBezTo>
                    <a:cubicBezTo>
                      <a:pt x="35" y="124"/>
                      <a:pt x="34" y="120"/>
                      <a:pt x="36" y="119"/>
                    </a:cubicBezTo>
                    <a:cubicBezTo>
                      <a:pt x="36" y="124"/>
                      <a:pt x="38" y="121"/>
                      <a:pt x="40" y="120"/>
                    </a:cubicBezTo>
                    <a:cubicBezTo>
                      <a:pt x="38" y="123"/>
                      <a:pt x="40" y="124"/>
                      <a:pt x="39" y="128"/>
                    </a:cubicBezTo>
                    <a:cubicBezTo>
                      <a:pt x="34" y="127"/>
                      <a:pt x="33" y="130"/>
                      <a:pt x="33" y="134"/>
                    </a:cubicBezTo>
                    <a:cubicBezTo>
                      <a:pt x="37" y="133"/>
                      <a:pt x="34" y="131"/>
                      <a:pt x="39" y="133"/>
                    </a:cubicBezTo>
                    <a:cubicBezTo>
                      <a:pt x="39" y="136"/>
                      <a:pt x="34" y="135"/>
                      <a:pt x="34" y="139"/>
                    </a:cubicBezTo>
                    <a:cubicBezTo>
                      <a:pt x="36" y="139"/>
                      <a:pt x="38" y="139"/>
                      <a:pt x="39" y="141"/>
                    </a:cubicBezTo>
                    <a:cubicBezTo>
                      <a:pt x="34" y="140"/>
                      <a:pt x="36" y="146"/>
                      <a:pt x="34" y="149"/>
                    </a:cubicBezTo>
                    <a:cubicBezTo>
                      <a:pt x="36" y="150"/>
                      <a:pt x="40" y="148"/>
                      <a:pt x="40" y="150"/>
                    </a:cubicBezTo>
                    <a:cubicBezTo>
                      <a:pt x="37" y="152"/>
                      <a:pt x="31" y="150"/>
                      <a:pt x="28" y="152"/>
                    </a:cubicBezTo>
                    <a:cubicBezTo>
                      <a:pt x="30" y="159"/>
                      <a:pt x="33" y="164"/>
                      <a:pt x="39" y="167"/>
                    </a:cubicBezTo>
                    <a:cubicBezTo>
                      <a:pt x="33" y="168"/>
                      <a:pt x="29" y="181"/>
                      <a:pt x="33" y="184"/>
                    </a:cubicBezTo>
                    <a:cubicBezTo>
                      <a:pt x="18" y="193"/>
                      <a:pt x="9" y="209"/>
                      <a:pt x="3" y="228"/>
                    </a:cubicBezTo>
                    <a:cubicBezTo>
                      <a:pt x="2" y="231"/>
                      <a:pt x="4" y="238"/>
                      <a:pt x="2" y="239"/>
                    </a:cubicBezTo>
                    <a:cubicBezTo>
                      <a:pt x="0" y="255"/>
                      <a:pt x="8" y="271"/>
                      <a:pt x="19" y="277"/>
                    </a:cubicBezTo>
                    <a:cubicBezTo>
                      <a:pt x="16" y="295"/>
                      <a:pt x="25" y="300"/>
                      <a:pt x="26" y="313"/>
                    </a:cubicBezTo>
                    <a:cubicBezTo>
                      <a:pt x="25" y="314"/>
                      <a:pt x="23" y="315"/>
                      <a:pt x="20" y="314"/>
                    </a:cubicBezTo>
                    <a:cubicBezTo>
                      <a:pt x="21" y="323"/>
                      <a:pt x="31" y="321"/>
                      <a:pt x="34" y="327"/>
                    </a:cubicBezTo>
                    <a:cubicBezTo>
                      <a:pt x="27" y="337"/>
                      <a:pt x="41" y="342"/>
                      <a:pt x="43" y="350"/>
                    </a:cubicBezTo>
                    <a:cubicBezTo>
                      <a:pt x="45" y="348"/>
                      <a:pt x="46" y="346"/>
                      <a:pt x="46" y="342"/>
                    </a:cubicBezTo>
                    <a:cubicBezTo>
                      <a:pt x="43" y="339"/>
                      <a:pt x="41" y="342"/>
                      <a:pt x="40" y="337"/>
                    </a:cubicBezTo>
                    <a:cubicBezTo>
                      <a:pt x="42" y="322"/>
                      <a:pt x="30" y="315"/>
                      <a:pt x="33" y="304"/>
                    </a:cubicBezTo>
                    <a:cubicBezTo>
                      <a:pt x="33" y="305"/>
                      <a:pt x="33" y="305"/>
                      <a:pt x="34" y="305"/>
                    </a:cubicBezTo>
                    <a:cubicBezTo>
                      <a:pt x="35" y="301"/>
                      <a:pt x="32" y="303"/>
                      <a:pt x="31" y="304"/>
                    </a:cubicBezTo>
                    <a:cubicBezTo>
                      <a:pt x="31" y="298"/>
                      <a:pt x="27" y="290"/>
                      <a:pt x="29" y="285"/>
                    </a:cubicBezTo>
                    <a:cubicBezTo>
                      <a:pt x="32" y="287"/>
                      <a:pt x="36" y="288"/>
                      <a:pt x="39" y="290"/>
                    </a:cubicBezTo>
                    <a:cubicBezTo>
                      <a:pt x="40" y="297"/>
                      <a:pt x="37" y="305"/>
                      <a:pt x="39" y="308"/>
                    </a:cubicBezTo>
                    <a:cubicBezTo>
                      <a:pt x="44" y="309"/>
                      <a:pt x="47" y="321"/>
                      <a:pt x="53" y="325"/>
                    </a:cubicBezTo>
                    <a:cubicBezTo>
                      <a:pt x="52" y="327"/>
                      <a:pt x="50" y="328"/>
                      <a:pt x="50" y="330"/>
                    </a:cubicBezTo>
                    <a:cubicBezTo>
                      <a:pt x="62" y="338"/>
                      <a:pt x="74" y="358"/>
                      <a:pt x="66" y="371"/>
                    </a:cubicBezTo>
                    <a:cubicBezTo>
                      <a:pt x="79" y="387"/>
                      <a:pt x="99" y="395"/>
                      <a:pt x="120" y="402"/>
                    </a:cubicBezTo>
                    <a:cubicBezTo>
                      <a:pt x="123" y="401"/>
                      <a:pt x="126" y="399"/>
                      <a:pt x="130" y="397"/>
                    </a:cubicBezTo>
                    <a:cubicBezTo>
                      <a:pt x="142" y="407"/>
                      <a:pt x="154" y="421"/>
                      <a:pt x="173" y="419"/>
                    </a:cubicBezTo>
                    <a:cubicBezTo>
                      <a:pt x="171" y="428"/>
                      <a:pt x="186" y="429"/>
                      <a:pt x="182" y="444"/>
                    </a:cubicBezTo>
                    <a:cubicBezTo>
                      <a:pt x="185" y="445"/>
                      <a:pt x="186" y="445"/>
                      <a:pt x="188" y="442"/>
                    </a:cubicBezTo>
                    <a:cubicBezTo>
                      <a:pt x="192" y="456"/>
                      <a:pt x="205" y="455"/>
                      <a:pt x="214" y="463"/>
                    </a:cubicBezTo>
                    <a:cubicBezTo>
                      <a:pt x="214" y="461"/>
                      <a:pt x="218" y="462"/>
                      <a:pt x="218" y="460"/>
                    </a:cubicBezTo>
                    <a:cubicBezTo>
                      <a:pt x="216" y="460"/>
                      <a:pt x="215" y="458"/>
                      <a:pt x="215" y="455"/>
                    </a:cubicBezTo>
                    <a:cubicBezTo>
                      <a:pt x="219" y="455"/>
                      <a:pt x="219" y="451"/>
                      <a:pt x="222" y="451"/>
                    </a:cubicBezTo>
                    <a:cubicBezTo>
                      <a:pt x="228" y="454"/>
                      <a:pt x="233" y="466"/>
                      <a:pt x="234" y="477"/>
                    </a:cubicBezTo>
                    <a:cubicBezTo>
                      <a:pt x="236" y="470"/>
                      <a:pt x="239" y="463"/>
                      <a:pt x="238" y="456"/>
                    </a:cubicBezTo>
                    <a:cubicBezTo>
                      <a:pt x="230" y="444"/>
                      <a:pt x="220" y="447"/>
                      <a:pt x="205" y="451"/>
                    </a:cubicBezTo>
                    <a:cubicBezTo>
                      <a:pt x="191" y="441"/>
                      <a:pt x="196" y="422"/>
                      <a:pt x="202" y="406"/>
                    </a:cubicBezTo>
                    <a:cubicBezTo>
                      <a:pt x="195" y="395"/>
                      <a:pt x="176" y="403"/>
                      <a:pt x="167" y="400"/>
                    </a:cubicBezTo>
                    <a:cubicBezTo>
                      <a:pt x="171" y="397"/>
                      <a:pt x="171" y="391"/>
                      <a:pt x="173" y="386"/>
                    </a:cubicBezTo>
                    <a:cubicBezTo>
                      <a:pt x="171" y="381"/>
                      <a:pt x="176" y="377"/>
                      <a:pt x="175" y="384"/>
                    </a:cubicBezTo>
                    <a:cubicBezTo>
                      <a:pt x="177" y="374"/>
                      <a:pt x="183" y="370"/>
                      <a:pt x="184" y="362"/>
                    </a:cubicBezTo>
                    <a:cubicBezTo>
                      <a:pt x="182" y="360"/>
                      <a:pt x="180" y="359"/>
                      <a:pt x="177" y="359"/>
                    </a:cubicBezTo>
                    <a:cubicBezTo>
                      <a:pt x="172" y="359"/>
                      <a:pt x="165" y="362"/>
                      <a:pt x="161" y="364"/>
                    </a:cubicBezTo>
                    <a:cubicBezTo>
                      <a:pt x="162" y="373"/>
                      <a:pt x="156" y="376"/>
                      <a:pt x="152" y="381"/>
                    </a:cubicBezTo>
                    <a:cubicBezTo>
                      <a:pt x="145" y="381"/>
                      <a:pt x="139" y="383"/>
                      <a:pt x="132" y="384"/>
                    </a:cubicBezTo>
                    <a:cubicBezTo>
                      <a:pt x="132" y="380"/>
                      <a:pt x="129" y="380"/>
                      <a:pt x="125" y="380"/>
                    </a:cubicBezTo>
                    <a:cubicBezTo>
                      <a:pt x="119" y="367"/>
                      <a:pt x="115" y="352"/>
                      <a:pt x="121" y="338"/>
                    </a:cubicBezTo>
                    <a:cubicBezTo>
                      <a:pt x="121" y="339"/>
                      <a:pt x="121" y="341"/>
                      <a:pt x="122" y="341"/>
                    </a:cubicBezTo>
                    <a:cubicBezTo>
                      <a:pt x="124" y="335"/>
                      <a:pt x="129" y="326"/>
                      <a:pt x="125" y="318"/>
                    </a:cubicBezTo>
                    <a:cubicBezTo>
                      <a:pt x="138" y="309"/>
                      <a:pt x="150" y="297"/>
                      <a:pt x="166" y="300"/>
                    </a:cubicBezTo>
                    <a:cubicBezTo>
                      <a:pt x="164" y="306"/>
                      <a:pt x="178" y="302"/>
                      <a:pt x="181" y="306"/>
                    </a:cubicBezTo>
                    <a:cubicBezTo>
                      <a:pt x="178" y="288"/>
                      <a:pt x="202" y="300"/>
                      <a:pt x="217" y="299"/>
                    </a:cubicBezTo>
                    <a:cubicBezTo>
                      <a:pt x="218" y="313"/>
                      <a:pt x="221" y="325"/>
                      <a:pt x="224" y="334"/>
                    </a:cubicBezTo>
                    <a:cubicBezTo>
                      <a:pt x="229" y="334"/>
                      <a:pt x="229" y="334"/>
                      <a:pt x="229" y="334"/>
                    </a:cubicBezTo>
                    <a:cubicBezTo>
                      <a:pt x="238" y="322"/>
                      <a:pt x="229" y="303"/>
                      <a:pt x="232" y="291"/>
                    </a:cubicBezTo>
                    <a:cubicBezTo>
                      <a:pt x="234" y="281"/>
                      <a:pt x="252" y="275"/>
                      <a:pt x="262" y="269"/>
                    </a:cubicBezTo>
                    <a:cubicBezTo>
                      <a:pt x="266" y="267"/>
                      <a:pt x="272" y="260"/>
                      <a:pt x="276" y="256"/>
                    </a:cubicBezTo>
                    <a:cubicBezTo>
                      <a:pt x="272" y="255"/>
                      <a:pt x="274" y="253"/>
                      <a:pt x="277" y="255"/>
                    </a:cubicBezTo>
                    <a:cubicBezTo>
                      <a:pt x="275" y="247"/>
                      <a:pt x="277" y="242"/>
                      <a:pt x="279" y="236"/>
                    </a:cubicBezTo>
                    <a:cubicBezTo>
                      <a:pt x="281" y="240"/>
                      <a:pt x="278" y="245"/>
                      <a:pt x="279" y="246"/>
                    </a:cubicBezTo>
                    <a:cubicBezTo>
                      <a:pt x="284" y="242"/>
                      <a:pt x="286" y="236"/>
                      <a:pt x="287" y="229"/>
                    </a:cubicBezTo>
                    <a:cubicBezTo>
                      <a:pt x="288" y="230"/>
                      <a:pt x="286" y="235"/>
                      <a:pt x="288" y="234"/>
                    </a:cubicBezTo>
                    <a:cubicBezTo>
                      <a:pt x="293" y="228"/>
                      <a:pt x="297" y="220"/>
                      <a:pt x="309" y="221"/>
                    </a:cubicBezTo>
                    <a:cubicBezTo>
                      <a:pt x="309" y="218"/>
                      <a:pt x="308" y="218"/>
                      <a:pt x="307" y="217"/>
                    </a:cubicBezTo>
                    <a:cubicBezTo>
                      <a:pt x="315" y="217"/>
                      <a:pt x="316" y="216"/>
                      <a:pt x="321" y="216"/>
                    </a:cubicBezTo>
                    <a:cubicBezTo>
                      <a:pt x="323" y="214"/>
                      <a:pt x="319" y="213"/>
                      <a:pt x="319" y="209"/>
                    </a:cubicBezTo>
                    <a:cubicBezTo>
                      <a:pt x="329" y="198"/>
                      <a:pt x="348" y="191"/>
                      <a:pt x="363" y="189"/>
                    </a:cubicBezTo>
                    <a:cubicBezTo>
                      <a:pt x="360" y="191"/>
                      <a:pt x="356" y="193"/>
                      <a:pt x="352" y="195"/>
                    </a:cubicBezTo>
                    <a:cubicBezTo>
                      <a:pt x="351" y="199"/>
                      <a:pt x="353" y="199"/>
                      <a:pt x="353" y="202"/>
                    </a:cubicBezTo>
                    <a:cubicBezTo>
                      <a:pt x="359" y="202"/>
                      <a:pt x="360" y="196"/>
                      <a:pt x="366" y="194"/>
                    </a:cubicBezTo>
                    <a:cubicBezTo>
                      <a:pt x="371" y="192"/>
                      <a:pt x="381" y="195"/>
                      <a:pt x="384" y="187"/>
                    </a:cubicBezTo>
                    <a:cubicBezTo>
                      <a:pt x="376" y="187"/>
                      <a:pt x="359" y="182"/>
                      <a:pt x="369" y="171"/>
                    </a:cubicBezTo>
                    <a:cubicBezTo>
                      <a:pt x="366" y="170"/>
                      <a:pt x="361" y="172"/>
                      <a:pt x="360" y="170"/>
                    </a:cubicBezTo>
                    <a:cubicBezTo>
                      <a:pt x="366" y="168"/>
                      <a:pt x="375" y="169"/>
                      <a:pt x="376" y="163"/>
                    </a:cubicBezTo>
                    <a:cubicBezTo>
                      <a:pt x="360" y="159"/>
                      <a:pt x="351" y="167"/>
                      <a:pt x="340" y="171"/>
                    </a:cubicBezTo>
                    <a:cubicBezTo>
                      <a:pt x="342" y="167"/>
                      <a:pt x="335" y="171"/>
                      <a:pt x="337" y="166"/>
                    </a:cubicBezTo>
                    <a:cubicBezTo>
                      <a:pt x="352" y="170"/>
                      <a:pt x="356" y="156"/>
                      <a:pt x="369" y="155"/>
                    </a:cubicBezTo>
                    <a:cubicBezTo>
                      <a:pt x="376" y="156"/>
                      <a:pt x="387" y="153"/>
                      <a:pt x="392" y="156"/>
                    </a:cubicBezTo>
                    <a:cubicBezTo>
                      <a:pt x="402" y="160"/>
                      <a:pt x="406" y="150"/>
                      <a:pt x="418" y="146"/>
                    </a:cubicBezTo>
                    <a:cubicBezTo>
                      <a:pt x="420" y="145"/>
                      <a:pt x="420" y="147"/>
                      <a:pt x="422" y="147"/>
                    </a:cubicBezTo>
                    <a:cubicBezTo>
                      <a:pt x="431" y="145"/>
                      <a:pt x="433" y="136"/>
                      <a:pt x="434" y="130"/>
                    </a:cubicBezTo>
                    <a:cubicBezTo>
                      <a:pt x="430" y="130"/>
                      <a:pt x="428" y="131"/>
                      <a:pt x="426" y="132"/>
                    </a:cubicBezTo>
                    <a:cubicBezTo>
                      <a:pt x="426" y="129"/>
                      <a:pt x="427" y="129"/>
                      <a:pt x="427" y="127"/>
                    </a:cubicBezTo>
                    <a:cubicBezTo>
                      <a:pt x="422" y="129"/>
                      <a:pt x="415" y="134"/>
                      <a:pt x="411" y="132"/>
                    </a:cubicBezTo>
                    <a:cubicBezTo>
                      <a:pt x="418" y="127"/>
                      <a:pt x="424" y="129"/>
                      <a:pt x="429" y="124"/>
                    </a:cubicBezTo>
                    <a:cubicBezTo>
                      <a:pt x="424" y="123"/>
                      <a:pt x="422" y="120"/>
                      <a:pt x="417" y="120"/>
                    </a:cubicBezTo>
                    <a:cubicBezTo>
                      <a:pt x="418" y="114"/>
                      <a:pt x="415" y="118"/>
                      <a:pt x="413" y="115"/>
                    </a:cubicBezTo>
                    <a:cubicBezTo>
                      <a:pt x="413" y="113"/>
                      <a:pt x="412" y="113"/>
                      <a:pt x="412" y="111"/>
                    </a:cubicBezTo>
                    <a:cubicBezTo>
                      <a:pt x="421" y="104"/>
                      <a:pt x="409" y="95"/>
                      <a:pt x="412" y="85"/>
                    </a:cubicBezTo>
                    <a:cubicBezTo>
                      <a:pt x="401" y="92"/>
                      <a:pt x="391" y="105"/>
                      <a:pt x="377" y="96"/>
                    </a:cubicBezTo>
                    <a:cubicBezTo>
                      <a:pt x="386" y="94"/>
                      <a:pt x="380" y="87"/>
                      <a:pt x="385" y="81"/>
                    </a:cubicBezTo>
                    <a:cubicBezTo>
                      <a:pt x="378" y="83"/>
                      <a:pt x="379" y="77"/>
                      <a:pt x="377" y="74"/>
                    </a:cubicBezTo>
                    <a:cubicBezTo>
                      <a:pt x="366" y="76"/>
                      <a:pt x="362" y="71"/>
                      <a:pt x="352" y="72"/>
                    </a:cubicBezTo>
                    <a:cubicBezTo>
                      <a:pt x="352" y="78"/>
                      <a:pt x="347" y="80"/>
                      <a:pt x="343" y="83"/>
                    </a:cubicBezTo>
                    <a:cubicBezTo>
                      <a:pt x="348" y="87"/>
                      <a:pt x="338" y="94"/>
                      <a:pt x="333" y="96"/>
                    </a:cubicBezTo>
                    <a:cubicBezTo>
                      <a:pt x="333" y="101"/>
                      <a:pt x="340" y="99"/>
                      <a:pt x="339" y="104"/>
                    </a:cubicBezTo>
                    <a:cubicBezTo>
                      <a:pt x="333" y="114"/>
                      <a:pt x="321" y="119"/>
                      <a:pt x="310" y="124"/>
                    </a:cubicBezTo>
                    <a:cubicBezTo>
                      <a:pt x="310" y="137"/>
                      <a:pt x="305" y="146"/>
                      <a:pt x="295" y="148"/>
                    </a:cubicBezTo>
                    <a:cubicBezTo>
                      <a:pt x="293" y="144"/>
                      <a:pt x="290" y="140"/>
                      <a:pt x="292" y="135"/>
                    </a:cubicBezTo>
                    <a:cubicBezTo>
                      <a:pt x="293" y="136"/>
                      <a:pt x="299" y="140"/>
                      <a:pt x="299" y="135"/>
                    </a:cubicBezTo>
                    <a:cubicBezTo>
                      <a:pt x="299" y="132"/>
                      <a:pt x="292" y="136"/>
                      <a:pt x="293" y="133"/>
                    </a:cubicBezTo>
                    <a:cubicBezTo>
                      <a:pt x="296" y="130"/>
                      <a:pt x="296" y="124"/>
                      <a:pt x="299" y="120"/>
                    </a:cubicBezTo>
                    <a:cubicBezTo>
                      <a:pt x="292" y="119"/>
                      <a:pt x="289" y="122"/>
                      <a:pt x="282" y="121"/>
                    </a:cubicBezTo>
                    <a:cubicBezTo>
                      <a:pt x="277" y="112"/>
                      <a:pt x="268" y="104"/>
                      <a:pt x="254" y="107"/>
                    </a:cubicBezTo>
                    <a:cubicBezTo>
                      <a:pt x="255" y="104"/>
                      <a:pt x="257" y="100"/>
                      <a:pt x="258" y="96"/>
                    </a:cubicBezTo>
                    <a:cubicBezTo>
                      <a:pt x="255" y="96"/>
                      <a:pt x="251" y="99"/>
                      <a:pt x="251" y="94"/>
                    </a:cubicBezTo>
                    <a:cubicBezTo>
                      <a:pt x="259" y="85"/>
                      <a:pt x="268" y="76"/>
                      <a:pt x="280" y="72"/>
                    </a:cubicBezTo>
                    <a:cubicBezTo>
                      <a:pt x="284" y="70"/>
                      <a:pt x="291" y="71"/>
                      <a:pt x="293" y="66"/>
                    </a:cubicBezTo>
                    <a:cubicBezTo>
                      <a:pt x="289" y="66"/>
                      <a:pt x="286" y="65"/>
                      <a:pt x="286" y="62"/>
                    </a:cubicBezTo>
                    <a:cubicBezTo>
                      <a:pt x="300" y="65"/>
                      <a:pt x="310" y="61"/>
                      <a:pt x="319" y="54"/>
                    </a:cubicBezTo>
                    <a:cubicBezTo>
                      <a:pt x="317" y="53"/>
                      <a:pt x="312" y="54"/>
                      <a:pt x="311" y="51"/>
                    </a:cubicBezTo>
                    <a:cubicBezTo>
                      <a:pt x="316" y="53"/>
                      <a:pt x="322" y="51"/>
                      <a:pt x="326" y="50"/>
                    </a:cubicBezTo>
                    <a:cubicBezTo>
                      <a:pt x="328" y="49"/>
                      <a:pt x="330" y="47"/>
                      <a:pt x="330" y="46"/>
                    </a:cubicBezTo>
                    <a:cubicBezTo>
                      <a:pt x="333" y="46"/>
                      <a:pt x="333" y="48"/>
                      <a:pt x="337" y="47"/>
                    </a:cubicBezTo>
                    <a:cubicBezTo>
                      <a:pt x="336" y="50"/>
                      <a:pt x="336" y="53"/>
                      <a:pt x="340" y="52"/>
                    </a:cubicBezTo>
                    <a:cubicBezTo>
                      <a:pt x="341" y="50"/>
                      <a:pt x="338" y="50"/>
                      <a:pt x="341" y="46"/>
                    </a:cubicBezTo>
                    <a:cubicBezTo>
                      <a:pt x="352" y="51"/>
                      <a:pt x="358" y="39"/>
                      <a:pt x="359" y="33"/>
                    </a:cubicBezTo>
                    <a:cubicBezTo>
                      <a:pt x="363" y="34"/>
                      <a:pt x="367" y="33"/>
                      <a:pt x="367" y="29"/>
                    </a:cubicBezTo>
                    <a:cubicBezTo>
                      <a:pt x="362" y="29"/>
                      <a:pt x="365" y="26"/>
                      <a:pt x="360" y="25"/>
                    </a:cubicBezTo>
                    <a:cubicBezTo>
                      <a:pt x="372" y="23"/>
                      <a:pt x="379" y="29"/>
                      <a:pt x="384" y="22"/>
                    </a:cubicBezTo>
                    <a:cubicBezTo>
                      <a:pt x="385" y="24"/>
                      <a:pt x="387" y="25"/>
                      <a:pt x="388" y="28"/>
                    </a:cubicBezTo>
                    <a:cubicBezTo>
                      <a:pt x="386" y="28"/>
                      <a:pt x="385" y="28"/>
                      <a:pt x="385" y="30"/>
                    </a:cubicBezTo>
                    <a:cubicBezTo>
                      <a:pt x="390" y="30"/>
                      <a:pt x="390" y="30"/>
                      <a:pt x="390" y="30"/>
                    </a:cubicBezTo>
                    <a:cubicBezTo>
                      <a:pt x="395" y="29"/>
                      <a:pt x="396" y="32"/>
                      <a:pt x="398" y="33"/>
                    </a:cubicBezTo>
                    <a:cubicBezTo>
                      <a:pt x="396" y="38"/>
                      <a:pt x="402" y="34"/>
                      <a:pt x="402" y="37"/>
                    </a:cubicBezTo>
                    <a:cubicBezTo>
                      <a:pt x="398" y="43"/>
                      <a:pt x="392" y="46"/>
                      <a:pt x="385" y="47"/>
                    </a:cubicBezTo>
                    <a:cubicBezTo>
                      <a:pt x="384" y="50"/>
                      <a:pt x="389" y="52"/>
                      <a:pt x="385" y="53"/>
                    </a:cubicBezTo>
                    <a:cubicBezTo>
                      <a:pt x="375" y="54"/>
                      <a:pt x="365" y="51"/>
                      <a:pt x="361" y="59"/>
                    </a:cubicBezTo>
                    <a:cubicBezTo>
                      <a:pt x="373" y="62"/>
                      <a:pt x="383" y="55"/>
                      <a:pt x="388" y="65"/>
                    </a:cubicBezTo>
                    <a:cubicBezTo>
                      <a:pt x="388" y="66"/>
                      <a:pt x="386" y="66"/>
                      <a:pt x="385" y="67"/>
                    </a:cubicBezTo>
                    <a:cubicBezTo>
                      <a:pt x="391" y="66"/>
                      <a:pt x="387" y="68"/>
                      <a:pt x="388" y="72"/>
                    </a:cubicBezTo>
                    <a:cubicBezTo>
                      <a:pt x="396" y="69"/>
                      <a:pt x="400" y="76"/>
                      <a:pt x="410" y="76"/>
                    </a:cubicBezTo>
                    <a:cubicBezTo>
                      <a:pt x="410" y="69"/>
                      <a:pt x="405" y="69"/>
                      <a:pt x="403" y="65"/>
                    </a:cubicBezTo>
                    <a:cubicBezTo>
                      <a:pt x="410" y="64"/>
                      <a:pt x="415" y="72"/>
                      <a:pt x="419" y="72"/>
                    </a:cubicBezTo>
                    <a:cubicBezTo>
                      <a:pt x="416" y="69"/>
                      <a:pt x="423" y="66"/>
                      <a:pt x="423" y="62"/>
                    </a:cubicBezTo>
                    <a:cubicBezTo>
                      <a:pt x="420" y="61"/>
                      <a:pt x="422" y="60"/>
                      <a:pt x="423" y="59"/>
                    </a:cubicBezTo>
                    <a:cubicBezTo>
                      <a:pt x="420" y="58"/>
                      <a:pt x="423" y="57"/>
                      <a:pt x="419" y="55"/>
                    </a:cubicBezTo>
                    <a:cubicBezTo>
                      <a:pt x="417" y="54"/>
                      <a:pt x="415" y="52"/>
                      <a:pt x="414" y="50"/>
                    </a:cubicBezTo>
                    <a:cubicBezTo>
                      <a:pt x="419" y="50"/>
                      <a:pt x="419" y="50"/>
                      <a:pt x="419" y="50"/>
                    </a:cubicBezTo>
                    <a:cubicBezTo>
                      <a:pt x="418" y="49"/>
                      <a:pt x="416" y="45"/>
                      <a:pt x="420" y="46"/>
                    </a:cubicBezTo>
                    <a:cubicBezTo>
                      <a:pt x="420" y="47"/>
                      <a:pt x="420" y="47"/>
                      <a:pt x="420" y="47"/>
                    </a:cubicBezTo>
                    <a:cubicBezTo>
                      <a:pt x="425" y="44"/>
                      <a:pt x="427" y="51"/>
                      <a:pt x="428" y="55"/>
                    </a:cubicBezTo>
                    <a:cubicBezTo>
                      <a:pt x="431" y="54"/>
                      <a:pt x="431" y="57"/>
                      <a:pt x="434" y="57"/>
                    </a:cubicBezTo>
                    <a:cubicBezTo>
                      <a:pt x="438" y="49"/>
                      <a:pt x="446" y="50"/>
                      <a:pt x="450" y="44"/>
                    </a:cubicBezTo>
                    <a:cubicBezTo>
                      <a:pt x="440" y="44"/>
                      <a:pt x="434" y="35"/>
                      <a:pt x="426" y="32"/>
                    </a:cubicBezTo>
                    <a:close/>
                    <a:moveTo>
                      <a:pt x="44" y="92"/>
                    </a:moveTo>
                    <a:cubicBezTo>
                      <a:pt x="48" y="94"/>
                      <a:pt x="40" y="97"/>
                      <a:pt x="46" y="98"/>
                    </a:cubicBezTo>
                    <a:cubicBezTo>
                      <a:pt x="45" y="99"/>
                      <a:pt x="43" y="99"/>
                      <a:pt x="43" y="100"/>
                    </a:cubicBezTo>
                    <a:cubicBezTo>
                      <a:pt x="38" y="99"/>
                      <a:pt x="43" y="95"/>
                      <a:pt x="44" y="92"/>
                    </a:cubicBezTo>
                    <a:close/>
                    <a:moveTo>
                      <a:pt x="38" y="112"/>
                    </a:moveTo>
                    <a:cubicBezTo>
                      <a:pt x="38" y="112"/>
                      <a:pt x="38" y="113"/>
                      <a:pt x="38" y="113"/>
                    </a:cubicBezTo>
                    <a:cubicBezTo>
                      <a:pt x="38" y="113"/>
                      <a:pt x="38" y="113"/>
                      <a:pt x="38" y="113"/>
                    </a:cubicBezTo>
                    <a:cubicBezTo>
                      <a:pt x="38" y="113"/>
                      <a:pt x="38" y="113"/>
                      <a:pt x="38" y="113"/>
                    </a:cubicBezTo>
                    <a:cubicBezTo>
                      <a:pt x="38" y="113"/>
                      <a:pt x="38" y="113"/>
                      <a:pt x="38" y="113"/>
                    </a:cubicBezTo>
                    <a:cubicBezTo>
                      <a:pt x="38" y="113"/>
                      <a:pt x="38" y="113"/>
                      <a:pt x="38" y="113"/>
                    </a:cubicBezTo>
                    <a:cubicBezTo>
                      <a:pt x="38" y="114"/>
                      <a:pt x="38" y="114"/>
                      <a:pt x="38" y="114"/>
                    </a:cubicBezTo>
                    <a:cubicBezTo>
                      <a:pt x="38" y="115"/>
                      <a:pt x="38" y="115"/>
                      <a:pt x="38" y="116"/>
                    </a:cubicBezTo>
                    <a:cubicBezTo>
                      <a:pt x="38" y="116"/>
                      <a:pt x="38" y="117"/>
                      <a:pt x="38" y="117"/>
                    </a:cubicBezTo>
                    <a:cubicBezTo>
                      <a:pt x="38" y="117"/>
                      <a:pt x="38" y="117"/>
                      <a:pt x="38" y="117"/>
                    </a:cubicBezTo>
                    <a:cubicBezTo>
                      <a:pt x="38" y="117"/>
                      <a:pt x="38" y="118"/>
                      <a:pt x="38" y="118"/>
                    </a:cubicBezTo>
                    <a:cubicBezTo>
                      <a:pt x="35" y="118"/>
                      <a:pt x="37" y="115"/>
                      <a:pt x="36" y="114"/>
                    </a:cubicBezTo>
                    <a:cubicBezTo>
                      <a:pt x="36" y="114"/>
                      <a:pt x="36" y="113"/>
                      <a:pt x="36" y="113"/>
                    </a:cubicBezTo>
                    <a:cubicBezTo>
                      <a:pt x="36" y="113"/>
                      <a:pt x="36" y="113"/>
                      <a:pt x="35" y="113"/>
                    </a:cubicBezTo>
                    <a:cubicBezTo>
                      <a:pt x="35" y="113"/>
                      <a:pt x="35" y="113"/>
                      <a:pt x="35" y="113"/>
                    </a:cubicBezTo>
                    <a:cubicBezTo>
                      <a:pt x="35" y="113"/>
                      <a:pt x="35" y="113"/>
                      <a:pt x="35" y="113"/>
                    </a:cubicBezTo>
                    <a:cubicBezTo>
                      <a:pt x="35" y="113"/>
                      <a:pt x="35" y="113"/>
                      <a:pt x="35" y="113"/>
                    </a:cubicBezTo>
                    <a:cubicBezTo>
                      <a:pt x="35" y="113"/>
                      <a:pt x="35" y="113"/>
                      <a:pt x="35" y="113"/>
                    </a:cubicBezTo>
                    <a:cubicBezTo>
                      <a:pt x="35" y="113"/>
                      <a:pt x="36" y="113"/>
                      <a:pt x="36" y="113"/>
                    </a:cubicBezTo>
                    <a:cubicBezTo>
                      <a:pt x="36" y="113"/>
                      <a:pt x="36" y="113"/>
                      <a:pt x="36" y="113"/>
                    </a:cubicBezTo>
                    <a:cubicBezTo>
                      <a:pt x="36" y="113"/>
                      <a:pt x="36" y="113"/>
                      <a:pt x="36" y="113"/>
                    </a:cubicBezTo>
                    <a:cubicBezTo>
                      <a:pt x="36" y="113"/>
                      <a:pt x="36" y="113"/>
                      <a:pt x="36" y="113"/>
                    </a:cubicBezTo>
                    <a:cubicBezTo>
                      <a:pt x="36" y="113"/>
                      <a:pt x="36" y="113"/>
                      <a:pt x="36" y="113"/>
                    </a:cubicBezTo>
                    <a:cubicBezTo>
                      <a:pt x="36" y="113"/>
                      <a:pt x="36" y="113"/>
                      <a:pt x="36" y="113"/>
                    </a:cubicBezTo>
                    <a:cubicBezTo>
                      <a:pt x="36" y="113"/>
                      <a:pt x="36" y="113"/>
                      <a:pt x="36" y="113"/>
                    </a:cubicBezTo>
                    <a:cubicBezTo>
                      <a:pt x="36" y="112"/>
                      <a:pt x="36" y="112"/>
                      <a:pt x="36" y="112"/>
                    </a:cubicBezTo>
                    <a:cubicBezTo>
                      <a:pt x="36" y="112"/>
                      <a:pt x="37" y="112"/>
                      <a:pt x="37" y="112"/>
                    </a:cubicBezTo>
                    <a:cubicBezTo>
                      <a:pt x="37" y="112"/>
                      <a:pt x="37" y="112"/>
                      <a:pt x="37" y="111"/>
                    </a:cubicBezTo>
                    <a:cubicBezTo>
                      <a:pt x="37" y="111"/>
                      <a:pt x="37" y="111"/>
                      <a:pt x="37" y="111"/>
                    </a:cubicBezTo>
                    <a:cubicBezTo>
                      <a:pt x="37" y="111"/>
                      <a:pt x="37" y="111"/>
                      <a:pt x="37" y="111"/>
                    </a:cubicBezTo>
                    <a:cubicBezTo>
                      <a:pt x="37" y="111"/>
                      <a:pt x="37" y="111"/>
                      <a:pt x="37" y="111"/>
                    </a:cubicBezTo>
                    <a:cubicBezTo>
                      <a:pt x="38" y="111"/>
                      <a:pt x="38" y="111"/>
                      <a:pt x="38" y="110"/>
                    </a:cubicBezTo>
                    <a:cubicBezTo>
                      <a:pt x="38" y="110"/>
                      <a:pt x="38" y="110"/>
                      <a:pt x="38" y="110"/>
                    </a:cubicBezTo>
                    <a:cubicBezTo>
                      <a:pt x="38" y="110"/>
                      <a:pt x="38" y="110"/>
                      <a:pt x="38" y="110"/>
                    </a:cubicBezTo>
                    <a:cubicBezTo>
                      <a:pt x="38" y="110"/>
                      <a:pt x="38" y="110"/>
                      <a:pt x="38" y="110"/>
                    </a:cubicBezTo>
                    <a:cubicBezTo>
                      <a:pt x="38" y="110"/>
                      <a:pt x="38" y="110"/>
                      <a:pt x="38" y="110"/>
                    </a:cubicBezTo>
                    <a:cubicBezTo>
                      <a:pt x="38" y="111"/>
                      <a:pt x="38" y="111"/>
                      <a:pt x="38" y="111"/>
                    </a:cubicBezTo>
                    <a:cubicBezTo>
                      <a:pt x="38" y="111"/>
                      <a:pt x="38" y="111"/>
                      <a:pt x="38" y="111"/>
                    </a:cubicBezTo>
                    <a:cubicBezTo>
                      <a:pt x="38" y="111"/>
                      <a:pt x="38" y="111"/>
                      <a:pt x="38" y="111"/>
                    </a:cubicBezTo>
                    <a:cubicBezTo>
                      <a:pt x="38" y="111"/>
                      <a:pt x="38" y="111"/>
                      <a:pt x="38" y="111"/>
                    </a:cubicBezTo>
                    <a:cubicBezTo>
                      <a:pt x="38" y="111"/>
                      <a:pt x="38" y="111"/>
                      <a:pt x="38" y="111"/>
                    </a:cubicBezTo>
                    <a:cubicBezTo>
                      <a:pt x="38" y="112"/>
                      <a:pt x="38" y="112"/>
                      <a:pt x="38" y="112"/>
                    </a:cubicBezTo>
                    <a:cubicBezTo>
                      <a:pt x="38" y="112"/>
                      <a:pt x="38" y="112"/>
                      <a:pt x="38" y="112"/>
                    </a:cubicBezTo>
                    <a:close/>
                    <a:moveTo>
                      <a:pt x="34" y="109"/>
                    </a:moveTo>
                    <a:cubicBezTo>
                      <a:pt x="36" y="107"/>
                      <a:pt x="33" y="103"/>
                      <a:pt x="38" y="103"/>
                    </a:cubicBezTo>
                    <a:cubicBezTo>
                      <a:pt x="37" y="104"/>
                      <a:pt x="36" y="105"/>
                      <a:pt x="36" y="106"/>
                    </a:cubicBezTo>
                    <a:cubicBezTo>
                      <a:pt x="37" y="105"/>
                      <a:pt x="41" y="106"/>
                      <a:pt x="40" y="103"/>
                    </a:cubicBezTo>
                    <a:cubicBezTo>
                      <a:pt x="41" y="103"/>
                      <a:pt x="41" y="104"/>
                      <a:pt x="42" y="104"/>
                    </a:cubicBezTo>
                    <a:cubicBezTo>
                      <a:pt x="42" y="106"/>
                      <a:pt x="42" y="106"/>
                      <a:pt x="42" y="106"/>
                    </a:cubicBezTo>
                    <a:cubicBezTo>
                      <a:pt x="39" y="106"/>
                      <a:pt x="37" y="108"/>
                      <a:pt x="34" y="109"/>
                    </a:cubicBezTo>
                    <a:close/>
                    <a:moveTo>
                      <a:pt x="47" y="172"/>
                    </a:moveTo>
                    <a:cubicBezTo>
                      <a:pt x="45" y="171"/>
                      <a:pt x="45" y="169"/>
                      <a:pt x="42" y="169"/>
                    </a:cubicBezTo>
                    <a:cubicBezTo>
                      <a:pt x="46" y="167"/>
                      <a:pt x="42" y="163"/>
                      <a:pt x="43" y="157"/>
                    </a:cubicBezTo>
                    <a:cubicBezTo>
                      <a:pt x="48" y="157"/>
                      <a:pt x="48" y="157"/>
                      <a:pt x="48" y="157"/>
                    </a:cubicBezTo>
                    <a:cubicBezTo>
                      <a:pt x="48" y="158"/>
                      <a:pt x="47" y="158"/>
                      <a:pt x="46" y="158"/>
                    </a:cubicBezTo>
                    <a:cubicBezTo>
                      <a:pt x="46" y="160"/>
                      <a:pt x="49" y="159"/>
                      <a:pt x="50" y="159"/>
                    </a:cubicBezTo>
                    <a:cubicBezTo>
                      <a:pt x="49" y="163"/>
                      <a:pt x="51" y="169"/>
                      <a:pt x="47" y="172"/>
                    </a:cubicBezTo>
                    <a:close/>
                    <a:moveTo>
                      <a:pt x="182" y="429"/>
                    </a:moveTo>
                    <a:cubicBezTo>
                      <a:pt x="186" y="429"/>
                      <a:pt x="188" y="431"/>
                      <a:pt x="188" y="434"/>
                    </a:cubicBezTo>
                    <a:cubicBezTo>
                      <a:pt x="184" y="434"/>
                      <a:pt x="184" y="434"/>
                      <a:pt x="184" y="434"/>
                    </a:cubicBezTo>
                    <a:cubicBezTo>
                      <a:pt x="183" y="431"/>
                      <a:pt x="185" y="432"/>
                      <a:pt x="182" y="431"/>
                    </a:cubicBezTo>
                    <a:lnTo>
                      <a:pt x="182" y="429"/>
                    </a:lnTo>
                    <a:close/>
                    <a:moveTo>
                      <a:pt x="159" y="46"/>
                    </a:moveTo>
                    <a:cubicBezTo>
                      <a:pt x="165" y="47"/>
                      <a:pt x="171" y="42"/>
                      <a:pt x="175" y="44"/>
                    </a:cubicBezTo>
                    <a:cubicBezTo>
                      <a:pt x="174" y="46"/>
                      <a:pt x="169" y="45"/>
                      <a:pt x="167" y="46"/>
                    </a:cubicBezTo>
                    <a:cubicBezTo>
                      <a:pt x="168" y="48"/>
                      <a:pt x="177" y="48"/>
                      <a:pt x="179" y="46"/>
                    </a:cubicBezTo>
                    <a:cubicBezTo>
                      <a:pt x="180" y="51"/>
                      <a:pt x="166" y="52"/>
                      <a:pt x="160" y="54"/>
                    </a:cubicBezTo>
                    <a:cubicBezTo>
                      <a:pt x="160" y="53"/>
                      <a:pt x="161" y="53"/>
                      <a:pt x="161" y="52"/>
                    </a:cubicBezTo>
                    <a:cubicBezTo>
                      <a:pt x="154" y="51"/>
                      <a:pt x="153" y="56"/>
                      <a:pt x="146" y="55"/>
                    </a:cubicBezTo>
                    <a:cubicBezTo>
                      <a:pt x="149" y="51"/>
                      <a:pt x="161" y="52"/>
                      <a:pt x="159" y="46"/>
                    </a:cubicBezTo>
                    <a:close/>
                    <a:moveTo>
                      <a:pt x="148" y="78"/>
                    </a:moveTo>
                    <a:cubicBezTo>
                      <a:pt x="156" y="78"/>
                      <a:pt x="169" y="80"/>
                      <a:pt x="166" y="73"/>
                    </a:cubicBezTo>
                    <a:cubicBezTo>
                      <a:pt x="184" y="73"/>
                      <a:pt x="184" y="73"/>
                      <a:pt x="184" y="73"/>
                    </a:cubicBezTo>
                    <a:cubicBezTo>
                      <a:pt x="178" y="79"/>
                      <a:pt x="158" y="87"/>
                      <a:pt x="148" y="78"/>
                    </a:cubicBezTo>
                    <a:close/>
                    <a:moveTo>
                      <a:pt x="200" y="152"/>
                    </a:moveTo>
                    <a:cubicBezTo>
                      <a:pt x="202" y="150"/>
                      <a:pt x="204" y="148"/>
                      <a:pt x="205" y="146"/>
                    </a:cubicBezTo>
                    <a:cubicBezTo>
                      <a:pt x="207" y="147"/>
                      <a:pt x="204" y="153"/>
                      <a:pt x="200" y="152"/>
                    </a:cubicBezTo>
                    <a:close/>
                    <a:moveTo>
                      <a:pt x="206" y="144"/>
                    </a:moveTo>
                    <a:cubicBezTo>
                      <a:pt x="202" y="144"/>
                      <a:pt x="205" y="139"/>
                      <a:pt x="200" y="142"/>
                    </a:cubicBezTo>
                    <a:cubicBezTo>
                      <a:pt x="198" y="137"/>
                      <a:pt x="205" y="134"/>
                      <a:pt x="200" y="134"/>
                    </a:cubicBezTo>
                    <a:cubicBezTo>
                      <a:pt x="202" y="132"/>
                      <a:pt x="203" y="130"/>
                      <a:pt x="205" y="129"/>
                    </a:cubicBezTo>
                    <a:cubicBezTo>
                      <a:pt x="211" y="130"/>
                      <a:pt x="208" y="142"/>
                      <a:pt x="206" y="144"/>
                    </a:cubicBezTo>
                    <a:close/>
                    <a:moveTo>
                      <a:pt x="246" y="215"/>
                    </a:moveTo>
                    <a:cubicBezTo>
                      <a:pt x="254" y="211"/>
                      <a:pt x="264" y="208"/>
                      <a:pt x="274" y="207"/>
                    </a:cubicBezTo>
                    <a:cubicBezTo>
                      <a:pt x="267" y="211"/>
                      <a:pt x="256" y="217"/>
                      <a:pt x="246" y="215"/>
                    </a:cubicBezTo>
                    <a:close/>
                    <a:moveTo>
                      <a:pt x="295" y="196"/>
                    </a:moveTo>
                    <a:cubicBezTo>
                      <a:pt x="291" y="203"/>
                      <a:pt x="279" y="201"/>
                      <a:pt x="272" y="204"/>
                    </a:cubicBezTo>
                    <a:cubicBezTo>
                      <a:pt x="274" y="196"/>
                      <a:pt x="289" y="201"/>
                      <a:pt x="295" y="196"/>
                    </a:cubicBezTo>
                    <a:close/>
                    <a:moveTo>
                      <a:pt x="264" y="182"/>
                    </a:moveTo>
                    <a:cubicBezTo>
                      <a:pt x="266" y="184"/>
                      <a:pt x="270" y="183"/>
                      <a:pt x="271" y="185"/>
                    </a:cubicBezTo>
                    <a:cubicBezTo>
                      <a:pt x="274" y="186"/>
                      <a:pt x="275" y="189"/>
                      <a:pt x="276" y="193"/>
                    </a:cubicBezTo>
                    <a:cubicBezTo>
                      <a:pt x="272" y="192"/>
                      <a:pt x="271" y="194"/>
                      <a:pt x="269" y="194"/>
                    </a:cubicBezTo>
                    <a:cubicBezTo>
                      <a:pt x="269" y="189"/>
                      <a:pt x="269" y="189"/>
                      <a:pt x="269" y="189"/>
                    </a:cubicBezTo>
                    <a:cubicBezTo>
                      <a:pt x="264" y="194"/>
                      <a:pt x="261" y="200"/>
                      <a:pt x="257" y="204"/>
                    </a:cubicBezTo>
                    <a:cubicBezTo>
                      <a:pt x="255" y="204"/>
                      <a:pt x="257" y="200"/>
                      <a:pt x="256" y="198"/>
                    </a:cubicBezTo>
                    <a:cubicBezTo>
                      <a:pt x="254" y="198"/>
                      <a:pt x="252" y="198"/>
                      <a:pt x="251" y="200"/>
                    </a:cubicBezTo>
                    <a:cubicBezTo>
                      <a:pt x="249" y="197"/>
                      <a:pt x="258" y="195"/>
                      <a:pt x="257" y="189"/>
                    </a:cubicBezTo>
                    <a:cubicBezTo>
                      <a:pt x="255" y="188"/>
                      <a:pt x="253" y="186"/>
                      <a:pt x="250" y="186"/>
                    </a:cubicBezTo>
                    <a:cubicBezTo>
                      <a:pt x="235" y="190"/>
                      <a:pt x="235" y="209"/>
                      <a:pt x="222" y="215"/>
                    </a:cubicBezTo>
                    <a:cubicBezTo>
                      <a:pt x="222" y="204"/>
                      <a:pt x="233" y="194"/>
                      <a:pt x="236" y="186"/>
                    </a:cubicBezTo>
                    <a:cubicBezTo>
                      <a:pt x="242" y="187"/>
                      <a:pt x="251" y="185"/>
                      <a:pt x="256" y="181"/>
                    </a:cubicBezTo>
                    <a:cubicBezTo>
                      <a:pt x="259" y="182"/>
                      <a:pt x="260" y="183"/>
                      <a:pt x="264" y="182"/>
                    </a:cubicBezTo>
                    <a:close/>
                    <a:moveTo>
                      <a:pt x="257" y="171"/>
                    </a:moveTo>
                    <a:cubicBezTo>
                      <a:pt x="256" y="173"/>
                      <a:pt x="254" y="176"/>
                      <a:pt x="255" y="180"/>
                    </a:cubicBezTo>
                    <a:cubicBezTo>
                      <a:pt x="241" y="178"/>
                      <a:pt x="225" y="178"/>
                      <a:pt x="213" y="179"/>
                    </a:cubicBezTo>
                    <a:cubicBezTo>
                      <a:pt x="226" y="172"/>
                      <a:pt x="235" y="165"/>
                      <a:pt x="251" y="164"/>
                    </a:cubicBezTo>
                    <a:cubicBezTo>
                      <a:pt x="251" y="168"/>
                      <a:pt x="254" y="170"/>
                      <a:pt x="257" y="171"/>
                    </a:cubicBezTo>
                    <a:close/>
                    <a:moveTo>
                      <a:pt x="408" y="47"/>
                    </a:moveTo>
                    <a:cubicBezTo>
                      <a:pt x="408" y="47"/>
                      <a:pt x="408" y="47"/>
                      <a:pt x="408" y="47"/>
                    </a:cubicBezTo>
                    <a:cubicBezTo>
                      <a:pt x="408" y="47"/>
                      <a:pt x="407" y="47"/>
                      <a:pt x="407" y="47"/>
                    </a:cubicBezTo>
                    <a:cubicBezTo>
                      <a:pt x="407" y="47"/>
                      <a:pt x="407" y="47"/>
                      <a:pt x="407" y="47"/>
                    </a:cubicBezTo>
                    <a:cubicBezTo>
                      <a:pt x="406" y="48"/>
                      <a:pt x="406" y="48"/>
                      <a:pt x="405" y="48"/>
                    </a:cubicBezTo>
                    <a:cubicBezTo>
                      <a:pt x="405" y="48"/>
                      <a:pt x="405" y="48"/>
                      <a:pt x="405" y="48"/>
                    </a:cubicBezTo>
                    <a:cubicBezTo>
                      <a:pt x="405" y="48"/>
                      <a:pt x="404" y="48"/>
                      <a:pt x="404" y="48"/>
                    </a:cubicBezTo>
                    <a:cubicBezTo>
                      <a:pt x="404" y="48"/>
                      <a:pt x="403" y="48"/>
                      <a:pt x="403" y="48"/>
                    </a:cubicBezTo>
                    <a:cubicBezTo>
                      <a:pt x="402" y="48"/>
                      <a:pt x="402" y="47"/>
                      <a:pt x="401" y="47"/>
                    </a:cubicBezTo>
                    <a:cubicBezTo>
                      <a:pt x="401" y="47"/>
                      <a:pt x="401" y="47"/>
                      <a:pt x="401" y="47"/>
                    </a:cubicBezTo>
                    <a:cubicBezTo>
                      <a:pt x="401" y="47"/>
                      <a:pt x="401" y="47"/>
                      <a:pt x="401" y="47"/>
                    </a:cubicBezTo>
                    <a:cubicBezTo>
                      <a:pt x="401" y="47"/>
                      <a:pt x="401" y="46"/>
                      <a:pt x="401" y="46"/>
                    </a:cubicBezTo>
                    <a:cubicBezTo>
                      <a:pt x="401" y="46"/>
                      <a:pt x="401" y="46"/>
                      <a:pt x="401" y="46"/>
                    </a:cubicBezTo>
                    <a:cubicBezTo>
                      <a:pt x="401" y="46"/>
                      <a:pt x="401" y="46"/>
                      <a:pt x="401" y="46"/>
                    </a:cubicBezTo>
                    <a:cubicBezTo>
                      <a:pt x="401" y="46"/>
                      <a:pt x="400" y="45"/>
                      <a:pt x="400" y="45"/>
                    </a:cubicBezTo>
                    <a:cubicBezTo>
                      <a:pt x="400" y="45"/>
                      <a:pt x="400" y="45"/>
                      <a:pt x="400" y="44"/>
                    </a:cubicBezTo>
                    <a:cubicBezTo>
                      <a:pt x="400" y="44"/>
                      <a:pt x="400" y="44"/>
                      <a:pt x="400" y="44"/>
                    </a:cubicBezTo>
                    <a:cubicBezTo>
                      <a:pt x="404" y="43"/>
                      <a:pt x="407" y="44"/>
                      <a:pt x="410" y="45"/>
                    </a:cubicBezTo>
                    <a:cubicBezTo>
                      <a:pt x="409" y="46"/>
                      <a:pt x="409" y="46"/>
                      <a:pt x="408" y="47"/>
                    </a:cubicBezTo>
                    <a:close/>
                    <a:moveTo>
                      <a:pt x="415" y="21"/>
                    </a:moveTo>
                    <a:cubicBezTo>
                      <a:pt x="420" y="15"/>
                      <a:pt x="426" y="25"/>
                      <a:pt x="415"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4" name="Freeform 108"/>
              <p:cNvSpPr>
                <a:spLocks/>
              </p:cNvSpPr>
              <p:nvPr userDrawn="1"/>
            </p:nvSpPr>
            <p:spPr bwMode="auto">
              <a:xfrm>
                <a:off x="2552" y="739"/>
                <a:ext cx="57" cy="22"/>
              </a:xfrm>
              <a:custGeom>
                <a:avLst/>
                <a:gdLst>
                  <a:gd name="T0" fmla="*/ 5 w 24"/>
                  <a:gd name="T1" fmla="*/ 7 h 9"/>
                  <a:gd name="T2" fmla="*/ 0 w 24"/>
                  <a:gd name="T3" fmla="*/ 6 h 9"/>
                  <a:gd name="T4" fmla="*/ 11 w 24"/>
                  <a:gd name="T5" fmla="*/ 0 h 9"/>
                  <a:gd name="T6" fmla="*/ 14 w 24"/>
                  <a:gd name="T7" fmla="*/ 8 h 9"/>
                  <a:gd name="T8" fmla="*/ 5 w 24"/>
                  <a:gd name="T9" fmla="*/ 7 h 9"/>
                </a:gdLst>
                <a:ahLst/>
                <a:cxnLst>
                  <a:cxn ang="0">
                    <a:pos x="T0" y="T1"/>
                  </a:cxn>
                  <a:cxn ang="0">
                    <a:pos x="T2" y="T3"/>
                  </a:cxn>
                  <a:cxn ang="0">
                    <a:pos x="T4" y="T5"/>
                  </a:cxn>
                  <a:cxn ang="0">
                    <a:pos x="T6" y="T7"/>
                  </a:cxn>
                  <a:cxn ang="0">
                    <a:pos x="T8" y="T9"/>
                  </a:cxn>
                </a:cxnLst>
                <a:rect l="0" t="0" r="r" b="b"/>
                <a:pathLst>
                  <a:path w="24" h="9">
                    <a:moveTo>
                      <a:pt x="5" y="7"/>
                    </a:moveTo>
                    <a:cubicBezTo>
                      <a:pt x="3" y="8"/>
                      <a:pt x="2" y="6"/>
                      <a:pt x="0" y="6"/>
                    </a:cubicBezTo>
                    <a:cubicBezTo>
                      <a:pt x="2" y="3"/>
                      <a:pt x="9" y="4"/>
                      <a:pt x="11" y="0"/>
                    </a:cubicBezTo>
                    <a:cubicBezTo>
                      <a:pt x="17" y="0"/>
                      <a:pt x="24" y="9"/>
                      <a:pt x="14" y="8"/>
                    </a:cubicBezTo>
                    <a:cubicBezTo>
                      <a:pt x="10" y="9"/>
                      <a:pt x="8"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5" name="Freeform 109"/>
              <p:cNvSpPr>
                <a:spLocks/>
              </p:cNvSpPr>
              <p:nvPr userDrawn="1"/>
            </p:nvSpPr>
            <p:spPr bwMode="auto">
              <a:xfrm>
                <a:off x="3749" y="912"/>
                <a:ext cx="132" cy="86"/>
              </a:xfrm>
              <a:custGeom>
                <a:avLst/>
                <a:gdLst>
                  <a:gd name="T0" fmla="*/ 55 w 56"/>
                  <a:gd name="T1" fmla="*/ 23 h 36"/>
                  <a:gd name="T2" fmla="*/ 53 w 56"/>
                  <a:gd name="T3" fmla="*/ 19 h 36"/>
                  <a:gd name="T4" fmla="*/ 51 w 56"/>
                  <a:gd name="T5" fmla="*/ 17 h 36"/>
                  <a:gd name="T6" fmla="*/ 51 w 56"/>
                  <a:gd name="T7" fmla="*/ 16 h 36"/>
                  <a:gd name="T8" fmla="*/ 40 w 56"/>
                  <a:gd name="T9" fmla="*/ 1 h 36"/>
                  <a:gd name="T10" fmla="*/ 40 w 56"/>
                  <a:gd name="T11" fmla="*/ 1 h 36"/>
                  <a:gd name="T12" fmla="*/ 39 w 56"/>
                  <a:gd name="T13" fmla="*/ 0 h 36"/>
                  <a:gd name="T14" fmla="*/ 39 w 56"/>
                  <a:gd name="T15" fmla="*/ 0 h 36"/>
                  <a:gd name="T16" fmla="*/ 39 w 56"/>
                  <a:gd name="T17" fmla="*/ 0 h 36"/>
                  <a:gd name="T18" fmla="*/ 37 w 56"/>
                  <a:gd name="T19" fmla="*/ 0 h 36"/>
                  <a:gd name="T20" fmla="*/ 40 w 56"/>
                  <a:gd name="T21" fmla="*/ 11 h 36"/>
                  <a:gd name="T22" fmla="*/ 26 w 56"/>
                  <a:gd name="T23" fmla="*/ 16 h 36"/>
                  <a:gd name="T24" fmla="*/ 25 w 56"/>
                  <a:gd name="T25" fmla="*/ 21 h 36"/>
                  <a:gd name="T26" fmla="*/ 16 w 56"/>
                  <a:gd name="T27" fmla="*/ 19 h 36"/>
                  <a:gd name="T28" fmla="*/ 12 w 56"/>
                  <a:gd name="T29" fmla="*/ 27 h 36"/>
                  <a:gd name="T30" fmla="*/ 9 w 56"/>
                  <a:gd name="T31" fmla="*/ 26 h 36"/>
                  <a:gd name="T32" fmla="*/ 0 w 56"/>
                  <a:gd name="T33" fmla="*/ 23 h 36"/>
                  <a:gd name="T34" fmla="*/ 10 w 56"/>
                  <a:gd name="T35" fmla="*/ 30 h 36"/>
                  <a:gd name="T36" fmla="*/ 18 w 56"/>
                  <a:gd name="T37" fmla="*/ 27 h 36"/>
                  <a:gd name="T38" fmla="*/ 49 w 56"/>
                  <a:gd name="T39" fmla="*/ 24 h 36"/>
                  <a:gd name="T40" fmla="*/ 49 w 56"/>
                  <a:gd name="T41" fmla="*/ 29 h 36"/>
                  <a:gd name="T42" fmla="*/ 56 w 56"/>
                  <a:gd name="T43" fmla="*/ 24 h 36"/>
                  <a:gd name="T44" fmla="*/ 56 w 56"/>
                  <a:gd name="T45" fmla="*/ 24 h 36"/>
                  <a:gd name="T46" fmla="*/ 55 w 56"/>
                  <a:gd name="T4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36">
                    <a:moveTo>
                      <a:pt x="55" y="23"/>
                    </a:moveTo>
                    <a:cubicBezTo>
                      <a:pt x="54" y="22"/>
                      <a:pt x="54" y="21"/>
                      <a:pt x="53" y="19"/>
                    </a:cubicBezTo>
                    <a:cubicBezTo>
                      <a:pt x="52" y="18"/>
                      <a:pt x="51" y="17"/>
                      <a:pt x="51" y="17"/>
                    </a:cubicBezTo>
                    <a:cubicBezTo>
                      <a:pt x="51" y="17"/>
                      <a:pt x="51" y="16"/>
                      <a:pt x="51" y="16"/>
                    </a:cubicBezTo>
                    <a:cubicBezTo>
                      <a:pt x="47" y="11"/>
                      <a:pt x="44" y="6"/>
                      <a:pt x="40" y="1"/>
                    </a:cubicBezTo>
                    <a:cubicBezTo>
                      <a:pt x="40" y="1"/>
                      <a:pt x="40" y="1"/>
                      <a:pt x="40" y="1"/>
                    </a:cubicBezTo>
                    <a:cubicBezTo>
                      <a:pt x="40" y="1"/>
                      <a:pt x="40" y="0"/>
                      <a:pt x="39" y="0"/>
                    </a:cubicBezTo>
                    <a:cubicBezTo>
                      <a:pt x="39" y="0"/>
                      <a:pt x="39" y="0"/>
                      <a:pt x="39" y="0"/>
                    </a:cubicBezTo>
                    <a:cubicBezTo>
                      <a:pt x="39" y="0"/>
                      <a:pt x="39" y="0"/>
                      <a:pt x="39" y="0"/>
                    </a:cubicBezTo>
                    <a:cubicBezTo>
                      <a:pt x="38" y="0"/>
                      <a:pt x="38" y="0"/>
                      <a:pt x="37" y="0"/>
                    </a:cubicBezTo>
                    <a:cubicBezTo>
                      <a:pt x="38" y="8"/>
                      <a:pt x="35" y="13"/>
                      <a:pt x="40" y="11"/>
                    </a:cubicBezTo>
                    <a:cubicBezTo>
                      <a:pt x="37" y="15"/>
                      <a:pt x="35" y="16"/>
                      <a:pt x="26" y="16"/>
                    </a:cubicBezTo>
                    <a:cubicBezTo>
                      <a:pt x="26" y="18"/>
                      <a:pt x="26" y="21"/>
                      <a:pt x="25" y="21"/>
                    </a:cubicBezTo>
                    <a:cubicBezTo>
                      <a:pt x="21" y="21"/>
                      <a:pt x="17" y="21"/>
                      <a:pt x="16" y="19"/>
                    </a:cubicBezTo>
                    <a:cubicBezTo>
                      <a:pt x="14" y="21"/>
                      <a:pt x="15" y="26"/>
                      <a:pt x="12" y="27"/>
                    </a:cubicBezTo>
                    <a:cubicBezTo>
                      <a:pt x="11" y="27"/>
                      <a:pt x="10" y="26"/>
                      <a:pt x="9" y="26"/>
                    </a:cubicBezTo>
                    <a:cubicBezTo>
                      <a:pt x="6" y="25"/>
                      <a:pt x="3" y="21"/>
                      <a:pt x="0" y="23"/>
                    </a:cubicBezTo>
                    <a:cubicBezTo>
                      <a:pt x="4" y="25"/>
                      <a:pt x="5" y="29"/>
                      <a:pt x="10" y="30"/>
                    </a:cubicBezTo>
                    <a:cubicBezTo>
                      <a:pt x="12" y="29"/>
                      <a:pt x="15" y="28"/>
                      <a:pt x="18" y="27"/>
                    </a:cubicBezTo>
                    <a:cubicBezTo>
                      <a:pt x="27" y="36"/>
                      <a:pt x="37" y="24"/>
                      <a:pt x="49" y="24"/>
                    </a:cubicBezTo>
                    <a:cubicBezTo>
                      <a:pt x="49" y="29"/>
                      <a:pt x="49" y="29"/>
                      <a:pt x="49" y="29"/>
                    </a:cubicBezTo>
                    <a:cubicBezTo>
                      <a:pt x="53" y="29"/>
                      <a:pt x="54" y="26"/>
                      <a:pt x="56" y="24"/>
                    </a:cubicBezTo>
                    <a:cubicBezTo>
                      <a:pt x="56" y="24"/>
                      <a:pt x="56" y="24"/>
                      <a:pt x="56" y="24"/>
                    </a:cubicBezTo>
                    <a:cubicBezTo>
                      <a:pt x="56" y="24"/>
                      <a:pt x="56" y="24"/>
                      <a:pt x="5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6" name="Freeform 110"/>
              <p:cNvSpPr>
                <a:spLocks/>
              </p:cNvSpPr>
              <p:nvPr userDrawn="1"/>
            </p:nvSpPr>
            <p:spPr bwMode="auto">
              <a:xfrm>
                <a:off x="3549" y="905"/>
                <a:ext cx="112" cy="145"/>
              </a:xfrm>
              <a:custGeom>
                <a:avLst/>
                <a:gdLst>
                  <a:gd name="T0" fmla="*/ 20 w 47"/>
                  <a:gd name="T1" fmla="*/ 2 h 61"/>
                  <a:gd name="T2" fmla="*/ 14 w 47"/>
                  <a:gd name="T3" fmla="*/ 7 h 61"/>
                  <a:gd name="T4" fmla="*/ 23 w 47"/>
                  <a:gd name="T5" fmla="*/ 8 h 61"/>
                  <a:gd name="T6" fmla="*/ 18 w 47"/>
                  <a:gd name="T7" fmla="*/ 18 h 61"/>
                  <a:gd name="T8" fmla="*/ 33 w 47"/>
                  <a:gd name="T9" fmla="*/ 41 h 61"/>
                  <a:gd name="T10" fmla="*/ 40 w 47"/>
                  <a:gd name="T11" fmla="*/ 40 h 61"/>
                  <a:gd name="T12" fmla="*/ 39 w 47"/>
                  <a:gd name="T13" fmla="*/ 52 h 61"/>
                  <a:gd name="T14" fmla="*/ 0 w 47"/>
                  <a:gd name="T15" fmla="*/ 61 h 61"/>
                  <a:gd name="T16" fmla="*/ 14 w 47"/>
                  <a:gd name="T17" fmla="*/ 53 h 61"/>
                  <a:gd name="T18" fmla="*/ 3 w 47"/>
                  <a:gd name="T19" fmla="*/ 49 h 61"/>
                  <a:gd name="T20" fmla="*/ 10 w 47"/>
                  <a:gd name="T21" fmla="*/ 42 h 61"/>
                  <a:gd name="T22" fmla="*/ 8 w 47"/>
                  <a:gd name="T23" fmla="*/ 39 h 61"/>
                  <a:gd name="T24" fmla="*/ 15 w 47"/>
                  <a:gd name="T25" fmla="*/ 38 h 61"/>
                  <a:gd name="T26" fmla="*/ 17 w 47"/>
                  <a:gd name="T27" fmla="*/ 33 h 61"/>
                  <a:gd name="T28" fmla="*/ 15 w 47"/>
                  <a:gd name="T29" fmla="*/ 27 h 61"/>
                  <a:gd name="T30" fmla="*/ 6 w 47"/>
                  <a:gd name="T31" fmla="*/ 29 h 61"/>
                  <a:gd name="T32" fmla="*/ 9 w 47"/>
                  <a:gd name="T33" fmla="*/ 22 h 61"/>
                  <a:gd name="T34" fmla="*/ 6 w 47"/>
                  <a:gd name="T35" fmla="*/ 17 h 61"/>
                  <a:gd name="T36" fmla="*/ 2 w 47"/>
                  <a:gd name="T37" fmla="*/ 17 h 61"/>
                  <a:gd name="T38" fmla="*/ 5 w 47"/>
                  <a:gd name="T39" fmla="*/ 14 h 61"/>
                  <a:gd name="T40" fmla="*/ 0 w 47"/>
                  <a:gd name="T41" fmla="*/ 10 h 61"/>
                  <a:gd name="T42" fmla="*/ 20 w 47"/>
                  <a:gd name="T4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1">
                    <a:moveTo>
                      <a:pt x="20" y="2"/>
                    </a:moveTo>
                    <a:cubicBezTo>
                      <a:pt x="18" y="4"/>
                      <a:pt x="17" y="7"/>
                      <a:pt x="14" y="7"/>
                    </a:cubicBezTo>
                    <a:cubicBezTo>
                      <a:pt x="15" y="11"/>
                      <a:pt x="18" y="6"/>
                      <a:pt x="23" y="8"/>
                    </a:cubicBezTo>
                    <a:cubicBezTo>
                      <a:pt x="24" y="14"/>
                      <a:pt x="21" y="15"/>
                      <a:pt x="18" y="18"/>
                    </a:cubicBezTo>
                    <a:cubicBezTo>
                      <a:pt x="25" y="24"/>
                      <a:pt x="33" y="29"/>
                      <a:pt x="33" y="41"/>
                    </a:cubicBezTo>
                    <a:cubicBezTo>
                      <a:pt x="37" y="42"/>
                      <a:pt x="37" y="39"/>
                      <a:pt x="40" y="40"/>
                    </a:cubicBezTo>
                    <a:cubicBezTo>
                      <a:pt x="47" y="46"/>
                      <a:pt x="32" y="49"/>
                      <a:pt x="39" y="52"/>
                    </a:cubicBezTo>
                    <a:cubicBezTo>
                      <a:pt x="29" y="59"/>
                      <a:pt x="12" y="54"/>
                      <a:pt x="0" y="61"/>
                    </a:cubicBezTo>
                    <a:cubicBezTo>
                      <a:pt x="4" y="58"/>
                      <a:pt x="6" y="52"/>
                      <a:pt x="14" y="53"/>
                    </a:cubicBezTo>
                    <a:cubicBezTo>
                      <a:pt x="12" y="50"/>
                      <a:pt x="9" y="49"/>
                      <a:pt x="3" y="49"/>
                    </a:cubicBezTo>
                    <a:cubicBezTo>
                      <a:pt x="4" y="45"/>
                      <a:pt x="10" y="47"/>
                      <a:pt x="10" y="42"/>
                    </a:cubicBezTo>
                    <a:cubicBezTo>
                      <a:pt x="8" y="41"/>
                      <a:pt x="10" y="40"/>
                      <a:pt x="8" y="39"/>
                    </a:cubicBezTo>
                    <a:cubicBezTo>
                      <a:pt x="8" y="36"/>
                      <a:pt x="13" y="38"/>
                      <a:pt x="15" y="38"/>
                    </a:cubicBezTo>
                    <a:cubicBezTo>
                      <a:pt x="17" y="38"/>
                      <a:pt x="16" y="34"/>
                      <a:pt x="17" y="33"/>
                    </a:cubicBezTo>
                    <a:cubicBezTo>
                      <a:pt x="16" y="32"/>
                      <a:pt x="14" y="31"/>
                      <a:pt x="15" y="27"/>
                    </a:cubicBezTo>
                    <a:cubicBezTo>
                      <a:pt x="11" y="27"/>
                      <a:pt x="10" y="29"/>
                      <a:pt x="6" y="29"/>
                    </a:cubicBezTo>
                    <a:cubicBezTo>
                      <a:pt x="6" y="26"/>
                      <a:pt x="7" y="23"/>
                      <a:pt x="9" y="22"/>
                    </a:cubicBezTo>
                    <a:cubicBezTo>
                      <a:pt x="8" y="20"/>
                      <a:pt x="2" y="21"/>
                      <a:pt x="6" y="17"/>
                    </a:cubicBezTo>
                    <a:cubicBezTo>
                      <a:pt x="4" y="17"/>
                      <a:pt x="3" y="19"/>
                      <a:pt x="2" y="17"/>
                    </a:cubicBezTo>
                    <a:cubicBezTo>
                      <a:pt x="0" y="15"/>
                      <a:pt x="3" y="15"/>
                      <a:pt x="5" y="14"/>
                    </a:cubicBezTo>
                    <a:cubicBezTo>
                      <a:pt x="3" y="12"/>
                      <a:pt x="2" y="11"/>
                      <a:pt x="0" y="10"/>
                    </a:cubicBezTo>
                    <a:cubicBezTo>
                      <a:pt x="6" y="10"/>
                      <a:pt x="8" y="0"/>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7" name="Freeform 111"/>
              <p:cNvSpPr>
                <a:spLocks/>
              </p:cNvSpPr>
              <p:nvPr userDrawn="1"/>
            </p:nvSpPr>
            <p:spPr bwMode="auto">
              <a:xfrm>
                <a:off x="2630" y="939"/>
                <a:ext cx="21" cy="18"/>
              </a:xfrm>
              <a:custGeom>
                <a:avLst/>
                <a:gdLst>
                  <a:gd name="T0" fmla="*/ 9 w 9"/>
                  <a:gd name="T1" fmla="*/ 3 h 8"/>
                  <a:gd name="T2" fmla="*/ 0 w 9"/>
                  <a:gd name="T3" fmla="*/ 8 h 8"/>
                  <a:gd name="T4" fmla="*/ 9 w 9"/>
                  <a:gd name="T5" fmla="*/ 3 h 8"/>
                </a:gdLst>
                <a:ahLst/>
                <a:cxnLst>
                  <a:cxn ang="0">
                    <a:pos x="T0" y="T1"/>
                  </a:cxn>
                  <a:cxn ang="0">
                    <a:pos x="T2" y="T3"/>
                  </a:cxn>
                  <a:cxn ang="0">
                    <a:pos x="T4" y="T5"/>
                  </a:cxn>
                </a:cxnLst>
                <a:rect l="0" t="0" r="r" b="b"/>
                <a:pathLst>
                  <a:path w="9" h="8">
                    <a:moveTo>
                      <a:pt x="9" y="3"/>
                    </a:moveTo>
                    <a:cubicBezTo>
                      <a:pt x="8" y="6"/>
                      <a:pt x="3" y="7"/>
                      <a:pt x="0" y="8"/>
                    </a:cubicBezTo>
                    <a:cubicBezTo>
                      <a:pt x="0" y="3"/>
                      <a:pt x="6" y="0"/>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8" name="Freeform 112"/>
              <p:cNvSpPr>
                <a:spLocks/>
              </p:cNvSpPr>
              <p:nvPr userDrawn="1"/>
            </p:nvSpPr>
            <p:spPr bwMode="auto">
              <a:xfrm>
                <a:off x="1966" y="941"/>
                <a:ext cx="14" cy="21"/>
              </a:xfrm>
              <a:custGeom>
                <a:avLst/>
                <a:gdLst>
                  <a:gd name="T0" fmla="*/ 1 w 6"/>
                  <a:gd name="T1" fmla="*/ 3 h 9"/>
                  <a:gd name="T2" fmla="*/ 4 w 6"/>
                  <a:gd name="T3" fmla="*/ 0 h 9"/>
                  <a:gd name="T4" fmla="*/ 4 w 6"/>
                  <a:gd name="T5" fmla="*/ 8 h 9"/>
                  <a:gd name="T6" fmla="*/ 1 w 6"/>
                  <a:gd name="T7" fmla="*/ 3 h 9"/>
                </a:gdLst>
                <a:ahLst/>
                <a:cxnLst>
                  <a:cxn ang="0">
                    <a:pos x="T0" y="T1"/>
                  </a:cxn>
                  <a:cxn ang="0">
                    <a:pos x="T2" y="T3"/>
                  </a:cxn>
                  <a:cxn ang="0">
                    <a:pos x="T4" y="T5"/>
                  </a:cxn>
                  <a:cxn ang="0">
                    <a:pos x="T6" y="T7"/>
                  </a:cxn>
                </a:cxnLst>
                <a:rect l="0" t="0" r="r" b="b"/>
                <a:pathLst>
                  <a:path w="6" h="9">
                    <a:moveTo>
                      <a:pt x="1" y="3"/>
                    </a:moveTo>
                    <a:cubicBezTo>
                      <a:pt x="2" y="2"/>
                      <a:pt x="4" y="2"/>
                      <a:pt x="4" y="0"/>
                    </a:cubicBezTo>
                    <a:cubicBezTo>
                      <a:pt x="6" y="2"/>
                      <a:pt x="4" y="6"/>
                      <a:pt x="4" y="8"/>
                    </a:cubicBezTo>
                    <a:cubicBezTo>
                      <a:pt x="0" y="9"/>
                      <a:pt x="4"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59" name="Freeform 113"/>
              <p:cNvSpPr>
                <a:spLocks/>
              </p:cNvSpPr>
              <p:nvPr userDrawn="1"/>
            </p:nvSpPr>
            <p:spPr bwMode="auto">
              <a:xfrm>
                <a:off x="1926" y="981"/>
                <a:ext cx="31" cy="33"/>
              </a:xfrm>
              <a:custGeom>
                <a:avLst/>
                <a:gdLst>
                  <a:gd name="T0" fmla="*/ 6 w 13"/>
                  <a:gd name="T1" fmla="*/ 0 h 14"/>
                  <a:gd name="T2" fmla="*/ 12 w 13"/>
                  <a:gd name="T3" fmla="*/ 0 h 14"/>
                  <a:gd name="T4" fmla="*/ 4 w 13"/>
                  <a:gd name="T5" fmla="*/ 14 h 14"/>
                  <a:gd name="T6" fmla="*/ 6 w 13"/>
                  <a:gd name="T7" fmla="*/ 0 h 14"/>
                </a:gdLst>
                <a:ahLst/>
                <a:cxnLst>
                  <a:cxn ang="0">
                    <a:pos x="T0" y="T1"/>
                  </a:cxn>
                  <a:cxn ang="0">
                    <a:pos x="T2" y="T3"/>
                  </a:cxn>
                  <a:cxn ang="0">
                    <a:pos x="T4" y="T5"/>
                  </a:cxn>
                  <a:cxn ang="0">
                    <a:pos x="T6" y="T7"/>
                  </a:cxn>
                </a:cxnLst>
                <a:rect l="0" t="0" r="r" b="b"/>
                <a:pathLst>
                  <a:path w="13" h="14">
                    <a:moveTo>
                      <a:pt x="6" y="0"/>
                    </a:moveTo>
                    <a:cubicBezTo>
                      <a:pt x="8" y="0"/>
                      <a:pt x="11" y="3"/>
                      <a:pt x="12" y="0"/>
                    </a:cubicBezTo>
                    <a:cubicBezTo>
                      <a:pt x="13" y="3"/>
                      <a:pt x="3" y="6"/>
                      <a:pt x="4" y="14"/>
                    </a:cubicBezTo>
                    <a:cubicBezTo>
                      <a:pt x="0" y="10"/>
                      <a:pt x="3" y="3"/>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0" name="Freeform 114"/>
              <p:cNvSpPr>
                <a:spLocks/>
              </p:cNvSpPr>
              <p:nvPr userDrawn="1"/>
            </p:nvSpPr>
            <p:spPr bwMode="auto">
              <a:xfrm>
                <a:off x="2831" y="1021"/>
                <a:ext cx="95" cy="86"/>
              </a:xfrm>
              <a:custGeom>
                <a:avLst/>
                <a:gdLst>
                  <a:gd name="T0" fmla="*/ 33 w 40"/>
                  <a:gd name="T1" fmla="*/ 0 h 36"/>
                  <a:gd name="T2" fmla="*/ 21 w 40"/>
                  <a:gd name="T3" fmla="*/ 12 h 36"/>
                  <a:gd name="T4" fmla="*/ 28 w 40"/>
                  <a:gd name="T5" fmla="*/ 12 h 36"/>
                  <a:gd name="T6" fmla="*/ 24 w 40"/>
                  <a:gd name="T7" fmla="*/ 14 h 36"/>
                  <a:gd name="T8" fmla="*/ 37 w 40"/>
                  <a:gd name="T9" fmla="*/ 17 h 36"/>
                  <a:gd name="T10" fmla="*/ 38 w 40"/>
                  <a:gd name="T11" fmla="*/ 21 h 36"/>
                  <a:gd name="T12" fmla="*/ 33 w 40"/>
                  <a:gd name="T13" fmla="*/ 27 h 36"/>
                  <a:gd name="T14" fmla="*/ 36 w 40"/>
                  <a:gd name="T15" fmla="*/ 25 h 36"/>
                  <a:gd name="T16" fmla="*/ 38 w 40"/>
                  <a:gd name="T17" fmla="*/ 28 h 36"/>
                  <a:gd name="T18" fmla="*/ 30 w 40"/>
                  <a:gd name="T19" fmla="*/ 36 h 36"/>
                  <a:gd name="T20" fmla="*/ 28 w 40"/>
                  <a:gd name="T21" fmla="*/ 34 h 36"/>
                  <a:gd name="T22" fmla="*/ 30 w 40"/>
                  <a:gd name="T23" fmla="*/ 29 h 36"/>
                  <a:gd name="T24" fmla="*/ 18 w 40"/>
                  <a:gd name="T25" fmla="*/ 34 h 36"/>
                  <a:gd name="T26" fmla="*/ 23 w 40"/>
                  <a:gd name="T27" fmla="*/ 30 h 36"/>
                  <a:gd name="T28" fmla="*/ 20 w 40"/>
                  <a:gd name="T29" fmla="*/ 28 h 36"/>
                  <a:gd name="T30" fmla="*/ 3 w 40"/>
                  <a:gd name="T31" fmla="*/ 30 h 36"/>
                  <a:gd name="T32" fmla="*/ 4 w 40"/>
                  <a:gd name="T33" fmla="*/ 22 h 36"/>
                  <a:gd name="T34" fmla="*/ 33 w 40"/>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6">
                    <a:moveTo>
                      <a:pt x="33" y="0"/>
                    </a:moveTo>
                    <a:cubicBezTo>
                      <a:pt x="30" y="5"/>
                      <a:pt x="24" y="7"/>
                      <a:pt x="21" y="12"/>
                    </a:cubicBezTo>
                    <a:cubicBezTo>
                      <a:pt x="21" y="14"/>
                      <a:pt x="25" y="11"/>
                      <a:pt x="28" y="12"/>
                    </a:cubicBezTo>
                    <a:cubicBezTo>
                      <a:pt x="27" y="13"/>
                      <a:pt x="26" y="14"/>
                      <a:pt x="24" y="14"/>
                    </a:cubicBezTo>
                    <a:cubicBezTo>
                      <a:pt x="29" y="17"/>
                      <a:pt x="31" y="16"/>
                      <a:pt x="37" y="17"/>
                    </a:cubicBezTo>
                    <a:cubicBezTo>
                      <a:pt x="36" y="19"/>
                      <a:pt x="32" y="23"/>
                      <a:pt x="38" y="21"/>
                    </a:cubicBezTo>
                    <a:cubicBezTo>
                      <a:pt x="38" y="25"/>
                      <a:pt x="33" y="24"/>
                      <a:pt x="33" y="27"/>
                    </a:cubicBezTo>
                    <a:cubicBezTo>
                      <a:pt x="33" y="30"/>
                      <a:pt x="36" y="26"/>
                      <a:pt x="36" y="25"/>
                    </a:cubicBezTo>
                    <a:cubicBezTo>
                      <a:pt x="40" y="25"/>
                      <a:pt x="33" y="29"/>
                      <a:pt x="38" y="28"/>
                    </a:cubicBezTo>
                    <a:cubicBezTo>
                      <a:pt x="37" y="32"/>
                      <a:pt x="34" y="35"/>
                      <a:pt x="30" y="36"/>
                    </a:cubicBezTo>
                    <a:cubicBezTo>
                      <a:pt x="31" y="34"/>
                      <a:pt x="29" y="34"/>
                      <a:pt x="28" y="34"/>
                    </a:cubicBezTo>
                    <a:cubicBezTo>
                      <a:pt x="27" y="31"/>
                      <a:pt x="30" y="32"/>
                      <a:pt x="30" y="29"/>
                    </a:cubicBezTo>
                    <a:cubicBezTo>
                      <a:pt x="27" y="29"/>
                      <a:pt x="25" y="34"/>
                      <a:pt x="18" y="34"/>
                    </a:cubicBezTo>
                    <a:cubicBezTo>
                      <a:pt x="19" y="32"/>
                      <a:pt x="22" y="32"/>
                      <a:pt x="23" y="30"/>
                    </a:cubicBezTo>
                    <a:cubicBezTo>
                      <a:pt x="24" y="28"/>
                      <a:pt x="16" y="33"/>
                      <a:pt x="20" y="28"/>
                    </a:cubicBezTo>
                    <a:cubicBezTo>
                      <a:pt x="13" y="28"/>
                      <a:pt x="9" y="31"/>
                      <a:pt x="3" y="30"/>
                    </a:cubicBezTo>
                    <a:cubicBezTo>
                      <a:pt x="0" y="25"/>
                      <a:pt x="9" y="23"/>
                      <a:pt x="4" y="22"/>
                    </a:cubicBezTo>
                    <a:cubicBezTo>
                      <a:pt x="15" y="16"/>
                      <a:pt x="18" y="3"/>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1" name="Freeform 115"/>
              <p:cNvSpPr>
                <a:spLocks/>
              </p:cNvSpPr>
              <p:nvPr userDrawn="1"/>
            </p:nvSpPr>
            <p:spPr bwMode="auto">
              <a:xfrm>
                <a:off x="2793" y="1107"/>
                <a:ext cx="26" cy="16"/>
              </a:xfrm>
              <a:custGeom>
                <a:avLst/>
                <a:gdLst>
                  <a:gd name="T0" fmla="*/ 6 w 11"/>
                  <a:gd name="T1" fmla="*/ 0 h 7"/>
                  <a:gd name="T2" fmla="*/ 10 w 11"/>
                  <a:gd name="T3" fmla="*/ 2 h 7"/>
                  <a:gd name="T4" fmla="*/ 4 w 11"/>
                  <a:gd name="T5" fmla="*/ 7 h 7"/>
                  <a:gd name="T6" fmla="*/ 0 w 11"/>
                  <a:gd name="T7" fmla="*/ 5 h 7"/>
                  <a:gd name="T8" fmla="*/ 6 w 11"/>
                  <a:gd name="T9" fmla="*/ 0 h 7"/>
                </a:gdLst>
                <a:ahLst/>
                <a:cxnLst>
                  <a:cxn ang="0">
                    <a:pos x="T0" y="T1"/>
                  </a:cxn>
                  <a:cxn ang="0">
                    <a:pos x="T2" y="T3"/>
                  </a:cxn>
                  <a:cxn ang="0">
                    <a:pos x="T4" y="T5"/>
                  </a:cxn>
                  <a:cxn ang="0">
                    <a:pos x="T6" y="T7"/>
                  </a:cxn>
                  <a:cxn ang="0">
                    <a:pos x="T8" y="T9"/>
                  </a:cxn>
                </a:cxnLst>
                <a:rect l="0" t="0" r="r" b="b"/>
                <a:pathLst>
                  <a:path w="11" h="7">
                    <a:moveTo>
                      <a:pt x="6" y="0"/>
                    </a:moveTo>
                    <a:cubicBezTo>
                      <a:pt x="8" y="1"/>
                      <a:pt x="7" y="4"/>
                      <a:pt x="10" y="2"/>
                    </a:cubicBezTo>
                    <a:cubicBezTo>
                      <a:pt x="11" y="6"/>
                      <a:pt x="3" y="3"/>
                      <a:pt x="4" y="7"/>
                    </a:cubicBezTo>
                    <a:cubicBezTo>
                      <a:pt x="2" y="6"/>
                      <a:pt x="2" y="4"/>
                      <a:pt x="0" y="5"/>
                    </a:cubicBezTo>
                    <a:cubicBezTo>
                      <a:pt x="0" y="2"/>
                      <a:pt x="5" y="3"/>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2" name="Freeform 116"/>
              <p:cNvSpPr>
                <a:spLocks/>
              </p:cNvSpPr>
              <p:nvPr userDrawn="1"/>
            </p:nvSpPr>
            <p:spPr bwMode="auto">
              <a:xfrm>
                <a:off x="2469" y="1171"/>
                <a:ext cx="66" cy="19"/>
              </a:xfrm>
              <a:custGeom>
                <a:avLst/>
                <a:gdLst>
                  <a:gd name="T0" fmla="*/ 0 w 28"/>
                  <a:gd name="T1" fmla="*/ 8 h 8"/>
                  <a:gd name="T2" fmla="*/ 28 w 28"/>
                  <a:gd name="T3" fmla="*/ 0 h 8"/>
                  <a:gd name="T4" fmla="*/ 0 w 28"/>
                  <a:gd name="T5" fmla="*/ 8 h 8"/>
                </a:gdLst>
                <a:ahLst/>
                <a:cxnLst>
                  <a:cxn ang="0">
                    <a:pos x="T0" y="T1"/>
                  </a:cxn>
                  <a:cxn ang="0">
                    <a:pos x="T2" y="T3"/>
                  </a:cxn>
                  <a:cxn ang="0">
                    <a:pos x="T4" y="T5"/>
                  </a:cxn>
                </a:cxnLst>
                <a:rect l="0" t="0" r="r" b="b"/>
                <a:pathLst>
                  <a:path w="28" h="8">
                    <a:moveTo>
                      <a:pt x="0" y="8"/>
                    </a:moveTo>
                    <a:cubicBezTo>
                      <a:pt x="8" y="4"/>
                      <a:pt x="18" y="1"/>
                      <a:pt x="28"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3" name="Freeform 117"/>
              <p:cNvSpPr>
                <a:spLocks/>
              </p:cNvSpPr>
              <p:nvPr userDrawn="1"/>
            </p:nvSpPr>
            <p:spPr bwMode="auto">
              <a:xfrm>
                <a:off x="3727" y="1197"/>
                <a:ext cx="24" cy="38"/>
              </a:xfrm>
              <a:custGeom>
                <a:avLst/>
                <a:gdLst>
                  <a:gd name="T0" fmla="*/ 5 w 10"/>
                  <a:gd name="T1" fmla="*/ 16 h 16"/>
                  <a:gd name="T2" fmla="*/ 1 w 10"/>
                  <a:gd name="T3" fmla="*/ 3 h 16"/>
                  <a:gd name="T4" fmla="*/ 9 w 10"/>
                  <a:gd name="T5" fmla="*/ 0 h 16"/>
                  <a:gd name="T6" fmla="*/ 5 w 10"/>
                  <a:gd name="T7" fmla="*/ 16 h 16"/>
                </a:gdLst>
                <a:ahLst/>
                <a:cxnLst>
                  <a:cxn ang="0">
                    <a:pos x="T0" y="T1"/>
                  </a:cxn>
                  <a:cxn ang="0">
                    <a:pos x="T2" y="T3"/>
                  </a:cxn>
                  <a:cxn ang="0">
                    <a:pos x="T4" y="T5"/>
                  </a:cxn>
                  <a:cxn ang="0">
                    <a:pos x="T6" y="T7"/>
                  </a:cxn>
                </a:cxnLst>
                <a:rect l="0" t="0" r="r" b="b"/>
                <a:pathLst>
                  <a:path w="10" h="16">
                    <a:moveTo>
                      <a:pt x="5" y="16"/>
                    </a:moveTo>
                    <a:cubicBezTo>
                      <a:pt x="0" y="15"/>
                      <a:pt x="4" y="6"/>
                      <a:pt x="1" y="3"/>
                    </a:cubicBezTo>
                    <a:cubicBezTo>
                      <a:pt x="5" y="3"/>
                      <a:pt x="5" y="0"/>
                      <a:pt x="9" y="0"/>
                    </a:cubicBezTo>
                    <a:cubicBezTo>
                      <a:pt x="10" y="8"/>
                      <a:pt x="10" y="15"/>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4" name="Freeform 118"/>
              <p:cNvSpPr>
                <a:spLocks/>
              </p:cNvSpPr>
              <p:nvPr userDrawn="1"/>
            </p:nvSpPr>
            <p:spPr bwMode="auto">
              <a:xfrm>
                <a:off x="3910" y="1240"/>
                <a:ext cx="26" cy="11"/>
              </a:xfrm>
              <a:custGeom>
                <a:avLst/>
                <a:gdLst>
                  <a:gd name="T0" fmla="*/ 0 w 11"/>
                  <a:gd name="T1" fmla="*/ 2 h 5"/>
                  <a:gd name="T2" fmla="*/ 11 w 11"/>
                  <a:gd name="T3" fmla="*/ 4 h 5"/>
                  <a:gd name="T4" fmla="*/ 0 w 11"/>
                  <a:gd name="T5" fmla="*/ 5 h 5"/>
                  <a:gd name="T6" fmla="*/ 0 w 11"/>
                  <a:gd name="T7" fmla="*/ 2 h 5"/>
                </a:gdLst>
                <a:ahLst/>
                <a:cxnLst>
                  <a:cxn ang="0">
                    <a:pos x="T0" y="T1"/>
                  </a:cxn>
                  <a:cxn ang="0">
                    <a:pos x="T2" y="T3"/>
                  </a:cxn>
                  <a:cxn ang="0">
                    <a:pos x="T4" y="T5"/>
                  </a:cxn>
                  <a:cxn ang="0">
                    <a:pos x="T6" y="T7"/>
                  </a:cxn>
                </a:cxnLst>
                <a:rect l="0" t="0" r="r" b="b"/>
                <a:pathLst>
                  <a:path w="11" h="5">
                    <a:moveTo>
                      <a:pt x="0" y="2"/>
                    </a:moveTo>
                    <a:cubicBezTo>
                      <a:pt x="4" y="2"/>
                      <a:pt x="10" y="0"/>
                      <a:pt x="11" y="4"/>
                    </a:cubicBezTo>
                    <a:cubicBezTo>
                      <a:pt x="7" y="5"/>
                      <a:pt x="2" y="3"/>
                      <a:pt x="0" y="5"/>
                    </a:cubicBezTo>
                    <a:cubicBezTo>
                      <a:pt x="2" y="4"/>
                      <a:pt x="1" y="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5" name="Freeform 119"/>
              <p:cNvSpPr>
                <a:spLocks/>
              </p:cNvSpPr>
              <p:nvPr userDrawn="1"/>
            </p:nvSpPr>
            <p:spPr bwMode="auto">
              <a:xfrm>
                <a:off x="3398" y="1403"/>
                <a:ext cx="16" cy="19"/>
              </a:xfrm>
              <a:custGeom>
                <a:avLst/>
                <a:gdLst>
                  <a:gd name="T0" fmla="*/ 7 w 7"/>
                  <a:gd name="T1" fmla="*/ 0 h 8"/>
                  <a:gd name="T2" fmla="*/ 2 w 7"/>
                  <a:gd name="T3" fmla="*/ 8 h 8"/>
                  <a:gd name="T4" fmla="*/ 7 w 7"/>
                  <a:gd name="T5" fmla="*/ 0 h 8"/>
                </a:gdLst>
                <a:ahLst/>
                <a:cxnLst>
                  <a:cxn ang="0">
                    <a:pos x="T0" y="T1"/>
                  </a:cxn>
                  <a:cxn ang="0">
                    <a:pos x="T2" y="T3"/>
                  </a:cxn>
                  <a:cxn ang="0">
                    <a:pos x="T4" y="T5"/>
                  </a:cxn>
                </a:cxnLst>
                <a:rect l="0" t="0" r="r" b="b"/>
                <a:pathLst>
                  <a:path w="7" h="8">
                    <a:moveTo>
                      <a:pt x="7" y="0"/>
                    </a:moveTo>
                    <a:cubicBezTo>
                      <a:pt x="6" y="3"/>
                      <a:pt x="3" y="5"/>
                      <a:pt x="2" y="8"/>
                    </a:cubicBezTo>
                    <a:cubicBezTo>
                      <a:pt x="0" y="6"/>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6" name="Freeform 120"/>
              <p:cNvSpPr>
                <a:spLocks/>
              </p:cNvSpPr>
              <p:nvPr userDrawn="1"/>
            </p:nvSpPr>
            <p:spPr bwMode="auto">
              <a:xfrm>
                <a:off x="2521" y="1721"/>
                <a:ext cx="16" cy="23"/>
              </a:xfrm>
              <a:custGeom>
                <a:avLst/>
                <a:gdLst>
                  <a:gd name="T0" fmla="*/ 6 w 7"/>
                  <a:gd name="T1" fmla="*/ 9 h 10"/>
                  <a:gd name="T2" fmla="*/ 3 w 7"/>
                  <a:gd name="T3" fmla="*/ 10 h 10"/>
                  <a:gd name="T4" fmla="*/ 1 w 7"/>
                  <a:gd name="T5" fmla="*/ 6 h 10"/>
                  <a:gd name="T6" fmla="*/ 3 w 7"/>
                  <a:gd name="T7" fmla="*/ 0 h 10"/>
                  <a:gd name="T8" fmla="*/ 6 w 7"/>
                  <a:gd name="T9" fmla="*/ 9 h 10"/>
                </a:gdLst>
                <a:ahLst/>
                <a:cxnLst>
                  <a:cxn ang="0">
                    <a:pos x="T0" y="T1"/>
                  </a:cxn>
                  <a:cxn ang="0">
                    <a:pos x="T2" y="T3"/>
                  </a:cxn>
                  <a:cxn ang="0">
                    <a:pos x="T4" y="T5"/>
                  </a:cxn>
                  <a:cxn ang="0">
                    <a:pos x="T6" y="T7"/>
                  </a:cxn>
                  <a:cxn ang="0">
                    <a:pos x="T8" y="T9"/>
                  </a:cxn>
                </a:cxnLst>
                <a:rect l="0" t="0" r="r" b="b"/>
                <a:pathLst>
                  <a:path w="7" h="10">
                    <a:moveTo>
                      <a:pt x="6" y="9"/>
                    </a:moveTo>
                    <a:cubicBezTo>
                      <a:pt x="6" y="10"/>
                      <a:pt x="5" y="10"/>
                      <a:pt x="3" y="10"/>
                    </a:cubicBezTo>
                    <a:cubicBezTo>
                      <a:pt x="2" y="9"/>
                      <a:pt x="1" y="8"/>
                      <a:pt x="1" y="6"/>
                    </a:cubicBezTo>
                    <a:cubicBezTo>
                      <a:pt x="0" y="2"/>
                      <a:pt x="4" y="4"/>
                      <a:pt x="3" y="0"/>
                    </a:cubicBezTo>
                    <a:cubicBezTo>
                      <a:pt x="6" y="1"/>
                      <a:pt x="7" y="5"/>
                      <a:pt x="6"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7" name="Freeform 121"/>
              <p:cNvSpPr>
                <a:spLocks/>
              </p:cNvSpPr>
              <p:nvPr userDrawn="1"/>
            </p:nvSpPr>
            <p:spPr bwMode="auto">
              <a:xfrm>
                <a:off x="2710" y="623"/>
                <a:ext cx="43" cy="17"/>
              </a:xfrm>
              <a:custGeom>
                <a:avLst/>
                <a:gdLst>
                  <a:gd name="T0" fmla="*/ 14 w 18"/>
                  <a:gd name="T1" fmla="*/ 7 h 7"/>
                  <a:gd name="T2" fmla="*/ 3 w 18"/>
                  <a:gd name="T3" fmla="*/ 7 h 7"/>
                  <a:gd name="T4" fmla="*/ 0 w 18"/>
                  <a:gd name="T5" fmla="*/ 0 h 7"/>
                  <a:gd name="T6" fmla="*/ 12 w 18"/>
                  <a:gd name="T7" fmla="*/ 0 h 7"/>
                  <a:gd name="T8" fmla="*/ 11 w 18"/>
                  <a:gd name="T9" fmla="*/ 4 h 7"/>
                  <a:gd name="T10" fmla="*/ 17 w 18"/>
                  <a:gd name="T11" fmla="*/ 5 h 7"/>
                  <a:gd name="T12" fmla="*/ 14 w 1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8" h="7">
                    <a:moveTo>
                      <a:pt x="14" y="7"/>
                    </a:moveTo>
                    <a:cubicBezTo>
                      <a:pt x="10" y="7"/>
                      <a:pt x="7" y="7"/>
                      <a:pt x="3" y="7"/>
                    </a:cubicBezTo>
                    <a:cubicBezTo>
                      <a:pt x="1" y="2"/>
                      <a:pt x="1" y="4"/>
                      <a:pt x="0" y="0"/>
                    </a:cubicBezTo>
                    <a:cubicBezTo>
                      <a:pt x="4" y="0"/>
                      <a:pt x="8" y="0"/>
                      <a:pt x="12" y="0"/>
                    </a:cubicBezTo>
                    <a:cubicBezTo>
                      <a:pt x="18" y="2"/>
                      <a:pt x="8" y="3"/>
                      <a:pt x="11" y="4"/>
                    </a:cubicBezTo>
                    <a:cubicBezTo>
                      <a:pt x="12" y="5"/>
                      <a:pt x="17" y="3"/>
                      <a:pt x="17" y="5"/>
                    </a:cubicBezTo>
                    <a:cubicBezTo>
                      <a:pt x="15" y="5"/>
                      <a:pt x="14" y="6"/>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8" name="Freeform 122"/>
              <p:cNvSpPr>
                <a:spLocks/>
              </p:cNvSpPr>
              <p:nvPr userDrawn="1"/>
            </p:nvSpPr>
            <p:spPr bwMode="auto">
              <a:xfrm>
                <a:off x="2556" y="623"/>
                <a:ext cx="43" cy="5"/>
              </a:xfrm>
              <a:custGeom>
                <a:avLst/>
                <a:gdLst>
                  <a:gd name="T0" fmla="*/ 8 w 18"/>
                  <a:gd name="T1" fmla="*/ 1 h 2"/>
                  <a:gd name="T2" fmla="*/ 12 w 18"/>
                  <a:gd name="T3" fmla="*/ 2 h 2"/>
                  <a:gd name="T4" fmla="*/ 8 w 18"/>
                  <a:gd name="T5" fmla="*/ 1 h 2"/>
                </a:gdLst>
                <a:ahLst/>
                <a:cxnLst>
                  <a:cxn ang="0">
                    <a:pos x="T0" y="T1"/>
                  </a:cxn>
                  <a:cxn ang="0">
                    <a:pos x="T2" y="T3"/>
                  </a:cxn>
                  <a:cxn ang="0">
                    <a:pos x="T4" y="T5"/>
                  </a:cxn>
                </a:cxnLst>
                <a:rect l="0" t="0" r="r" b="b"/>
                <a:pathLst>
                  <a:path w="18" h="2">
                    <a:moveTo>
                      <a:pt x="8" y="1"/>
                    </a:moveTo>
                    <a:cubicBezTo>
                      <a:pt x="13" y="0"/>
                      <a:pt x="18" y="2"/>
                      <a:pt x="12" y="2"/>
                    </a:cubicBezTo>
                    <a:cubicBezTo>
                      <a:pt x="10" y="2"/>
                      <a:pt x="0"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69" name="Freeform 123"/>
              <p:cNvSpPr>
                <a:spLocks/>
              </p:cNvSpPr>
              <p:nvPr userDrawn="1"/>
            </p:nvSpPr>
            <p:spPr bwMode="auto">
              <a:xfrm>
                <a:off x="2613" y="647"/>
                <a:ext cx="38" cy="21"/>
              </a:xfrm>
              <a:custGeom>
                <a:avLst/>
                <a:gdLst>
                  <a:gd name="T0" fmla="*/ 14 w 16"/>
                  <a:gd name="T1" fmla="*/ 6 h 9"/>
                  <a:gd name="T2" fmla="*/ 0 w 16"/>
                  <a:gd name="T3" fmla="*/ 5 h 9"/>
                  <a:gd name="T4" fmla="*/ 2 w 16"/>
                  <a:gd name="T5" fmla="*/ 0 h 9"/>
                  <a:gd name="T6" fmla="*/ 7 w 16"/>
                  <a:gd name="T7" fmla="*/ 5 h 9"/>
                  <a:gd name="T8" fmla="*/ 14 w 16"/>
                  <a:gd name="T9" fmla="*/ 1 h 9"/>
                  <a:gd name="T10" fmla="*/ 16 w 16"/>
                  <a:gd name="T11" fmla="*/ 5 h 9"/>
                  <a:gd name="T12" fmla="*/ 14 w 16"/>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4" y="6"/>
                    </a:moveTo>
                    <a:cubicBezTo>
                      <a:pt x="8" y="5"/>
                      <a:pt x="3" y="9"/>
                      <a:pt x="0" y="5"/>
                    </a:cubicBezTo>
                    <a:cubicBezTo>
                      <a:pt x="0" y="3"/>
                      <a:pt x="1" y="2"/>
                      <a:pt x="2" y="0"/>
                    </a:cubicBezTo>
                    <a:cubicBezTo>
                      <a:pt x="6" y="0"/>
                      <a:pt x="10" y="2"/>
                      <a:pt x="7" y="5"/>
                    </a:cubicBezTo>
                    <a:cubicBezTo>
                      <a:pt x="12" y="6"/>
                      <a:pt x="9" y="0"/>
                      <a:pt x="14" y="1"/>
                    </a:cubicBezTo>
                    <a:cubicBezTo>
                      <a:pt x="14" y="3"/>
                      <a:pt x="16" y="3"/>
                      <a:pt x="16" y="5"/>
                    </a:cubicBezTo>
                    <a:cubicBezTo>
                      <a:pt x="15" y="5"/>
                      <a:pt x="14" y="5"/>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0" name="Freeform 124"/>
              <p:cNvSpPr>
                <a:spLocks/>
              </p:cNvSpPr>
              <p:nvPr userDrawn="1"/>
            </p:nvSpPr>
            <p:spPr bwMode="auto">
              <a:xfrm>
                <a:off x="2673" y="661"/>
                <a:ext cx="33" cy="12"/>
              </a:xfrm>
              <a:custGeom>
                <a:avLst/>
                <a:gdLst>
                  <a:gd name="T0" fmla="*/ 0 w 14"/>
                  <a:gd name="T1" fmla="*/ 4 h 5"/>
                  <a:gd name="T2" fmla="*/ 14 w 14"/>
                  <a:gd name="T3" fmla="*/ 0 h 5"/>
                  <a:gd name="T4" fmla="*/ 0 w 14"/>
                  <a:gd name="T5" fmla="*/ 4 h 5"/>
                </a:gdLst>
                <a:ahLst/>
                <a:cxnLst>
                  <a:cxn ang="0">
                    <a:pos x="T0" y="T1"/>
                  </a:cxn>
                  <a:cxn ang="0">
                    <a:pos x="T2" y="T3"/>
                  </a:cxn>
                  <a:cxn ang="0">
                    <a:pos x="T4" y="T5"/>
                  </a:cxn>
                </a:cxnLst>
                <a:rect l="0" t="0" r="r" b="b"/>
                <a:pathLst>
                  <a:path w="14" h="5">
                    <a:moveTo>
                      <a:pt x="0" y="4"/>
                    </a:moveTo>
                    <a:cubicBezTo>
                      <a:pt x="3" y="1"/>
                      <a:pt x="8" y="0"/>
                      <a:pt x="14" y="0"/>
                    </a:cubicBezTo>
                    <a:cubicBezTo>
                      <a:pt x="13" y="5"/>
                      <a:pt x="6"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1" name="Freeform 125"/>
              <p:cNvSpPr>
                <a:spLocks/>
              </p:cNvSpPr>
              <p:nvPr userDrawn="1"/>
            </p:nvSpPr>
            <p:spPr bwMode="auto">
              <a:xfrm>
                <a:off x="2319" y="671"/>
                <a:ext cx="249" cy="92"/>
              </a:xfrm>
              <a:custGeom>
                <a:avLst/>
                <a:gdLst>
                  <a:gd name="T0" fmla="*/ 59 w 105"/>
                  <a:gd name="T1" fmla="*/ 35 h 39"/>
                  <a:gd name="T2" fmla="*/ 31 w 105"/>
                  <a:gd name="T3" fmla="*/ 39 h 39"/>
                  <a:gd name="T4" fmla="*/ 34 w 105"/>
                  <a:gd name="T5" fmla="*/ 34 h 39"/>
                  <a:gd name="T6" fmla="*/ 21 w 105"/>
                  <a:gd name="T7" fmla="*/ 32 h 39"/>
                  <a:gd name="T8" fmla="*/ 51 w 105"/>
                  <a:gd name="T9" fmla="*/ 27 h 39"/>
                  <a:gd name="T10" fmla="*/ 26 w 105"/>
                  <a:gd name="T11" fmla="*/ 25 h 39"/>
                  <a:gd name="T12" fmla="*/ 38 w 105"/>
                  <a:gd name="T13" fmla="*/ 21 h 39"/>
                  <a:gd name="T14" fmla="*/ 27 w 105"/>
                  <a:gd name="T15" fmla="*/ 19 h 39"/>
                  <a:gd name="T16" fmla="*/ 35 w 105"/>
                  <a:gd name="T17" fmla="*/ 15 h 39"/>
                  <a:gd name="T18" fmla="*/ 5 w 105"/>
                  <a:gd name="T19" fmla="*/ 22 h 39"/>
                  <a:gd name="T20" fmla="*/ 0 w 105"/>
                  <a:gd name="T21" fmla="*/ 17 h 39"/>
                  <a:gd name="T22" fmla="*/ 23 w 105"/>
                  <a:gd name="T23" fmla="*/ 2 h 39"/>
                  <a:gd name="T24" fmla="*/ 56 w 105"/>
                  <a:gd name="T25" fmla="*/ 4 h 39"/>
                  <a:gd name="T26" fmla="*/ 59 w 105"/>
                  <a:gd name="T27" fmla="*/ 12 h 39"/>
                  <a:gd name="T28" fmla="*/ 78 w 105"/>
                  <a:gd name="T29" fmla="*/ 11 h 39"/>
                  <a:gd name="T30" fmla="*/ 78 w 105"/>
                  <a:gd name="T31" fmla="*/ 19 h 39"/>
                  <a:gd name="T32" fmla="*/ 89 w 105"/>
                  <a:gd name="T33" fmla="*/ 7 h 39"/>
                  <a:gd name="T34" fmla="*/ 105 w 105"/>
                  <a:gd name="T35" fmla="*/ 7 h 39"/>
                  <a:gd name="T36" fmla="*/ 90 w 105"/>
                  <a:gd name="T37" fmla="*/ 21 h 39"/>
                  <a:gd name="T38" fmla="*/ 98 w 105"/>
                  <a:gd name="T39" fmla="*/ 29 h 39"/>
                  <a:gd name="T40" fmla="*/ 84 w 105"/>
                  <a:gd name="T41" fmla="*/ 30 h 39"/>
                  <a:gd name="T42" fmla="*/ 90 w 105"/>
                  <a:gd name="T43" fmla="*/ 32 h 39"/>
                  <a:gd name="T44" fmla="*/ 87 w 105"/>
                  <a:gd name="T45" fmla="*/ 37 h 39"/>
                  <a:gd name="T46" fmla="*/ 72 w 105"/>
                  <a:gd name="T47" fmla="*/ 36 h 39"/>
                  <a:gd name="T48" fmla="*/ 59 w 105"/>
                  <a:gd name="T49"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39">
                    <a:moveTo>
                      <a:pt x="59" y="35"/>
                    </a:moveTo>
                    <a:cubicBezTo>
                      <a:pt x="50" y="36"/>
                      <a:pt x="42" y="39"/>
                      <a:pt x="31" y="39"/>
                    </a:cubicBezTo>
                    <a:cubicBezTo>
                      <a:pt x="30" y="35"/>
                      <a:pt x="34" y="36"/>
                      <a:pt x="34" y="34"/>
                    </a:cubicBezTo>
                    <a:cubicBezTo>
                      <a:pt x="31" y="32"/>
                      <a:pt x="24" y="33"/>
                      <a:pt x="21" y="32"/>
                    </a:cubicBezTo>
                    <a:cubicBezTo>
                      <a:pt x="25" y="21"/>
                      <a:pt x="42" y="32"/>
                      <a:pt x="51" y="27"/>
                    </a:cubicBezTo>
                    <a:cubicBezTo>
                      <a:pt x="46" y="23"/>
                      <a:pt x="34" y="25"/>
                      <a:pt x="26" y="25"/>
                    </a:cubicBezTo>
                    <a:cubicBezTo>
                      <a:pt x="25" y="19"/>
                      <a:pt x="34" y="22"/>
                      <a:pt x="38" y="21"/>
                    </a:cubicBezTo>
                    <a:cubicBezTo>
                      <a:pt x="36" y="19"/>
                      <a:pt x="29" y="21"/>
                      <a:pt x="27" y="19"/>
                    </a:cubicBezTo>
                    <a:cubicBezTo>
                      <a:pt x="27" y="16"/>
                      <a:pt x="32" y="17"/>
                      <a:pt x="35" y="15"/>
                    </a:cubicBezTo>
                    <a:cubicBezTo>
                      <a:pt x="24" y="12"/>
                      <a:pt x="15" y="21"/>
                      <a:pt x="5" y="22"/>
                    </a:cubicBezTo>
                    <a:cubicBezTo>
                      <a:pt x="5" y="19"/>
                      <a:pt x="3" y="17"/>
                      <a:pt x="0" y="17"/>
                    </a:cubicBezTo>
                    <a:cubicBezTo>
                      <a:pt x="6" y="9"/>
                      <a:pt x="21" y="13"/>
                      <a:pt x="23" y="2"/>
                    </a:cubicBezTo>
                    <a:cubicBezTo>
                      <a:pt x="37" y="0"/>
                      <a:pt x="44" y="7"/>
                      <a:pt x="56" y="4"/>
                    </a:cubicBezTo>
                    <a:cubicBezTo>
                      <a:pt x="55" y="8"/>
                      <a:pt x="63" y="8"/>
                      <a:pt x="59" y="12"/>
                    </a:cubicBezTo>
                    <a:cubicBezTo>
                      <a:pt x="64" y="12"/>
                      <a:pt x="72" y="13"/>
                      <a:pt x="78" y="11"/>
                    </a:cubicBezTo>
                    <a:cubicBezTo>
                      <a:pt x="81" y="14"/>
                      <a:pt x="79" y="15"/>
                      <a:pt x="78" y="19"/>
                    </a:cubicBezTo>
                    <a:cubicBezTo>
                      <a:pt x="83" y="17"/>
                      <a:pt x="85" y="11"/>
                      <a:pt x="89" y="7"/>
                    </a:cubicBezTo>
                    <a:cubicBezTo>
                      <a:pt x="94" y="10"/>
                      <a:pt x="100" y="3"/>
                      <a:pt x="105" y="7"/>
                    </a:cubicBezTo>
                    <a:cubicBezTo>
                      <a:pt x="99" y="11"/>
                      <a:pt x="94" y="15"/>
                      <a:pt x="90" y="21"/>
                    </a:cubicBezTo>
                    <a:cubicBezTo>
                      <a:pt x="91" y="27"/>
                      <a:pt x="98" y="26"/>
                      <a:pt x="98" y="29"/>
                    </a:cubicBezTo>
                    <a:cubicBezTo>
                      <a:pt x="95" y="33"/>
                      <a:pt x="91" y="28"/>
                      <a:pt x="84" y="30"/>
                    </a:cubicBezTo>
                    <a:cubicBezTo>
                      <a:pt x="84" y="33"/>
                      <a:pt x="89" y="31"/>
                      <a:pt x="90" y="32"/>
                    </a:cubicBezTo>
                    <a:cubicBezTo>
                      <a:pt x="90" y="35"/>
                      <a:pt x="87" y="34"/>
                      <a:pt x="87" y="37"/>
                    </a:cubicBezTo>
                    <a:cubicBezTo>
                      <a:pt x="82" y="36"/>
                      <a:pt x="78" y="36"/>
                      <a:pt x="72" y="36"/>
                    </a:cubicBezTo>
                    <a:cubicBezTo>
                      <a:pt x="71" y="31"/>
                      <a:pt x="62" y="33"/>
                      <a:pt x="5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2" name="Freeform 126"/>
              <p:cNvSpPr>
                <a:spLocks/>
              </p:cNvSpPr>
              <p:nvPr userDrawn="1"/>
            </p:nvSpPr>
            <p:spPr bwMode="auto">
              <a:xfrm>
                <a:off x="2779" y="761"/>
                <a:ext cx="33" cy="19"/>
              </a:xfrm>
              <a:custGeom>
                <a:avLst/>
                <a:gdLst>
                  <a:gd name="T0" fmla="*/ 14 w 14"/>
                  <a:gd name="T1" fmla="*/ 4 h 8"/>
                  <a:gd name="T2" fmla="*/ 0 w 14"/>
                  <a:gd name="T3" fmla="*/ 8 h 8"/>
                  <a:gd name="T4" fmla="*/ 13 w 14"/>
                  <a:gd name="T5" fmla="*/ 1 h 8"/>
                  <a:gd name="T6" fmla="*/ 14 w 14"/>
                  <a:gd name="T7" fmla="*/ 4 h 8"/>
                </a:gdLst>
                <a:ahLst/>
                <a:cxnLst>
                  <a:cxn ang="0">
                    <a:pos x="T0" y="T1"/>
                  </a:cxn>
                  <a:cxn ang="0">
                    <a:pos x="T2" y="T3"/>
                  </a:cxn>
                  <a:cxn ang="0">
                    <a:pos x="T4" y="T5"/>
                  </a:cxn>
                  <a:cxn ang="0">
                    <a:pos x="T6" y="T7"/>
                  </a:cxn>
                </a:cxnLst>
                <a:rect l="0" t="0" r="r" b="b"/>
                <a:pathLst>
                  <a:path w="14" h="8">
                    <a:moveTo>
                      <a:pt x="14" y="4"/>
                    </a:moveTo>
                    <a:cubicBezTo>
                      <a:pt x="11" y="7"/>
                      <a:pt x="7" y="8"/>
                      <a:pt x="0" y="8"/>
                    </a:cubicBezTo>
                    <a:cubicBezTo>
                      <a:pt x="2" y="3"/>
                      <a:pt x="6" y="0"/>
                      <a:pt x="13" y="1"/>
                    </a:cubicBezTo>
                    <a:cubicBezTo>
                      <a:pt x="13" y="2"/>
                      <a:pt x="14" y="2"/>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3" name="Freeform 127"/>
              <p:cNvSpPr>
                <a:spLocks/>
              </p:cNvSpPr>
              <p:nvPr userDrawn="1"/>
            </p:nvSpPr>
            <p:spPr bwMode="auto">
              <a:xfrm>
                <a:off x="2684" y="851"/>
                <a:ext cx="19" cy="14"/>
              </a:xfrm>
              <a:custGeom>
                <a:avLst/>
                <a:gdLst>
                  <a:gd name="T0" fmla="*/ 8 w 8"/>
                  <a:gd name="T1" fmla="*/ 1 h 6"/>
                  <a:gd name="T2" fmla="*/ 1 w 8"/>
                  <a:gd name="T3" fmla="*/ 5 h 6"/>
                  <a:gd name="T4" fmla="*/ 8 w 8"/>
                  <a:gd name="T5" fmla="*/ 1 h 6"/>
                </a:gdLst>
                <a:ahLst/>
                <a:cxnLst>
                  <a:cxn ang="0">
                    <a:pos x="T0" y="T1"/>
                  </a:cxn>
                  <a:cxn ang="0">
                    <a:pos x="T2" y="T3"/>
                  </a:cxn>
                  <a:cxn ang="0">
                    <a:pos x="T4" y="T5"/>
                  </a:cxn>
                </a:cxnLst>
                <a:rect l="0" t="0" r="r" b="b"/>
                <a:pathLst>
                  <a:path w="8" h="6">
                    <a:moveTo>
                      <a:pt x="8" y="1"/>
                    </a:moveTo>
                    <a:cubicBezTo>
                      <a:pt x="6" y="3"/>
                      <a:pt x="5" y="6"/>
                      <a:pt x="1" y="5"/>
                    </a:cubicBezTo>
                    <a:cubicBezTo>
                      <a:pt x="0" y="0"/>
                      <a:pt x="4"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4" name="Freeform 128"/>
              <p:cNvSpPr>
                <a:spLocks/>
              </p:cNvSpPr>
              <p:nvPr userDrawn="1"/>
            </p:nvSpPr>
            <p:spPr bwMode="auto">
              <a:xfrm>
                <a:off x="2860" y="858"/>
                <a:ext cx="19" cy="19"/>
              </a:xfrm>
              <a:custGeom>
                <a:avLst/>
                <a:gdLst>
                  <a:gd name="T0" fmla="*/ 0 w 8"/>
                  <a:gd name="T1" fmla="*/ 1 h 8"/>
                  <a:gd name="T2" fmla="*/ 2 w 8"/>
                  <a:gd name="T3" fmla="*/ 0 h 8"/>
                  <a:gd name="T4" fmla="*/ 0 w 8"/>
                  <a:gd name="T5" fmla="*/ 1 h 8"/>
                </a:gdLst>
                <a:ahLst/>
                <a:cxnLst>
                  <a:cxn ang="0">
                    <a:pos x="T0" y="T1"/>
                  </a:cxn>
                  <a:cxn ang="0">
                    <a:pos x="T2" y="T3"/>
                  </a:cxn>
                  <a:cxn ang="0">
                    <a:pos x="T4" y="T5"/>
                  </a:cxn>
                </a:cxnLst>
                <a:rect l="0" t="0" r="r" b="b"/>
                <a:pathLst>
                  <a:path w="8" h="8">
                    <a:moveTo>
                      <a:pt x="0" y="1"/>
                    </a:moveTo>
                    <a:cubicBezTo>
                      <a:pt x="1" y="1"/>
                      <a:pt x="2" y="1"/>
                      <a:pt x="2" y="0"/>
                    </a:cubicBezTo>
                    <a:cubicBezTo>
                      <a:pt x="8" y="2"/>
                      <a:pt x="0" y="8"/>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5" name="Freeform 129"/>
              <p:cNvSpPr>
                <a:spLocks/>
              </p:cNvSpPr>
              <p:nvPr userDrawn="1"/>
            </p:nvSpPr>
            <p:spPr bwMode="auto">
              <a:xfrm>
                <a:off x="3542" y="912"/>
                <a:ext cx="17" cy="12"/>
              </a:xfrm>
              <a:custGeom>
                <a:avLst/>
                <a:gdLst>
                  <a:gd name="T0" fmla="*/ 6 w 7"/>
                  <a:gd name="T1" fmla="*/ 0 h 5"/>
                  <a:gd name="T2" fmla="*/ 1 w 7"/>
                  <a:gd name="T3" fmla="*/ 5 h 5"/>
                  <a:gd name="T4" fmla="*/ 6 w 7"/>
                  <a:gd name="T5" fmla="*/ 0 h 5"/>
                </a:gdLst>
                <a:ahLst/>
                <a:cxnLst>
                  <a:cxn ang="0">
                    <a:pos x="T0" y="T1"/>
                  </a:cxn>
                  <a:cxn ang="0">
                    <a:pos x="T2" y="T3"/>
                  </a:cxn>
                  <a:cxn ang="0">
                    <a:pos x="T4" y="T5"/>
                  </a:cxn>
                </a:cxnLst>
                <a:rect l="0" t="0" r="r" b="b"/>
                <a:pathLst>
                  <a:path w="7" h="5">
                    <a:moveTo>
                      <a:pt x="6" y="0"/>
                    </a:moveTo>
                    <a:cubicBezTo>
                      <a:pt x="7" y="4"/>
                      <a:pt x="3" y="4"/>
                      <a:pt x="1" y="5"/>
                    </a:cubicBezTo>
                    <a:cubicBezTo>
                      <a:pt x="0" y="1"/>
                      <a:pt x="4"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6" name="Freeform 130"/>
              <p:cNvSpPr>
                <a:spLocks/>
              </p:cNvSpPr>
              <p:nvPr userDrawn="1"/>
            </p:nvSpPr>
            <p:spPr bwMode="auto">
              <a:xfrm>
                <a:off x="2782" y="1052"/>
                <a:ext cx="28" cy="15"/>
              </a:xfrm>
              <a:custGeom>
                <a:avLst/>
                <a:gdLst>
                  <a:gd name="T0" fmla="*/ 4 w 12"/>
                  <a:gd name="T1" fmla="*/ 0 h 6"/>
                  <a:gd name="T2" fmla="*/ 12 w 12"/>
                  <a:gd name="T3" fmla="*/ 6 h 6"/>
                  <a:gd name="T4" fmla="*/ 0 w 12"/>
                  <a:gd name="T5" fmla="*/ 1 h 6"/>
                  <a:gd name="T6" fmla="*/ 4 w 12"/>
                  <a:gd name="T7" fmla="*/ 0 h 6"/>
                </a:gdLst>
                <a:ahLst/>
                <a:cxnLst>
                  <a:cxn ang="0">
                    <a:pos x="T0" y="T1"/>
                  </a:cxn>
                  <a:cxn ang="0">
                    <a:pos x="T2" y="T3"/>
                  </a:cxn>
                  <a:cxn ang="0">
                    <a:pos x="T4" y="T5"/>
                  </a:cxn>
                  <a:cxn ang="0">
                    <a:pos x="T6" y="T7"/>
                  </a:cxn>
                </a:cxnLst>
                <a:rect l="0" t="0" r="r" b="b"/>
                <a:pathLst>
                  <a:path w="12" h="6">
                    <a:moveTo>
                      <a:pt x="4" y="0"/>
                    </a:moveTo>
                    <a:cubicBezTo>
                      <a:pt x="8" y="1"/>
                      <a:pt x="11" y="2"/>
                      <a:pt x="12" y="6"/>
                    </a:cubicBezTo>
                    <a:cubicBezTo>
                      <a:pt x="7" y="6"/>
                      <a:pt x="4" y="3"/>
                      <a:pt x="0" y="1"/>
                    </a:cubicBezTo>
                    <a:cubicBezTo>
                      <a:pt x="1" y="0"/>
                      <a:pt x="2"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7" name="Freeform 131"/>
              <p:cNvSpPr>
                <a:spLocks/>
              </p:cNvSpPr>
              <p:nvPr userDrawn="1"/>
            </p:nvSpPr>
            <p:spPr bwMode="auto">
              <a:xfrm>
                <a:off x="3730" y="1168"/>
                <a:ext cx="23" cy="27"/>
              </a:xfrm>
              <a:custGeom>
                <a:avLst/>
                <a:gdLst>
                  <a:gd name="T0" fmla="*/ 6 w 10"/>
                  <a:gd name="T1" fmla="*/ 11 h 11"/>
                  <a:gd name="T2" fmla="*/ 6 w 10"/>
                  <a:gd name="T3" fmla="*/ 0 h 11"/>
                  <a:gd name="T4" fmla="*/ 6 w 10"/>
                  <a:gd name="T5" fmla="*/ 11 h 11"/>
                </a:gdLst>
                <a:ahLst/>
                <a:cxnLst>
                  <a:cxn ang="0">
                    <a:pos x="T0" y="T1"/>
                  </a:cxn>
                  <a:cxn ang="0">
                    <a:pos x="T2" y="T3"/>
                  </a:cxn>
                  <a:cxn ang="0">
                    <a:pos x="T4" y="T5"/>
                  </a:cxn>
                </a:cxnLst>
                <a:rect l="0" t="0" r="r" b="b"/>
                <a:pathLst>
                  <a:path w="10" h="11">
                    <a:moveTo>
                      <a:pt x="6" y="11"/>
                    </a:moveTo>
                    <a:cubicBezTo>
                      <a:pt x="0" y="10"/>
                      <a:pt x="3" y="2"/>
                      <a:pt x="6" y="0"/>
                    </a:cubicBezTo>
                    <a:cubicBezTo>
                      <a:pt x="10" y="2"/>
                      <a:pt x="8" y="8"/>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8" name="Freeform 132"/>
              <p:cNvSpPr>
                <a:spLocks/>
              </p:cNvSpPr>
              <p:nvPr userDrawn="1"/>
            </p:nvSpPr>
            <p:spPr bwMode="auto">
              <a:xfrm>
                <a:off x="3649" y="1216"/>
                <a:ext cx="14" cy="12"/>
              </a:xfrm>
              <a:custGeom>
                <a:avLst/>
                <a:gdLst>
                  <a:gd name="T0" fmla="*/ 5 w 6"/>
                  <a:gd name="T1" fmla="*/ 5 h 5"/>
                  <a:gd name="T2" fmla="*/ 0 w 6"/>
                  <a:gd name="T3" fmla="*/ 4 h 5"/>
                  <a:gd name="T4" fmla="*/ 5 w 6"/>
                  <a:gd name="T5" fmla="*/ 5 h 5"/>
                </a:gdLst>
                <a:ahLst/>
                <a:cxnLst>
                  <a:cxn ang="0">
                    <a:pos x="T0" y="T1"/>
                  </a:cxn>
                  <a:cxn ang="0">
                    <a:pos x="T2" y="T3"/>
                  </a:cxn>
                  <a:cxn ang="0">
                    <a:pos x="T4" y="T5"/>
                  </a:cxn>
                </a:cxnLst>
                <a:rect l="0" t="0" r="r" b="b"/>
                <a:pathLst>
                  <a:path w="6" h="5">
                    <a:moveTo>
                      <a:pt x="5" y="5"/>
                    </a:moveTo>
                    <a:cubicBezTo>
                      <a:pt x="3" y="5"/>
                      <a:pt x="1" y="5"/>
                      <a:pt x="0" y="4"/>
                    </a:cubicBezTo>
                    <a:cubicBezTo>
                      <a:pt x="1" y="1"/>
                      <a:pt x="6" y="0"/>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79" name="Freeform 133"/>
              <p:cNvSpPr>
                <a:spLocks/>
              </p:cNvSpPr>
              <p:nvPr userDrawn="1"/>
            </p:nvSpPr>
            <p:spPr bwMode="auto">
              <a:xfrm>
                <a:off x="2457" y="1439"/>
                <a:ext cx="26" cy="19"/>
              </a:xfrm>
              <a:custGeom>
                <a:avLst/>
                <a:gdLst>
                  <a:gd name="T0" fmla="*/ 8 w 11"/>
                  <a:gd name="T1" fmla="*/ 1 h 8"/>
                  <a:gd name="T2" fmla="*/ 0 w 11"/>
                  <a:gd name="T3" fmla="*/ 2 h 8"/>
                  <a:gd name="T4" fmla="*/ 8 w 11"/>
                  <a:gd name="T5" fmla="*/ 1 h 8"/>
                </a:gdLst>
                <a:ahLst/>
                <a:cxnLst>
                  <a:cxn ang="0">
                    <a:pos x="T0" y="T1"/>
                  </a:cxn>
                  <a:cxn ang="0">
                    <a:pos x="T2" y="T3"/>
                  </a:cxn>
                  <a:cxn ang="0">
                    <a:pos x="T4" y="T5"/>
                  </a:cxn>
                </a:cxnLst>
                <a:rect l="0" t="0" r="r" b="b"/>
                <a:pathLst>
                  <a:path w="11" h="8">
                    <a:moveTo>
                      <a:pt x="8" y="1"/>
                    </a:moveTo>
                    <a:cubicBezTo>
                      <a:pt x="5" y="0"/>
                      <a:pt x="1" y="8"/>
                      <a:pt x="0" y="2"/>
                    </a:cubicBezTo>
                    <a:cubicBezTo>
                      <a:pt x="4" y="1"/>
                      <a:pt x="11"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0" name="Freeform 134"/>
              <p:cNvSpPr>
                <a:spLocks/>
              </p:cNvSpPr>
              <p:nvPr userDrawn="1"/>
            </p:nvSpPr>
            <p:spPr bwMode="auto">
              <a:xfrm>
                <a:off x="2499" y="1555"/>
                <a:ext cx="93" cy="47"/>
              </a:xfrm>
              <a:custGeom>
                <a:avLst/>
                <a:gdLst>
                  <a:gd name="T0" fmla="*/ 39 w 39"/>
                  <a:gd name="T1" fmla="*/ 13 h 20"/>
                  <a:gd name="T2" fmla="*/ 20 w 39"/>
                  <a:gd name="T3" fmla="*/ 18 h 20"/>
                  <a:gd name="T4" fmla="*/ 0 w 39"/>
                  <a:gd name="T5" fmla="*/ 11 h 20"/>
                  <a:gd name="T6" fmla="*/ 13 w 39"/>
                  <a:gd name="T7" fmla="*/ 12 h 20"/>
                  <a:gd name="T8" fmla="*/ 7 w 39"/>
                  <a:gd name="T9" fmla="*/ 4 h 20"/>
                  <a:gd name="T10" fmla="*/ 39 w 39"/>
                  <a:gd name="T11" fmla="*/ 13 h 20"/>
                </a:gdLst>
                <a:ahLst/>
                <a:cxnLst>
                  <a:cxn ang="0">
                    <a:pos x="T0" y="T1"/>
                  </a:cxn>
                  <a:cxn ang="0">
                    <a:pos x="T2" y="T3"/>
                  </a:cxn>
                  <a:cxn ang="0">
                    <a:pos x="T4" y="T5"/>
                  </a:cxn>
                  <a:cxn ang="0">
                    <a:pos x="T6" y="T7"/>
                  </a:cxn>
                  <a:cxn ang="0">
                    <a:pos x="T8" y="T9"/>
                  </a:cxn>
                  <a:cxn ang="0">
                    <a:pos x="T10" y="T11"/>
                  </a:cxn>
                </a:cxnLst>
                <a:rect l="0" t="0" r="r" b="b"/>
                <a:pathLst>
                  <a:path w="39" h="20">
                    <a:moveTo>
                      <a:pt x="39" y="13"/>
                    </a:moveTo>
                    <a:cubicBezTo>
                      <a:pt x="31" y="14"/>
                      <a:pt x="22" y="12"/>
                      <a:pt x="20" y="18"/>
                    </a:cubicBezTo>
                    <a:cubicBezTo>
                      <a:pt x="16" y="11"/>
                      <a:pt x="1" y="20"/>
                      <a:pt x="0" y="11"/>
                    </a:cubicBezTo>
                    <a:cubicBezTo>
                      <a:pt x="4" y="12"/>
                      <a:pt x="8" y="13"/>
                      <a:pt x="13" y="12"/>
                    </a:cubicBezTo>
                    <a:cubicBezTo>
                      <a:pt x="8" y="12"/>
                      <a:pt x="14" y="6"/>
                      <a:pt x="7" y="4"/>
                    </a:cubicBezTo>
                    <a:cubicBezTo>
                      <a:pt x="18" y="0"/>
                      <a:pt x="37" y="4"/>
                      <a:pt x="3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1" name="Freeform 135"/>
              <p:cNvSpPr>
                <a:spLocks/>
              </p:cNvSpPr>
              <p:nvPr userDrawn="1"/>
            </p:nvSpPr>
            <p:spPr bwMode="auto">
              <a:xfrm>
                <a:off x="2443" y="1583"/>
                <a:ext cx="30" cy="17"/>
              </a:xfrm>
              <a:custGeom>
                <a:avLst/>
                <a:gdLst>
                  <a:gd name="T0" fmla="*/ 13 w 13"/>
                  <a:gd name="T1" fmla="*/ 4 h 7"/>
                  <a:gd name="T2" fmla="*/ 0 w 13"/>
                  <a:gd name="T3" fmla="*/ 0 h 7"/>
                  <a:gd name="T4" fmla="*/ 13 w 13"/>
                  <a:gd name="T5" fmla="*/ 4 h 7"/>
                </a:gdLst>
                <a:ahLst/>
                <a:cxnLst>
                  <a:cxn ang="0">
                    <a:pos x="T0" y="T1"/>
                  </a:cxn>
                  <a:cxn ang="0">
                    <a:pos x="T2" y="T3"/>
                  </a:cxn>
                  <a:cxn ang="0">
                    <a:pos x="T4" y="T5"/>
                  </a:cxn>
                </a:cxnLst>
                <a:rect l="0" t="0" r="r" b="b"/>
                <a:pathLst>
                  <a:path w="13" h="7">
                    <a:moveTo>
                      <a:pt x="13" y="4"/>
                    </a:moveTo>
                    <a:cubicBezTo>
                      <a:pt x="8" y="7"/>
                      <a:pt x="1" y="7"/>
                      <a:pt x="0" y="0"/>
                    </a:cubicBezTo>
                    <a:cubicBezTo>
                      <a:pt x="6" y="0"/>
                      <a:pt x="9" y="2"/>
                      <a:pt x="1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2" name="Freeform 136"/>
              <p:cNvSpPr>
                <a:spLocks/>
              </p:cNvSpPr>
              <p:nvPr userDrawn="1"/>
            </p:nvSpPr>
            <p:spPr bwMode="auto">
              <a:xfrm>
                <a:off x="2561" y="2162"/>
                <a:ext cx="21" cy="18"/>
              </a:xfrm>
              <a:custGeom>
                <a:avLst/>
                <a:gdLst>
                  <a:gd name="T0" fmla="*/ 9 w 9"/>
                  <a:gd name="T1" fmla="*/ 8 h 8"/>
                  <a:gd name="T2" fmla="*/ 1 w 9"/>
                  <a:gd name="T3" fmla="*/ 0 h 8"/>
                  <a:gd name="T4" fmla="*/ 9 w 9"/>
                  <a:gd name="T5" fmla="*/ 8 h 8"/>
                </a:gdLst>
                <a:ahLst/>
                <a:cxnLst>
                  <a:cxn ang="0">
                    <a:pos x="T0" y="T1"/>
                  </a:cxn>
                  <a:cxn ang="0">
                    <a:pos x="T2" y="T3"/>
                  </a:cxn>
                  <a:cxn ang="0">
                    <a:pos x="T4" y="T5"/>
                  </a:cxn>
                </a:cxnLst>
                <a:rect l="0" t="0" r="r" b="b"/>
                <a:pathLst>
                  <a:path w="9" h="8">
                    <a:moveTo>
                      <a:pt x="9" y="8"/>
                    </a:moveTo>
                    <a:cubicBezTo>
                      <a:pt x="7" y="5"/>
                      <a:pt x="0" y="6"/>
                      <a:pt x="1" y="0"/>
                    </a:cubicBezTo>
                    <a:cubicBezTo>
                      <a:pt x="3" y="3"/>
                      <a:pt x="9" y="3"/>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3" name="Freeform 137"/>
              <p:cNvSpPr>
                <a:spLocks/>
              </p:cNvSpPr>
              <p:nvPr userDrawn="1"/>
            </p:nvSpPr>
            <p:spPr bwMode="auto">
              <a:xfrm>
                <a:off x="2841" y="2775"/>
                <a:ext cx="16" cy="17"/>
              </a:xfrm>
              <a:custGeom>
                <a:avLst/>
                <a:gdLst>
                  <a:gd name="T0" fmla="*/ 7 w 7"/>
                  <a:gd name="T1" fmla="*/ 0 h 7"/>
                  <a:gd name="T2" fmla="*/ 0 w 7"/>
                  <a:gd name="T3" fmla="*/ 5 h 7"/>
                  <a:gd name="T4" fmla="*/ 2 w 7"/>
                  <a:gd name="T5" fmla="*/ 0 h 7"/>
                  <a:gd name="T6" fmla="*/ 7 w 7"/>
                  <a:gd name="T7" fmla="*/ 0 h 7"/>
                </a:gdLst>
                <a:ahLst/>
                <a:cxnLst>
                  <a:cxn ang="0">
                    <a:pos x="T0" y="T1"/>
                  </a:cxn>
                  <a:cxn ang="0">
                    <a:pos x="T2" y="T3"/>
                  </a:cxn>
                  <a:cxn ang="0">
                    <a:pos x="T4" y="T5"/>
                  </a:cxn>
                  <a:cxn ang="0">
                    <a:pos x="T6" y="T7"/>
                  </a:cxn>
                </a:cxnLst>
                <a:rect l="0" t="0" r="r" b="b"/>
                <a:pathLst>
                  <a:path w="7" h="7">
                    <a:moveTo>
                      <a:pt x="7" y="0"/>
                    </a:moveTo>
                    <a:cubicBezTo>
                      <a:pt x="5" y="2"/>
                      <a:pt x="2" y="7"/>
                      <a:pt x="0" y="5"/>
                    </a:cubicBezTo>
                    <a:cubicBezTo>
                      <a:pt x="3" y="3"/>
                      <a:pt x="0" y="3"/>
                      <a:pt x="2" y="0"/>
                    </a:cubicBezTo>
                    <a:lnTo>
                      <a:pt x="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4" name="Freeform 138"/>
              <p:cNvSpPr>
                <a:spLocks/>
              </p:cNvSpPr>
              <p:nvPr userDrawn="1"/>
            </p:nvSpPr>
            <p:spPr bwMode="auto">
              <a:xfrm>
                <a:off x="2857" y="2771"/>
                <a:ext cx="24" cy="19"/>
              </a:xfrm>
              <a:custGeom>
                <a:avLst/>
                <a:gdLst>
                  <a:gd name="T0" fmla="*/ 9 w 10"/>
                  <a:gd name="T1" fmla="*/ 4 h 8"/>
                  <a:gd name="T2" fmla="*/ 0 w 10"/>
                  <a:gd name="T3" fmla="*/ 8 h 8"/>
                  <a:gd name="T4" fmla="*/ 1 w 10"/>
                  <a:gd name="T5" fmla="*/ 1 h 8"/>
                  <a:gd name="T6" fmla="*/ 9 w 10"/>
                  <a:gd name="T7" fmla="*/ 4 h 8"/>
                </a:gdLst>
                <a:ahLst/>
                <a:cxnLst>
                  <a:cxn ang="0">
                    <a:pos x="T0" y="T1"/>
                  </a:cxn>
                  <a:cxn ang="0">
                    <a:pos x="T2" y="T3"/>
                  </a:cxn>
                  <a:cxn ang="0">
                    <a:pos x="T4" y="T5"/>
                  </a:cxn>
                  <a:cxn ang="0">
                    <a:pos x="T6" y="T7"/>
                  </a:cxn>
                </a:cxnLst>
                <a:rect l="0" t="0" r="r" b="b"/>
                <a:pathLst>
                  <a:path w="10" h="8">
                    <a:moveTo>
                      <a:pt x="9" y="4"/>
                    </a:moveTo>
                    <a:cubicBezTo>
                      <a:pt x="4" y="4"/>
                      <a:pt x="4" y="8"/>
                      <a:pt x="0" y="8"/>
                    </a:cubicBezTo>
                    <a:cubicBezTo>
                      <a:pt x="0" y="4"/>
                      <a:pt x="3" y="5"/>
                      <a:pt x="1" y="1"/>
                    </a:cubicBezTo>
                    <a:cubicBezTo>
                      <a:pt x="4" y="1"/>
                      <a:pt x="10"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5" name="Freeform 139"/>
              <p:cNvSpPr>
                <a:spLocks noEditPoints="1"/>
              </p:cNvSpPr>
              <p:nvPr userDrawn="1"/>
            </p:nvSpPr>
            <p:spPr bwMode="auto">
              <a:xfrm>
                <a:off x="2376" y="1687"/>
                <a:ext cx="718" cy="1112"/>
              </a:xfrm>
              <a:custGeom>
                <a:avLst/>
                <a:gdLst>
                  <a:gd name="T0" fmla="*/ 263 w 303"/>
                  <a:gd name="T1" fmla="*/ 110 h 469"/>
                  <a:gd name="T2" fmla="*/ 241 w 303"/>
                  <a:gd name="T3" fmla="*/ 108 h 469"/>
                  <a:gd name="T4" fmla="*/ 235 w 303"/>
                  <a:gd name="T5" fmla="*/ 111 h 469"/>
                  <a:gd name="T6" fmla="*/ 234 w 303"/>
                  <a:gd name="T7" fmla="*/ 102 h 469"/>
                  <a:gd name="T8" fmla="*/ 204 w 303"/>
                  <a:gd name="T9" fmla="*/ 106 h 469"/>
                  <a:gd name="T10" fmla="*/ 208 w 303"/>
                  <a:gd name="T11" fmla="*/ 98 h 469"/>
                  <a:gd name="T12" fmla="*/ 199 w 303"/>
                  <a:gd name="T13" fmla="*/ 88 h 469"/>
                  <a:gd name="T14" fmla="*/ 190 w 303"/>
                  <a:gd name="T15" fmla="*/ 94 h 469"/>
                  <a:gd name="T16" fmla="*/ 192 w 303"/>
                  <a:gd name="T17" fmla="*/ 59 h 469"/>
                  <a:gd name="T18" fmla="*/ 147 w 303"/>
                  <a:gd name="T19" fmla="*/ 39 h 469"/>
                  <a:gd name="T20" fmla="*/ 132 w 303"/>
                  <a:gd name="T21" fmla="*/ 21 h 469"/>
                  <a:gd name="T22" fmla="*/ 130 w 303"/>
                  <a:gd name="T23" fmla="*/ 12 h 469"/>
                  <a:gd name="T24" fmla="*/ 121 w 303"/>
                  <a:gd name="T25" fmla="*/ 14 h 469"/>
                  <a:gd name="T26" fmla="*/ 86 w 303"/>
                  <a:gd name="T27" fmla="*/ 14 h 469"/>
                  <a:gd name="T28" fmla="*/ 64 w 303"/>
                  <a:gd name="T29" fmla="*/ 11 h 469"/>
                  <a:gd name="T30" fmla="*/ 43 w 303"/>
                  <a:gd name="T31" fmla="*/ 9 h 469"/>
                  <a:gd name="T32" fmla="*/ 31 w 303"/>
                  <a:gd name="T33" fmla="*/ 31 h 469"/>
                  <a:gd name="T34" fmla="*/ 18 w 303"/>
                  <a:gd name="T35" fmla="*/ 72 h 469"/>
                  <a:gd name="T36" fmla="*/ 10 w 303"/>
                  <a:gd name="T37" fmla="*/ 111 h 469"/>
                  <a:gd name="T38" fmla="*/ 4 w 303"/>
                  <a:gd name="T39" fmla="*/ 134 h 469"/>
                  <a:gd name="T40" fmla="*/ 37 w 303"/>
                  <a:gd name="T41" fmla="*/ 193 h 469"/>
                  <a:gd name="T42" fmla="*/ 82 w 303"/>
                  <a:gd name="T43" fmla="*/ 250 h 469"/>
                  <a:gd name="T44" fmla="*/ 92 w 303"/>
                  <a:gd name="T45" fmla="*/ 373 h 469"/>
                  <a:gd name="T46" fmla="*/ 100 w 303"/>
                  <a:gd name="T47" fmla="*/ 402 h 469"/>
                  <a:gd name="T48" fmla="*/ 104 w 303"/>
                  <a:gd name="T49" fmla="*/ 412 h 469"/>
                  <a:gd name="T50" fmla="*/ 100 w 303"/>
                  <a:gd name="T51" fmla="*/ 408 h 469"/>
                  <a:gd name="T52" fmla="*/ 104 w 303"/>
                  <a:gd name="T53" fmla="*/ 416 h 469"/>
                  <a:gd name="T54" fmla="*/ 108 w 303"/>
                  <a:gd name="T55" fmla="*/ 424 h 469"/>
                  <a:gd name="T56" fmla="*/ 102 w 303"/>
                  <a:gd name="T57" fmla="*/ 420 h 469"/>
                  <a:gd name="T58" fmla="*/ 99 w 303"/>
                  <a:gd name="T59" fmla="*/ 421 h 469"/>
                  <a:gd name="T60" fmla="*/ 102 w 303"/>
                  <a:gd name="T61" fmla="*/ 425 h 469"/>
                  <a:gd name="T62" fmla="*/ 103 w 303"/>
                  <a:gd name="T63" fmla="*/ 436 h 469"/>
                  <a:gd name="T64" fmla="*/ 108 w 303"/>
                  <a:gd name="T65" fmla="*/ 446 h 469"/>
                  <a:gd name="T66" fmla="*/ 112 w 303"/>
                  <a:gd name="T67" fmla="*/ 453 h 469"/>
                  <a:gd name="T68" fmla="*/ 117 w 303"/>
                  <a:gd name="T69" fmla="*/ 452 h 469"/>
                  <a:gd name="T70" fmla="*/ 119 w 303"/>
                  <a:gd name="T71" fmla="*/ 455 h 469"/>
                  <a:gd name="T72" fmla="*/ 131 w 303"/>
                  <a:gd name="T73" fmla="*/ 466 h 469"/>
                  <a:gd name="T74" fmla="*/ 132 w 303"/>
                  <a:gd name="T75" fmla="*/ 466 h 469"/>
                  <a:gd name="T76" fmla="*/ 140 w 303"/>
                  <a:gd name="T77" fmla="*/ 467 h 469"/>
                  <a:gd name="T78" fmla="*/ 143 w 303"/>
                  <a:gd name="T79" fmla="*/ 468 h 469"/>
                  <a:gd name="T80" fmla="*/ 149 w 303"/>
                  <a:gd name="T81" fmla="*/ 468 h 469"/>
                  <a:gd name="T82" fmla="*/ 157 w 303"/>
                  <a:gd name="T83" fmla="*/ 469 h 469"/>
                  <a:gd name="T84" fmla="*/ 156 w 303"/>
                  <a:gd name="T85" fmla="*/ 467 h 469"/>
                  <a:gd name="T86" fmla="*/ 148 w 303"/>
                  <a:gd name="T87" fmla="*/ 466 h 469"/>
                  <a:gd name="T88" fmla="*/ 146 w 303"/>
                  <a:gd name="T89" fmla="*/ 452 h 469"/>
                  <a:gd name="T90" fmla="*/ 156 w 303"/>
                  <a:gd name="T91" fmla="*/ 436 h 469"/>
                  <a:gd name="T92" fmla="*/ 151 w 303"/>
                  <a:gd name="T93" fmla="*/ 414 h 469"/>
                  <a:gd name="T94" fmla="*/ 149 w 303"/>
                  <a:gd name="T95" fmla="*/ 398 h 469"/>
                  <a:gd name="T96" fmla="*/ 153 w 303"/>
                  <a:gd name="T97" fmla="*/ 392 h 469"/>
                  <a:gd name="T98" fmla="*/ 144 w 303"/>
                  <a:gd name="T99" fmla="*/ 384 h 469"/>
                  <a:gd name="T100" fmla="*/ 155 w 303"/>
                  <a:gd name="T101" fmla="*/ 370 h 469"/>
                  <a:gd name="T102" fmla="*/ 179 w 303"/>
                  <a:gd name="T103" fmla="*/ 343 h 469"/>
                  <a:gd name="T104" fmla="*/ 193 w 303"/>
                  <a:gd name="T105" fmla="*/ 342 h 469"/>
                  <a:gd name="T106" fmla="*/ 204 w 303"/>
                  <a:gd name="T107" fmla="*/ 318 h 469"/>
                  <a:gd name="T108" fmla="*/ 211 w 303"/>
                  <a:gd name="T109" fmla="*/ 314 h 469"/>
                  <a:gd name="T110" fmla="*/ 238 w 303"/>
                  <a:gd name="T111" fmla="*/ 261 h 469"/>
                  <a:gd name="T112" fmla="*/ 264 w 303"/>
                  <a:gd name="T113" fmla="*/ 249 h 469"/>
                  <a:gd name="T114" fmla="*/ 274 w 303"/>
                  <a:gd name="T115" fmla="*/ 180 h 469"/>
                  <a:gd name="T116" fmla="*/ 282 w 303"/>
                  <a:gd name="T117" fmla="*/ 169 h 469"/>
                  <a:gd name="T118" fmla="*/ 67 w 303"/>
                  <a:gd name="T119" fmla="*/ 23 h 469"/>
                  <a:gd name="T120" fmla="*/ 62 w 303"/>
                  <a:gd name="T121" fmla="*/ 20 h 469"/>
                  <a:gd name="T122" fmla="*/ 67 w 303"/>
                  <a:gd name="T123" fmla="*/ 2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469">
                    <a:moveTo>
                      <a:pt x="292" y="127"/>
                    </a:moveTo>
                    <a:cubicBezTo>
                      <a:pt x="277" y="128"/>
                      <a:pt x="273" y="113"/>
                      <a:pt x="263" y="110"/>
                    </a:cubicBezTo>
                    <a:cubicBezTo>
                      <a:pt x="256" y="108"/>
                      <a:pt x="248" y="113"/>
                      <a:pt x="242" y="106"/>
                    </a:cubicBezTo>
                    <a:cubicBezTo>
                      <a:pt x="241" y="107"/>
                      <a:pt x="241" y="107"/>
                      <a:pt x="241" y="108"/>
                    </a:cubicBezTo>
                    <a:cubicBezTo>
                      <a:pt x="241" y="109"/>
                      <a:pt x="238" y="109"/>
                      <a:pt x="237" y="108"/>
                    </a:cubicBezTo>
                    <a:cubicBezTo>
                      <a:pt x="236" y="108"/>
                      <a:pt x="236" y="110"/>
                      <a:pt x="235" y="111"/>
                    </a:cubicBezTo>
                    <a:cubicBezTo>
                      <a:pt x="232" y="114"/>
                      <a:pt x="237" y="106"/>
                      <a:pt x="234" y="104"/>
                    </a:cubicBezTo>
                    <a:cubicBezTo>
                      <a:pt x="234" y="102"/>
                      <a:pt x="234" y="102"/>
                      <a:pt x="234" y="102"/>
                    </a:cubicBezTo>
                    <a:cubicBezTo>
                      <a:pt x="228" y="102"/>
                      <a:pt x="215" y="87"/>
                      <a:pt x="210" y="100"/>
                    </a:cubicBezTo>
                    <a:cubicBezTo>
                      <a:pt x="207" y="101"/>
                      <a:pt x="206" y="104"/>
                      <a:pt x="204" y="106"/>
                    </a:cubicBezTo>
                    <a:cubicBezTo>
                      <a:pt x="205" y="103"/>
                      <a:pt x="202" y="103"/>
                      <a:pt x="203" y="101"/>
                    </a:cubicBezTo>
                    <a:cubicBezTo>
                      <a:pt x="206" y="102"/>
                      <a:pt x="207" y="100"/>
                      <a:pt x="208" y="98"/>
                    </a:cubicBezTo>
                    <a:cubicBezTo>
                      <a:pt x="208" y="96"/>
                      <a:pt x="211" y="96"/>
                      <a:pt x="210" y="93"/>
                    </a:cubicBezTo>
                    <a:cubicBezTo>
                      <a:pt x="206" y="91"/>
                      <a:pt x="203" y="89"/>
                      <a:pt x="199" y="88"/>
                    </a:cubicBezTo>
                    <a:cubicBezTo>
                      <a:pt x="197" y="91"/>
                      <a:pt x="191" y="90"/>
                      <a:pt x="196" y="94"/>
                    </a:cubicBezTo>
                    <a:cubicBezTo>
                      <a:pt x="194" y="93"/>
                      <a:pt x="191" y="97"/>
                      <a:pt x="190" y="94"/>
                    </a:cubicBezTo>
                    <a:cubicBezTo>
                      <a:pt x="191" y="89"/>
                      <a:pt x="195" y="87"/>
                      <a:pt x="198" y="85"/>
                    </a:cubicBezTo>
                    <a:cubicBezTo>
                      <a:pt x="200" y="77"/>
                      <a:pt x="192" y="69"/>
                      <a:pt x="192" y="59"/>
                    </a:cubicBezTo>
                    <a:cubicBezTo>
                      <a:pt x="191" y="59"/>
                      <a:pt x="190" y="60"/>
                      <a:pt x="189" y="60"/>
                    </a:cubicBezTo>
                    <a:cubicBezTo>
                      <a:pt x="181" y="39"/>
                      <a:pt x="157" y="55"/>
                      <a:pt x="147" y="39"/>
                    </a:cubicBezTo>
                    <a:cubicBezTo>
                      <a:pt x="147" y="30"/>
                      <a:pt x="136" y="28"/>
                      <a:pt x="129" y="28"/>
                    </a:cubicBezTo>
                    <a:cubicBezTo>
                      <a:pt x="129" y="25"/>
                      <a:pt x="133" y="25"/>
                      <a:pt x="132" y="21"/>
                    </a:cubicBezTo>
                    <a:cubicBezTo>
                      <a:pt x="130" y="20"/>
                      <a:pt x="127" y="20"/>
                      <a:pt x="126" y="17"/>
                    </a:cubicBezTo>
                    <a:cubicBezTo>
                      <a:pt x="131" y="20"/>
                      <a:pt x="135" y="12"/>
                      <a:pt x="130" y="12"/>
                    </a:cubicBezTo>
                    <a:cubicBezTo>
                      <a:pt x="128" y="17"/>
                      <a:pt x="126" y="15"/>
                      <a:pt x="123" y="19"/>
                    </a:cubicBezTo>
                    <a:cubicBezTo>
                      <a:pt x="124" y="16"/>
                      <a:pt x="121" y="16"/>
                      <a:pt x="121" y="14"/>
                    </a:cubicBezTo>
                    <a:cubicBezTo>
                      <a:pt x="122" y="14"/>
                      <a:pt x="124" y="14"/>
                      <a:pt x="124" y="13"/>
                    </a:cubicBezTo>
                    <a:cubicBezTo>
                      <a:pt x="110" y="14"/>
                      <a:pt x="104" y="16"/>
                      <a:pt x="86" y="14"/>
                    </a:cubicBezTo>
                    <a:cubicBezTo>
                      <a:pt x="87" y="6"/>
                      <a:pt x="77" y="8"/>
                      <a:pt x="75" y="2"/>
                    </a:cubicBezTo>
                    <a:cubicBezTo>
                      <a:pt x="75" y="8"/>
                      <a:pt x="67" y="12"/>
                      <a:pt x="64" y="11"/>
                    </a:cubicBezTo>
                    <a:cubicBezTo>
                      <a:pt x="64" y="6"/>
                      <a:pt x="69" y="6"/>
                      <a:pt x="67" y="0"/>
                    </a:cubicBezTo>
                    <a:cubicBezTo>
                      <a:pt x="60" y="4"/>
                      <a:pt x="50" y="12"/>
                      <a:pt x="43" y="9"/>
                    </a:cubicBezTo>
                    <a:cubicBezTo>
                      <a:pt x="42" y="19"/>
                      <a:pt x="31" y="24"/>
                      <a:pt x="32" y="31"/>
                    </a:cubicBezTo>
                    <a:cubicBezTo>
                      <a:pt x="32" y="31"/>
                      <a:pt x="31" y="31"/>
                      <a:pt x="31" y="31"/>
                    </a:cubicBezTo>
                    <a:cubicBezTo>
                      <a:pt x="32" y="38"/>
                      <a:pt x="29" y="45"/>
                      <a:pt x="27" y="52"/>
                    </a:cubicBezTo>
                    <a:cubicBezTo>
                      <a:pt x="27" y="61"/>
                      <a:pt x="25" y="70"/>
                      <a:pt x="18" y="72"/>
                    </a:cubicBezTo>
                    <a:cubicBezTo>
                      <a:pt x="15" y="86"/>
                      <a:pt x="2" y="89"/>
                      <a:pt x="3" y="106"/>
                    </a:cubicBezTo>
                    <a:cubicBezTo>
                      <a:pt x="6" y="108"/>
                      <a:pt x="8" y="111"/>
                      <a:pt x="10" y="111"/>
                    </a:cubicBezTo>
                    <a:cubicBezTo>
                      <a:pt x="7" y="116"/>
                      <a:pt x="1" y="117"/>
                      <a:pt x="0" y="124"/>
                    </a:cubicBezTo>
                    <a:cubicBezTo>
                      <a:pt x="2" y="127"/>
                      <a:pt x="5" y="129"/>
                      <a:pt x="4" y="134"/>
                    </a:cubicBezTo>
                    <a:cubicBezTo>
                      <a:pt x="20" y="147"/>
                      <a:pt x="25" y="171"/>
                      <a:pt x="37" y="187"/>
                    </a:cubicBezTo>
                    <a:cubicBezTo>
                      <a:pt x="37" y="193"/>
                      <a:pt x="37" y="193"/>
                      <a:pt x="37" y="193"/>
                    </a:cubicBezTo>
                    <a:cubicBezTo>
                      <a:pt x="50" y="210"/>
                      <a:pt x="80" y="209"/>
                      <a:pt x="82" y="236"/>
                    </a:cubicBezTo>
                    <a:cubicBezTo>
                      <a:pt x="84" y="238"/>
                      <a:pt x="84" y="248"/>
                      <a:pt x="82" y="250"/>
                    </a:cubicBezTo>
                    <a:cubicBezTo>
                      <a:pt x="80" y="294"/>
                      <a:pt x="90" y="327"/>
                      <a:pt x="87" y="366"/>
                    </a:cubicBezTo>
                    <a:cubicBezTo>
                      <a:pt x="88" y="370"/>
                      <a:pt x="92" y="369"/>
                      <a:pt x="92" y="373"/>
                    </a:cubicBezTo>
                    <a:cubicBezTo>
                      <a:pt x="90" y="379"/>
                      <a:pt x="90" y="387"/>
                      <a:pt x="95" y="390"/>
                    </a:cubicBezTo>
                    <a:cubicBezTo>
                      <a:pt x="90" y="393"/>
                      <a:pt x="95" y="402"/>
                      <a:pt x="100" y="402"/>
                    </a:cubicBezTo>
                    <a:cubicBezTo>
                      <a:pt x="98" y="395"/>
                      <a:pt x="96" y="394"/>
                      <a:pt x="99" y="390"/>
                    </a:cubicBezTo>
                    <a:cubicBezTo>
                      <a:pt x="104" y="393"/>
                      <a:pt x="105" y="406"/>
                      <a:pt x="104" y="412"/>
                    </a:cubicBezTo>
                    <a:cubicBezTo>
                      <a:pt x="104" y="414"/>
                      <a:pt x="99" y="412"/>
                      <a:pt x="102" y="410"/>
                    </a:cubicBezTo>
                    <a:cubicBezTo>
                      <a:pt x="97" y="411"/>
                      <a:pt x="103" y="408"/>
                      <a:pt x="100" y="408"/>
                    </a:cubicBezTo>
                    <a:cubicBezTo>
                      <a:pt x="100" y="410"/>
                      <a:pt x="96" y="409"/>
                      <a:pt x="96" y="412"/>
                    </a:cubicBezTo>
                    <a:cubicBezTo>
                      <a:pt x="101" y="411"/>
                      <a:pt x="100" y="416"/>
                      <a:pt x="104" y="416"/>
                    </a:cubicBezTo>
                    <a:cubicBezTo>
                      <a:pt x="105" y="415"/>
                      <a:pt x="104" y="413"/>
                      <a:pt x="106" y="413"/>
                    </a:cubicBezTo>
                    <a:cubicBezTo>
                      <a:pt x="110" y="415"/>
                      <a:pt x="106" y="419"/>
                      <a:pt x="108" y="424"/>
                    </a:cubicBezTo>
                    <a:cubicBezTo>
                      <a:pt x="105" y="424"/>
                      <a:pt x="107" y="419"/>
                      <a:pt x="102" y="421"/>
                    </a:cubicBezTo>
                    <a:cubicBezTo>
                      <a:pt x="102" y="420"/>
                      <a:pt x="102" y="420"/>
                      <a:pt x="102" y="420"/>
                    </a:cubicBezTo>
                    <a:cubicBezTo>
                      <a:pt x="100" y="420"/>
                      <a:pt x="100" y="420"/>
                      <a:pt x="100" y="420"/>
                    </a:cubicBezTo>
                    <a:cubicBezTo>
                      <a:pt x="99" y="420"/>
                      <a:pt x="98" y="420"/>
                      <a:pt x="99" y="421"/>
                    </a:cubicBezTo>
                    <a:cubicBezTo>
                      <a:pt x="102" y="421"/>
                      <a:pt x="96" y="427"/>
                      <a:pt x="100" y="428"/>
                    </a:cubicBezTo>
                    <a:cubicBezTo>
                      <a:pt x="100" y="426"/>
                      <a:pt x="100" y="425"/>
                      <a:pt x="102" y="425"/>
                    </a:cubicBezTo>
                    <a:cubicBezTo>
                      <a:pt x="109" y="426"/>
                      <a:pt x="107" y="430"/>
                      <a:pt x="108" y="436"/>
                    </a:cubicBezTo>
                    <a:cubicBezTo>
                      <a:pt x="105" y="436"/>
                      <a:pt x="106" y="434"/>
                      <a:pt x="103" y="436"/>
                    </a:cubicBezTo>
                    <a:cubicBezTo>
                      <a:pt x="103" y="439"/>
                      <a:pt x="103" y="439"/>
                      <a:pt x="103" y="439"/>
                    </a:cubicBezTo>
                    <a:cubicBezTo>
                      <a:pt x="106" y="441"/>
                      <a:pt x="106" y="444"/>
                      <a:pt x="108" y="446"/>
                    </a:cubicBezTo>
                    <a:cubicBezTo>
                      <a:pt x="109" y="450"/>
                      <a:pt x="112" y="447"/>
                      <a:pt x="112" y="449"/>
                    </a:cubicBezTo>
                    <a:cubicBezTo>
                      <a:pt x="112" y="449"/>
                      <a:pt x="110" y="453"/>
                      <a:pt x="112" y="453"/>
                    </a:cubicBezTo>
                    <a:cubicBezTo>
                      <a:pt x="113" y="451"/>
                      <a:pt x="113" y="449"/>
                      <a:pt x="115" y="449"/>
                    </a:cubicBezTo>
                    <a:cubicBezTo>
                      <a:pt x="114" y="451"/>
                      <a:pt x="116" y="451"/>
                      <a:pt x="117" y="452"/>
                    </a:cubicBezTo>
                    <a:cubicBezTo>
                      <a:pt x="112" y="454"/>
                      <a:pt x="119" y="456"/>
                      <a:pt x="116" y="459"/>
                    </a:cubicBezTo>
                    <a:cubicBezTo>
                      <a:pt x="120" y="461"/>
                      <a:pt x="117" y="455"/>
                      <a:pt x="119" y="455"/>
                    </a:cubicBezTo>
                    <a:cubicBezTo>
                      <a:pt x="123" y="458"/>
                      <a:pt x="128" y="460"/>
                      <a:pt x="127" y="465"/>
                    </a:cubicBezTo>
                    <a:cubicBezTo>
                      <a:pt x="128" y="465"/>
                      <a:pt x="130" y="466"/>
                      <a:pt x="131" y="466"/>
                    </a:cubicBezTo>
                    <a:cubicBezTo>
                      <a:pt x="131" y="466"/>
                      <a:pt x="131" y="466"/>
                      <a:pt x="131" y="466"/>
                    </a:cubicBezTo>
                    <a:cubicBezTo>
                      <a:pt x="131" y="466"/>
                      <a:pt x="132" y="466"/>
                      <a:pt x="132" y="466"/>
                    </a:cubicBezTo>
                    <a:cubicBezTo>
                      <a:pt x="134" y="466"/>
                      <a:pt x="137" y="467"/>
                      <a:pt x="139" y="467"/>
                    </a:cubicBezTo>
                    <a:cubicBezTo>
                      <a:pt x="139" y="467"/>
                      <a:pt x="140" y="467"/>
                      <a:pt x="140" y="467"/>
                    </a:cubicBezTo>
                    <a:cubicBezTo>
                      <a:pt x="140" y="467"/>
                      <a:pt x="141" y="467"/>
                      <a:pt x="141" y="467"/>
                    </a:cubicBezTo>
                    <a:cubicBezTo>
                      <a:pt x="142" y="468"/>
                      <a:pt x="142" y="468"/>
                      <a:pt x="143" y="468"/>
                    </a:cubicBezTo>
                    <a:cubicBezTo>
                      <a:pt x="144" y="468"/>
                      <a:pt x="146" y="468"/>
                      <a:pt x="147" y="468"/>
                    </a:cubicBezTo>
                    <a:cubicBezTo>
                      <a:pt x="148" y="468"/>
                      <a:pt x="148" y="468"/>
                      <a:pt x="149" y="468"/>
                    </a:cubicBezTo>
                    <a:cubicBezTo>
                      <a:pt x="150" y="469"/>
                      <a:pt x="152" y="469"/>
                      <a:pt x="153" y="469"/>
                    </a:cubicBezTo>
                    <a:cubicBezTo>
                      <a:pt x="154" y="469"/>
                      <a:pt x="156" y="469"/>
                      <a:pt x="157" y="469"/>
                    </a:cubicBezTo>
                    <a:cubicBezTo>
                      <a:pt x="157" y="469"/>
                      <a:pt x="157" y="469"/>
                      <a:pt x="158" y="469"/>
                    </a:cubicBezTo>
                    <a:cubicBezTo>
                      <a:pt x="157" y="469"/>
                      <a:pt x="157" y="468"/>
                      <a:pt x="156" y="467"/>
                    </a:cubicBezTo>
                    <a:cubicBezTo>
                      <a:pt x="153" y="467"/>
                      <a:pt x="150" y="467"/>
                      <a:pt x="148" y="468"/>
                    </a:cubicBezTo>
                    <a:cubicBezTo>
                      <a:pt x="148" y="466"/>
                      <a:pt x="148" y="466"/>
                      <a:pt x="148" y="466"/>
                    </a:cubicBezTo>
                    <a:cubicBezTo>
                      <a:pt x="150" y="464"/>
                      <a:pt x="155" y="466"/>
                      <a:pt x="156" y="464"/>
                    </a:cubicBezTo>
                    <a:cubicBezTo>
                      <a:pt x="151" y="462"/>
                      <a:pt x="148" y="457"/>
                      <a:pt x="146" y="452"/>
                    </a:cubicBezTo>
                    <a:cubicBezTo>
                      <a:pt x="149" y="452"/>
                      <a:pt x="147" y="447"/>
                      <a:pt x="152" y="449"/>
                    </a:cubicBezTo>
                    <a:cubicBezTo>
                      <a:pt x="149" y="442"/>
                      <a:pt x="152" y="439"/>
                      <a:pt x="156" y="436"/>
                    </a:cubicBezTo>
                    <a:cubicBezTo>
                      <a:pt x="159" y="424"/>
                      <a:pt x="143" y="429"/>
                      <a:pt x="143" y="421"/>
                    </a:cubicBezTo>
                    <a:cubicBezTo>
                      <a:pt x="143" y="417"/>
                      <a:pt x="144" y="412"/>
                      <a:pt x="151" y="414"/>
                    </a:cubicBezTo>
                    <a:cubicBezTo>
                      <a:pt x="152" y="408"/>
                      <a:pt x="150" y="406"/>
                      <a:pt x="148" y="402"/>
                    </a:cubicBezTo>
                    <a:cubicBezTo>
                      <a:pt x="152" y="402"/>
                      <a:pt x="153" y="399"/>
                      <a:pt x="149" y="398"/>
                    </a:cubicBezTo>
                    <a:cubicBezTo>
                      <a:pt x="153" y="397"/>
                      <a:pt x="152" y="399"/>
                      <a:pt x="155" y="399"/>
                    </a:cubicBezTo>
                    <a:cubicBezTo>
                      <a:pt x="156" y="395"/>
                      <a:pt x="154" y="394"/>
                      <a:pt x="153" y="392"/>
                    </a:cubicBezTo>
                    <a:cubicBezTo>
                      <a:pt x="149" y="390"/>
                      <a:pt x="152" y="396"/>
                      <a:pt x="148" y="394"/>
                    </a:cubicBezTo>
                    <a:cubicBezTo>
                      <a:pt x="146" y="391"/>
                      <a:pt x="144" y="389"/>
                      <a:pt x="144" y="384"/>
                    </a:cubicBezTo>
                    <a:cubicBezTo>
                      <a:pt x="147" y="385"/>
                      <a:pt x="153" y="385"/>
                      <a:pt x="159" y="385"/>
                    </a:cubicBezTo>
                    <a:cubicBezTo>
                      <a:pt x="160" y="378"/>
                      <a:pt x="158" y="374"/>
                      <a:pt x="155" y="370"/>
                    </a:cubicBezTo>
                    <a:cubicBezTo>
                      <a:pt x="172" y="372"/>
                      <a:pt x="183" y="368"/>
                      <a:pt x="185" y="355"/>
                    </a:cubicBezTo>
                    <a:cubicBezTo>
                      <a:pt x="183" y="351"/>
                      <a:pt x="177" y="351"/>
                      <a:pt x="179" y="343"/>
                    </a:cubicBezTo>
                    <a:cubicBezTo>
                      <a:pt x="177" y="341"/>
                      <a:pt x="171" y="341"/>
                      <a:pt x="170" y="336"/>
                    </a:cubicBezTo>
                    <a:cubicBezTo>
                      <a:pt x="178" y="338"/>
                      <a:pt x="184" y="342"/>
                      <a:pt x="193" y="342"/>
                    </a:cubicBezTo>
                    <a:cubicBezTo>
                      <a:pt x="199" y="335"/>
                      <a:pt x="204" y="327"/>
                      <a:pt x="207" y="318"/>
                    </a:cubicBezTo>
                    <a:cubicBezTo>
                      <a:pt x="205" y="318"/>
                      <a:pt x="204" y="320"/>
                      <a:pt x="204" y="318"/>
                    </a:cubicBezTo>
                    <a:cubicBezTo>
                      <a:pt x="206" y="314"/>
                      <a:pt x="207" y="309"/>
                      <a:pt x="212" y="308"/>
                    </a:cubicBezTo>
                    <a:cubicBezTo>
                      <a:pt x="212" y="310"/>
                      <a:pt x="208" y="314"/>
                      <a:pt x="211" y="314"/>
                    </a:cubicBezTo>
                    <a:cubicBezTo>
                      <a:pt x="217" y="300"/>
                      <a:pt x="224" y="292"/>
                      <a:pt x="220" y="272"/>
                    </a:cubicBezTo>
                    <a:cubicBezTo>
                      <a:pt x="225" y="272"/>
                      <a:pt x="230" y="258"/>
                      <a:pt x="238" y="261"/>
                    </a:cubicBezTo>
                    <a:cubicBezTo>
                      <a:pt x="241" y="257"/>
                      <a:pt x="248" y="254"/>
                      <a:pt x="258" y="256"/>
                    </a:cubicBezTo>
                    <a:cubicBezTo>
                      <a:pt x="257" y="251"/>
                      <a:pt x="261" y="250"/>
                      <a:pt x="264" y="249"/>
                    </a:cubicBezTo>
                    <a:cubicBezTo>
                      <a:pt x="264" y="241"/>
                      <a:pt x="264" y="241"/>
                      <a:pt x="264" y="241"/>
                    </a:cubicBezTo>
                    <a:cubicBezTo>
                      <a:pt x="278" y="229"/>
                      <a:pt x="269" y="199"/>
                      <a:pt x="274" y="180"/>
                    </a:cubicBezTo>
                    <a:cubicBezTo>
                      <a:pt x="274" y="182"/>
                      <a:pt x="275" y="183"/>
                      <a:pt x="278" y="183"/>
                    </a:cubicBezTo>
                    <a:cubicBezTo>
                      <a:pt x="278" y="177"/>
                      <a:pt x="283" y="176"/>
                      <a:pt x="282" y="169"/>
                    </a:cubicBezTo>
                    <a:cubicBezTo>
                      <a:pt x="295" y="164"/>
                      <a:pt x="303" y="140"/>
                      <a:pt x="292" y="127"/>
                    </a:cubicBezTo>
                    <a:close/>
                    <a:moveTo>
                      <a:pt x="67" y="23"/>
                    </a:moveTo>
                    <a:cubicBezTo>
                      <a:pt x="67" y="24"/>
                      <a:pt x="66" y="24"/>
                      <a:pt x="64" y="24"/>
                    </a:cubicBezTo>
                    <a:cubicBezTo>
                      <a:pt x="63" y="23"/>
                      <a:pt x="62" y="22"/>
                      <a:pt x="62" y="20"/>
                    </a:cubicBezTo>
                    <a:cubicBezTo>
                      <a:pt x="61" y="16"/>
                      <a:pt x="65" y="18"/>
                      <a:pt x="64" y="14"/>
                    </a:cubicBezTo>
                    <a:cubicBezTo>
                      <a:pt x="67" y="15"/>
                      <a:pt x="68" y="19"/>
                      <a:pt x="6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6" name="Freeform 140"/>
              <p:cNvSpPr>
                <a:spLocks/>
              </p:cNvSpPr>
              <p:nvPr userDrawn="1"/>
            </p:nvSpPr>
            <p:spPr bwMode="auto">
              <a:xfrm>
                <a:off x="2691" y="645"/>
                <a:ext cx="162" cy="40"/>
              </a:xfrm>
              <a:custGeom>
                <a:avLst/>
                <a:gdLst>
                  <a:gd name="T0" fmla="*/ 30 w 68"/>
                  <a:gd name="T1" fmla="*/ 3 h 17"/>
                  <a:gd name="T2" fmla="*/ 27 w 68"/>
                  <a:gd name="T3" fmla="*/ 5 h 17"/>
                  <a:gd name="T4" fmla="*/ 68 w 68"/>
                  <a:gd name="T5" fmla="*/ 8 h 17"/>
                  <a:gd name="T6" fmla="*/ 11 w 68"/>
                  <a:gd name="T7" fmla="*/ 13 h 17"/>
                  <a:gd name="T8" fmla="*/ 14 w 68"/>
                  <a:gd name="T9" fmla="*/ 6 h 17"/>
                  <a:gd name="T10" fmla="*/ 4 w 68"/>
                  <a:gd name="T11" fmla="*/ 0 h 17"/>
                  <a:gd name="T12" fmla="*/ 30 w 68"/>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68" h="17">
                    <a:moveTo>
                      <a:pt x="30" y="3"/>
                    </a:moveTo>
                    <a:cubicBezTo>
                      <a:pt x="30" y="5"/>
                      <a:pt x="28" y="4"/>
                      <a:pt x="27" y="5"/>
                    </a:cubicBezTo>
                    <a:cubicBezTo>
                      <a:pt x="36" y="13"/>
                      <a:pt x="57" y="1"/>
                      <a:pt x="68" y="8"/>
                    </a:cubicBezTo>
                    <a:cubicBezTo>
                      <a:pt x="54" y="17"/>
                      <a:pt x="24" y="13"/>
                      <a:pt x="11" y="13"/>
                    </a:cubicBezTo>
                    <a:cubicBezTo>
                      <a:pt x="10" y="8"/>
                      <a:pt x="14" y="9"/>
                      <a:pt x="14" y="6"/>
                    </a:cubicBezTo>
                    <a:cubicBezTo>
                      <a:pt x="11" y="4"/>
                      <a:pt x="0" y="5"/>
                      <a:pt x="4" y="0"/>
                    </a:cubicBezTo>
                    <a:cubicBezTo>
                      <a:pt x="12" y="1"/>
                      <a:pt x="24" y="0"/>
                      <a:pt x="3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7" name="Freeform 141"/>
              <p:cNvSpPr>
                <a:spLocks/>
              </p:cNvSpPr>
              <p:nvPr userDrawn="1"/>
            </p:nvSpPr>
            <p:spPr bwMode="auto">
              <a:xfrm>
                <a:off x="2462" y="642"/>
                <a:ext cx="135" cy="36"/>
              </a:xfrm>
              <a:custGeom>
                <a:avLst/>
                <a:gdLst>
                  <a:gd name="T0" fmla="*/ 19 w 57"/>
                  <a:gd name="T1" fmla="*/ 3 h 15"/>
                  <a:gd name="T2" fmla="*/ 31 w 57"/>
                  <a:gd name="T3" fmla="*/ 9 h 15"/>
                  <a:gd name="T4" fmla="*/ 51 w 57"/>
                  <a:gd name="T5" fmla="*/ 1 h 15"/>
                  <a:gd name="T6" fmla="*/ 49 w 57"/>
                  <a:gd name="T7" fmla="*/ 6 h 15"/>
                  <a:gd name="T8" fmla="*/ 57 w 57"/>
                  <a:gd name="T9" fmla="*/ 7 h 15"/>
                  <a:gd name="T10" fmla="*/ 9 w 57"/>
                  <a:gd name="T11" fmla="*/ 15 h 15"/>
                  <a:gd name="T12" fmla="*/ 4 w 57"/>
                  <a:gd name="T13" fmla="*/ 11 h 15"/>
                  <a:gd name="T14" fmla="*/ 7 w 57"/>
                  <a:gd name="T15" fmla="*/ 10 h 15"/>
                  <a:gd name="T16" fmla="*/ 13 w 57"/>
                  <a:gd name="T17" fmla="*/ 9 h 15"/>
                  <a:gd name="T18" fmla="*/ 11 w 57"/>
                  <a:gd name="T19" fmla="*/ 6 h 15"/>
                  <a:gd name="T20" fmla="*/ 19 w 57"/>
                  <a:gd name="T21" fmla="*/ 6 h 15"/>
                  <a:gd name="T22" fmla="*/ 19 w 57"/>
                  <a:gd name="T2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5">
                    <a:moveTo>
                      <a:pt x="19" y="3"/>
                    </a:moveTo>
                    <a:cubicBezTo>
                      <a:pt x="24" y="4"/>
                      <a:pt x="31" y="4"/>
                      <a:pt x="31" y="9"/>
                    </a:cubicBezTo>
                    <a:cubicBezTo>
                      <a:pt x="41" y="9"/>
                      <a:pt x="41" y="0"/>
                      <a:pt x="51" y="1"/>
                    </a:cubicBezTo>
                    <a:cubicBezTo>
                      <a:pt x="52" y="5"/>
                      <a:pt x="47" y="2"/>
                      <a:pt x="49" y="6"/>
                    </a:cubicBezTo>
                    <a:cubicBezTo>
                      <a:pt x="49" y="8"/>
                      <a:pt x="54" y="6"/>
                      <a:pt x="57" y="7"/>
                    </a:cubicBezTo>
                    <a:cubicBezTo>
                      <a:pt x="47" y="15"/>
                      <a:pt x="26" y="13"/>
                      <a:pt x="9" y="15"/>
                    </a:cubicBezTo>
                    <a:cubicBezTo>
                      <a:pt x="13" y="10"/>
                      <a:pt x="9" y="12"/>
                      <a:pt x="4" y="11"/>
                    </a:cubicBezTo>
                    <a:cubicBezTo>
                      <a:pt x="0" y="10"/>
                      <a:pt x="6" y="10"/>
                      <a:pt x="7" y="10"/>
                    </a:cubicBezTo>
                    <a:cubicBezTo>
                      <a:pt x="8" y="9"/>
                      <a:pt x="10" y="9"/>
                      <a:pt x="13" y="9"/>
                    </a:cubicBezTo>
                    <a:cubicBezTo>
                      <a:pt x="13" y="7"/>
                      <a:pt x="11" y="7"/>
                      <a:pt x="11" y="6"/>
                    </a:cubicBezTo>
                    <a:cubicBezTo>
                      <a:pt x="13" y="6"/>
                      <a:pt x="16" y="6"/>
                      <a:pt x="19" y="6"/>
                    </a:cubicBezTo>
                    <a:cubicBezTo>
                      <a:pt x="19" y="5"/>
                      <a:pt x="19" y="4"/>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8" name="Freeform 142"/>
              <p:cNvSpPr>
                <a:spLocks/>
              </p:cNvSpPr>
              <p:nvPr userDrawn="1"/>
            </p:nvSpPr>
            <p:spPr bwMode="auto">
              <a:xfrm>
                <a:off x="2635" y="647"/>
                <a:ext cx="49" cy="31"/>
              </a:xfrm>
              <a:custGeom>
                <a:avLst/>
                <a:gdLst>
                  <a:gd name="T0" fmla="*/ 7 w 21"/>
                  <a:gd name="T1" fmla="*/ 0 h 13"/>
                  <a:gd name="T2" fmla="*/ 21 w 21"/>
                  <a:gd name="T3" fmla="*/ 0 h 13"/>
                  <a:gd name="T4" fmla="*/ 0 w 21"/>
                  <a:gd name="T5" fmla="*/ 7 h 13"/>
                  <a:gd name="T6" fmla="*/ 5 w 21"/>
                  <a:gd name="T7" fmla="*/ 7 h 13"/>
                  <a:gd name="T8" fmla="*/ 9 w 21"/>
                  <a:gd name="T9" fmla="*/ 7 h 13"/>
                  <a:gd name="T10" fmla="*/ 7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7" y="0"/>
                    </a:moveTo>
                    <a:cubicBezTo>
                      <a:pt x="13" y="0"/>
                      <a:pt x="16" y="2"/>
                      <a:pt x="21" y="0"/>
                    </a:cubicBezTo>
                    <a:cubicBezTo>
                      <a:pt x="19" y="6"/>
                      <a:pt x="9" y="13"/>
                      <a:pt x="0" y="7"/>
                    </a:cubicBezTo>
                    <a:cubicBezTo>
                      <a:pt x="2" y="7"/>
                      <a:pt x="3" y="7"/>
                      <a:pt x="5" y="7"/>
                    </a:cubicBezTo>
                    <a:cubicBezTo>
                      <a:pt x="6" y="7"/>
                      <a:pt x="8" y="7"/>
                      <a:pt x="9" y="7"/>
                    </a:cubicBezTo>
                    <a:cubicBezTo>
                      <a:pt x="8" y="3"/>
                      <a:pt x="9" y="3"/>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9" name="Freeform 143"/>
              <p:cNvSpPr>
                <a:spLocks/>
              </p:cNvSpPr>
              <p:nvPr userDrawn="1"/>
            </p:nvSpPr>
            <p:spPr bwMode="auto">
              <a:xfrm>
                <a:off x="2575" y="683"/>
                <a:ext cx="67" cy="37"/>
              </a:xfrm>
              <a:custGeom>
                <a:avLst/>
                <a:gdLst>
                  <a:gd name="T0" fmla="*/ 28 w 28"/>
                  <a:gd name="T1" fmla="*/ 0 h 16"/>
                  <a:gd name="T2" fmla="*/ 28 w 28"/>
                  <a:gd name="T3" fmla="*/ 4 h 16"/>
                  <a:gd name="T4" fmla="*/ 10 w 28"/>
                  <a:gd name="T5" fmla="*/ 16 h 16"/>
                  <a:gd name="T6" fmla="*/ 0 w 28"/>
                  <a:gd name="T7" fmla="*/ 7 h 16"/>
                  <a:gd name="T8" fmla="*/ 9 w 28"/>
                  <a:gd name="T9" fmla="*/ 4 h 16"/>
                  <a:gd name="T10" fmla="*/ 28 w 28"/>
                  <a:gd name="T11" fmla="*/ 0 h 16"/>
                </a:gdLst>
                <a:ahLst/>
                <a:cxnLst>
                  <a:cxn ang="0">
                    <a:pos x="T0" y="T1"/>
                  </a:cxn>
                  <a:cxn ang="0">
                    <a:pos x="T2" y="T3"/>
                  </a:cxn>
                  <a:cxn ang="0">
                    <a:pos x="T4" y="T5"/>
                  </a:cxn>
                  <a:cxn ang="0">
                    <a:pos x="T6" y="T7"/>
                  </a:cxn>
                  <a:cxn ang="0">
                    <a:pos x="T8" y="T9"/>
                  </a:cxn>
                  <a:cxn ang="0">
                    <a:pos x="T10" y="T11"/>
                  </a:cxn>
                </a:cxnLst>
                <a:rect l="0" t="0" r="r" b="b"/>
                <a:pathLst>
                  <a:path w="28" h="16">
                    <a:moveTo>
                      <a:pt x="28" y="0"/>
                    </a:moveTo>
                    <a:cubicBezTo>
                      <a:pt x="27" y="2"/>
                      <a:pt x="28" y="2"/>
                      <a:pt x="28" y="4"/>
                    </a:cubicBezTo>
                    <a:cubicBezTo>
                      <a:pt x="27" y="13"/>
                      <a:pt x="17" y="13"/>
                      <a:pt x="10" y="16"/>
                    </a:cubicBezTo>
                    <a:cubicBezTo>
                      <a:pt x="6" y="14"/>
                      <a:pt x="1" y="12"/>
                      <a:pt x="0" y="7"/>
                    </a:cubicBezTo>
                    <a:cubicBezTo>
                      <a:pt x="5" y="9"/>
                      <a:pt x="15" y="7"/>
                      <a:pt x="9" y="4"/>
                    </a:cubicBezTo>
                    <a:cubicBezTo>
                      <a:pt x="15" y="0"/>
                      <a:pt x="20" y="2"/>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0" name="Freeform 144"/>
              <p:cNvSpPr>
                <a:spLocks/>
              </p:cNvSpPr>
              <p:nvPr userDrawn="1"/>
            </p:nvSpPr>
            <p:spPr bwMode="auto">
              <a:xfrm>
                <a:off x="2810" y="683"/>
                <a:ext cx="40" cy="23"/>
              </a:xfrm>
              <a:custGeom>
                <a:avLst/>
                <a:gdLst>
                  <a:gd name="T0" fmla="*/ 17 w 17"/>
                  <a:gd name="T1" fmla="*/ 5 h 10"/>
                  <a:gd name="T2" fmla="*/ 0 w 17"/>
                  <a:gd name="T3" fmla="*/ 2 h 10"/>
                  <a:gd name="T4" fmla="*/ 17 w 17"/>
                  <a:gd name="T5" fmla="*/ 5 h 10"/>
                </a:gdLst>
                <a:ahLst/>
                <a:cxnLst>
                  <a:cxn ang="0">
                    <a:pos x="T0" y="T1"/>
                  </a:cxn>
                  <a:cxn ang="0">
                    <a:pos x="T2" y="T3"/>
                  </a:cxn>
                  <a:cxn ang="0">
                    <a:pos x="T4" y="T5"/>
                  </a:cxn>
                </a:cxnLst>
                <a:rect l="0" t="0" r="r" b="b"/>
                <a:pathLst>
                  <a:path w="17" h="10">
                    <a:moveTo>
                      <a:pt x="17" y="5"/>
                    </a:moveTo>
                    <a:cubicBezTo>
                      <a:pt x="14" y="7"/>
                      <a:pt x="0" y="10"/>
                      <a:pt x="0" y="2"/>
                    </a:cubicBezTo>
                    <a:cubicBezTo>
                      <a:pt x="6" y="0"/>
                      <a:pt x="14" y="2"/>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1" name="Freeform 145"/>
              <p:cNvSpPr>
                <a:spLocks/>
              </p:cNvSpPr>
              <p:nvPr userDrawn="1"/>
            </p:nvSpPr>
            <p:spPr bwMode="auto">
              <a:xfrm>
                <a:off x="3052" y="735"/>
                <a:ext cx="26" cy="21"/>
              </a:xfrm>
              <a:custGeom>
                <a:avLst/>
                <a:gdLst>
                  <a:gd name="T0" fmla="*/ 11 w 11"/>
                  <a:gd name="T1" fmla="*/ 5 h 9"/>
                  <a:gd name="T2" fmla="*/ 0 w 11"/>
                  <a:gd name="T3" fmla="*/ 5 h 9"/>
                  <a:gd name="T4" fmla="*/ 1 w 11"/>
                  <a:gd name="T5" fmla="*/ 0 h 9"/>
                  <a:gd name="T6" fmla="*/ 11 w 11"/>
                  <a:gd name="T7" fmla="*/ 5 h 9"/>
                </a:gdLst>
                <a:ahLst/>
                <a:cxnLst>
                  <a:cxn ang="0">
                    <a:pos x="T0" y="T1"/>
                  </a:cxn>
                  <a:cxn ang="0">
                    <a:pos x="T2" y="T3"/>
                  </a:cxn>
                  <a:cxn ang="0">
                    <a:pos x="T4" y="T5"/>
                  </a:cxn>
                  <a:cxn ang="0">
                    <a:pos x="T6" y="T7"/>
                  </a:cxn>
                </a:cxnLst>
                <a:rect l="0" t="0" r="r" b="b"/>
                <a:pathLst>
                  <a:path w="11" h="9">
                    <a:moveTo>
                      <a:pt x="11" y="5"/>
                    </a:moveTo>
                    <a:cubicBezTo>
                      <a:pt x="7" y="5"/>
                      <a:pt x="2" y="9"/>
                      <a:pt x="0" y="5"/>
                    </a:cubicBezTo>
                    <a:cubicBezTo>
                      <a:pt x="0" y="3"/>
                      <a:pt x="1" y="2"/>
                      <a:pt x="1" y="0"/>
                    </a:cubicBezTo>
                    <a:cubicBezTo>
                      <a:pt x="6" y="0"/>
                      <a:pt x="11" y="0"/>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2" name="Freeform 146"/>
              <p:cNvSpPr>
                <a:spLocks/>
              </p:cNvSpPr>
              <p:nvPr userDrawn="1"/>
            </p:nvSpPr>
            <p:spPr bwMode="auto">
              <a:xfrm>
                <a:off x="3369" y="789"/>
                <a:ext cx="119" cy="52"/>
              </a:xfrm>
              <a:custGeom>
                <a:avLst/>
                <a:gdLst>
                  <a:gd name="T0" fmla="*/ 2 w 50"/>
                  <a:gd name="T1" fmla="*/ 2 h 22"/>
                  <a:gd name="T2" fmla="*/ 8 w 50"/>
                  <a:gd name="T3" fmla="*/ 4 h 22"/>
                  <a:gd name="T4" fmla="*/ 5 w 50"/>
                  <a:gd name="T5" fmla="*/ 0 h 22"/>
                  <a:gd name="T6" fmla="*/ 12 w 50"/>
                  <a:gd name="T7" fmla="*/ 8 h 22"/>
                  <a:gd name="T8" fmla="*/ 17 w 50"/>
                  <a:gd name="T9" fmla="*/ 2 h 22"/>
                  <a:gd name="T10" fmla="*/ 44 w 50"/>
                  <a:gd name="T11" fmla="*/ 0 h 22"/>
                  <a:gd name="T12" fmla="*/ 49 w 50"/>
                  <a:gd name="T13" fmla="*/ 6 h 22"/>
                  <a:gd name="T14" fmla="*/ 44 w 50"/>
                  <a:gd name="T15" fmla="*/ 14 h 22"/>
                  <a:gd name="T16" fmla="*/ 3 w 50"/>
                  <a:gd name="T17" fmla="*/ 17 h 22"/>
                  <a:gd name="T18" fmla="*/ 8 w 50"/>
                  <a:gd name="T19" fmla="*/ 15 h 22"/>
                  <a:gd name="T20" fmla="*/ 0 w 50"/>
                  <a:gd name="T21" fmla="*/ 12 h 22"/>
                  <a:gd name="T22" fmla="*/ 8 w 50"/>
                  <a:gd name="T23" fmla="*/ 7 h 22"/>
                  <a:gd name="T24" fmla="*/ 3 w 50"/>
                  <a:gd name="T25" fmla="*/ 6 h 22"/>
                  <a:gd name="T26" fmla="*/ 1 w 50"/>
                  <a:gd name="T27" fmla="*/ 5 h 22"/>
                  <a:gd name="T28" fmla="*/ 2 w 50"/>
                  <a:gd name="T2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22">
                    <a:moveTo>
                      <a:pt x="2" y="2"/>
                    </a:moveTo>
                    <a:cubicBezTo>
                      <a:pt x="5" y="2"/>
                      <a:pt x="5" y="5"/>
                      <a:pt x="8" y="4"/>
                    </a:cubicBezTo>
                    <a:cubicBezTo>
                      <a:pt x="7" y="2"/>
                      <a:pt x="5" y="2"/>
                      <a:pt x="5" y="0"/>
                    </a:cubicBezTo>
                    <a:cubicBezTo>
                      <a:pt x="10" y="1"/>
                      <a:pt x="13" y="2"/>
                      <a:pt x="12" y="8"/>
                    </a:cubicBezTo>
                    <a:cubicBezTo>
                      <a:pt x="15" y="7"/>
                      <a:pt x="18" y="7"/>
                      <a:pt x="17" y="2"/>
                    </a:cubicBezTo>
                    <a:cubicBezTo>
                      <a:pt x="26" y="5"/>
                      <a:pt x="33" y="1"/>
                      <a:pt x="44" y="0"/>
                    </a:cubicBezTo>
                    <a:cubicBezTo>
                      <a:pt x="44" y="5"/>
                      <a:pt x="42" y="6"/>
                      <a:pt x="49" y="6"/>
                    </a:cubicBezTo>
                    <a:cubicBezTo>
                      <a:pt x="50" y="11"/>
                      <a:pt x="43" y="9"/>
                      <a:pt x="44" y="14"/>
                    </a:cubicBezTo>
                    <a:cubicBezTo>
                      <a:pt x="29" y="17"/>
                      <a:pt x="20" y="22"/>
                      <a:pt x="3" y="17"/>
                    </a:cubicBezTo>
                    <a:cubicBezTo>
                      <a:pt x="2" y="14"/>
                      <a:pt x="6" y="15"/>
                      <a:pt x="8" y="15"/>
                    </a:cubicBezTo>
                    <a:cubicBezTo>
                      <a:pt x="7" y="12"/>
                      <a:pt x="4" y="11"/>
                      <a:pt x="0" y="12"/>
                    </a:cubicBezTo>
                    <a:cubicBezTo>
                      <a:pt x="2" y="9"/>
                      <a:pt x="7" y="10"/>
                      <a:pt x="8" y="7"/>
                    </a:cubicBezTo>
                    <a:cubicBezTo>
                      <a:pt x="7" y="6"/>
                      <a:pt x="5" y="6"/>
                      <a:pt x="3" y="6"/>
                    </a:cubicBezTo>
                    <a:cubicBezTo>
                      <a:pt x="3" y="5"/>
                      <a:pt x="2" y="5"/>
                      <a:pt x="1" y="5"/>
                    </a:cubicBezTo>
                    <a:cubicBezTo>
                      <a:pt x="1" y="4"/>
                      <a:pt x="2"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3" name="Freeform 147"/>
              <p:cNvSpPr>
                <a:spLocks/>
              </p:cNvSpPr>
              <p:nvPr userDrawn="1"/>
            </p:nvSpPr>
            <p:spPr bwMode="auto">
              <a:xfrm>
                <a:off x="2623" y="799"/>
                <a:ext cx="85" cy="40"/>
              </a:xfrm>
              <a:custGeom>
                <a:avLst/>
                <a:gdLst>
                  <a:gd name="T0" fmla="*/ 20 w 36"/>
                  <a:gd name="T1" fmla="*/ 0 h 17"/>
                  <a:gd name="T2" fmla="*/ 30 w 36"/>
                  <a:gd name="T3" fmla="*/ 7 h 17"/>
                  <a:gd name="T4" fmla="*/ 36 w 36"/>
                  <a:gd name="T5" fmla="*/ 15 h 17"/>
                  <a:gd name="T6" fmla="*/ 8 w 36"/>
                  <a:gd name="T7" fmla="*/ 17 h 17"/>
                  <a:gd name="T8" fmla="*/ 0 w 36"/>
                  <a:gd name="T9" fmla="*/ 15 h 17"/>
                  <a:gd name="T10" fmla="*/ 20 w 36"/>
                  <a:gd name="T11" fmla="*/ 0 h 17"/>
                </a:gdLst>
                <a:ahLst/>
                <a:cxnLst>
                  <a:cxn ang="0">
                    <a:pos x="T0" y="T1"/>
                  </a:cxn>
                  <a:cxn ang="0">
                    <a:pos x="T2" y="T3"/>
                  </a:cxn>
                  <a:cxn ang="0">
                    <a:pos x="T4" y="T5"/>
                  </a:cxn>
                  <a:cxn ang="0">
                    <a:pos x="T6" y="T7"/>
                  </a:cxn>
                  <a:cxn ang="0">
                    <a:pos x="T8" y="T9"/>
                  </a:cxn>
                  <a:cxn ang="0">
                    <a:pos x="T10" y="T11"/>
                  </a:cxn>
                </a:cxnLst>
                <a:rect l="0" t="0" r="r" b="b"/>
                <a:pathLst>
                  <a:path w="36" h="17">
                    <a:moveTo>
                      <a:pt x="20" y="0"/>
                    </a:moveTo>
                    <a:cubicBezTo>
                      <a:pt x="18" y="7"/>
                      <a:pt x="29" y="3"/>
                      <a:pt x="30" y="7"/>
                    </a:cubicBezTo>
                    <a:cubicBezTo>
                      <a:pt x="26" y="14"/>
                      <a:pt x="35" y="10"/>
                      <a:pt x="36" y="15"/>
                    </a:cubicBezTo>
                    <a:cubicBezTo>
                      <a:pt x="23" y="13"/>
                      <a:pt x="18" y="12"/>
                      <a:pt x="8" y="17"/>
                    </a:cubicBezTo>
                    <a:cubicBezTo>
                      <a:pt x="6" y="16"/>
                      <a:pt x="7" y="14"/>
                      <a:pt x="0" y="15"/>
                    </a:cubicBezTo>
                    <a:cubicBezTo>
                      <a:pt x="7" y="10"/>
                      <a:pt x="12" y="3"/>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4" name="Freeform 148"/>
              <p:cNvSpPr>
                <a:spLocks/>
              </p:cNvSpPr>
              <p:nvPr userDrawn="1"/>
            </p:nvSpPr>
            <p:spPr bwMode="auto">
              <a:xfrm>
                <a:off x="2649" y="837"/>
                <a:ext cx="31" cy="19"/>
              </a:xfrm>
              <a:custGeom>
                <a:avLst/>
                <a:gdLst>
                  <a:gd name="T0" fmla="*/ 13 w 13"/>
                  <a:gd name="T1" fmla="*/ 3 h 8"/>
                  <a:gd name="T2" fmla="*/ 0 w 13"/>
                  <a:gd name="T3" fmla="*/ 7 h 8"/>
                  <a:gd name="T4" fmla="*/ 13 w 13"/>
                  <a:gd name="T5" fmla="*/ 3 h 8"/>
                </a:gdLst>
                <a:ahLst/>
                <a:cxnLst>
                  <a:cxn ang="0">
                    <a:pos x="T0" y="T1"/>
                  </a:cxn>
                  <a:cxn ang="0">
                    <a:pos x="T2" y="T3"/>
                  </a:cxn>
                  <a:cxn ang="0">
                    <a:pos x="T4" y="T5"/>
                  </a:cxn>
                </a:cxnLst>
                <a:rect l="0" t="0" r="r" b="b"/>
                <a:pathLst>
                  <a:path w="13" h="8">
                    <a:moveTo>
                      <a:pt x="13" y="3"/>
                    </a:moveTo>
                    <a:cubicBezTo>
                      <a:pt x="12" y="8"/>
                      <a:pt x="5" y="6"/>
                      <a:pt x="0" y="7"/>
                    </a:cubicBezTo>
                    <a:cubicBezTo>
                      <a:pt x="2" y="5"/>
                      <a:pt x="9" y="0"/>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5" name="Freeform 149"/>
              <p:cNvSpPr>
                <a:spLocks/>
              </p:cNvSpPr>
              <p:nvPr userDrawn="1"/>
            </p:nvSpPr>
            <p:spPr bwMode="auto">
              <a:xfrm>
                <a:off x="3493" y="962"/>
                <a:ext cx="68" cy="62"/>
              </a:xfrm>
              <a:custGeom>
                <a:avLst/>
                <a:gdLst>
                  <a:gd name="T0" fmla="*/ 11 w 29"/>
                  <a:gd name="T1" fmla="*/ 7 h 26"/>
                  <a:gd name="T2" fmla="*/ 18 w 29"/>
                  <a:gd name="T3" fmla="*/ 0 h 26"/>
                  <a:gd name="T4" fmla="*/ 29 w 29"/>
                  <a:gd name="T5" fmla="*/ 7 h 26"/>
                  <a:gd name="T6" fmla="*/ 24 w 29"/>
                  <a:gd name="T7" fmla="*/ 9 h 26"/>
                  <a:gd name="T8" fmla="*/ 0 w 29"/>
                  <a:gd name="T9" fmla="*/ 24 h 26"/>
                  <a:gd name="T10" fmla="*/ 7 w 29"/>
                  <a:gd name="T11" fmla="*/ 15 h 26"/>
                  <a:gd name="T12" fmla="*/ 2 w 29"/>
                  <a:gd name="T13" fmla="*/ 14 h 26"/>
                  <a:gd name="T14" fmla="*/ 2 w 29"/>
                  <a:gd name="T15" fmla="*/ 13 h 26"/>
                  <a:gd name="T16" fmla="*/ 3 w 29"/>
                  <a:gd name="T17" fmla="*/ 13 h 26"/>
                  <a:gd name="T18" fmla="*/ 5 w 29"/>
                  <a:gd name="T19" fmla="*/ 8 h 26"/>
                  <a:gd name="T20" fmla="*/ 11 w 29"/>
                  <a:gd name="T2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6">
                    <a:moveTo>
                      <a:pt x="11" y="7"/>
                    </a:moveTo>
                    <a:cubicBezTo>
                      <a:pt x="12" y="3"/>
                      <a:pt x="15" y="3"/>
                      <a:pt x="18" y="0"/>
                    </a:cubicBezTo>
                    <a:cubicBezTo>
                      <a:pt x="23" y="1"/>
                      <a:pt x="28" y="1"/>
                      <a:pt x="29" y="7"/>
                    </a:cubicBezTo>
                    <a:cubicBezTo>
                      <a:pt x="27" y="7"/>
                      <a:pt x="26" y="9"/>
                      <a:pt x="24" y="9"/>
                    </a:cubicBezTo>
                    <a:cubicBezTo>
                      <a:pt x="28" y="25"/>
                      <a:pt x="10" y="26"/>
                      <a:pt x="0" y="24"/>
                    </a:cubicBezTo>
                    <a:cubicBezTo>
                      <a:pt x="1" y="21"/>
                      <a:pt x="4" y="18"/>
                      <a:pt x="7" y="15"/>
                    </a:cubicBezTo>
                    <a:cubicBezTo>
                      <a:pt x="6" y="13"/>
                      <a:pt x="4" y="14"/>
                      <a:pt x="2" y="14"/>
                    </a:cubicBezTo>
                    <a:cubicBezTo>
                      <a:pt x="2" y="13"/>
                      <a:pt x="2" y="13"/>
                      <a:pt x="2" y="13"/>
                    </a:cubicBezTo>
                    <a:cubicBezTo>
                      <a:pt x="2" y="13"/>
                      <a:pt x="3" y="13"/>
                      <a:pt x="3" y="13"/>
                    </a:cubicBezTo>
                    <a:cubicBezTo>
                      <a:pt x="5" y="12"/>
                      <a:pt x="3" y="8"/>
                      <a:pt x="5" y="8"/>
                    </a:cubicBezTo>
                    <a:cubicBezTo>
                      <a:pt x="7" y="7"/>
                      <a:pt x="11" y="9"/>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6" name="Freeform 150"/>
              <p:cNvSpPr>
                <a:spLocks/>
              </p:cNvSpPr>
              <p:nvPr userDrawn="1"/>
            </p:nvSpPr>
            <p:spPr bwMode="auto">
              <a:xfrm>
                <a:off x="3945" y="1294"/>
                <a:ext cx="41" cy="17"/>
              </a:xfrm>
              <a:custGeom>
                <a:avLst/>
                <a:gdLst>
                  <a:gd name="T0" fmla="*/ 17 w 17"/>
                  <a:gd name="T1" fmla="*/ 2 h 7"/>
                  <a:gd name="T2" fmla="*/ 2 w 17"/>
                  <a:gd name="T3" fmla="*/ 2 h 7"/>
                  <a:gd name="T4" fmla="*/ 17 w 17"/>
                  <a:gd name="T5" fmla="*/ 2 h 7"/>
                </a:gdLst>
                <a:ahLst/>
                <a:cxnLst>
                  <a:cxn ang="0">
                    <a:pos x="T0" y="T1"/>
                  </a:cxn>
                  <a:cxn ang="0">
                    <a:pos x="T2" y="T3"/>
                  </a:cxn>
                  <a:cxn ang="0">
                    <a:pos x="T4" y="T5"/>
                  </a:cxn>
                </a:cxnLst>
                <a:rect l="0" t="0" r="r" b="b"/>
                <a:pathLst>
                  <a:path w="17" h="7">
                    <a:moveTo>
                      <a:pt x="17" y="2"/>
                    </a:moveTo>
                    <a:cubicBezTo>
                      <a:pt x="12" y="7"/>
                      <a:pt x="8" y="2"/>
                      <a:pt x="2" y="2"/>
                    </a:cubicBezTo>
                    <a:cubicBezTo>
                      <a:pt x="0" y="0"/>
                      <a:pt x="15"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7" name="Freeform 151"/>
              <p:cNvSpPr>
                <a:spLocks/>
              </p:cNvSpPr>
              <p:nvPr userDrawn="1"/>
            </p:nvSpPr>
            <p:spPr bwMode="auto">
              <a:xfrm>
                <a:off x="2353" y="1474"/>
                <a:ext cx="156" cy="93"/>
              </a:xfrm>
              <a:custGeom>
                <a:avLst/>
                <a:gdLst>
                  <a:gd name="T0" fmla="*/ 66 w 66"/>
                  <a:gd name="T1" fmla="*/ 34 h 39"/>
                  <a:gd name="T2" fmla="*/ 43 w 66"/>
                  <a:gd name="T3" fmla="*/ 37 h 39"/>
                  <a:gd name="T4" fmla="*/ 47 w 66"/>
                  <a:gd name="T5" fmla="*/ 32 h 39"/>
                  <a:gd name="T6" fmla="*/ 38 w 66"/>
                  <a:gd name="T7" fmla="*/ 24 h 39"/>
                  <a:gd name="T8" fmla="*/ 20 w 66"/>
                  <a:gd name="T9" fmla="*/ 16 h 39"/>
                  <a:gd name="T10" fmla="*/ 0 w 66"/>
                  <a:gd name="T11" fmla="*/ 23 h 39"/>
                  <a:gd name="T12" fmla="*/ 66 w 66"/>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66" h="39">
                    <a:moveTo>
                      <a:pt x="66" y="34"/>
                    </a:moveTo>
                    <a:cubicBezTo>
                      <a:pt x="62" y="39"/>
                      <a:pt x="51" y="36"/>
                      <a:pt x="43" y="37"/>
                    </a:cubicBezTo>
                    <a:cubicBezTo>
                      <a:pt x="43" y="34"/>
                      <a:pt x="46" y="34"/>
                      <a:pt x="47" y="32"/>
                    </a:cubicBezTo>
                    <a:cubicBezTo>
                      <a:pt x="43" y="31"/>
                      <a:pt x="38" y="30"/>
                      <a:pt x="38" y="24"/>
                    </a:cubicBezTo>
                    <a:cubicBezTo>
                      <a:pt x="31" y="23"/>
                      <a:pt x="19" y="22"/>
                      <a:pt x="20" y="16"/>
                    </a:cubicBezTo>
                    <a:cubicBezTo>
                      <a:pt x="11" y="16"/>
                      <a:pt x="8" y="23"/>
                      <a:pt x="0" y="23"/>
                    </a:cubicBezTo>
                    <a:cubicBezTo>
                      <a:pt x="18" y="0"/>
                      <a:pt x="49" y="24"/>
                      <a:pt x="6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8" name="Freeform 152"/>
              <p:cNvSpPr>
                <a:spLocks/>
              </p:cNvSpPr>
              <p:nvPr userDrawn="1"/>
            </p:nvSpPr>
            <p:spPr bwMode="auto">
              <a:xfrm>
                <a:off x="2606" y="1576"/>
                <a:ext cx="26" cy="24"/>
              </a:xfrm>
              <a:custGeom>
                <a:avLst/>
                <a:gdLst>
                  <a:gd name="T0" fmla="*/ 0 w 11"/>
                  <a:gd name="T1" fmla="*/ 6 h 10"/>
                  <a:gd name="T2" fmla="*/ 11 w 11"/>
                  <a:gd name="T3" fmla="*/ 4 h 10"/>
                  <a:gd name="T4" fmla="*/ 0 w 11"/>
                  <a:gd name="T5" fmla="*/ 6 h 10"/>
                </a:gdLst>
                <a:ahLst/>
                <a:cxnLst>
                  <a:cxn ang="0">
                    <a:pos x="T0" y="T1"/>
                  </a:cxn>
                  <a:cxn ang="0">
                    <a:pos x="T2" y="T3"/>
                  </a:cxn>
                  <a:cxn ang="0">
                    <a:pos x="T4" y="T5"/>
                  </a:cxn>
                </a:cxnLst>
                <a:rect l="0" t="0" r="r" b="b"/>
                <a:pathLst>
                  <a:path w="11" h="10">
                    <a:moveTo>
                      <a:pt x="0" y="6"/>
                    </a:moveTo>
                    <a:cubicBezTo>
                      <a:pt x="1" y="0"/>
                      <a:pt x="8" y="5"/>
                      <a:pt x="11" y="4"/>
                    </a:cubicBezTo>
                    <a:cubicBezTo>
                      <a:pt x="11" y="8"/>
                      <a:pt x="1" y="1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9" name="Freeform 153"/>
              <p:cNvSpPr>
                <a:spLocks/>
              </p:cNvSpPr>
              <p:nvPr userDrawn="1"/>
            </p:nvSpPr>
            <p:spPr bwMode="auto">
              <a:xfrm>
                <a:off x="2220" y="1896"/>
                <a:ext cx="16" cy="26"/>
              </a:xfrm>
              <a:custGeom>
                <a:avLst/>
                <a:gdLst>
                  <a:gd name="T0" fmla="*/ 7 w 7"/>
                  <a:gd name="T1" fmla="*/ 3 h 11"/>
                  <a:gd name="T2" fmla="*/ 2 w 7"/>
                  <a:gd name="T3" fmla="*/ 10 h 11"/>
                  <a:gd name="T4" fmla="*/ 1 w 7"/>
                  <a:gd name="T5" fmla="*/ 1 h 11"/>
                  <a:gd name="T6" fmla="*/ 7 w 7"/>
                  <a:gd name="T7" fmla="*/ 3 h 11"/>
                </a:gdLst>
                <a:ahLst/>
                <a:cxnLst>
                  <a:cxn ang="0">
                    <a:pos x="T0" y="T1"/>
                  </a:cxn>
                  <a:cxn ang="0">
                    <a:pos x="T2" y="T3"/>
                  </a:cxn>
                  <a:cxn ang="0">
                    <a:pos x="T4" y="T5"/>
                  </a:cxn>
                  <a:cxn ang="0">
                    <a:pos x="T6" y="T7"/>
                  </a:cxn>
                </a:cxnLst>
                <a:rect l="0" t="0" r="r" b="b"/>
                <a:pathLst>
                  <a:path w="7" h="11">
                    <a:moveTo>
                      <a:pt x="7" y="3"/>
                    </a:moveTo>
                    <a:cubicBezTo>
                      <a:pt x="4" y="4"/>
                      <a:pt x="7" y="11"/>
                      <a:pt x="2" y="10"/>
                    </a:cubicBezTo>
                    <a:cubicBezTo>
                      <a:pt x="3" y="6"/>
                      <a:pt x="0" y="5"/>
                      <a:pt x="1" y="1"/>
                    </a:cubicBezTo>
                    <a:cubicBezTo>
                      <a:pt x="5" y="0"/>
                      <a:pt x="4" y="4"/>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00" name="Freeform 154"/>
              <p:cNvSpPr>
                <a:spLocks/>
              </p:cNvSpPr>
              <p:nvPr userDrawn="1"/>
            </p:nvSpPr>
            <p:spPr bwMode="auto">
              <a:xfrm>
                <a:off x="2834" y="782"/>
                <a:ext cx="23" cy="17"/>
              </a:xfrm>
              <a:custGeom>
                <a:avLst/>
                <a:gdLst>
                  <a:gd name="T0" fmla="*/ 10 w 10"/>
                  <a:gd name="T1" fmla="*/ 2 h 7"/>
                  <a:gd name="T2" fmla="*/ 0 w 10"/>
                  <a:gd name="T3" fmla="*/ 1 h 7"/>
                  <a:gd name="T4" fmla="*/ 10 w 10"/>
                  <a:gd name="T5" fmla="*/ 2 h 7"/>
                </a:gdLst>
                <a:ahLst/>
                <a:cxnLst>
                  <a:cxn ang="0">
                    <a:pos x="T0" y="T1"/>
                  </a:cxn>
                  <a:cxn ang="0">
                    <a:pos x="T2" y="T3"/>
                  </a:cxn>
                  <a:cxn ang="0">
                    <a:pos x="T4" y="T5"/>
                  </a:cxn>
                </a:cxnLst>
                <a:rect l="0" t="0" r="r" b="b"/>
                <a:pathLst>
                  <a:path w="10" h="7">
                    <a:moveTo>
                      <a:pt x="10" y="2"/>
                    </a:moveTo>
                    <a:cubicBezTo>
                      <a:pt x="8" y="5"/>
                      <a:pt x="0" y="7"/>
                      <a:pt x="0" y="1"/>
                    </a:cubicBezTo>
                    <a:cubicBezTo>
                      <a:pt x="4" y="0"/>
                      <a:pt x="7" y="1"/>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grpSp>
      <p:grpSp>
        <p:nvGrpSpPr>
          <p:cNvPr id="115" name="Group 4"/>
          <p:cNvGrpSpPr>
            <a:grpSpLocks noChangeAspect="1"/>
          </p:cNvGrpSpPr>
          <p:nvPr userDrawn="1"/>
        </p:nvGrpSpPr>
        <p:grpSpPr bwMode="auto">
          <a:xfrm>
            <a:off x="1415952" y="3426442"/>
            <a:ext cx="5783827" cy="1264367"/>
            <a:chOff x="1390" y="1127"/>
            <a:chExt cx="4519" cy="988"/>
          </a:xfrm>
          <a:solidFill>
            <a:schemeClr val="accent4"/>
          </a:solidFill>
        </p:grpSpPr>
        <p:sp>
          <p:nvSpPr>
            <p:cNvPr id="116" name="Freeform 5"/>
            <p:cNvSpPr>
              <a:spLocks/>
            </p:cNvSpPr>
            <p:nvPr userDrawn="1"/>
          </p:nvSpPr>
          <p:spPr bwMode="auto">
            <a:xfrm>
              <a:off x="1390" y="1127"/>
              <a:ext cx="578" cy="988"/>
            </a:xfrm>
            <a:custGeom>
              <a:avLst/>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ah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117" name="Freeform 6"/>
            <p:cNvSpPr>
              <a:spLocks/>
            </p:cNvSpPr>
            <p:nvPr userDrawn="1"/>
          </p:nvSpPr>
          <p:spPr bwMode="auto">
            <a:xfrm>
              <a:off x="1990" y="1596"/>
              <a:ext cx="3919" cy="519"/>
            </a:xfrm>
            <a:custGeom>
              <a:avLst/>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6"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118" name="Freeform 7"/>
            <p:cNvSpPr>
              <a:spLocks/>
            </p:cNvSpPr>
            <p:nvPr userDrawn="1"/>
          </p:nvSpPr>
          <p:spPr bwMode="auto">
            <a:xfrm>
              <a:off x="1990" y="1596"/>
              <a:ext cx="516" cy="519"/>
            </a:xfrm>
            <a:custGeom>
              <a:avLst/>
              <a:gdLst>
                <a:gd name="T0" fmla="*/ 516 w 516"/>
                <a:gd name="T1" fmla="*/ 519 h 519"/>
                <a:gd name="T2" fmla="*/ 0 w 516"/>
                <a:gd name="T3" fmla="*/ 519 h 519"/>
                <a:gd name="T4" fmla="*/ 0 w 516"/>
                <a:gd name="T5" fmla="*/ 0 h 519"/>
                <a:gd name="T6" fmla="*/ 516 w 516"/>
                <a:gd name="T7" fmla="*/ 519 h 519"/>
              </a:gdLst>
              <a:ah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grpSp>
      <p:sp>
        <p:nvSpPr>
          <p:cNvPr id="119" name="Text Placeholder 20"/>
          <p:cNvSpPr>
            <a:spLocks noGrp="1"/>
          </p:cNvSpPr>
          <p:nvPr>
            <p:ph type="body" sz="quarter" idx="24" hasCustomPrompt="1"/>
          </p:nvPr>
        </p:nvSpPr>
        <p:spPr>
          <a:xfrm>
            <a:off x="2183887" y="4090913"/>
            <a:ext cx="4059199" cy="555352"/>
          </a:xfrm>
          <a:ln>
            <a:noFill/>
          </a:ln>
        </p:spPr>
        <p:txBody>
          <a:bodyPr anchor="ctr">
            <a:noAutofit/>
          </a:bodyPr>
          <a:lstStyle>
            <a:lvl1pPr marL="0" indent="0" algn="l">
              <a:buNone/>
              <a:defRPr sz="2667" b="0" baseline="0">
                <a:solidFill>
                  <a:schemeClr val="bg1"/>
                </a:solidFill>
                <a:latin typeface="Calibri Light" panose="020F0302020204030204" pitchFamily="34" charset="0"/>
              </a:defRPr>
            </a:lvl1pPr>
          </a:lstStyle>
          <a:p>
            <a:pPr lvl="0"/>
            <a:r>
              <a:rPr lang="en-US" dirty="0"/>
              <a:t>Your text here</a:t>
            </a:r>
          </a:p>
        </p:txBody>
      </p:sp>
      <p:sp>
        <p:nvSpPr>
          <p:cNvPr id="120" name="Text Placeholder 295"/>
          <p:cNvSpPr>
            <a:spLocks noGrp="1"/>
          </p:cNvSpPr>
          <p:nvPr>
            <p:ph type="body" sz="quarter" idx="25" hasCustomPrompt="1"/>
          </p:nvPr>
        </p:nvSpPr>
        <p:spPr>
          <a:xfrm>
            <a:off x="1512073" y="3396520"/>
            <a:ext cx="480017" cy="679449"/>
          </a:xfrm>
          <a:ln>
            <a:noFill/>
          </a:ln>
        </p:spPr>
        <p:txBody>
          <a:bodyPr/>
          <a:lstStyle>
            <a:lvl1pPr marL="0" indent="0">
              <a:buNone/>
              <a:defRPr b="0">
                <a:solidFill>
                  <a:schemeClr val="bg1"/>
                </a:solidFill>
                <a:latin typeface="Calibri Light" panose="020F0302020204030204" pitchFamily="34" charset="0"/>
              </a:defRPr>
            </a:lvl1pPr>
          </a:lstStyle>
          <a:p>
            <a:pPr lvl="0"/>
            <a:r>
              <a:rPr lang="fr-CA" dirty="0"/>
              <a:t>B</a:t>
            </a:r>
            <a:endParaRPr lang="en-US" dirty="0"/>
          </a:p>
        </p:txBody>
      </p:sp>
      <p:grpSp>
        <p:nvGrpSpPr>
          <p:cNvPr id="121" name="Group 4"/>
          <p:cNvGrpSpPr>
            <a:grpSpLocks noChangeAspect="1"/>
          </p:cNvGrpSpPr>
          <p:nvPr userDrawn="1"/>
        </p:nvGrpSpPr>
        <p:grpSpPr bwMode="auto">
          <a:xfrm>
            <a:off x="1415951" y="4709199"/>
            <a:ext cx="5810703" cy="1264367"/>
            <a:chOff x="1390" y="1127"/>
            <a:chExt cx="4540" cy="988"/>
          </a:xfrm>
          <a:solidFill>
            <a:schemeClr val="accent5"/>
          </a:solidFill>
        </p:grpSpPr>
        <p:sp>
          <p:nvSpPr>
            <p:cNvPr id="122" name="Freeform 5"/>
            <p:cNvSpPr>
              <a:spLocks/>
            </p:cNvSpPr>
            <p:nvPr userDrawn="1"/>
          </p:nvSpPr>
          <p:spPr bwMode="auto">
            <a:xfrm>
              <a:off x="1390" y="1127"/>
              <a:ext cx="578" cy="988"/>
            </a:xfrm>
            <a:custGeom>
              <a:avLst/>
              <a:gdLst>
                <a:gd name="T0" fmla="*/ 122 w 244"/>
                <a:gd name="T1" fmla="*/ 0 h 415"/>
                <a:gd name="T2" fmla="*/ 0 w 244"/>
                <a:gd name="T3" fmla="*/ 122 h 415"/>
                <a:gd name="T4" fmla="*/ 27 w 244"/>
                <a:gd name="T5" fmla="*/ 198 h 415"/>
                <a:gd name="T6" fmla="*/ 244 w 244"/>
                <a:gd name="T7" fmla="*/ 415 h 415"/>
                <a:gd name="T8" fmla="*/ 244 w 244"/>
                <a:gd name="T9" fmla="*/ 122 h 415"/>
                <a:gd name="T10" fmla="*/ 122 w 244"/>
                <a:gd name="T11" fmla="*/ 0 h 415"/>
              </a:gdLst>
              <a:ahLst/>
              <a:cxnLst>
                <a:cxn ang="0">
                  <a:pos x="T0" y="T1"/>
                </a:cxn>
                <a:cxn ang="0">
                  <a:pos x="T2" y="T3"/>
                </a:cxn>
                <a:cxn ang="0">
                  <a:pos x="T4" y="T5"/>
                </a:cxn>
                <a:cxn ang="0">
                  <a:pos x="T6" y="T7"/>
                </a:cxn>
                <a:cxn ang="0">
                  <a:pos x="T8" y="T9"/>
                </a:cxn>
                <a:cxn ang="0">
                  <a:pos x="T10" y="T11"/>
                </a:cxn>
              </a:cxnLst>
              <a:rect l="0" t="0" r="r" b="b"/>
              <a:pathLst>
                <a:path w="244" h="415">
                  <a:moveTo>
                    <a:pt x="122" y="0"/>
                  </a:moveTo>
                  <a:cubicBezTo>
                    <a:pt x="55" y="0"/>
                    <a:pt x="0" y="55"/>
                    <a:pt x="0" y="122"/>
                  </a:cubicBezTo>
                  <a:cubicBezTo>
                    <a:pt x="0" y="150"/>
                    <a:pt x="10" y="176"/>
                    <a:pt x="27" y="198"/>
                  </a:cubicBezTo>
                  <a:cubicBezTo>
                    <a:pt x="32" y="204"/>
                    <a:pt x="181" y="352"/>
                    <a:pt x="244" y="415"/>
                  </a:cubicBezTo>
                  <a:cubicBezTo>
                    <a:pt x="244" y="122"/>
                    <a:pt x="244" y="122"/>
                    <a:pt x="244" y="122"/>
                  </a:cubicBezTo>
                  <a:cubicBezTo>
                    <a:pt x="244" y="55"/>
                    <a:pt x="189"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123" name="Freeform 6"/>
            <p:cNvSpPr>
              <a:spLocks/>
            </p:cNvSpPr>
            <p:nvPr userDrawn="1"/>
          </p:nvSpPr>
          <p:spPr bwMode="auto">
            <a:xfrm>
              <a:off x="1990" y="1596"/>
              <a:ext cx="3940" cy="519"/>
            </a:xfrm>
            <a:custGeom>
              <a:avLst/>
              <a:gdLst>
                <a:gd name="T0" fmla="*/ 1003 w 1006"/>
                <a:gd name="T1" fmla="*/ 108 h 218"/>
                <a:gd name="T2" fmla="*/ 1003 w 1006"/>
                <a:gd name="T3" fmla="*/ 108 h 218"/>
                <a:gd name="T4" fmla="*/ 1001 w 1006"/>
                <a:gd name="T5" fmla="*/ 107 h 218"/>
                <a:gd name="T6" fmla="*/ 898 w 1006"/>
                <a:gd name="T7" fmla="*/ 0 h 218"/>
                <a:gd name="T8" fmla="*/ 0 w 1006"/>
                <a:gd name="T9" fmla="*/ 0 h 218"/>
                <a:gd name="T10" fmla="*/ 0 w 1006"/>
                <a:gd name="T11" fmla="*/ 218 h 218"/>
                <a:gd name="T12" fmla="*/ 218 w 1006"/>
                <a:gd name="T13" fmla="*/ 218 h 218"/>
                <a:gd name="T14" fmla="*/ 898 w 1006"/>
                <a:gd name="T15" fmla="*/ 218 h 218"/>
                <a:gd name="T16" fmla="*/ 911 w 1006"/>
                <a:gd name="T17" fmla="*/ 205 h 218"/>
                <a:gd name="T18" fmla="*/ 1003 w 1006"/>
                <a:gd name="T19" fmla="*/ 117 h 218"/>
                <a:gd name="T20" fmla="*/ 1003 w 1006"/>
                <a:gd name="T21" fmla="*/ 1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6" h="218">
                  <a:moveTo>
                    <a:pt x="1003" y="108"/>
                  </a:moveTo>
                  <a:cubicBezTo>
                    <a:pt x="1003" y="108"/>
                    <a:pt x="1003" y="108"/>
                    <a:pt x="1003" y="108"/>
                  </a:cubicBezTo>
                  <a:cubicBezTo>
                    <a:pt x="1001" y="107"/>
                    <a:pt x="1001" y="107"/>
                    <a:pt x="1001" y="107"/>
                  </a:cubicBezTo>
                  <a:cubicBezTo>
                    <a:pt x="898" y="0"/>
                    <a:pt x="898" y="0"/>
                    <a:pt x="898" y="0"/>
                  </a:cubicBezTo>
                  <a:cubicBezTo>
                    <a:pt x="0" y="0"/>
                    <a:pt x="0" y="0"/>
                    <a:pt x="0" y="0"/>
                  </a:cubicBezTo>
                  <a:cubicBezTo>
                    <a:pt x="0" y="218"/>
                    <a:pt x="0" y="218"/>
                    <a:pt x="0" y="218"/>
                  </a:cubicBezTo>
                  <a:cubicBezTo>
                    <a:pt x="218" y="218"/>
                    <a:pt x="218" y="218"/>
                    <a:pt x="218" y="218"/>
                  </a:cubicBezTo>
                  <a:cubicBezTo>
                    <a:pt x="898" y="218"/>
                    <a:pt x="898" y="218"/>
                    <a:pt x="898" y="218"/>
                  </a:cubicBezTo>
                  <a:cubicBezTo>
                    <a:pt x="911" y="205"/>
                    <a:pt x="911" y="205"/>
                    <a:pt x="911" y="205"/>
                  </a:cubicBezTo>
                  <a:cubicBezTo>
                    <a:pt x="1003" y="117"/>
                    <a:pt x="1003" y="117"/>
                    <a:pt x="1003" y="117"/>
                  </a:cubicBezTo>
                  <a:cubicBezTo>
                    <a:pt x="1006" y="114"/>
                    <a:pt x="1006" y="111"/>
                    <a:pt x="1003"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124" name="Freeform 7"/>
            <p:cNvSpPr>
              <a:spLocks/>
            </p:cNvSpPr>
            <p:nvPr userDrawn="1"/>
          </p:nvSpPr>
          <p:spPr bwMode="auto">
            <a:xfrm>
              <a:off x="1990" y="1596"/>
              <a:ext cx="516" cy="519"/>
            </a:xfrm>
            <a:custGeom>
              <a:avLst/>
              <a:gdLst>
                <a:gd name="T0" fmla="*/ 516 w 516"/>
                <a:gd name="T1" fmla="*/ 519 h 519"/>
                <a:gd name="T2" fmla="*/ 0 w 516"/>
                <a:gd name="T3" fmla="*/ 519 h 519"/>
                <a:gd name="T4" fmla="*/ 0 w 516"/>
                <a:gd name="T5" fmla="*/ 0 h 519"/>
                <a:gd name="T6" fmla="*/ 516 w 516"/>
                <a:gd name="T7" fmla="*/ 519 h 519"/>
              </a:gdLst>
              <a:ahLst/>
              <a:cxnLst>
                <a:cxn ang="0">
                  <a:pos x="T0" y="T1"/>
                </a:cxn>
                <a:cxn ang="0">
                  <a:pos x="T2" y="T3"/>
                </a:cxn>
                <a:cxn ang="0">
                  <a:pos x="T4" y="T5"/>
                </a:cxn>
                <a:cxn ang="0">
                  <a:pos x="T6" y="T7"/>
                </a:cxn>
              </a:cxnLst>
              <a:rect l="0" t="0" r="r" b="b"/>
              <a:pathLst>
                <a:path w="516" h="519">
                  <a:moveTo>
                    <a:pt x="516" y="519"/>
                  </a:moveTo>
                  <a:lnTo>
                    <a:pt x="0" y="519"/>
                  </a:lnTo>
                  <a:lnTo>
                    <a:pt x="0" y="0"/>
                  </a:lnTo>
                  <a:lnTo>
                    <a:pt x="516" y="519"/>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grpSp>
      <p:sp>
        <p:nvSpPr>
          <p:cNvPr id="201" name="Text Placeholder 20"/>
          <p:cNvSpPr>
            <a:spLocks noGrp="1"/>
          </p:cNvSpPr>
          <p:nvPr>
            <p:ph type="body" sz="quarter" idx="26" hasCustomPrompt="1"/>
          </p:nvPr>
        </p:nvSpPr>
        <p:spPr>
          <a:xfrm>
            <a:off x="2183886" y="5373671"/>
            <a:ext cx="4200978" cy="555352"/>
          </a:xfrm>
          <a:ln>
            <a:noFill/>
          </a:ln>
        </p:spPr>
        <p:txBody>
          <a:bodyPr anchor="ctr">
            <a:noAutofit/>
          </a:bodyPr>
          <a:lstStyle>
            <a:lvl1pPr marL="0" indent="0" algn="l">
              <a:buNone/>
              <a:defRPr sz="2667" b="0" baseline="0">
                <a:solidFill>
                  <a:schemeClr val="bg1"/>
                </a:solidFill>
                <a:latin typeface="Calibri Light" panose="020F0302020204030204" pitchFamily="34" charset="0"/>
              </a:defRPr>
            </a:lvl1pPr>
          </a:lstStyle>
          <a:p>
            <a:pPr lvl="0"/>
            <a:r>
              <a:rPr lang="en-US" dirty="0"/>
              <a:t>Your text here</a:t>
            </a:r>
          </a:p>
        </p:txBody>
      </p:sp>
      <p:sp>
        <p:nvSpPr>
          <p:cNvPr id="202" name="Text Placeholder 295"/>
          <p:cNvSpPr>
            <a:spLocks noGrp="1"/>
          </p:cNvSpPr>
          <p:nvPr>
            <p:ph type="body" sz="quarter" idx="27"/>
          </p:nvPr>
        </p:nvSpPr>
        <p:spPr>
          <a:xfrm>
            <a:off x="1512073" y="4679277"/>
            <a:ext cx="480017" cy="679449"/>
          </a:xfrm>
          <a:ln>
            <a:noFill/>
          </a:ln>
        </p:spPr>
        <p:txBody>
          <a:bodyPr/>
          <a:lstStyle>
            <a:lvl1pPr marL="0" indent="0">
              <a:buNone/>
              <a:defRPr b="0">
                <a:solidFill>
                  <a:schemeClr val="bg1"/>
                </a:solidFill>
                <a:latin typeface="Calibri Light" panose="020F0302020204030204" pitchFamily="34" charset="0"/>
              </a:defRPr>
            </a:lvl1pPr>
          </a:lstStyle>
          <a:p>
            <a:pPr lvl="0"/>
            <a:r>
              <a:rPr lang="zh-CN" altLang="en-US"/>
              <a:t>单击此处编辑母版文本样式</a:t>
            </a:r>
          </a:p>
        </p:txBody>
      </p:sp>
    </p:spTree>
    <p:extLst>
      <p:ext uri="{BB962C8B-B14F-4D97-AF65-F5344CB8AC3E}">
        <p14:creationId xmlns:p14="http://schemas.microsoft.com/office/powerpoint/2010/main" val="353736487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anim calcmode="lin" valueType="num">
                                      <p:cBhvr>
                                        <p:cTn id="13" dur="500" fill="hold"/>
                                        <p:tgtEl>
                                          <p:spTgt spid="103"/>
                                        </p:tgtEl>
                                        <p:attrNameLst>
                                          <p:attrName>ppt_x</p:attrName>
                                        </p:attrNameLst>
                                      </p:cBhvr>
                                      <p:tavLst>
                                        <p:tav tm="0">
                                          <p:val>
                                            <p:strVal val="#ppt_x"/>
                                          </p:val>
                                        </p:tav>
                                        <p:tav tm="100000">
                                          <p:val>
                                            <p:strVal val="#ppt_x"/>
                                          </p:val>
                                        </p:tav>
                                      </p:tavLst>
                                    </p:anim>
                                    <p:anim calcmode="lin" valueType="num">
                                      <p:cBhvr>
                                        <p:cTn id="14" dur="5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8">
                                            <p:txEl>
                                              <p:pRg st="0" end="0"/>
                                            </p:txEl>
                                          </p:spTgt>
                                        </p:tgtEl>
                                        <p:attrNameLst>
                                          <p:attrName>style.visibility</p:attrName>
                                        </p:attrNameLst>
                                      </p:cBhvr>
                                      <p:to>
                                        <p:strVal val="visible"/>
                                      </p:to>
                                    </p:set>
                                    <p:animEffect transition="in" filter="fade">
                                      <p:cBhvr>
                                        <p:cTn id="17" dur="500"/>
                                        <p:tgtEl>
                                          <p:spTgt spid="128">
                                            <p:txEl>
                                              <p:pRg st="0" end="0"/>
                                            </p:txEl>
                                          </p:spTgt>
                                        </p:tgtEl>
                                      </p:cBhvr>
                                    </p:animEffect>
                                    <p:anim calcmode="lin" valueType="num">
                                      <p:cBhvr>
                                        <p:cTn id="18"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28">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9">
                                            <p:txEl>
                                              <p:pRg st="0" end="0"/>
                                            </p:txEl>
                                          </p:spTgt>
                                        </p:tgtEl>
                                        <p:attrNameLst>
                                          <p:attrName>style.visibility</p:attrName>
                                        </p:attrNameLst>
                                      </p:cBhvr>
                                      <p:to>
                                        <p:strVal val="visible"/>
                                      </p:to>
                                    </p:set>
                                    <p:animEffect transition="in" filter="fade">
                                      <p:cBhvr>
                                        <p:cTn id="22" dur="500"/>
                                        <p:tgtEl>
                                          <p:spTgt spid="129">
                                            <p:txEl>
                                              <p:pRg st="0" end="0"/>
                                            </p:txEl>
                                          </p:spTgt>
                                        </p:tgtEl>
                                      </p:cBhvr>
                                    </p:animEffect>
                                    <p:anim calcmode="lin" valueType="num">
                                      <p:cBhvr>
                                        <p:cTn id="23" dur="500" fill="hold"/>
                                        <p:tgtEl>
                                          <p:spTgt spid="129">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1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5"/>
                                        </p:tgtEl>
                                        <p:attrNameLst>
                                          <p:attrName>style.visibility</p:attrName>
                                        </p:attrNameLst>
                                      </p:cBhvr>
                                      <p:to>
                                        <p:strVal val="visible"/>
                                      </p:to>
                                    </p:set>
                                    <p:animEffect transition="in" filter="fade">
                                      <p:cBhvr>
                                        <p:cTn id="29" dur="500"/>
                                        <p:tgtEl>
                                          <p:spTgt spid="115"/>
                                        </p:tgtEl>
                                      </p:cBhvr>
                                    </p:animEffect>
                                    <p:anim calcmode="lin" valueType="num">
                                      <p:cBhvr>
                                        <p:cTn id="30" dur="500" fill="hold"/>
                                        <p:tgtEl>
                                          <p:spTgt spid="115"/>
                                        </p:tgtEl>
                                        <p:attrNameLst>
                                          <p:attrName>ppt_x</p:attrName>
                                        </p:attrNameLst>
                                      </p:cBhvr>
                                      <p:tavLst>
                                        <p:tav tm="0">
                                          <p:val>
                                            <p:strVal val="#ppt_x"/>
                                          </p:val>
                                        </p:tav>
                                        <p:tav tm="100000">
                                          <p:val>
                                            <p:strVal val="#ppt_x"/>
                                          </p:val>
                                        </p:tav>
                                      </p:tavLst>
                                    </p:anim>
                                    <p:anim calcmode="lin" valueType="num">
                                      <p:cBhvr>
                                        <p:cTn id="31" dur="500" fill="hold"/>
                                        <p:tgtEl>
                                          <p:spTgt spid="1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9">
                                            <p:txEl>
                                              <p:pRg st="0" end="0"/>
                                            </p:txEl>
                                          </p:spTgt>
                                        </p:tgtEl>
                                        <p:attrNameLst>
                                          <p:attrName>style.visibility</p:attrName>
                                        </p:attrNameLst>
                                      </p:cBhvr>
                                      <p:to>
                                        <p:strVal val="visible"/>
                                      </p:to>
                                    </p:set>
                                    <p:animEffect transition="in" filter="fade">
                                      <p:cBhvr>
                                        <p:cTn id="34" dur="500"/>
                                        <p:tgtEl>
                                          <p:spTgt spid="119">
                                            <p:txEl>
                                              <p:pRg st="0" end="0"/>
                                            </p:txEl>
                                          </p:spTgt>
                                        </p:tgtEl>
                                      </p:cBhvr>
                                    </p:animEffect>
                                    <p:anim calcmode="lin" valueType="num">
                                      <p:cBhvr>
                                        <p:cTn id="35"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119">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0">
                                            <p:txEl>
                                              <p:pRg st="0" end="0"/>
                                            </p:txEl>
                                          </p:spTgt>
                                        </p:tgtEl>
                                        <p:attrNameLst>
                                          <p:attrName>style.visibility</p:attrName>
                                        </p:attrNameLst>
                                      </p:cBhvr>
                                      <p:to>
                                        <p:strVal val="visible"/>
                                      </p:to>
                                    </p:set>
                                    <p:animEffect transition="in" filter="fade">
                                      <p:cBhvr>
                                        <p:cTn id="39" dur="500"/>
                                        <p:tgtEl>
                                          <p:spTgt spid="120">
                                            <p:txEl>
                                              <p:pRg st="0" end="0"/>
                                            </p:txEl>
                                          </p:spTgt>
                                        </p:tgtEl>
                                      </p:cBhvr>
                                    </p:animEffect>
                                    <p:anim calcmode="lin" valueType="num">
                                      <p:cBhvr>
                                        <p:cTn id="40"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p:cTn id="41" dur="500" fill="hold"/>
                                        <p:tgtEl>
                                          <p:spTgt spid="1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500"/>
                                        <p:tgtEl>
                                          <p:spTgt spid="121"/>
                                        </p:tgtEl>
                                      </p:cBhvr>
                                    </p:animEffect>
                                    <p:anim calcmode="lin" valueType="num">
                                      <p:cBhvr>
                                        <p:cTn id="47" dur="500" fill="hold"/>
                                        <p:tgtEl>
                                          <p:spTgt spid="121"/>
                                        </p:tgtEl>
                                        <p:attrNameLst>
                                          <p:attrName>ppt_x</p:attrName>
                                        </p:attrNameLst>
                                      </p:cBhvr>
                                      <p:tavLst>
                                        <p:tav tm="0">
                                          <p:val>
                                            <p:strVal val="#ppt_x"/>
                                          </p:val>
                                        </p:tav>
                                        <p:tav tm="100000">
                                          <p:val>
                                            <p:strVal val="#ppt_x"/>
                                          </p:val>
                                        </p:tav>
                                      </p:tavLst>
                                    </p:anim>
                                    <p:anim calcmode="lin" valueType="num">
                                      <p:cBhvr>
                                        <p:cTn id="48" dur="500" fill="hold"/>
                                        <p:tgtEl>
                                          <p:spTgt spid="12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1">
                                            <p:txEl>
                                              <p:pRg st="0" end="0"/>
                                            </p:txEl>
                                          </p:spTgt>
                                        </p:tgtEl>
                                        <p:attrNameLst>
                                          <p:attrName>style.visibility</p:attrName>
                                        </p:attrNameLst>
                                      </p:cBhvr>
                                      <p:to>
                                        <p:strVal val="visible"/>
                                      </p:to>
                                    </p:set>
                                    <p:animEffect transition="in" filter="fade">
                                      <p:cBhvr>
                                        <p:cTn id="51" dur="500"/>
                                        <p:tgtEl>
                                          <p:spTgt spid="201">
                                            <p:txEl>
                                              <p:pRg st="0" end="0"/>
                                            </p:txEl>
                                          </p:spTgt>
                                        </p:tgtEl>
                                      </p:cBhvr>
                                    </p:animEffect>
                                    <p:anim calcmode="lin" valueType="num">
                                      <p:cBhvr>
                                        <p:cTn id="52" dur="500" fill="hold"/>
                                        <p:tgtEl>
                                          <p:spTgt spid="201">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201">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2">
                                            <p:txEl>
                                              <p:pRg st="0" end="0"/>
                                            </p:txEl>
                                          </p:spTgt>
                                        </p:tgtEl>
                                        <p:attrNameLst>
                                          <p:attrName>style.visibility</p:attrName>
                                        </p:attrNameLst>
                                      </p:cBhvr>
                                      <p:to>
                                        <p:strVal val="visible"/>
                                      </p:to>
                                    </p:set>
                                    <p:animEffect transition="in" filter="fade">
                                      <p:cBhvr>
                                        <p:cTn id="56" dur="500"/>
                                        <p:tgtEl>
                                          <p:spTgt spid="202">
                                            <p:txEl>
                                              <p:pRg st="0" end="0"/>
                                            </p:txEl>
                                          </p:spTgt>
                                        </p:tgtEl>
                                      </p:cBhvr>
                                    </p:animEffect>
                                    <p:anim calcmode="lin" valueType="num">
                                      <p:cBhvr>
                                        <p:cTn id="57"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58" dur="500" fill="hold"/>
                                        <p:tgtEl>
                                          <p:spTgt spid="20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tmplLst>
          <p:tmpl lvl="1">
            <p:tnLst>
              <p:par>
                <p:cTn presetID="42" presetClass="entr" presetSubtype="0" fill="hold" nodeType="withEffect">
                  <p:stCondLst>
                    <p:cond delay="0"/>
                  </p:stCondLst>
                  <p:childTnLst>
                    <p:set>
                      <p:cBhvr>
                        <p:cTn dur="1" fill="hold">
                          <p:stCondLst>
                            <p:cond delay="0"/>
                          </p:stCondLst>
                        </p:cTn>
                        <p:tgtEl>
                          <p:spTgt spid="128"/>
                        </p:tgtEl>
                        <p:attrNameLst>
                          <p:attrName>style.visibility</p:attrName>
                        </p:attrNameLst>
                      </p:cBhvr>
                      <p:to>
                        <p:strVal val="visible"/>
                      </p:to>
                    </p:set>
                    <p:animEffect transition="in" filter="fade">
                      <p:cBhvr>
                        <p:cTn dur="500"/>
                        <p:tgtEl>
                          <p:spTgt spid="128"/>
                        </p:tgtEl>
                      </p:cBhvr>
                    </p:animEffect>
                    <p:anim calcmode="lin" valueType="num">
                      <p:cBhvr>
                        <p:cTn dur="500" fill="hold"/>
                        <p:tgtEl>
                          <p:spTgt spid="128"/>
                        </p:tgtEl>
                        <p:attrNameLst>
                          <p:attrName>ppt_x</p:attrName>
                        </p:attrNameLst>
                      </p:cBhvr>
                      <p:tavLst>
                        <p:tav tm="0">
                          <p:val>
                            <p:strVal val="#ppt_x"/>
                          </p:val>
                        </p:tav>
                        <p:tav tm="100000">
                          <p:val>
                            <p:strVal val="#ppt_x"/>
                          </p:val>
                        </p:tav>
                      </p:tavLst>
                    </p:anim>
                    <p:anim calcmode="lin" valueType="num">
                      <p:cBhvr>
                        <p:cTn dur="500" fill="hold"/>
                        <p:tgtEl>
                          <p:spTgt spid="128"/>
                        </p:tgtEl>
                        <p:attrNameLst>
                          <p:attrName>ppt_y</p:attrName>
                        </p:attrNameLst>
                      </p:cBhvr>
                      <p:tavLst>
                        <p:tav tm="0">
                          <p:val>
                            <p:strVal val="#ppt_y+.1"/>
                          </p:val>
                        </p:tav>
                        <p:tav tm="100000">
                          <p:val>
                            <p:strVal val="#ppt_y"/>
                          </p:val>
                        </p:tav>
                      </p:tavLst>
                    </p:anim>
                  </p:childTnLst>
                </p:cTn>
              </p:par>
            </p:tnLst>
          </p:tmpl>
        </p:tmplLst>
      </p:bldP>
      <p:bldP spid="129" grpId="0" build="p">
        <p:tmplLst>
          <p:tmpl lvl="1">
            <p:tnLst>
              <p:par>
                <p:cTn presetID="42" presetClass="entr" presetSubtype="0" fill="hold" nodeType="withEffect">
                  <p:stCondLst>
                    <p:cond delay="0"/>
                  </p:stCondLst>
                  <p:childTnLst>
                    <p:set>
                      <p:cBhvr>
                        <p:cTn dur="1" fill="hold">
                          <p:stCondLst>
                            <p:cond delay="0"/>
                          </p:stCondLst>
                        </p:cTn>
                        <p:tgtEl>
                          <p:spTgt spid="129"/>
                        </p:tgtEl>
                        <p:attrNameLst>
                          <p:attrName>style.visibility</p:attrName>
                        </p:attrNameLst>
                      </p:cBhvr>
                      <p:to>
                        <p:strVal val="visible"/>
                      </p:to>
                    </p:set>
                    <p:animEffect transition="in" filter="fade">
                      <p:cBhvr>
                        <p:cTn dur="500"/>
                        <p:tgtEl>
                          <p:spTgt spid="129"/>
                        </p:tgtEl>
                      </p:cBhvr>
                    </p:animEffect>
                    <p:anim calcmode="lin" valueType="num">
                      <p:cBhvr>
                        <p:cTn dur="500" fill="hold"/>
                        <p:tgtEl>
                          <p:spTgt spid="129"/>
                        </p:tgtEl>
                        <p:attrNameLst>
                          <p:attrName>ppt_x</p:attrName>
                        </p:attrNameLst>
                      </p:cBhvr>
                      <p:tavLst>
                        <p:tav tm="0">
                          <p:val>
                            <p:strVal val="#ppt_x"/>
                          </p:val>
                        </p:tav>
                        <p:tav tm="100000">
                          <p:val>
                            <p:strVal val="#ppt_x"/>
                          </p:val>
                        </p:tav>
                      </p:tavLst>
                    </p:anim>
                    <p:anim calcmode="lin" valueType="num">
                      <p:cBhvr>
                        <p:cTn dur="500" fill="hold"/>
                        <p:tgtEl>
                          <p:spTgt spid="129"/>
                        </p:tgtEl>
                        <p:attrNameLst>
                          <p:attrName>ppt_y</p:attrName>
                        </p:attrNameLst>
                      </p:cBhvr>
                      <p:tavLst>
                        <p:tav tm="0">
                          <p:val>
                            <p:strVal val="#ppt_y+.1"/>
                          </p:val>
                        </p:tav>
                        <p:tav tm="100000">
                          <p:val>
                            <p:strVal val="#ppt_y"/>
                          </p:val>
                        </p:tav>
                      </p:tavLst>
                    </p:anim>
                  </p:childTnLst>
                </p:cTn>
              </p:par>
            </p:tnLst>
          </p:tmpl>
        </p:tmplLst>
      </p:bldP>
      <p:bldP spid="119" grpId="0" build="p">
        <p:tmplLst>
          <p:tmpl lvl="1">
            <p:tnLst>
              <p:par>
                <p:cTn presetID="42" presetClass="entr" presetSubtype="0" fill="hold" nodeType="with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fade">
                      <p:cBhvr>
                        <p:cTn dur="500"/>
                        <p:tgtEl>
                          <p:spTgt spid="119"/>
                        </p:tgtEl>
                      </p:cBhvr>
                    </p:animEffect>
                    <p:anim calcmode="lin" valueType="num">
                      <p:cBhvr>
                        <p:cTn dur="500" fill="hold"/>
                        <p:tgtEl>
                          <p:spTgt spid="119"/>
                        </p:tgtEl>
                        <p:attrNameLst>
                          <p:attrName>ppt_x</p:attrName>
                        </p:attrNameLst>
                      </p:cBhvr>
                      <p:tavLst>
                        <p:tav tm="0">
                          <p:val>
                            <p:strVal val="#ppt_x"/>
                          </p:val>
                        </p:tav>
                        <p:tav tm="100000">
                          <p:val>
                            <p:strVal val="#ppt_x"/>
                          </p:val>
                        </p:tav>
                      </p:tavLst>
                    </p:anim>
                    <p:anim calcmode="lin" valueType="num">
                      <p:cBhvr>
                        <p:cTn dur="500" fill="hold"/>
                        <p:tgtEl>
                          <p:spTgt spid="119"/>
                        </p:tgtEl>
                        <p:attrNameLst>
                          <p:attrName>ppt_y</p:attrName>
                        </p:attrNameLst>
                      </p:cBhvr>
                      <p:tavLst>
                        <p:tav tm="0">
                          <p:val>
                            <p:strVal val="#ppt_y+.1"/>
                          </p:val>
                        </p:tav>
                        <p:tav tm="100000">
                          <p:val>
                            <p:strVal val="#ppt_y"/>
                          </p:val>
                        </p:tav>
                      </p:tavLst>
                    </p:anim>
                  </p:childTnLst>
                </p:cTn>
              </p:par>
            </p:tnLst>
          </p:tmpl>
        </p:tmplLst>
      </p:bldP>
      <p:bldP spid="120" grpId="0" build="p">
        <p:tmplLst>
          <p:tmpl lvl="1">
            <p:tnLst>
              <p:par>
                <p:cTn presetID="42" presetClass="entr" presetSubtype="0" fill="hold" nodeType="withEffect">
                  <p:stCondLst>
                    <p:cond delay="0"/>
                  </p:stCondLst>
                  <p:childTnLst>
                    <p:set>
                      <p:cBhvr>
                        <p:cTn dur="1" fill="hold">
                          <p:stCondLst>
                            <p:cond delay="0"/>
                          </p:stCondLst>
                        </p:cTn>
                        <p:tgtEl>
                          <p:spTgt spid="120"/>
                        </p:tgtEl>
                        <p:attrNameLst>
                          <p:attrName>style.visibility</p:attrName>
                        </p:attrNameLst>
                      </p:cBhvr>
                      <p:to>
                        <p:strVal val="visible"/>
                      </p:to>
                    </p:set>
                    <p:animEffect transition="in" filter="fade">
                      <p:cBhvr>
                        <p:cTn dur="500"/>
                        <p:tgtEl>
                          <p:spTgt spid="120"/>
                        </p:tgtEl>
                      </p:cBhvr>
                    </p:animEffect>
                    <p:anim calcmode="lin" valueType="num">
                      <p:cBhvr>
                        <p:cTn dur="500" fill="hold"/>
                        <p:tgtEl>
                          <p:spTgt spid="120"/>
                        </p:tgtEl>
                        <p:attrNameLst>
                          <p:attrName>ppt_x</p:attrName>
                        </p:attrNameLst>
                      </p:cBhvr>
                      <p:tavLst>
                        <p:tav tm="0">
                          <p:val>
                            <p:strVal val="#ppt_x"/>
                          </p:val>
                        </p:tav>
                        <p:tav tm="100000">
                          <p:val>
                            <p:strVal val="#ppt_x"/>
                          </p:val>
                        </p:tav>
                      </p:tavLst>
                    </p:anim>
                    <p:anim calcmode="lin" valueType="num">
                      <p:cBhvr>
                        <p:cTn dur="500" fill="hold"/>
                        <p:tgtEl>
                          <p:spTgt spid="120"/>
                        </p:tgtEl>
                        <p:attrNameLst>
                          <p:attrName>ppt_y</p:attrName>
                        </p:attrNameLst>
                      </p:cBhvr>
                      <p:tavLst>
                        <p:tav tm="0">
                          <p:val>
                            <p:strVal val="#ppt_y+.1"/>
                          </p:val>
                        </p:tav>
                        <p:tav tm="100000">
                          <p:val>
                            <p:strVal val="#ppt_y"/>
                          </p:val>
                        </p:tav>
                      </p:tavLst>
                    </p:anim>
                  </p:childTnLst>
                </p:cTn>
              </p:par>
            </p:tnLst>
          </p:tmpl>
        </p:tmplLst>
      </p:bldP>
      <p:bldP spid="201" grpId="0" build="p">
        <p:tmplLst>
          <p:tmpl lvl="1">
            <p:tnLst>
              <p:par>
                <p:cTn presetID="42" presetClass="entr" presetSubtype="0" fill="hold" nodeType="withEffect">
                  <p:stCondLst>
                    <p:cond delay="0"/>
                  </p:stCondLst>
                  <p:childTnLst>
                    <p:set>
                      <p:cBhvr>
                        <p:cTn dur="1" fill="hold">
                          <p:stCondLst>
                            <p:cond delay="0"/>
                          </p:stCondLst>
                        </p:cTn>
                        <p:tgtEl>
                          <p:spTgt spid="201"/>
                        </p:tgtEl>
                        <p:attrNameLst>
                          <p:attrName>style.visibility</p:attrName>
                        </p:attrNameLst>
                      </p:cBhvr>
                      <p:to>
                        <p:strVal val="visible"/>
                      </p:to>
                    </p:set>
                    <p:animEffect transition="in" filter="fade">
                      <p:cBhvr>
                        <p:cTn dur="500"/>
                        <p:tgtEl>
                          <p:spTgt spid="201"/>
                        </p:tgtEl>
                      </p:cBhvr>
                    </p:animEffect>
                    <p:anim calcmode="lin" valueType="num">
                      <p:cBhvr>
                        <p:cTn dur="500" fill="hold"/>
                        <p:tgtEl>
                          <p:spTgt spid="201"/>
                        </p:tgtEl>
                        <p:attrNameLst>
                          <p:attrName>ppt_x</p:attrName>
                        </p:attrNameLst>
                      </p:cBhvr>
                      <p:tavLst>
                        <p:tav tm="0">
                          <p:val>
                            <p:strVal val="#ppt_x"/>
                          </p:val>
                        </p:tav>
                        <p:tav tm="100000">
                          <p:val>
                            <p:strVal val="#ppt_x"/>
                          </p:val>
                        </p:tav>
                      </p:tavLst>
                    </p:anim>
                    <p:anim calcmode="lin" valueType="num">
                      <p:cBhvr>
                        <p:cTn dur="500" fill="hold"/>
                        <p:tgtEl>
                          <p:spTgt spid="201"/>
                        </p:tgtEl>
                        <p:attrNameLst>
                          <p:attrName>ppt_y</p:attrName>
                        </p:attrNameLst>
                      </p:cBhvr>
                      <p:tavLst>
                        <p:tav tm="0">
                          <p:val>
                            <p:strVal val="#ppt_y+.1"/>
                          </p:val>
                        </p:tav>
                        <p:tav tm="100000">
                          <p:val>
                            <p:strVal val="#ppt_y"/>
                          </p:val>
                        </p:tav>
                      </p:tavLst>
                    </p:anim>
                  </p:childTnLst>
                </p:cTn>
              </p:par>
            </p:tnLst>
          </p:tmpl>
        </p:tmplLst>
      </p:bldP>
      <p:bldP spid="202" grpId="0" build="p">
        <p:tmplLst>
          <p:tmpl lvl="1">
            <p:tnLst>
              <p:par>
                <p:cTn presetID="42" presetClass="entr" presetSubtype="0" fill="hold" nodeType="withEffect">
                  <p:stCondLst>
                    <p:cond delay="0"/>
                  </p:stCondLst>
                  <p:childTnLst>
                    <p:set>
                      <p:cBhvr>
                        <p:cTn dur="1" fill="hold">
                          <p:stCondLst>
                            <p:cond delay="0"/>
                          </p:stCondLst>
                        </p:cTn>
                        <p:tgtEl>
                          <p:spTgt spid="202"/>
                        </p:tgtEl>
                        <p:attrNameLst>
                          <p:attrName>style.visibility</p:attrName>
                        </p:attrNameLst>
                      </p:cBhvr>
                      <p:to>
                        <p:strVal val="visible"/>
                      </p:to>
                    </p:set>
                    <p:animEffect transition="in" filter="fade">
                      <p:cBhvr>
                        <p:cTn dur="500"/>
                        <p:tgtEl>
                          <p:spTgt spid="202"/>
                        </p:tgtEl>
                      </p:cBhvr>
                    </p:animEffect>
                    <p:anim calcmode="lin" valueType="num">
                      <p:cBhvr>
                        <p:cTn dur="500" fill="hold"/>
                        <p:tgtEl>
                          <p:spTgt spid="202"/>
                        </p:tgtEl>
                        <p:attrNameLst>
                          <p:attrName>ppt_x</p:attrName>
                        </p:attrNameLst>
                      </p:cBhvr>
                      <p:tavLst>
                        <p:tav tm="0">
                          <p:val>
                            <p:strVal val="#ppt_x"/>
                          </p:val>
                        </p:tav>
                        <p:tav tm="100000">
                          <p:val>
                            <p:strVal val="#ppt_x"/>
                          </p:val>
                        </p:tav>
                      </p:tavLst>
                    </p:anim>
                    <p:anim calcmode="lin" valueType="num">
                      <p:cBhvr>
                        <p:cTn dur="500" fill="hold"/>
                        <p:tgtEl>
                          <p:spTgt spid="202"/>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orld Map Infographic">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17"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World Map Infographic</a:t>
            </a:r>
          </a:p>
        </p:txBody>
      </p:sp>
      <p:sp>
        <p:nvSpPr>
          <p:cNvPr id="18"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pSp>
        <p:nvGrpSpPr>
          <p:cNvPr id="434" name="Group 4"/>
          <p:cNvGrpSpPr>
            <a:grpSpLocks noChangeAspect="1"/>
          </p:cNvGrpSpPr>
          <p:nvPr userDrawn="1"/>
        </p:nvGrpSpPr>
        <p:grpSpPr bwMode="auto">
          <a:xfrm>
            <a:off x="472235" y="2384448"/>
            <a:ext cx="7840978" cy="3732851"/>
            <a:chOff x="944" y="669"/>
            <a:chExt cx="3980" cy="1895"/>
          </a:xfrm>
          <a:solidFill>
            <a:schemeClr val="bg1">
              <a:lumMod val="75000"/>
            </a:schemeClr>
          </a:solidFill>
        </p:grpSpPr>
        <p:grpSp>
          <p:nvGrpSpPr>
            <p:cNvPr id="435" name="Group 205"/>
            <p:cNvGrpSpPr>
              <a:grpSpLocks/>
            </p:cNvGrpSpPr>
            <p:nvPr/>
          </p:nvGrpSpPr>
          <p:grpSpPr bwMode="auto">
            <a:xfrm>
              <a:off x="944" y="669"/>
              <a:ext cx="3980" cy="1880"/>
              <a:chOff x="944" y="669"/>
              <a:chExt cx="3980" cy="1880"/>
            </a:xfrm>
            <a:grpFill/>
          </p:grpSpPr>
          <p:sp>
            <p:nvSpPr>
              <p:cNvPr id="480" name="Freeform 5"/>
              <p:cNvSpPr>
                <a:spLocks/>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1" name="Freeform 6"/>
              <p:cNvSpPr>
                <a:spLocks/>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2" name="Freeform 7"/>
              <p:cNvSpPr>
                <a:spLocks/>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3" name="Freeform 8"/>
              <p:cNvSpPr>
                <a:spLocks/>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4" name="Freeform 9"/>
              <p:cNvSpPr>
                <a:spLocks/>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5" name="Freeform 10"/>
              <p:cNvSpPr>
                <a:spLocks/>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6" name="Freeform 11"/>
              <p:cNvSpPr>
                <a:spLocks/>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7" name="Freeform 13"/>
              <p:cNvSpPr>
                <a:spLocks/>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8" name="Freeform 14"/>
              <p:cNvSpPr>
                <a:spLocks/>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89" name="Freeform 15"/>
              <p:cNvSpPr>
                <a:spLocks/>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0" name="Freeform 16"/>
              <p:cNvSpPr>
                <a:spLocks/>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1"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2" name="Freeform 18"/>
              <p:cNvSpPr>
                <a:spLocks/>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3" name="Freeform 19"/>
              <p:cNvSpPr>
                <a:spLocks/>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4" name="Freeform 20"/>
              <p:cNvSpPr>
                <a:spLocks/>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5" name="Freeform 21"/>
              <p:cNvSpPr>
                <a:spLocks/>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6" name="Freeform 22"/>
              <p:cNvSpPr>
                <a:spLocks/>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7" name="Freeform 23"/>
              <p:cNvSpPr>
                <a:spLocks/>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8" name="Freeform 24"/>
              <p:cNvSpPr>
                <a:spLocks/>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99" name="Freeform 25"/>
              <p:cNvSpPr>
                <a:spLocks/>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0" name="Freeform 26"/>
              <p:cNvSpPr>
                <a:spLocks/>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1" name="Freeform 27"/>
              <p:cNvSpPr>
                <a:spLocks/>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2" name="Freeform 28"/>
              <p:cNvSpPr>
                <a:spLocks/>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3" name="Freeform 29"/>
              <p:cNvSpPr>
                <a:spLocks/>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4" name="Freeform 30"/>
              <p:cNvSpPr>
                <a:spLocks/>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5" name="Freeform 31"/>
              <p:cNvSpPr>
                <a:spLocks/>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6" name="Freeform 32"/>
              <p:cNvSpPr>
                <a:spLocks/>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7" name="Freeform 33"/>
              <p:cNvSpPr>
                <a:spLocks/>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8" name="Freeform 34"/>
              <p:cNvSpPr>
                <a:spLocks/>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09" name="Freeform 35"/>
              <p:cNvSpPr>
                <a:spLocks/>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0" name="Freeform 36"/>
              <p:cNvSpPr>
                <a:spLocks/>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1"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2" name="Freeform 38"/>
              <p:cNvSpPr>
                <a:spLocks/>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3" name="Freeform 39"/>
              <p:cNvSpPr>
                <a:spLocks/>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4" name="Freeform 41"/>
              <p:cNvSpPr>
                <a:spLocks/>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5" name="Freeform 42"/>
              <p:cNvSpPr>
                <a:spLocks/>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6" name="Freeform 43"/>
              <p:cNvSpPr>
                <a:spLocks/>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7" name="Freeform 44"/>
              <p:cNvSpPr>
                <a:spLocks/>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8" name="Freeform 45"/>
              <p:cNvSpPr>
                <a:spLocks/>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19" name="Freeform 46"/>
              <p:cNvSpPr>
                <a:spLocks/>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0"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solidFill>
                    <a:schemeClr val="accent4"/>
                  </a:solidFill>
                  <a:latin typeface="Calibri Light" panose="020F0302020204030204" pitchFamily="34" charset="0"/>
                  <a:ea typeface="Roboto Light" panose="02000000000000000000" pitchFamily="2" charset="0"/>
                </a:endParaRPr>
              </a:p>
            </p:txBody>
          </p:sp>
          <p:sp>
            <p:nvSpPr>
              <p:cNvPr id="521" name="Freeform 48"/>
              <p:cNvSpPr>
                <a:spLocks/>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2" name="Freeform 49"/>
              <p:cNvSpPr>
                <a:spLocks/>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3" name="Freeform 50"/>
              <p:cNvSpPr>
                <a:spLocks/>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4" name="Freeform 51"/>
              <p:cNvSpPr>
                <a:spLocks/>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5" name="Freeform 52"/>
              <p:cNvSpPr>
                <a:spLocks/>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6" name="Freeform 53"/>
              <p:cNvSpPr>
                <a:spLocks/>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7" name="Freeform 54"/>
              <p:cNvSpPr>
                <a:spLocks/>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8" name="Freeform 55"/>
              <p:cNvSpPr>
                <a:spLocks/>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29" name="Freeform 56"/>
              <p:cNvSpPr>
                <a:spLocks/>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0" name="Freeform 57"/>
              <p:cNvSpPr>
                <a:spLocks/>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1" name="Freeform 58"/>
              <p:cNvSpPr>
                <a:spLocks/>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2" name="Freeform 59"/>
              <p:cNvSpPr>
                <a:spLocks/>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3" name="Freeform 61"/>
              <p:cNvSpPr>
                <a:spLocks/>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4" name="Freeform 63"/>
              <p:cNvSpPr>
                <a:spLocks/>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5" name="Freeform 66"/>
              <p:cNvSpPr>
                <a:spLocks/>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6" name="Freeform 67"/>
              <p:cNvSpPr>
                <a:spLocks/>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7" name="Freeform 68"/>
              <p:cNvSpPr>
                <a:spLocks/>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8" name="Freeform 69"/>
              <p:cNvSpPr>
                <a:spLocks/>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39" name="Freeform 70"/>
              <p:cNvSpPr>
                <a:spLocks/>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0" name="Freeform 71"/>
              <p:cNvSpPr>
                <a:spLocks/>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1" name="Freeform 72"/>
              <p:cNvSpPr>
                <a:spLocks/>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2" name="Freeform 73"/>
              <p:cNvSpPr>
                <a:spLocks/>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3" name="Freeform 74"/>
              <p:cNvSpPr>
                <a:spLocks/>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4" name="Freeform 75"/>
              <p:cNvSpPr>
                <a:spLocks/>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5" name="Freeform 76"/>
              <p:cNvSpPr>
                <a:spLocks/>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6" name="Freeform 77"/>
              <p:cNvSpPr>
                <a:spLocks/>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7" name="Freeform 78"/>
              <p:cNvSpPr>
                <a:spLocks/>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8" name="Freeform 81"/>
              <p:cNvSpPr>
                <a:spLocks/>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49" name="Freeform 82"/>
              <p:cNvSpPr>
                <a:spLocks/>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0" name="Freeform 84"/>
              <p:cNvSpPr>
                <a:spLocks/>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1" name="Freeform 85"/>
              <p:cNvSpPr>
                <a:spLocks/>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2" name="Freeform 89"/>
              <p:cNvSpPr>
                <a:spLocks/>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3" name="Freeform 90"/>
              <p:cNvSpPr>
                <a:spLocks/>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4" name="Freeform 91"/>
              <p:cNvSpPr>
                <a:spLocks/>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5" name="Freeform 92"/>
              <p:cNvSpPr>
                <a:spLocks/>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6" name="Freeform 93"/>
              <p:cNvSpPr>
                <a:spLocks/>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7" name="Freeform 94"/>
              <p:cNvSpPr>
                <a:spLocks/>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8" name="Freeform 95"/>
              <p:cNvSpPr>
                <a:spLocks/>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59" name="Freeform 97"/>
              <p:cNvSpPr>
                <a:spLocks/>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0" name="Freeform 98"/>
              <p:cNvSpPr>
                <a:spLocks/>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1" name="Freeform 99"/>
              <p:cNvSpPr>
                <a:spLocks/>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2" name="Freeform 101"/>
              <p:cNvSpPr>
                <a:spLocks/>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3" name="Freeform 103"/>
              <p:cNvSpPr>
                <a:spLocks/>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4" name="Freeform 104"/>
              <p:cNvSpPr>
                <a:spLocks/>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5" name="Freeform 105"/>
              <p:cNvSpPr>
                <a:spLocks/>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6" name="Freeform 106"/>
              <p:cNvSpPr>
                <a:spLocks/>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7" name="Freeform 107"/>
              <p:cNvSpPr>
                <a:spLocks/>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8" name="Freeform 108"/>
              <p:cNvSpPr>
                <a:spLocks/>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69" name="Freeform 109"/>
              <p:cNvSpPr>
                <a:spLocks/>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0" name="Freeform 110"/>
              <p:cNvSpPr>
                <a:spLocks/>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1" name="Freeform 112"/>
              <p:cNvSpPr>
                <a:spLocks/>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2" name="Freeform 113"/>
              <p:cNvSpPr>
                <a:spLocks/>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3" name="Freeform 114"/>
              <p:cNvSpPr>
                <a:spLocks/>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4" name="Freeform 115"/>
              <p:cNvSpPr>
                <a:spLocks/>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5" name="Freeform 116"/>
              <p:cNvSpPr>
                <a:spLocks/>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6" name="Freeform 117"/>
              <p:cNvSpPr>
                <a:spLocks/>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7" name="Freeform 118"/>
              <p:cNvSpPr>
                <a:spLocks/>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8" name="Freeform 119"/>
              <p:cNvSpPr>
                <a:spLocks/>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79" name="Freeform 120"/>
              <p:cNvSpPr>
                <a:spLocks/>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0" name="Freeform 122"/>
              <p:cNvSpPr>
                <a:spLocks/>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1" name="Freeform 123"/>
              <p:cNvSpPr>
                <a:spLocks/>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2" name="Freeform 124"/>
              <p:cNvSpPr>
                <a:spLocks/>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3" name="Freeform 125"/>
              <p:cNvSpPr>
                <a:spLocks/>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4" name="Freeform 126"/>
              <p:cNvSpPr>
                <a:spLocks/>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5" name="Freeform 127"/>
              <p:cNvSpPr>
                <a:spLocks/>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6" name="Freeform 128"/>
              <p:cNvSpPr>
                <a:spLocks/>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7" name="Freeform 130"/>
              <p:cNvSpPr>
                <a:spLocks/>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8" name="Freeform 131"/>
              <p:cNvSpPr>
                <a:spLocks/>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89" name="Freeform 132"/>
              <p:cNvSpPr>
                <a:spLocks/>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0" name="Freeform 133"/>
              <p:cNvSpPr>
                <a:spLocks/>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1" name="Freeform 134"/>
              <p:cNvSpPr>
                <a:spLocks/>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2" name="Freeform 135"/>
              <p:cNvSpPr>
                <a:spLocks/>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3" name="Freeform 136"/>
              <p:cNvSpPr>
                <a:spLocks/>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4" name="Freeform 137"/>
              <p:cNvSpPr>
                <a:spLocks/>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5" name="Freeform 138"/>
              <p:cNvSpPr>
                <a:spLocks/>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6" name="Freeform 139"/>
              <p:cNvSpPr>
                <a:spLocks/>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7" name="Freeform 140"/>
              <p:cNvSpPr>
                <a:spLocks/>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8" name="Freeform 141"/>
              <p:cNvSpPr>
                <a:spLocks/>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599" name="Freeform 142"/>
              <p:cNvSpPr>
                <a:spLocks/>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0" name="Freeform 143"/>
              <p:cNvSpPr>
                <a:spLocks/>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1" name="Freeform 144"/>
              <p:cNvSpPr>
                <a:spLocks/>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2" name="Freeform 145"/>
              <p:cNvSpPr>
                <a:spLocks/>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3" name="Freeform 146"/>
              <p:cNvSpPr>
                <a:spLocks/>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4" name="Freeform 147"/>
              <p:cNvSpPr>
                <a:spLocks/>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5" name="Freeform 148"/>
              <p:cNvSpPr>
                <a:spLocks/>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6" name="Freeform 149"/>
              <p:cNvSpPr>
                <a:spLocks/>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7" name="Freeform 150"/>
              <p:cNvSpPr>
                <a:spLocks/>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8" name="Freeform 151"/>
              <p:cNvSpPr>
                <a:spLocks/>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09" name="Freeform 152"/>
              <p:cNvSpPr>
                <a:spLocks/>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0" name="Freeform 153"/>
              <p:cNvSpPr>
                <a:spLocks/>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1" name="Freeform 154"/>
              <p:cNvSpPr>
                <a:spLocks/>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2" name="Freeform 155"/>
              <p:cNvSpPr>
                <a:spLocks/>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3" name="Freeform 156"/>
              <p:cNvSpPr>
                <a:spLocks/>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4" name="Freeform 157"/>
              <p:cNvSpPr>
                <a:spLocks/>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5" name="Freeform 158"/>
              <p:cNvSpPr>
                <a:spLocks/>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6" name="Freeform 160"/>
              <p:cNvSpPr>
                <a:spLocks/>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7" name="Freeform 161"/>
              <p:cNvSpPr>
                <a:spLocks/>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8" name="Freeform 162"/>
              <p:cNvSpPr>
                <a:spLocks/>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19" name="Freeform 163"/>
              <p:cNvSpPr>
                <a:spLocks/>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0" name="Freeform 164"/>
              <p:cNvSpPr>
                <a:spLocks/>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1" name="Freeform 165"/>
              <p:cNvSpPr>
                <a:spLocks/>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2" name="Freeform 166"/>
              <p:cNvSpPr>
                <a:spLocks/>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3" name="Freeform 167"/>
              <p:cNvSpPr>
                <a:spLocks/>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4" name="Freeform 168"/>
              <p:cNvSpPr>
                <a:spLocks/>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5" name="Freeform 169"/>
              <p:cNvSpPr>
                <a:spLocks/>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6" name="Freeform 170"/>
              <p:cNvSpPr>
                <a:spLocks/>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7" name="Freeform 171"/>
              <p:cNvSpPr>
                <a:spLocks/>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8" name="Freeform 172"/>
              <p:cNvSpPr>
                <a:spLocks/>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29" name="Freeform 173"/>
              <p:cNvSpPr>
                <a:spLocks/>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0" name="Freeform 174"/>
              <p:cNvSpPr>
                <a:spLocks/>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1" name="Freeform 175"/>
              <p:cNvSpPr>
                <a:spLocks/>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2" name="Freeform 176"/>
              <p:cNvSpPr>
                <a:spLocks/>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3" name="Freeform 177"/>
              <p:cNvSpPr>
                <a:spLocks/>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4" name="Freeform 178"/>
              <p:cNvSpPr>
                <a:spLocks/>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5" name="Freeform 179"/>
              <p:cNvSpPr>
                <a:spLocks/>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6" name="Freeform 180"/>
              <p:cNvSpPr>
                <a:spLocks/>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7" name="Freeform 181"/>
              <p:cNvSpPr>
                <a:spLocks/>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8" name="Freeform 182"/>
              <p:cNvSpPr>
                <a:spLocks/>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39" name="Freeform 183"/>
              <p:cNvSpPr>
                <a:spLocks/>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0" name="Freeform 184"/>
              <p:cNvSpPr>
                <a:spLocks/>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1" name="Freeform 186"/>
              <p:cNvSpPr>
                <a:spLocks/>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2" name="Freeform 188"/>
              <p:cNvSpPr>
                <a:spLocks/>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3" name="Freeform 189"/>
              <p:cNvSpPr>
                <a:spLocks/>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4" name="Freeform 191"/>
              <p:cNvSpPr>
                <a:spLocks/>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5" name="Freeform 192"/>
              <p:cNvSpPr>
                <a:spLocks/>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6" name="Freeform 193"/>
              <p:cNvSpPr>
                <a:spLocks/>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7" name="Freeform 194"/>
              <p:cNvSpPr>
                <a:spLocks/>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8" name="Freeform 195"/>
              <p:cNvSpPr>
                <a:spLocks/>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49" name="Freeform 196"/>
              <p:cNvSpPr>
                <a:spLocks/>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50" name="Freeform 197"/>
              <p:cNvSpPr>
                <a:spLocks/>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51" name="Freeform 198"/>
              <p:cNvSpPr>
                <a:spLocks/>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52" name="Freeform 199"/>
              <p:cNvSpPr>
                <a:spLocks/>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53" name="Freeform 200"/>
              <p:cNvSpPr>
                <a:spLocks/>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54" name="Freeform 201"/>
              <p:cNvSpPr>
                <a:spLocks/>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55" name="Freeform 202"/>
              <p:cNvSpPr>
                <a:spLocks/>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56" name="Freeform 203"/>
              <p:cNvSpPr>
                <a:spLocks/>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657" name="Freeform 204"/>
              <p:cNvSpPr>
                <a:spLocks/>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grpSp>
        <p:sp>
          <p:nvSpPr>
            <p:cNvPr id="436" name="Freeform 206"/>
            <p:cNvSpPr>
              <a:spLocks/>
            </p:cNvSpPr>
            <p:nvPr/>
          </p:nvSpPr>
          <p:spPr bwMode="auto">
            <a:xfrm>
              <a:off x="4366" y="1855"/>
              <a:ext cx="9" cy="16"/>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37" name="Freeform 207"/>
            <p:cNvSpPr>
              <a:spLocks/>
            </p:cNvSpPr>
            <p:nvPr/>
          </p:nvSpPr>
          <p:spPr bwMode="auto">
            <a:xfrm>
              <a:off x="4139" y="1895"/>
              <a:ext cx="9"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38" name="Freeform 208"/>
            <p:cNvSpPr>
              <a:spLocks/>
            </p:cNvSpPr>
            <p:nvPr/>
          </p:nvSpPr>
          <p:spPr bwMode="auto">
            <a:xfrm>
              <a:off x="4238" y="1893"/>
              <a:ext cx="14" cy="9"/>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39" name="Freeform 209"/>
            <p:cNvSpPr>
              <a:spLocks/>
            </p:cNvSpPr>
            <p:nvPr/>
          </p:nvSpPr>
          <p:spPr bwMode="auto">
            <a:xfrm>
              <a:off x="4650" y="1890"/>
              <a:ext cx="14" cy="17"/>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0" name="Freeform 210"/>
            <p:cNvSpPr>
              <a:spLocks/>
            </p:cNvSpPr>
            <p:nvPr/>
          </p:nvSpPr>
          <p:spPr bwMode="auto">
            <a:xfrm>
              <a:off x="4383" y="1971"/>
              <a:ext cx="9" cy="14"/>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1" name="Freeform 211"/>
            <p:cNvSpPr>
              <a:spLocks/>
            </p:cNvSpPr>
            <p:nvPr/>
          </p:nvSpPr>
          <p:spPr bwMode="auto">
            <a:xfrm>
              <a:off x="4756" y="1988"/>
              <a:ext cx="8" cy="14"/>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2" name="Freeform 213"/>
            <p:cNvSpPr>
              <a:spLocks/>
            </p:cNvSpPr>
            <p:nvPr/>
          </p:nvSpPr>
          <p:spPr bwMode="auto">
            <a:xfrm>
              <a:off x="4709" y="2066"/>
              <a:ext cx="28" cy="31"/>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3" name="Freeform 214"/>
            <p:cNvSpPr>
              <a:spLocks/>
            </p:cNvSpPr>
            <p:nvPr/>
          </p:nvSpPr>
          <p:spPr bwMode="auto">
            <a:xfrm>
              <a:off x="4302" y="2282"/>
              <a:ext cx="17" cy="14"/>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4" name="Freeform 215"/>
            <p:cNvSpPr>
              <a:spLocks/>
            </p:cNvSpPr>
            <p:nvPr/>
          </p:nvSpPr>
          <p:spPr bwMode="auto">
            <a:xfrm>
              <a:off x="1962" y="2521"/>
              <a:ext cx="66" cy="43"/>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5" name="Freeform 216"/>
            <p:cNvSpPr>
              <a:spLocks/>
            </p:cNvSpPr>
            <p:nvPr/>
          </p:nvSpPr>
          <p:spPr bwMode="auto">
            <a:xfrm>
              <a:off x="1955" y="2521"/>
              <a:ext cx="23" cy="2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6" name="Freeform 217"/>
            <p:cNvSpPr>
              <a:spLocks/>
            </p:cNvSpPr>
            <p:nvPr/>
          </p:nvSpPr>
          <p:spPr bwMode="auto">
            <a:xfrm>
              <a:off x="3535" y="710"/>
              <a:ext cx="43" cy="14"/>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7" name="Freeform 218"/>
            <p:cNvSpPr>
              <a:spLocks/>
            </p:cNvSpPr>
            <p:nvPr/>
          </p:nvSpPr>
          <p:spPr bwMode="auto">
            <a:xfrm>
              <a:off x="1936" y="736"/>
              <a:ext cx="132" cy="33"/>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8" name="Freeform 219"/>
            <p:cNvSpPr>
              <a:spLocks/>
            </p:cNvSpPr>
            <p:nvPr/>
          </p:nvSpPr>
          <p:spPr bwMode="auto">
            <a:xfrm>
              <a:off x="1744" y="733"/>
              <a:ext cx="111" cy="31"/>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49" name="Freeform 220"/>
            <p:cNvSpPr>
              <a:spLocks/>
            </p:cNvSpPr>
            <p:nvPr/>
          </p:nvSpPr>
          <p:spPr bwMode="auto">
            <a:xfrm>
              <a:off x="1888" y="738"/>
              <a:ext cx="41" cy="2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0" name="Freeform 221"/>
            <p:cNvSpPr>
              <a:spLocks/>
            </p:cNvSpPr>
            <p:nvPr/>
          </p:nvSpPr>
          <p:spPr bwMode="auto">
            <a:xfrm>
              <a:off x="3957" y="747"/>
              <a:ext cx="59" cy="12"/>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1" name="Freeform 222"/>
            <p:cNvSpPr>
              <a:spLocks/>
            </p:cNvSpPr>
            <p:nvPr/>
          </p:nvSpPr>
          <p:spPr bwMode="auto">
            <a:xfrm>
              <a:off x="1836" y="766"/>
              <a:ext cx="57" cy="34"/>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2" name="Freeform 223"/>
            <p:cNvSpPr>
              <a:spLocks/>
            </p:cNvSpPr>
            <p:nvPr/>
          </p:nvSpPr>
          <p:spPr bwMode="auto">
            <a:xfrm>
              <a:off x="2033" y="766"/>
              <a:ext cx="33" cy="19"/>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3" name="Freeform 224"/>
            <p:cNvSpPr>
              <a:spLocks/>
            </p:cNvSpPr>
            <p:nvPr/>
          </p:nvSpPr>
          <p:spPr bwMode="auto">
            <a:xfrm>
              <a:off x="4314" y="795"/>
              <a:ext cx="31" cy="9"/>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4" name="Freeform 225"/>
            <p:cNvSpPr>
              <a:spLocks/>
            </p:cNvSpPr>
            <p:nvPr/>
          </p:nvSpPr>
          <p:spPr bwMode="auto">
            <a:xfrm>
              <a:off x="2232" y="809"/>
              <a:ext cx="23" cy="19"/>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5" name="Freeform 226"/>
            <p:cNvSpPr>
              <a:spLocks/>
            </p:cNvSpPr>
            <p:nvPr/>
          </p:nvSpPr>
          <p:spPr bwMode="auto">
            <a:xfrm>
              <a:off x="2497" y="857"/>
              <a:ext cx="99" cy="42"/>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6" name="Freeform 227"/>
            <p:cNvSpPr>
              <a:spLocks/>
            </p:cNvSpPr>
            <p:nvPr/>
          </p:nvSpPr>
          <p:spPr bwMode="auto">
            <a:xfrm>
              <a:off x="1879" y="864"/>
              <a:ext cx="71" cy="33"/>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7" name="Freeform 228"/>
            <p:cNvSpPr>
              <a:spLocks/>
            </p:cNvSpPr>
            <p:nvPr/>
          </p:nvSpPr>
          <p:spPr bwMode="auto">
            <a:xfrm>
              <a:off x="1898" y="897"/>
              <a:ext cx="26" cy="14"/>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8" name="Freeform 229"/>
            <p:cNvSpPr>
              <a:spLocks/>
            </p:cNvSpPr>
            <p:nvPr/>
          </p:nvSpPr>
          <p:spPr bwMode="auto">
            <a:xfrm>
              <a:off x="1127" y="958"/>
              <a:ext cx="33" cy="24"/>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59" name="Freeform 230"/>
            <p:cNvSpPr>
              <a:spLocks/>
            </p:cNvSpPr>
            <p:nvPr/>
          </p:nvSpPr>
          <p:spPr bwMode="auto">
            <a:xfrm>
              <a:off x="1008" y="989"/>
              <a:ext cx="36" cy="1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0" name="Freeform 231"/>
            <p:cNvSpPr>
              <a:spLocks/>
            </p:cNvSpPr>
            <p:nvPr/>
          </p:nvSpPr>
          <p:spPr bwMode="auto">
            <a:xfrm>
              <a:off x="2598" y="999"/>
              <a:ext cx="57" cy="52"/>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1" name="Freeform 232"/>
            <p:cNvSpPr>
              <a:spLocks/>
            </p:cNvSpPr>
            <p:nvPr/>
          </p:nvSpPr>
          <p:spPr bwMode="auto">
            <a:xfrm>
              <a:off x="2975" y="1276"/>
              <a:ext cx="33" cy="12"/>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2" name="Freeform 233"/>
            <p:cNvSpPr>
              <a:spLocks/>
            </p:cNvSpPr>
            <p:nvPr/>
          </p:nvSpPr>
          <p:spPr bwMode="auto">
            <a:xfrm>
              <a:off x="4264" y="1290"/>
              <a:ext cx="31" cy="27"/>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3" name="Freeform 234"/>
            <p:cNvSpPr>
              <a:spLocks/>
            </p:cNvSpPr>
            <p:nvPr/>
          </p:nvSpPr>
          <p:spPr bwMode="auto">
            <a:xfrm>
              <a:off x="4155" y="1421"/>
              <a:ext cx="29" cy="47"/>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4" name="Freeform 235"/>
            <p:cNvSpPr>
              <a:spLocks/>
            </p:cNvSpPr>
            <p:nvPr/>
          </p:nvSpPr>
          <p:spPr bwMode="auto">
            <a:xfrm>
              <a:off x="1654" y="1423"/>
              <a:ext cx="128" cy="78"/>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5" name="Freeform 236"/>
            <p:cNvSpPr>
              <a:spLocks/>
            </p:cNvSpPr>
            <p:nvPr/>
          </p:nvSpPr>
          <p:spPr bwMode="auto">
            <a:xfrm>
              <a:off x="1865" y="1511"/>
              <a:ext cx="21" cy="19"/>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6" name="Freeform 237"/>
            <p:cNvSpPr>
              <a:spLocks/>
            </p:cNvSpPr>
            <p:nvPr/>
          </p:nvSpPr>
          <p:spPr bwMode="auto">
            <a:xfrm>
              <a:off x="4174" y="1511"/>
              <a:ext cx="38" cy="95"/>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7" name="Freeform 238"/>
            <p:cNvSpPr>
              <a:spLocks/>
            </p:cNvSpPr>
            <p:nvPr/>
          </p:nvSpPr>
          <p:spPr bwMode="auto">
            <a:xfrm>
              <a:off x="4236" y="1601"/>
              <a:ext cx="19" cy="19"/>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8" name="Freeform 239"/>
            <p:cNvSpPr>
              <a:spLocks/>
            </p:cNvSpPr>
            <p:nvPr/>
          </p:nvSpPr>
          <p:spPr bwMode="auto">
            <a:xfrm>
              <a:off x="3684" y="1641"/>
              <a:ext cx="31" cy="55"/>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69" name="Freeform 240"/>
            <p:cNvSpPr>
              <a:spLocks/>
            </p:cNvSpPr>
            <p:nvPr/>
          </p:nvSpPr>
          <p:spPr bwMode="auto">
            <a:xfrm>
              <a:off x="1543" y="1776"/>
              <a:ext cx="14" cy="22"/>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0" name="Freeform 241"/>
            <p:cNvSpPr>
              <a:spLocks/>
            </p:cNvSpPr>
            <p:nvPr/>
          </p:nvSpPr>
          <p:spPr bwMode="auto">
            <a:xfrm>
              <a:off x="4288" y="1812"/>
              <a:ext cx="42" cy="24"/>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1" name="Freeform 242"/>
            <p:cNvSpPr>
              <a:spLocks/>
            </p:cNvSpPr>
            <p:nvPr/>
          </p:nvSpPr>
          <p:spPr bwMode="auto">
            <a:xfrm>
              <a:off x="4546" y="1838"/>
              <a:ext cx="52" cy="40"/>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2" name="Freeform 243"/>
            <p:cNvSpPr>
              <a:spLocks/>
            </p:cNvSpPr>
            <p:nvPr/>
          </p:nvSpPr>
          <p:spPr bwMode="auto">
            <a:xfrm>
              <a:off x="4006" y="1859"/>
              <a:ext cx="128" cy="53"/>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3" name="Freeform 244"/>
            <p:cNvSpPr>
              <a:spLocks/>
            </p:cNvSpPr>
            <p:nvPr/>
          </p:nvSpPr>
          <p:spPr bwMode="auto">
            <a:xfrm>
              <a:off x="4186" y="1883"/>
              <a:ext cx="40" cy="29"/>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4" name="Freeform 245"/>
            <p:cNvSpPr>
              <a:spLocks/>
            </p:cNvSpPr>
            <p:nvPr/>
          </p:nvSpPr>
          <p:spPr bwMode="auto">
            <a:xfrm>
              <a:off x="4229" y="1897"/>
              <a:ext cx="49" cy="29"/>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5" name="Freeform 246"/>
            <p:cNvSpPr>
              <a:spLocks/>
            </p:cNvSpPr>
            <p:nvPr/>
          </p:nvSpPr>
          <p:spPr bwMode="auto">
            <a:xfrm>
              <a:off x="4879" y="2025"/>
              <a:ext cx="17" cy="17"/>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6" name="Freeform 247"/>
            <p:cNvSpPr>
              <a:spLocks/>
            </p:cNvSpPr>
            <p:nvPr/>
          </p:nvSpPr>
          <p:spPr bwMode="auto">
            <a:xfrm>
              <a:off x="4354" y="2353"/>
              <a:ext cx="50" cy="49"/>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7" name="Freeform 248"/>
            <p:cNvSpPr>
              <a:spLocks/>
            </p:cNvSpPr>
            <p:nvPr/>
          </p:nvSpPr>
          <p:spPr bwMode="auto">
            <a:xfrm>
              <a:off x="4562" y="2353"/>
              <a:ext cx="138" cy="102"/>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8" name="Freeform 255"/>
            <p:cNvSpPr>
              <a:spLocks/>
            </p:cNvSpPr>
            <p:nvPr/>
          </p:nvSpPr>
          <p:spPr bwMode="auto">
            <a:xfrm>
              <a:off x="4070" y="2130"/>
              <a:ext cx="12" cy="23"/>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sp>
          <p:nvSpPr>
            <p:cNvPr id="479" name="Freeform 256"/>
            <p:cNvSpPr>
              <a:spLocks/>
            </p:cNvSpPr>
            <p:nvPr/>
          </p:nvSpPr>
          <p:spPr bwMode="auto">
            <a:xfrm>
              <a:off x="4222" y="1765"/>
              <a:ext cx="23" cy="2"/>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solidFill>
                  <a:schemeClr val="accent4"/>
                </a:solidFill>
                <a:latin typeface="Calibri Light" panose="020F0302020204030204" pitchFamily="34" charset="0"/>
                <a:ea typeface="Roboto Light" panose="02000000000000000000" pitchFamily="2" charset="0"/>
              </a:endParaRPr>
            </a:p>
          </p:txBody>
        </p:sp>
      </p:grpSp>
      <p:grpSp>
        <p:nvGrpSpPr>
          <p:cNvPr id="658" name="Group 657"/>
          <p:cNvGrpSpPr/>
          <p:nvPr userDrawn="1"/>
        </p:nvGrpSpPr>
        <p:grpSpPr>
          <a:xfrm>
            <a:off x="5442993" y="2985249"/>
            <a:ext cx="1294558" cy="1294389"/>
            <a:chOff x="6642359" y="2288663"/>
            <a:chExt cx="397894" cy="397894"/>
          </a:xfrm>
        </p:grpSpPr>
        <p:sp>
          <p:nvSpPr>
            <p:cNvPr id="659" name="Oval 70"/>
            <p:cNvSpPr>
              <a:spLocks noChangeArrowheads="1"/>
            </p:cNvSpPr>
            <p:nvPr userDrawn="1"/>
          </p:nvSpPr>
          <p:spPr bwMode="auto">
            <a:xfrm>
              <a:off x="6642359" y="2288663"/>
              <a:ext cx="397894" cy="397894"/>
            </a:xfrm>
            <a:prstGeom prst="ellipse">
              <a:avLst/>
            </a:prstGeom>
            <a:solidFill>
              <a:schemeClr val="accent1">
                <a:alpha val="20000"/>
              </a:schemeClr>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60" name="Oval 71"/>
            <p:cNvSpPr>
              <a:spLocks noChangeArrowheads="1"/>
            </p:cNvSpPr>
            <p:nvPr userDrawn="1"/>
          </p:nvSpPr>
          <p:spPr bwMode="auto">
            <a:xfrm>
              <a:off x="6705392" y="2351696"/>
              <a:ext cx="271828" cy="271828"/>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61"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grpSp>
        <p:nvGrpSpPr>
          <p:cNvPr id="662" name="Group 661"/>
          <p:cNvGrpSpPr/>
          <p:nvPr userDrawn="1"/>
        </p:nvGrpSpPr>
        <p:grpSpPr>
          <a:xfrm>
            <a:off x="1127741" y="2910396"/>
            <a:ext cx="996306" cy="996176"/>
            <a:chOff x="6642359" y="2288663"/>
            <a:chExt cx="397894" cy="397894"/>
          </a:xfrm>
        </p:grpSpPr>
        <p:sp>
          <p:nvSpPr>
            <p:cNvPr id="663" name="Oval 70"/>
            <p:cNvSpPr>
              <a:spLocks noChangeArrowheads="1"/>
            </p:cNvSpPr>
            <p:nvPr userDrawn="1"/>
          </p:nvSpPr>
          <p:spPr bwMode="auto">
            <a:xfrm>
              <a:off x="6642359" y="2288663"/>
              <a:ext cx="397894" cy="397894"/>
            </a:xfrm>
            <a:prstGeom prst="ellipse">
              <a:avLst/>
            </a:prstGeom>
            <a:solidFill>
              <a:schemeClr val="accent5">
                <a:alpha val="20000"/>
              </a:schemeClr>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64" name="Oval 71"/>
            <p:cNvSpPr>
              <a:spLocks noChangeArrowheads="1"/>
            </p:cNvSpPr>
            <p:nvPr userDrawn="1"/>
          </p:nvSpPr>
          <p:spPr bwMode="auto">
            <a:xfrm>
              <a:off x="6705392" y="2351696"/>
              <a:ext cx="271828" cy="27182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65"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grpSp>
        <p:nvGrpSpPr>
          <p:cNvPr id="666" name="Group 665"/>
          <p:cNvGrpSpPr/>
          <p:nvPr userDrawn="1"/>
        </p:nvGrpSpPr>
        <p:grpSpPr>
          <a:xfrm>
            <a:off x="3855021" y="2801907"/>
            <a:ext cx="815354" cy="815248"/>
            <a:chOff x="6642359" y="2288663"/>
            <a:chExt cx="397894" cy="397894"/>
          </a:xfrm>
        </p:grpSpPr>
        <p:sp>
          <p:nvSpPr>
            <p:cNvPr id="667" name="Oval 70"/>
            <p:cNvSpPr>
              <a:spLocks noChangeArrowheads="1"/>
            </p:cNvSpPr>
            <p:nvPr userDrawn="1"/>
          </p:nvSpPr>
          <p:spPr bwMode="auto">
            <a:xfrm>
              <a:off x="6642359" y="2288663"/>
              <a:ext cx="397894" cy="397894"/>
            </a:xfrm>
            <a:prstGeom prst="ellipse">
              <a:avLst/>
            </a:prstGeom>
            <a:solidFill>
              <a:schemeClr val="accent3">
                <a:alpha val="20000"/>
              </a:schemeClr>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68" name="Oval 71"/>
            <p:cNvSpPr>
              <a:spLocks noChangeArrowheads="1"/>
            </p:cNvSpPr>
            <p:nvPr userDrawn="1"/>
          </p:nvSpPr>
          <p:spPr bwMode="auto">
            <a:xfrm>
              <a:off x="6705392" y="2351696"/>
              <a:ext cx="271828" cy="27182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69"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grpSp>
        <p:nvGrpSpPr>
          <p:cNvPr id="670" name="Group 669"/>
          <p:cNvGrpSpPr/>
          <p:nvPr userDrawn="1"/>
        </p:nvGrpSpPr>
        <p:grpSpPr>
          <a:xfrm>
            <a:off x="6947937" y="5055553"/>
            <a:ext cx="421775" cy="421720"/>
            <a:chOff x="6642359" y="2288663"/>
            <a:chExt cx="397894" cy="397894"/>
          </a:xfrm>
        </p:grpSpPr>
        <p:sp>
          <p:nvSpPr>
            <p:cNvPr id="671" name="Oval 70"/>
            <p:cNvSpPr>
              <a:spLocks noChangeArrowheads="1"/>
            </p:cNvSpPr>
            <p:nvPr userDrawn="1"/>
          </p:nvSpPr>
          <p:spPr bwMode="auto">
            <a:xfrm>
              <a:off x="6642359" y="2288663"/>
              <a:ext cx="397894" cy="397894"/>
            </a:xfrm>
            <a:prstGeom prst="ellipse">
              <a:avLst/>
            </a:prstGeom>
            <a:solidFill>
              <a:schemeClr val="accent5">
                <a:alpha val="20000"/>
              </a:schemeClr>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72" name="Oval 71"/>
            <p:cNvSpPr>
              <a:spLocks noChangeArrowheads="1"/>
            </p:cNvSpPr>
            <p:nvPr userDrawn="1"/>
          </p:nvSpPr>
          <p:spPr bwMode="auto">
            <a:xfrm>
              <a:off x="6705392" y="2351696"/>
              <a:ext cx="271828" cy="27182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73"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grpSp>
        <p:nvGrpSpPr>
          <p:cNvPr id="674" name="Group 673"/>
          <p:cNvGrpSpPr/>
          <p:nvPr userDrawn="1"/>
        </p:nvGrpSpPr>
        <p:grpSpPr>
          <a:xfrm>
            <a:off x="3687430" y="3913045"/>
            <a:ext cx="421775" cy="421720"/>
            <a:chOff x="6642359" y="2288663"/>
            <a:chExt cx="397894" cy="397894"/>
          </a:xfrm>
        </p:grpSpPr>
        <p:sp>
          <p:nvSpPr>
            <p:cNvPr id="675" name="Oval 70"/>
            <p:cNvSpPr>
              <a:spLocks noChangeArrowheads="1"/>
            </p:cNvSpPr>
            <p:nvPr userDrawn="1"/>
          </p:nvSpPr>
          <p:spPr bwMode="auto">
            <a:xfrm>
              <a:off x="6642359" y="2288663"/>
              <a:ext cx="397894" cy="397894"/>
            </a:xfrm>
            <a:prstGeom prst="ellipse">
              <a:avLst/>
            </a:prstGeom>
            <a:solidFill>
              <a:schemeClr val="accent2">
                <a:alpha val="20000"/>
              </a:schemeClr>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76" name="Oval 71"/>
            <p:cNvSpPr>
              <a:spLocks noChangeArrowheads="1"/>
            </p:cNvSpPr>
            <p:nvPr userDrawn="1"/>
          </p:nvSpPr>
          <p:spPr bwMode="auto">
            <a:xfrm>
              <a:off x="6705392" y="2351696"/>
              <a:ext cx="271828" cy="27182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77"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grpSp>
        <p:nvGrpSpPr>
          <p:cNvPr id="678" name="Group 677"/>
          <p:cNvGrpSpPr/>
          <p:nvPr userDrawn="1"/>
        </p:nvGrpSpPr>
        <p:grpSpPr>
          <a:xfrm>
            <a:off x="2400187" y="4683253"/>
            <a:ext cx="421775" cy="421720"/>
            <a:chOff x="6642359" y="2288663"/>
            <a:chExt cx="397894" cy="397894"/>
          </a:xfrm>
        </p:grpSpPr>
        <p:sp>
          <p:nvSpPr>
            <p:cNvPr id="679" name="Oval 70"/>
            <p:cNvSpPr>
              <a:spLocks noChangeArrowheads="1"/>
            </p:cNvSpPr>
            <p:nvPr userDrawn="1"/>
          </p:nvSpPr>
          <p:spPr bwMode="auto">
            <a:xfrm>
              <a:off x="6642359" y="2288663"/>
              <a:ext cx="397894" cy="397894"/>
            </a:xfrm>
            <a:prstGeom prst="ellipse">
              <a:avLst/>
            </a:prstGeom>
            <a:solidFill>
              <a:schemeClr val="accent5">
                <a:alpha val="20000"/>
              </a:schemeClr>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80" name="Oval 71"/>
            <p:cNvSpPr>
              <a:spLocks noChangeArrowheads="1"/>
            </p:cNvSpPr>
            <p:nvPr userDrawn="1"/>
          </p:nvSpPr>
          <p:spPr bwMode="auto">
            <a:xfrm>
              <a:off x="6705392" y="2351696"/>
              <a:ext cx="271828" cy="27182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681" name="Freeform 72"/>
            <p:cNvSpPr>
              <a:spLocks/>
            </p:cNvSpPr>
            <p:nvPr userDrawn="1"/>
          </p:nvSpPr>
          <p:spPr bwMode="auto">
            <a:xfrm>
              <a:off x="6697512" y="2343816"/>
              <a:ext cx="287588" cy="287588"/>
            </a:xfrm>
            <a:custGeom>
              <a:avLst/>
              <a:gdLst>
                <a:gd name="T0" fmla="*/ 246 w 252"/>
                <a:gd name="T1" fmla="*/ 126 h 252"/>
                <a:gd name="T2" fmla="*/ 240 w 252"/>
                <a:gd name="T3" fmla="*/ 126 h 252"/>
                <a:gd name="T4" fmla="*/ 207 w 252"/>
                <a:gd name="T5" fmla="*/ 207 h 252"/>
                <a:gd name="T6" fmla="*/ 126 w 252"/>
                <a:gd name="T7" fmla="*/ 240 h 252"/>
                <a:gd name="T8" fmla="*/ 45 w 252"/>
                <a:gd name="T9" fmla="*/ 207 h 252"/>
                <a:gd name="T10" fmla="*/ 12 w 252"/>
                <a:gd name="T11" fmla="*/ 126 h 252"/>
                <a:gd name="T12" fmla="*/ 45 w 252"/>
                <a:gd name="T13" fmla="*/ 45 h 252"/>
                <a:gd name="T14" fmla="*/ 126 w 252"/>
                <a:gd name="T15" fmla="*/ 12 h 252"/>
                <a:gd name="T16" fmla="*/ 207 w 252"/>
                <a:gd name="T17" fmla="*/ 45 h 252"/>
                <a:gd name="T18" fmla="*/ 240 w 252"/>
                <a:gd name="T19" fmla="*/ 126 h 252"/>
                <a:gd name="T20" fmla="*/ 246 w 252"/>
                <a:gd name="T21" fmla="*/ 126 h 252"/>
                <a:gd name="T22" fmla="*/ 252 w 252"/>
                <a:gd name="T23" fmla="*/ 126 h 252"/>
                <a:gd name="T24" fmla="*/ 126 w 252"/>
                <a:gd name="T25" fmla="*/ 0 h 252"/>
                <a:gd name="T26" fmla="*/ 0 w 252"/>
                <a:gd name="T27" fmla="*/ 126 h 252"/>
                <a:gd name="T28" fmla="*/ 126 w 252"/>
                <a:gd name="T29" fmla="*/ 252 h 252"/>
                <a:gd name="T30" fmla="*/ 252 w 252"/>
                <a:gd name="T31" fmla="*/ 126 h 252"/>
                <a:gd name="T32" fmla="*/ 246 w 252"/>
                <a:gd name="T33"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52">
                  <a:moveTo>
                    <a:pt x="246" y="126"/>
                  </a:moveTo>
                  <a:cubicBezTo>
                    <a:pt x="240" y="126"/>
                    <a:pt x="240" y="126"/>
                    <a:pt x="240" y="126"/>
                  </a:cubicBezTo>
                  <a:cubicBezTo>
                    <a:pt x="240" y="158"/>
                    <a:pt x="227" y="186"/>
                    <a:pt x="207" y="207"/>
                  </a:cubicBezTo>
                  <a:cubicBezTo>
                    <a:pt x="186" y="227"/>
                    <a:pt x="157" y="240"/>
                    <a:pt x="126" y="240"/>
                  </a:cubicBezTo>
                  <a:cubicBezTo>
                    <a:pt x="95" y="240"/>
                    <a:pt x="66" y="227"/>
                    <a:pt x="45" y="207"/>
                  </a:cubicBezTo>
                  <a:cubicBezTo>
                    <a:pt x="25" y="186"/>
                    <a:pt x="12" y="158"/>
                    <a:pt x="12" y="126"/>
                  </a:cubicBezTo>
                  <a:cubicBezTo>
                    <a:pt x="12" y="95"/>
                    <a:pt x="25" y="66"/>
                    <a:pt x="45" y="45"/>
                  </a:cubicBezTo>
                  <a:cubicBezTo>
                    <a:pt x="66" y="25"/>
                    <a:pt x="95" y="12"/>
                    <a:pt x="126" y="12"/>
                  </a:cubicBezTo>
                  <a:cubicBezTo>
                    <a:pt x="157" y="12"/>
                    <a:pt x="186" y="25"/>
                    <a:pt x="207" y="45"/>
                  </a:cubicBezTo>
                  <a:cubicBezTo>
                    <a:pt x="227" y="66"/>
                    <a:pt x="240" y="95"/>
                    <a:pt x="240" y="126"/>
                  </a:cubicBezTo>
                  <a:cubicBezTo>
                    <a:pt x="246" y="126"/>
                    <a:pt x="246" y="126"/>
                    <a:pt x="246" y="126"/>
                  </a:cubicBezTo>
                  <a:cubicBezTo>
                    <a:pt x="252" y="126"/>
                    <a:pt x="252" y="126"/>
                    <a:pt x="252" y="126"/>
                  </a:cubicBezTo>
                  <a:cubicBezTo>
                    <a:pt x="252" y="56"/>
                    <a:pt x="196" y="0"/>
                    <a:pt x="126" y="0"/>
                  </a:cubicBezTo>
                  <a:cubicBezTo>
                    <a:pt x="56" y="0"/>
                    <a:pt x="0" y="56"/>
                    <a:pt x="0" y="126"/>
                  </a:cubicBezTo>
                  <a:cubicBezTo>
                    <a:pt x="0" y="196"/>
                    <a:pt x="56" y="252"/>
                    <a:pt x="126" y="252"/>
                  </a:cubicBezTo>
                  <a:cubicBezTo>
                    <a:pt x="196" y="252"/>
                    <a:pt x="252" y="196"/>
                    <a:pt x="252" y="126"/>
                  </a:cubicBezTo>
                  <a:lnTo>
                    <a:pt x="246"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sp>
        <p:nvSpPr>
          <p:cNvPr id="682" name="Rectangle 681"/>
          <p:cNvSpPr/>
          <p:nvPr userDrawn="1"/>
        </p:nvSpPr>
        <p:spPr>
          <a:xfrm>
            <a:off x="8493512" y="4768053"/>
            <a:ext cx="2884556"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83" name="Rectangle 682"/>
          <p:cNvSpPr/>
          <p:nvPr userDrawn="1"/>
        </p:nvSpPr>
        <p:spPr>
          <a:xfrm>
            <a:off x="8493512" y="5440101"/>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84" name="Rectangle 683"/>
          <p:cNvSpPr/>
          <p:nvPr userDrawn="1"/>
        </p:nvSpPr>
        <p:spPr>
          <a:xfrm>
            <a:off x="8493512" y="3423959"/>
            <a:ext cx="2884556"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85" name="Rectangle 684"/>
          <p:cNvSpPr/>
          <p:nvPr userDrawn="1"/>
        </p:nvSpPr>
        <p:spPr>
          <a:xfrm>
            <a:off x="8493512" y="4096006"/>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86" name="Rectangle 685"/>
          <p:cNvSpPr/>
          <p:nvPr userDrawn="1"/>
        </p:nvSpPr>
        <p:spPr>
          <a:xfrm>
            <a:off x="8493512" y="2751333"/>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87" name="Rectangle 686"/>
          <p:cNvSpPr/>
          <p:nvPr userDrawn="1"/>
        </p:nvSpPr>
        <p:spPr>
          <a:xfrm>
            <a:off x="8493512" y="2175297"/>
            <a:ext cx="2884556" cy="576036"/>
          </a:xfrm>
          <a:prstGeom prst="rect">
            <a:avLst/>
          </a:prstGeom>
          <a:solidFill>
            <a:schemeClr val="accent4"/>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133" noProof="0" dirty="0">
              <a:solidFill>
                <a:schemeClr val="bg1"/>
              </a:solidFill>
              <a:latin typeface="Calibri Light" panose="020F0302020204030204" pitchFamily="34" charset="0"/>
              <a:ea typeface="Roboto Light" panose="02000000000000000000" pitchFamily="2" charset="0"/>
            </a:endParaRPr>
          </a:p>
        </p:txBody>
      </p:sp>
      <p:sp>
        <p:nvSpPr>
          <p:cNvPr id="688" name="Rectangle 687"/>
          <p:cNvSpPr/>
          <p:nvPr userDrawn="1"/>
        </p:nvSpPr>
        <p:spPr>
          <a:xfrm>
            <a:off x="8490340" y="4768053"/>
            <a:ext cx="2898079"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89" name="Rectangle 688"/>
          <p:cNvSpPr/>
          <p:nvPr userDrawn="1"/>
        </p:nvSpPr>
        <p:spPr>
          <a:xfrm>
            <a:off x="8490340" y="5440101"/>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90" name="Rectangle 689"/>
          <p:cNvSpPr/>
          <p:nvPr userDrawn="1"/>
        </p:nvSpPr>
        <p:spPr>
          <a:xfrm>
            <a:off x="8490340" y="3423959"/>
            <a:ext cx="2898079"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91" name="Rectangle 690"/>
          <p:cNvSpPr/>
          <p:nvPr userDrawn="1"/>
        </p:nvSpPr>
        <p:spPr>
          <a:xfrm>
            <a:off x="8490340" y="4096006"/>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92" name="Rectangle 691"/>
          <p:cNvSpPr/>
          <p:nvPr userDrawn="1"/>
        </p:nvSpPr>
        <p:spPr>
          <a:xfrm>
            <a:off x="8490340" y="2751333"/>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Calibri Light" panose="020F0302020204030204" pitchFamily="34" charset="0"/>
              <a:ea typeface="Roboto Light" panose="02000000000000000000" pitchFamily="2" charset="0"/>
            </a:endParaRPr>
          </a:p>
        </p:txBody>
      </p:sp>
      <p:sp>
        <p:nvSpPr>
          <p:cNvPr id="693" name="Text Placeholder 4"/>
          <p:cNvSpPr>
            <a:spLocks noGrp="1"/>
          </p:cNvSpPr>
          <p:nvPr>
            <p:ph type="body" sz="quarter" idx="52" hasCustomPrompt="1"/>
          </p:nvPr>
        </p:nvSpPr>
        <p:spPr>
          <a:xfrm>
            <a:off x="8493511" y="2175295"/>
            <a:ext cx="2884557" cy="576036"/>
          </a:xfrm>
        </p:spPr>
        <p:txBody>
          <a:bodyPr anchor="ctr">
            <a:noAutofit/>
          </a:bodyPr>
          <a:lstStyle>
            <a:lvl1pPr marL="0" indent="0" algn="ctr">
              <a:buNone/>
              <a:defRPr sz="2133" baseline="0">
                <a:solidFill>
                  <a:schemeClr val="bg1"/>
                </a:solidFill>
                <a:latin typeface="Calibri Light" panose="020F0302020204030204" pitchFamily="34" charset="0"/>
                <a:ea typeface="Roboto Light" panose="02000000000000000000" pitchFamily="2" charset="0"/>
              </a:defRPr>
            </a:lvl1pPr>
          </a:lstStyle>
          <a:p>
            <a:r>
              <a:rPr lang="en-US" dirty="0"/>
              <a:t>Description</a:t>
            </a:r>
            <a:endParaRPr lang="en-US" noProof="0" dirty="0"/>
          </a:p>
        </p:txBody>
      </p:sp>
      <p:sp>
        <p:nvSpPr>
          <p:cNvPr id="694" name="Text Placeholder 4"/>
          <p:cNvSpPr>
            <a:spLocks noGrp="1"/>
          </p:cNvSpPr>
          <p:nvPr>
            <p:ph type="body" sz="quarter" idx="53" hasCustomPrompt="1"/>
          </p:nvPr>
        </p:nvSpPr>
        <p:spPr>
          <a:xfrm>
            <a:off x="8499092" y="3425832"/>
            <a:ext cx="2868078" cy="676523"/>
          </a:xfrm>
        </p:spPr>
        <p:txBody>
          <a:bodyPr anchor="ctr">
            <a:normAutofit/>
          </a:bodyPr>
          <a:lstStyle>
            <a:lvl1pPr marL="0" indent="0" algn="ctr">
              <a:buNone/>
              <a:defRPr sz="2133" baseline="0">
                <a:solidFill>
                  <a:schemeClr val="tx1"/>
                </a:solidFill>
                <a:latin typeface="Calibri Light" panose="020F0302020204030204" pitchFamily="34" charset="0"/>
                <a:ea typeface="Roboto Light" panose="02000000000000000000" pitchFamily="2" charset="0"/>
              </a:defRPr>
            </a:lvl1pPr>
          </a:lstStyle>
          <a:p>
            <a:r>
              <a:rPr lang="en-US" noProof="0" dirty="0"/>
              <a:t>Your text</a:t>
            </a:r>
          </a:p>
        </p:txBody>
      </p:sp>
      <p:sp>
        <p:nvSpPr>
          <p:cNvPr id="695" name="Text Placeholder 4"/>
          <p:cNvSpPr>
            <a:spLocks noGrp="1"/>
          </p:cNvSpPr>
          <p:nvPr>
            <p:ph type="body" sz="quarter" idx="54" hasCustomPrompt="1"/>
          </p:nvPr>
        </p:nvSpPr>
        <p:spPr>
          <a:xfrm>
            <a:off x="8497373" y="4096005"/>
            <a:ext cx="2868078" cy="676523"/>
          </a:xfrm>
        </p:spPr>
        <p:txBody>
          <a:bodyPr anchor="ctr">
            <a:normAutofit/>
          </a:bodyPr>
          <a:lstStyle>
            <a:lvl1pPr marL="0" indent="0" algn="ctr">
              <a:buNone/>
              <a:defRPr sz="2133">
                <a:solidFill>
                  <a:schemeClr val="tx1"/>
                </a:solidFill>
                <a:latin typeface="Calibri Light" panose="020F0302020204030204" pitchFamily="34" charset="0"/>
                <a:ea typeface="Roboto Light" panose="02000000000000000000" pitchFamily="2" charset="0"/>
              </a:defRPr>
            </a:lvl1pPr>
          </a:lstStyle>
          <a:p>
            <a:r>
              <a:rPr lang="en-US" noProof="0" dirty="0"/>
              <a:t>Lorem ipsum</a:t>
            </a:r>
          </a:p>
        </p:txBody>
      </p:sp>
      <p:sp>
        <p:nvSpPr>
          <p:cNvPr id="696" name="Text Placeholder 4"/>
          <p:cNvSpPr>
            <a:spLocks noGrp="1"/>
          </p:cNvSpPr>
          <p:nvPr>
            <p:ph type="body" sz="quarter" idx="55" hasCustomPrompt="1"/>
          </p:nvPr>
        </p:nvSpPr>
        <p:spPr>
          <a:xfrm>
            <a:off x="8497373" y="4763576"/>
            <a:ext cx="2868078" cy="676523"/>
          </a:xfrm>
        </p:spPr>
        <p:txBody>
          <a:bodyPr anchor="ctr">
            <a:normAutofit/>
          </a:bodyPr>
          <a:lstStyle>
            <a:lvl1pPr marL="0" indent="0" algn="ctr">
              <a:buNone/>
              <a:defRPr sz="2133">
                <a:solidFill>
                  <a:schemeClr val="tx1"/>
                </a:solidFill>
                <a:latin typeface="Calibri Light" panose="020F0302020204030204" pitchFamily="34" charset="0"/>
                <a:ea typeface="Roboto Light" panose="02000000000000000000" pitchFamily="2" charset="0"/>
              </a:defRPr>
            </a:lvl1pPr>
          </a:lstStyle>
          <a:p>
            <a:r>
              <a:rPr lang="en-US" noProof="0" dirty="0"/>
              <a:t>Your text</a:t>
            </a:r>
          </a:p>
        </p:txBody>
      </p:sp>
      <p:sp>
        <p:nvSpPr>
          <p:cNvPr id="697" name="Text Placeholder 4"/>
          <p:cNvSpPr>
            <a:spLocks noGrp="1"/>
          </p:cNvSpPr>
          <p:nvPr>
            <p:ph type="body" sz="quarter" idx="56" hasCustomPrompt="1"/>
          </p:nvPr>
        </p:nvSpPr>
        <p:spPr>
          <a:xfrm>
            <a:off x="8497373" y="5440100"/>
            <a:ext cx="2868078" cy="676523"/>
          </a:xfrm>
        </p:spPr>
        <p:txBody>
          <a:bodyPr anchor="ctr">
            <a:normAutofit/>
          </a:bodyPr>
          <a:lstStyle>
            <a:lvl1pPr marL="0" indent="0" algn="ctr">
              <a:buNone/>
              <a:defRPr sz="2133">
                <a:solidFill>
                  <a:schemeClr val="tx1"/>
                </a:solidFill>
                <a:latin typeface="Calibri Light" panose="020F0302020204030204" pitchFamily="34" charset="0"/>
                <a:ea typeface="Roboto Light" panose="02000000000000000000" pitchFamily="2" charset="0"/>
              </a:defRPr>
            </a:lvl1pPr>
          </a:lstStyle>
          <a:p>
            <a:r>
              <a:rPr lang="en-US" noProof="0" dirty="0"/>
              <a:t>Lorem ipsum</a:t>
            </a:r>
          </a:p>
        </p:txBody>
      </p:sp>
      <p:sp>
        <p:nvSpPr>
          <p:cNvPr id="698" name="Text Placeholder 4"/>
          <p:cNvSpPr>
            <a:spLocks noGrp="1"/>
          </p:cNvSpPr>
          <p:nvPr>
            <p:ph type="body" sz="quarter" idx="57" hasCustomPrompt="1"/>
          </p:nvPr>
        </p:nvSpPr>
        <p:spPr>
          <a:xfrm>
            <a:off x="8497373" y="2751332"/>
            <a:ext cx="2868078" cy="676523"/>
          </a:xfrm>
        </p:spPr>
        <p:txBody>
          <a:bodyPr anchor="ctr">
            <a:normAutofit/>
          </a:bodyPr>
          <a:lstStyle>
            <a:lvl1pPr marL="0" indent="0" algn="ctr">
              <a:buNone/>
              <a:defRPr sz="2133" baseline="0">
                <a:solidFill>
                  <a:schemeClr val="tx1"/>
                </a:solidFill>
                <a:latin typeface="Calibri Light" panose="020F0302020204030204" pitchFamily="34" charset="0"/>
                <a:ea typeface="Roboto Light" panose="02000000000000000000" pitchFamily="2" charset="0"/>
              </a:defRPr>
            </a:lvl1pPr>
          </a:lstStyle>
          <a:p>
            <a:r>
              <a:rPr lang="en-US" noProof="0" dirty="0"/>
              <a:t>Lorem ipsum</a:t>
            </a:r>
          </a:p>
        </p:txBody>
      </p:sp>
    </p:spTree>
    <p:extLst>
      <p:ext uri="{BB962C8B-B14F-4D97-AF65-F5344CB8AC3E}">
        <p14:creationId xmlns:p14="http://schemas.microsoft.com/office/powerpoint/2010/main" val="15062048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250"/>
                                  </p:stCondLst>
                                  <p:childTnLst>
                                    <p:set>
                                      <p:cBhvr>
                                        <p:cTn id="9" dur="1" fill="hold">
                                          <p:stCondLst>
                                            <p:cond delay="0"/>
                                          </p:stCondLst>
                                        </p:cTn>
                                        <p:tgtEl>
                                          <p:spTgt spid="658"/>
                                        </p:tgtEl>
                                        <p:attrNameLst>
                                          <p:attrName>style.visibility</p:attrName>
                                        </p:attrNameLst>
                                      </p:cBhvr>
                                      <p:to>
                                        <p:strVal val="visible"/>
                                      </p:to>
                                    </p:set>
                                    <p:animEffect transition="in" filter="fade">
                                      <p:cBhvr>
                                        <p:cTn id="10" dur="500"/>
                                        <p:tgtEl>
                                          <p:spTgt spid="658"/>
                                        </p:tgtEl>
                                      </p:cBhvr>
                                    </p:animEffect>
                                  </p:childTnLst>
                                </p:cTn>
                              </p:par>
                              <p:par>
                                <p:cTn id="11" presetID="10" presetClass="entr" presetSubtype="0" fill="hold" nodeType="withEffect">
                                  <p:stCondLst>
                                    <p:cond delay="500"/>
                                  </p:stCondLst>
                                  <p:childTnLst>
                                    <p:set>
                                      <p:cBhvr>
                                        <p:cTn id="12" dur="1" fill="hold">
                                          <p:stCondLst>
                                            <p:cond delay="0"/>
                                          </p:stCondLst>
                                        </p:cTn>
                                        <p:tgtEl>
                                          <p:spTgt spid="666"/>
                                        </p:tgtEl>
                                        <p:attrNameLst>
                                          <p:attrName>style.visibility</p:attrName>
                                        </p:attrNameLst>
                                      </p:cBhvr>
                                      <p:to>
                                        <p:strVal val="visible"/>
                                      </p:to>
                                    </p:set>
                                    <p:animEffect transition="in" filter="fade">
                                      <p:cBhvr>
                                        <p:cTn id="13" dur="500"/>
                                        <p:tgtEl>
                                          <p:spTgt spid="666"/>
                                        </p:tgtEl>
                                      </p:cBhvr>
                                    </p:animEffect>
                                  </p:childTnLst>
                                </p:cTn>
                              </p:par>
                              <p:par>
                                <p:cTn id="14" presetID="10" presetClass="entr" presetSubtype="0" fill="hold" nodeType="withEffect">
                                  <p:stCondLst>
                                    <p:cond delay="250"/>
                                  </p:stCondLst>
                                  <p:childTnLst>
                                    <p:set>
                                      <p:cBhvr>
                                        <p:cTn id="15" dur="1" fill="hold">
                                          <p:stCondLst>
                                            <p:cond delay="0"/>
                                          </p:stCondLst>
                                        </p:cTn>
                                        <p:tgtEl>
                                          <p:spTgt spid="670"/>
                                        </p:tgtEl>
                                        <p:attrNameLst>
                                          <p:attrName>style.visibility</p:attrName>
                                        </p:attrNameLst>
                                      </p:cBhvr>
                                      <p:to>
                                        <p:strVal val="visible"/>
                                      </p:to>
                                    </p:set>
                                    <p:animEffect transition="in" filter="fade">
                                      <p:cBhvr>
                                        <p:cTn id="16" dur="500"/>
                                        <p:tgtEl>
                                          <p:spTgt spid="670"/>
                                        </p:tgtEl>
                                      </p:cBhvr>
                                    </p:animEffect>
                                  </p:childTnLst>
                                </p:cTn>
                              </p:par>
                              <p:par>
                                <p:cTn id="17" presetID="10" presetClass="entr" presetSubtype="0" fill="hold" nodeType="withEffect">
                                  <p:stCondLst>
                                    <p:cond delay="500"/>
                                  </p:stCondLst>
                                  <p:childTnLst>
                                    <p:set>
                                      <p:cBhvr>
                                        <p:cTn id="18" dur="1" fill="hold">
                                          <p:stCondLst>
                                            <p:cond delay="0"/>
                                          </p:stCondLst>
                                        </p:cTn>
                                        <p:tgtEl>
                                          <p:spTgt spid="678"/>
                                        </p:tgtEl>
                                        <p:attrNameLst>
                                          <p:attrName>style.visibility</p:attrName>
                                        </p:attrNameLst>
                                      </p:cBhvr>
                                      <p:to>
                                        <p:strVal val="visible"/>
                                      </p:to>
                                    </p:set>
                                    <p:animEffect transition="in" filter="fade">
                                      <p:cBhvr>
                                        <p:cTn id="19" dur="500"/>
                                        <p:tgtEl>
                                          <p:spTgt spid="678"/>
                                        </p:tgtEl>
                                      </p:cBhvr>
                                    </p:animEffect>
                                  </p:childTnLst>
                                </p:cTn>
                              </p:par>
                              <p:par>
                                <p:cTn id="20" presetID="10" presetClass="entr" presetSubtype="0" fill="hold" nodeType="withEffect">
                                  <p:stCondLst>
                                    <p:cond delay="750"/>
                                  </p:stCondLst>
                                  <p:childTnLst>
                                    <p:set>
                                      <p:cBhvr>
                                        <p:cTn id="21" dur="1" fill="hold">
                                          <p:stCondLst>
                                            <p:cond delay="0"/>
                                          </p:stCondLst>
                                        </p:cTn>
                                        <p:tgtEl>
                                          <p:spTgt spid="674"/>
                                        </p:tgtEl>
                                        <p:attrNameLst>
                                          <p:attrName>style.visibility</p:attrName>
                                        </p:attrNameLst>
                                      </p:cBhvr>
                                      <p:to>
                                        <p:strVal val="visible"/>
                                      </p:to>
                                    </p:set>
                                    <p:animEffect transition="in" filter="fade">
                                      <p:cBhvr>
                                        <p:cTn id="22" dur="500"/>
                                        <p:tgtEl>
                                          <p:spTgt spid="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oals Checklist">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32" name="Title 1"/>
          <p:cNvSpPr>
            <a:spLocks noGrp="1"/>
          </p:cNvSpPr>
          <p:nvPr userDrawn="1">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dirty="0"/>
              <a:t>Goals Checklist</a:t>
            </a:r>
          </a:p>
        </p:txBody>
      </p:sp>
      <p:sp>
        <p:nvSpPr>
          <p:cNvPr id="33" name="Text Placeholder 7"/>
          <p:cNvSpPr>
            <a:spLocks noGrp="1"/>
          </p:cNvSpPr>
          <p:nvPr userDrawn="1">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pSp>
        <p:nvGrpSpPr>
          <p:cNvPr id="3" name="Group 2"/>
          <p:cNvGrpSpPr/>
          <p:nvPr userDrawn="1"/>
        </p:nvGrpSpPr>
        <p:grpSpPr>
          <a:xfrm>
            <a:off x="4246192" y="2350472"/>
            <a:ext cx="3689486" cy="3691280"/>
            <a:chOff x="3184229" y="1762854"/>
            <a:chExt cx="2766754" cy="2768460"/>
          </a:xfrm>
        </p:grpSpPr>
        <p:sp>
          <p:nvSpPr>
            <p:cNvPr id="128" name="Oval 5"/>
            <p:cNvSpPr>
              <a:spLocks noChangeArrowheads="1"/>
            </p:cNvSpPr>
            <p:nvPr userDrawn="1"/>
          </p:nvSpPr>
          <p:spPr bwMode="auto">
            <a:xfrm>
              <a:off x="3204723" y="1783348"/>
              <a:ext cx="2727473" cy="272747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29" name="Freeform 6"/>
            <p:cNvSpPr>
              <a:spLocks noEditPoints="1"/>
            </p:cNvSpPr>
            <p:nvPr userDrawn="1"/>
          </p:nvSpPr>
          <p:spPr bwMode="auto">
            <a:xfrm>
              <a:off x="3184229" y="1762854"/>
              <a:ext cx="2766754" cy="2768460"/>
            </a:xfrm>
            <a:custGeom>
              <a:avLst/>
              <a:gdLst>
                <a:gd name="T0" fmla="*/ 733 w 1467"/>
                <a:gd name="T1" fmla="*/ 1468 h 1468"/>
                <a:gd name="T2" fmla="*/ 214 w 1467"/>
                <a:gd name="T3" fmla="*/ 1253 h 1468"/>
                <a:gd name="T4" fmla="*/ 0 w 1467"/>
                <a:gd name="T5" fmla="*/ 734 h 1468"/>
                <a:gd name="T6" fmla="*/ 214 w 1467"/>
                <a:gd name="T7" fmla="*/ 215 h 1468"/>
                <a:gd name="T8" fmla="*/ 733 w 1467"/>
                <a:gd name="T9" fmla="*/ 0 h 1468"/>
                <a:gd name="T10" fmla="*/ 1252 w 1467"/>
                <a:gd name="T11" fmla="*/ 215 h 1468"/>
                <a:gd name="T12" fmla="*/ 1467 w 1467"/>
                <a:gd name="T13" fmla="*/ 734 h 1468"/>
                <a:gd name="T14" fmla="*/ 1252 w 1467"/>
                <a:gd name="T15" fmla="*/ 1253 h 1468"/>
                <a:gd name="T16" fmla="*/ 733 w 1467"/>
                <a:gd name="T17" fmla="*/ 1468 h 1468"/>
                <a:gd name="T18" fmla="*/ 733 w 1467"/>
                <a:gd name="T19" fmla="*/ 21 h 1468"/>
                <a:gd name="T20" fmla="*/ 20 w 1467"/>
                <a:gd name="T21" fmla="*/ 734 h 1468"/>
                <a:gd name="T22" fmla="*/ 733 w 1467"/>
                <a:gd name="T23" fmla="*/ 1447 h 1468"/>
                <a:gd name="T24" fmla="*/ 1446 w 1467"/>
                <a:gd name="T25" fmla="*/ 734 h 1468"/>
                <a:gd name="T26" fmla="*/ 733 w 1467"/>
                <a:gd name="T27" fmla="*/ 21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7" h="1468">
                  <a:moveTo>
                    <a:pt x="733" y="1468"/>
                  </a:moveTo>
                  <a:cubicBezTo>
                    <a:pt x="537" y="1468"/>
                    <a:pt x="353" y="1392"/>
                    <a:pt x="214" y="1253"/>
                  </a:cubicBezTo>
                  <a:cubicBezTo>
                    <a:pt x="76" y="1114"/>
                    <a:pt x="0" y="930"/>
                    <a:pt x="0" y="734"/>
                  </a:cubicBezTo>
                  <a:cubicBezTo>
                    <a:pt x="0" y="538"/>
                    <a:pt x="76" y="354"/>
                    <a:pt x="214" y="215"/>
                  </a:cubicBezTo>
                  <a:cubicBezTo>
                    <a:pt x="353" y="76"/>
                    <a:pt x="537" y="0"/>
                    <a:pt x="733" y="0"/>
                  </a:cubicBezTo>
                  <a:cubicBezTo>
                    <a:pt x="929" y="0"/>
                    <a:pt x="1114" y="76"/>
                    <a:pt x="1252" y="215"/>
                  </a:cubicBezTo>
                  <a:cubicBezTo>
                    <a:pt x="1391" y="354"/>
                    <a:pt x="1467" y="538"/>
                    <a:pt x="1467" y="734"/>
                  </a:cubicBezTo>
                  <a:cubicBezTo>
                    <a:pt x="1467" y="930"/>
                    <a:pt x="1391" y="1114"/>
                    <a:pt x="1252" y="1253"/>
                  </a:cubicBezTo>
                  <a:cubicBezTo>
                    <a:pt x="1114" y="1392"/>
                    <a:pt x="929" y="1468"/>
                    <a:pt x="733" y="1468"/>
                  </a:cubicBezTo>
                  <a:close/>
                  <a:moveTo>
                    <a:pt x="733" y="21"/>
                  </a:moveTo>
                  <a:cubicBezTo>
                    <a:pt x="340" y="21"/>
                    <a:pt x="20" y="341"/>
                    <a:pt x="20" y="734"/>
                  </a:cubicBezTo>
                  <a:cubicBezTo>
                    <a:pt x="20" y="1127"/>
                    <a:pt x="340" y="1447"/>
                    <a:pt x="733" y="1447"/>
                  </a:cubicBezTo>
                  <a:cubicBezTo>
                    <a:pt x="1126" y="1447"/>
                    <a:pt x="1446" y="1127"/>
                    <a:pt x="1446" y="734"/>
                  </a:cubicBezTo>
                  <a:cubicBezTo>
                    <a:pt x="1446" y="341"/>
                    <a:pt x="1126" y="21"/>
                    <a:pt x="733" y="21"/>
                  </a:cubicBezTo>
                  <a:close/>
                </a:path>
              </a:pathLst>
            </a:custGeom>
            <a:solidFill>
              <a:srgbClr val="E9F2F3"/>
            </a:solidFill>
            <a:ln>
              <a:noFill/>
            </a:ln>
          </p:spPr>
          <p:txBody>
            <a:bodyPr vert="horz" wrap="square" lIns="91440" tIns="45720" rIns="91440" bIns="45720" numCol="1" anchor="t" anchorCtr="0" compatLnSpc="1">
              <a:prstTxWarp prst="textNoShape">
                <a:avLst/>
              </a:prstTxWarp>
            </a:bodyPr>
            <a:lstStyle/>
            <a:p>
              <a:endParaRPr lang="en-US" sz="3200" noProof="0" dirty="0"/>
            </a:p>
          </p:txBody>
        </p:sp>
        <p:sp>
          <p:nvSpPr>
            <p:cNvPr id="130" name="Freeform 7"/>
            <p:cNvSpPr>
              <a:spLocks noEditPoints="1"/>
            </p:cNvSpPr>
            <p:nvPr userDrawn="1"/>
          </p:nvSpPr>
          <p:spPr bwMode="auto">
            <a:xfrm>
              <a:off x="3878479" y="2301688"/>
              <a:ext cx="1378253" cy="1733490"/>
            </a:xfrm>
            <a:custGeom>
              <a:avLst/>
              <a:gdLst>
                <a:gd name="T0" fmla="*/ 681 w 731"/>
                <a:gd name="T1" fmla="*/ 0 h 919"/>
                <a:gd name="T2" fmla="*/ 51 w 731"/>
                <a:gd name="T3" fmla="*/ 0 h 919"/>
                <a:gd name="T4" fmla="*/ 0 w 731"/>
                <a:gd name="T5" fmla="*/ 51 h 919"/>
                <a:gd name="T6" fmla="*/ 0 w 731"/>
                <a:gd name="T7" fmla="*/ 867 h 919"/>
                <a:gd name="T8" fmla="*/ 51 w 731"/>
                <a:gd name="T9" fmla="*/ 919 h 919"/>
                <a:gd name="T10" fmla="*/ 681 w 731"/>
                <a:gd name="T11" fmla="*/ 919 h 919"/>
                <a:gd name="T12" fmla="*/ 731 w 731"/>
                <a:gd name="T13" fmla="*/ 867 h 919"/>
                <a:gd name="T14" fmla="*/ 731 w 731"/>
                <a:gd name="T15" fmla="*/ 51 h 919"/>
                <a:gd name="T16" fmla="*/ 681 w 731"/>
                <a:gd name="T17" fmla="*/ 0 h 919"/>
                <a:gd name="T18" fmla="*/ 684 w 731"/>
                <a:gd name="T19" fmla="*/ 870 h 919"/>
                <a:gd name="T20" fmla="*/ 49 w 731"/>
                <a:gd name="T21" fmla="*/ 870 h 919"/>
                <a:gd name="T22" fmla="*/ 49 w 731"/>
                <a:gd name="T23" fmla="*/ 44 h 919"/>
                <a:gd name="T24" fmla="*/ 684 w 731"/>
                <a:gd name="T25" fmla="*/ 44 h 919"/>
                <a:gd name="T26" fmla="*/ 684 w 731"/>
                <a:gd name="T27" fmla="*/ 870 h 919"/>
                <a:gd name="T28" fmla="*/ 684 w 731"/>
                <a:gd name="T29" fmla="*/ 870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1" h="919">
                  <a:moveTo>
                    <a:pt x="681" y="0"/>
                  </a:moveTo>
                  <a:cubicBezTo>
                    <a:pt x="51" y="0"/>
                    <a:pt x="51" y="0"/>
                    <a:pt x="51" y="0"/>
                  </a:cubicBezTo>
                  <a:cubicBezTo>
                    <a:pt x="23" y="0"/>
                    <a:pt x="0" y="22"/>
                    <a:pt x="0" y="51"/>
                  </a:cubicBezTo>
                  <a:cubicBezTo>
                    <a:pt x="0" y="867"/>
                    <a:pt x="0" y="867"/>
                    <a:pt x="0" y="867"/>
                  </a:cubicBezTo>
                  <a:cubicBezTo>
                    <a:pt x="0" y="895"/>
                    <a:pt x="23" y="919"/>
                    <a:pt x="51" y="919"/>
                  </a:cubicBezTo>
                  <a:cubicBezTo>
                    <a:pt x="681" y="919"/>
                    <a:pt x="681" y="919"/>
                    <a:pt x="681" y="919"/>
                  </a:cubicBezTo>
                  <a:cubicBezTo>
                    <a:pt x="709" y="919"/>
                    <a:pt x="731" y="895"/>
                    <a:pt x="731" y="867"/>
                  </a:cubicBezTo>
                  <a:cubicBezTo>
                    <a:pt x="731" y="51"/>
                    <a:pt x="731" y="51"/>
                    <a:pt x="731" y="51"/>
                  </a:cubicBezTo>
                  <a:cubicBezTo>
                    <a:pt x="731" y="22"/>
                    <a:pt x="709" y="0"/>
                    <a:pt x="681" y="0"/>
                  </a:cubicBezTo>
                  <a:close/>
                  <a:moveTo>
                    <a:pt x="684" y="870"/>
                  </a:moveTo>
                  <a:cubicBezTo>
                    <a:pt x="49" y="870"/>
                    <a:pt x="49" y="870"/>
                    <a:pt x="49" y="870"/>
                  </a:cubicBezTo>
                  <a:cubicBezTo>
                    <a:pt x="49" y="44"/>
                    <a:pt x="49" y="44"/>
                    <a:pt x="49" y="44"/>
                  </a:cubicBezTo>
                  <a:cubicBezTo>
                    <a:pt x="684" y="44"/>
                    <a:pt x="684" y="44"/>
                    <a:pt x="684" y="44"/>
                  </a:cubicBezTo>
                  <a:cubicBezTo>
                    <a:pt x="684" y="870"/>
                    <a:pt x="684" y="870"/>
                    <a:pt x="684" y="870"/>
                  </a:cubicBezTo>
                  <a:cubicBezTo>
                    <a:pt x="684" y="870"/>
                    <a:pt x="684" y="870"/>
                    <a:pt x="684" y="87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sz="3200" noProof="0" dirty="0"/>
            </a:p>
          </p:txBody>
        </p:sp>
        <p:sp>
          <p:nvSpPr>
            <p:cNvPr id="131" name="Freeform 8"/>
            <p:cNvSpPr>
              <a:spLocks/>
            </p:cNvSpPr>
            <p:nvPr userDrawn="1"/>
          </p:nvSpPr>
          <p:spPr bwMode="auto">
            <a:xfrm>
              <a:off x="3968997" y="2382811"/>
              <a:ext cx="1221983" cy="1586613"/>
            </a:xfrm>
            <a:custGeom>
              <a:avLst/>
              <a:gdLst>
                <a:gd name="T0" fmla="*/ 0 w 1431"/>
                <a:gd name="T1" fmla="*/ 0 h 1858"/>
                <a:gd name="T2" fmla="*/ 1431 w 1431"/>
                <a:gd name="T3" fmla="*/ 0 h 1858"/>
                <a:gd name="T4" fmla="*/ 1431 w 1431"/>
                <a:gd name="T5" fmla="*/ 1858 h 1858"/>
                <a:gd name="T6" fmla="*/ 0 w 1431"/>
                <a:gd name="T7" fmla="*/ 1858 h 1858"/>
                <a:gd name="T8" fmla="*/ 0 w 1431"/>
                <a:gd name="T9" fmla="*/ 0 h 1858"/>
                <a:gd name="T10" fmla="*/ 0 w 1431"/>
                <a:gd name="T11" fmla="*/ 0 h 1858"/>
              </a:gdLst>
              <a:ahLst/>
              <a:cxnLst>
                <a:cxn ang="0">
                  <a:pos x="T0" y="T1"/>
                </a:cxn>
                <a:cxn ang="0">
                  <a:pos x="T2" y="T3"/>
                </a:cxn>
                <a:cxn ang="0">
                  <a:pos x="T4" y="T5"/>
                </a:cxn>
                <a:cxn ang="0">
                  <a:pos x="T6" y="T7"/>
                </a:cxn>
                <a:cxn ang="0">
                  <a:pos x="T8" y="T9"/>
                </a:cxn>
                <a:cxn ang="0">
                  <a:pos x="T10" y="T11"/>
                </a:cxn>
              </a:cxnLst>
              <a:rect l="0" t="0" r="r" b="b"/>
              <a:pathLst>
                <a:path w="1431" h="1858">
                  <a:moveTo>
                    <a:pt x="0" y="0"/>
                  </a:moveTo>
                  <a:lnTo>
                    <a:pt x="1431" y="0"/>
                  </a:lnTo>
                  <a:lnTo>
                    <a:pt x="1431" y="1858"/>
                  </a:lnTo>
                  <a:lnTo>
                    <a:pt x="0" y="1858"/>
                  </a:lnTo>
                  <a:lnTo>
                    <a:pt x="0"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32" name="Freeform 9"/>
            <p:cNvSpPr>
              <a:spLocks/>
            </p:cNvSpPr>
            <p:nvPr userDrawn="1"/>
          </p:nvSpPr>
          <p:spPr bwMode="auto">
            <a:xfrm>
              <a:off x="3964727" y="2375980"/>
              <a:ext cx="1220275" cy="1585759"/>
            </a:xfrm>
            <a:custGeom>
              <a:avLst/>
              <a:gdLst>
                <a:gd name="T0" fmla="*/ 0 w 1429"/>
                <a:gd name="T1" fmla="*/ 0 h 1857"/>
                <a:gd name="T2" fmla="*/ 1429 w 1429"/>
                <a:gd name="T3" fmla="*/ 0 h 1857"/>
                <a:gd name="T4" fmla="*/ 1429 w 1429"/>
                <a:gd name="T5" fmla="*/ 1857 h 1857"/>
                <a:gd name="T6" fmla="*/ 0 w 1429"/>
                <a:gd name="T7" fmla="*/ 1857 h 1857"/>
                <a:gd name="T8" fmla="*/ 0 w 1429"/>
                <a:gd name="T9" fmla="*/ 0 h 1857"/>
                <a:gd name="T10" fmla="*/ 0 w 1429"/>
                <a:gd name="T11" fmla="*/ 0 h 1857"/>
              </a:gdLst>
              <a:ahLst/>
              <a:cxnLst>
                <a:cxn ang="0">
                  <a:pos x="T0" y="T1"/>
                </a:cxn>
                <a:cxn ang="0">
                  <a:pos x="T2" y="T3"/>
                </a:cxn>
                <a:cxn ang="0">
                  <a:pos x="T4" y="T5"/>
                </a:cxn>
                <a:cxn ang="0">
                  <a:pos x="T6" y="T7"/>
                </a:cxn>
                <a:cxn ang="0">
                  <a:pos x="T8" y="T9"/>
                </a:cxn>
                <a:cxn ang="0">
                  <a:pos x="T10" y="T11"/>
                </a:cxn>
              </a:cxnLst>
              <a:rect l="0" t="0" r="r" b="b"/>
              <a:pathLst>
                <a:path w="1429" h="1857">
                  <a:moveTo>
                    <a:pt x="0" y="0"/>
                  </a:moveTo>
                  <a:lnTo>
                    <a:pt x="1429" y="0"/>
                  </a:lnTo>
                  <a:lnTo>
                    <a:pt x="1429" y="1857"/>
                  </a:lnTo>
                  <a:lnTo>
                    <a:pt x="0" y="1857"/>
                  </a:lnTo>
                  <a:lnTo>
                    <a:pt x="0" y="0"/>
                  </a:lnTo>
                  <a:lnTo>
                    <a:pt x="0" y="0"/>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33" name="Freeform 10"/>
            <p:cNvSpPr>
              <a:spLocks/>
            </p:cNvSpPr>
            <p:nvPr userDrawn="1"/>
          </p:nvSpPr>
          <p:spPr bwMode="auto">
            <a:xfrm>
              <a:off x="3959603" y="2370002"/>
              <a:ext cx="1220275" cy="1588321"/>
            </a:xfrm>
            <a:custGeom>
              <a:avLst/>
              <a:gdLst>
                <a:gd name="T0" fmla="*/ 0 w 1429"/>
                <a:gd name="T1" fmla="*/ 0 h 1860"/>
                <a:gd name="T2" fmla="*/ 1429 w 1429"/>
                <a:gd name="T3" fmla="*/ 0 h 1860"/>
                <a:gd name="T4" fmla="*/ 1429 w 1429"/>
                <a:gd name="T5" fmla="*/ 1860 h 1860"/>
                <a:gd name="T6" fmla="*/ 0 w 1429"/>
                <a:gd name="T7" fmla="*/ 1860 h 1860"/>
                <a:gd name="T8" fmla="*/ 0 w 1429"/>
                <a:gd name="T9" fmla="*/ 0 h 1860"/>
                <a:gd name="T10" fmla="*/ 0 w 1429"/>
                <a:gd name="T11" fmla="*/ 0 h 1860"/>
              </a:gdLst>
              <a:ahLst/>
              <a:cxnLst>
                <a:cxn ang="0">
                  <a:pos x="T0" y="T1"/>
                </a:cxn>
                <a:cxn ang="0">
                  <a:pos x="T2" y="T3"/>
                </a:cxn>
                <a:cxn ang="0">
                  <a:pos x="T4" y="T5"/>
                </a:cxn>
                <a:cxn ang="0">
                  <a:pos x="T6" y="T7"/>
                </a:cxn>
                <a:cxn ang="0">
                  <a:pos x="T8" y="T9"/>
                </a:cxn>
                <a:cxn ang="0">
                  <a:pos x="T10" y="T11"/>
                </a:cxn>
              </a:cxnLst>
              <a:rect l="0" t="0" r="r" b="b"/>
              <a:pathLst>
                <a:path w="1429" h="1860">
                  <a:moveTo>
                    <a:pt x="0" y="0"/>
                  </a:moveTo>
                  <a:lnTo>
                    <a:pt x="1429" y="0"/>
                  </a:lnTo>
                  <a:lnTo>
                    <a:pt x="1429" y="1860"/>
                  </a:lnTo>
                  <a:lnTo>
                    <a:pt x="0" y="186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34" name="Freeform 11"/>
            <p:cNvSpPr>
              <a:spLocks/>
            </p:cNvSpPr>
            <p:nvPr userDrawn="1"/>
          </p:nvSpPr>
          <p:spPr bwMode="auto">
            <a:xfrm>
              <a:off x="4243964" y="2241912"/>
              <a:ext cx="648992" cy="134068"/>
            </a:xfrm>
            <a:custGeom>
              <a:avLst/>
              <a:gdLst>
                <a:gd name="T0" fmla="*/ 344 w 344"/>
                <a:gd name="T1" fmla="*/ 71 h 71"/>
                <a:gd name="T2" fmla="*/ 0 w 344"/>
                <a:gd name="T3" fmla="*/ 71 h 71"/>
                <a:gd name="T4" fmla="*/ 19 w 344"/>
                <a:gd name="T5" fmla="*/ 27 h 71"/>
                <a:gd name="T6" fmla="*/ 73 w 344"/>
                <a:gd name="T7" fmla="*/ 0 h 71"/>
                <a:gd name="T8" fmla="*/ 272 w 344"/>
                <a:gd name="T9" fmla="*/ 0 h 71"/>
                <a:gd name="T10" fmla="*/ 325 w 344"/>
                <a:gd name="T11" fmla="*/ 27 h 71"/>
                <a:gd name="T12" fmla="*/ 344 w 344"/>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344" h="71">
                  <a:moveTo>
                    <a:pt x="344" y="71"/>
                  </a:moveTo>
                  <a:cubicBezTo>
                    <a:pt x="0" y="71"/>
                    <a:pt x="0" y="71"/>
                    <a:pt x="0" y="71"/>
                  </a:cubicBezTo>
                  <a:cubicBezTo>
                    <a:pt x="0" y="58"/>
                    <a:pt x="7" y="41"/>
                    <a:pt x="19" y="27"/>
                  </a:cubicBezTo>
                  <a:cubicBezTo>
                    <a:pt x="33" y="12"/>
                    <a:pt x="51" y="0"/>
                    <a:pt x="73" y="0"/>
                  </a:cubicBezTo>
                  <a:cubicBezTo>
                    <a:pt x="272" y="0"/>
                    <a:pt x="272" y="0"/>
                    <a:pt x="272" y="0"/>
                  </a:cubicBezTo>
                  <a:cubicBezTo>
                    <a:pt x="293" y="0"/>
                    <a:pt x="311" y="12"/>
                    <a:pt x="325" y="27"/>
                  </a:cubicBezTo>
                  <a:cubicBezTo>
                    <a:pt x="337" y="41"/>
                    <a:pt x="344" y="58"/>
                    <a:pt x="344" y="7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35" name="Freeform 12"/>
            <p:cNvSpPr>
              <a:spLocks/>
            </p:cNvSpPr>
            <p:nvPr userDrawn="1"/>
          </p:nvSpPr>
          <p:spPr bwMode="auto">
            <a:xfrm>
              <a:off x="4243964" y="2375980"/>
              <a:ext cx="648992" cy="28180"/>
            </a:xfrm>
            <a:custGeom>
              <a:avLst/>
              <a:gdLst>
                <a:gd name="T0" fmla="*/ 0 w 760"/>
                <a:gd name="T1" fmla="*/ 0 h 33"/>
                <a:gd name="T2" fmla="*/ 760 w 760"/>
                <a:gd name="T3" fmla="*/ 0 h 33"/>
                <a:gd name="T4" fmla="*/ 760 w 760"/>
                <a:gd name="T5" fmla="*/ 33 h 33"/>
                <a:gd name="T6" fmla="*/ 0 w 760"/>
                <a:gd name="T7" fmla="*/ 33 h 33"/>
                <a:gd name="T8" fmla="*/ 0 w 760"/>
                <a:gd name="T9" fmla="*/ 0 h 33"/>
                <a:gd name="T10" fmla="*/ 0 w 760"/>
                <a:gd name="T11" fmla="*/ 0 h 33"/>
              </a:gdLst>
              <a:ahLst/>
              <a:cxnLst>
                <a:cxn ang="0">
                  <a:pos x="T0" y="T1"/>
                </a:cxn>
                <a:cxn ang="0">
                  <a:pos x="T2" y="T3"/>
                </a:cxn>
                <a:cxn ang="0">
                  <a:pos x="T4" y="T5"/>
                </a:cxn>
                <a:cxn ang="0">
                  <a:pos x="T6" y="T7"/>
                </a:cxn>
                <a:cxn ang="0">
                  <a:pos x="T8" y="T9"/>
                </a:cxn>
                <a:cxn ang="0">
                  <a:pos x="T10" y="T11"/>
                </a:cxn>
              </a:cxnLst>
              <a:rect l="0" t="0" r="r" b="b"/>
              <a:pathLst>
                <a:path w="760" h="33">
                  <a:moveTo>
                    <a:pt x="0" y="0"/>
                  </a:moveTo>
                  <a:lnTo>
                    <a:pt x="760" y="0"/>
                  </a:lnTo>
                  <a:lnTo>
                    <a:pt x="760" y="33"/>
                  </a:lnTo>
                  <a:lnTo>
                    <a:pt x="0" y="33"/>
                  </a:lnTo>
                  <a:lnTo>
                    <a:pt x="0" y="0"/>
                  </a:lnTo>
                  <a:lnTo>
                    <a:pt x="0" y="0"/>
                  </a:ln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36" name="Freeform 13"/>
            <p:cNvSpPr>
              <a:spLocks noEditPoints="1"/>
            </p:cNvSpPr>
            <p:nvPr userDrawn="1"/>
          </p:nvSpPr>
          <p:spPr bwMode="auto">
            <a:xfrm>
              <a:off x="4498437" y="2098451"/>
              <a:ext cx="140046" cy="143461"/>
            </a:xfrm>
            <a:custGeom>
              <a:avLst/>
              <a:gdLst>
                <a:gd name="T0" fmla="*/ 37 w 74"/>
                <a:gd name="T1" fmla="*/ 0 h 76"/>
                <a:gd name="T2" fmla="*/ 0 w 74"/>
                <a:gd name="T3" fmla="*/ 38 h 76"/>
                <a:gd name="T4" fmla="*/ 0 w 74"/>
                <a:gd name="T5" fmla="*/ 76 h 76"/>
                <a:gd name="T6" fmla="*/ 74 w 74"/>
                <a:gd name="T7" fmla="*/ 76 h 76"/>
                <a:gd name="T8" fmla="*/ 74 w 74"/>
                <a:gd name="T9" fmla="*/ 38 h 76"/>
                <a:gd name="T10" fmla="*/ 37 w 74"/>
                <a:gd name="T11" fmla="*/ 0 h 76"/>
                <a:gd name="T12" fmla="*/ 37 w 74"/>
                <a:gd name="T13" fmla="*/ 61 h 76"/>
                <a:gd name="T14" fmla="*/ 14 w 74"/>
                <a:gd name="T15" fmla="*/ 38 h 76"/>
                <a:gd name="T16" fmla="*/ 37 w 74"/>
                <a:gd name="T17" fmla="*/ 15 h 76"/>
                <a:gd name="T18" fmla="*/ 60 w 74"/>
                <a:gd name="T19" fmla="*/ 38 h 76"/>
                <a:gd name="T20" fmla="*/ 37 w 74"/>
                <a:gd name="T21" fmla="*/ 6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6">
                  <a:moveTo>
                    <a:pt x="37" y="0"/>
                  </a:moveTo>
                  <a:cubicBezTo>
                    <a:pt x="16" y="0"/>
                    <a:pt x="0" y="17"/>
                    <a:pt x="0" y="38"/>
                  </a:cubicBezTo>
                  <a:cubicBezTo>
                    <a:pt x="0" y="76"/>
                    <a:pt x="0" y="76"/>
                    <a:pt x="0" y="76"/>
                  </a:cubicBezTo>
                  <a:cubicBezTo>
                    <a:pt x="74" y="76"/>
                    <a:pt x="74" y="76"/>
                    <a:pt x="74" y="76"/>
                  </a:cubicBezTo>
                  <a:cubicBezTo>
                    <a:pt x="74" y="38"/>
                    <a:pt x="74" y="38"/>
                    <a:pt x="74" y="38"/>
                  </a:cubicBezTo>
                  <a:cubicBezTo>
                    <a:pt x="74" y="17"/>
                    <a:pt x="58" y="0"/>
                    <a:pt x="37" y="0"/>
                  </a:cubicBezTo>
                  <a:close/>
                  <a:moveTo>
                    <a:pt x="37" y="61"/>
                  </a:moveTo>
                  <a:cubicBezTo>
                    <a:pt x="24" y="61"/>
                    <a:pt x="14" y="51"/>
                    <a:pt x="14" y="38"/>
                  </a:cubicBezTo>
                  <a:cubicBezTo>
                    <a:pt x="14" y="26"/>
                    <a:pt x="24" y="15"/>
                    <a:pt x="37" y="15"/>
                  </a:cubicBezTo>
                  <a:cubicBezTo>
                    <a:pt x="50" y="15"/>
                    <a:pt x="60" y="26"/>
                    <a:pt x="60" y="38"/>
                  </a:cubicBezTo>
                  <a:cubicBezTo>
                    <a:pt x="60" y="51"/>
                    <a:pt x="50" y="61"/>
                    <a:pt x="37" y="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37" name="Freeform 14"/>
            <p:cNvSpPr>
              <a:spLocks/>
            </p:cNvSpPr>
            <p:nvPr userDrawn="1"/>
          </p:nvSpPr>
          <p:spPr bwMode="auto">
            <a:xfrm>
              <a:off x="3910075" y="2330721"/>
              <a:ext cx="2001627" cy="2161312"/>
            </a:xfrm>
            <a:custGeom>
              <a:avLst/>
              <a:gdLst>
                <a:gd name="T0" fmla="*/ 1061 w 1061"/>
                <a:gd name="T1" fmla="*/ 433 h 1146"/>
                <a:gd name="T2" fmla="*/ 348 w 1061"/>
                <a:gd name="T3" fmla="*/ 1146 h 1146"/>
                <a:gd name="T4" fmla="*/ 248 w 1061"/>
                <a:gd name="T5" fmla="*/ 1139 h 1146"/>
                <a:gd name="T6" fmla="*/ 0 w 1061"/>
                <a:gd name="T7" fmla="*/ 891 h 1146"/>
                <a:gd name="T8" fmla="*/ 33 w 1061"/>
                <a:gd name="T9" fmla="*/ 904 h 1146"/>
                <a:gd name="T10" fmla="*/ 664 w 1061"/>
                <a:gd name="T11" fmla="*/ 904 h 1146"/>
                <a:gd name="T12" fmla="*/ 714 w 1061"/>
                <a:gd name="T13" fmla="*/ 852 h 1146"/>
                <a:gd name="T14" fmla="*/ 714 w 1061"/>
                <a:gd name="T15" fmla="*/ 36 h 1146"/>
                <a:gd name="T16" fmla="*/ 699 w 1061"/>
                <a:gd name="T17" fmla="*/ 0 h 1146"/>
                <a:gd name="T18" fmla="*/ 699 w 1061"/>
                <a:gd name="T19" fmla="*/ 0 h 1146"/>
                <a:gd name="T20" fmla="*/ 1056 w 1061"/>
                <a:gd name="T21" fmla="*/ 355 h 1146"/>
                <a:gd name="T22" fmla="*/ 1061 w 1061"/>
                <a:gd name="T23" fmla="*/ 433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1" h="1146">
                  <a:moveTo>
                    <a:pt x="1061" y="433"/>
                  </a:moveTo>
                  <a:cubicBezTo>
                    <a:pt x="1061" y="826"/>
                    <a:pt x="741" y="1146"/>
                    <a:pt x="348" y="1146"/>
                  </a:cubicBezTo>
                  <a:cubicBezTo>
                    <a:pt x="314" y="1146"/>
                    <a:pt x="281" y="1144"/>
                    <a:pt x="248" y="1139"/>
                  </a:cubicBezTo>
                  <a:cubicBezTo>
                    <a:pt x="0" y="891"/>
                    <a:pt x="0" y="891"/>
                    <a:pt x="0" y="891"/>
                  </a:cubicBezTo>
                  <a:cubicBezTo>
                    <a:pt x="9" y="899"/>
                    <a:pt x="20" y="904"/>
                    <a:pt x="33" y="904"/>
                  </a:cubicBezTo>
                  <a:cubicBezTo>
                    <a:pt x="664" y="904"/>
                    <a:pt x="664" y="904"/>
                    <a:pt x="664" y="904"/>
                  </a:cubicBezTo>
                  <a:cubicBezTo>
                    <a:pt x="692" y="904"/>
                    <a:pt x="714" y="880"/>
                    <a:pt x="714" y="852"/>
                  </a:cubicBezTo>
                  <a:cubicBezTo>
                    <a:pt x="714" y="36"/>
                    <a:pt x="714" y="36"/>
                    <a:pt x="714" y="36"/>
                  </a:cubicBezTo>
                  <a:cubicBezTo>
                    <a:pt x="714" y="21"/>
                    <a:pt x="709" y="8"/>
                    <a:pt x="699" y="0"/>
                  </a:cubicBezTo>
                  <a:cubicBezTo>
                    <a:pt x="699" y="0"/>
                    <a:pt x="699" y="0"/>
                    <a:pt x="699" y="0"/>
                  </a:cubicBezTo>
                  <a:cubicBezTo>
                    <a:pt x="1056" y="355"/>
                    <a:pt x="1056" y="355"/>
                    <a:pt x="1056" y="355"/>
                  </a:cubicBezTo>
                  <a:cubicBezTo>
                    <a:pt x="1059" y="381"/>
                    <a:pt x="1061" y="407"/>
                    <a:pt x="1061" y="433"/>
                  </a:cubicBezTo>
                  <a:close/>
                </a:path>
              </a:pathLst>
            </a:custGeom>
            <a:solidFill>
              <a:schemeClr val="accent1">
                <a:lumMod val="90000"/>
              </a:schemeClr>
            </a:solidFill>
            <a:ln>
              <a:noFill/>
            </a:ln>
          </p:spPr>
          <p:txBody>
            <a:bodyPr vert="horz" wrap="square" lIns="91440" tIns="45720" rIns="91440" bIns="45720" numCol="1" anchor="t" anchorCtr="0" compatLnSpc="1">
              <a:prstTxWarp prst="textNoShape">
                <a:avLst/>
              </a:prstTxWarp>
            </a:bodyPr>
            <a:lstStyle/>
            <a:p>
              <a:endParaRPr lang="en-US" sz="3200" noProof="0" dirty="0"/>
            </a:p>
          </p:txBody>
        </p:sp>
        <p:sp>
          <p:nvSpPr>
            <p:cNvPr id="138" name="Oval 15"/>
            <p:cNvSpPr>
              <a:spLocks noChangeArrowheads="1"/>
            </p:cNvSpPr>
            <p:nvPr userDrawn="1"/>
          </p:nvSpPr>
          <p:spPr bwMode="auto">
            <a:xfrm>
              <a:off x="4524909" y="2126631"/>
              <a:ext cx="87102" cy="87101"/>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39" name="Freeform 16"/>
            <p:cNvSpPr>
              <a:spLocks/>
            </p:cNvSpPr>
            <p:nvPr userDrawn="1"/>
          </p:nvSpPr>
          <p:spPr bwMode="auto">
            <a:xfrm>
              <a:off x="4624820" y="2126631"/>
              <a:ext cx="115281" cy="115281"/>
            </a:xfrm>
            <a:custGeom>
              <a:avLst/>
              <a:gdLst>
                <a:gd name="T0" fmla="*/ 8 w 61"/>
                <a:gd name="T1" fmla="*/ 61 h 61"/>
                <a:gd name="T2" fmla="*/ 8 w 61"/>
                <a:gd name="T3" fmla="*/ 23 h 61"/>
                <a:gd name="T4" fmla="*/ 0 w 61"/>
                <a:gd name="T5" fmla="*/ 0 h 61"/>
                <a:gd name="T6" fmla="*/ 61 w 61"/>
                <a:gd name="T7" fmla="*/ 61 h 61"/>
                <a:gd name="T8" fmla="*/ 8 w 61"/>
                <a:gd name="T9" fmla="*/ 61 h 61"/>
                <a:gd name="T10" fmla="*/ 8 w 61"/>
                <a:gd name="T11" fmla="*/ 61 h 61"/>
              </a:gdLst>
              <a:ahLst/>
              <a:cxnLst>
                <a:cxn ang="0">
                  <a:pos x="T0" y="T1"/>
                </a:cxn>
                <a:cxn ang="0">
                  <a:pos x="T2" y="T3"/>
                </a:cxn>
                <a:cxn ang="0">
                  <a:pos x="T4" y="T5"/>
                </a:cxn>
                <a:cxn ang="0">
                  <a:pos x="T6" y="T7"/>
                </a:cxn>
                <a:cxn ang="0">
                  <a:pos x="T8" y="T9"/>
                </a:cxn>
                <a:cxn ang="0">
                  <a:pos x="T10" y="T11"/>
                </a:cxn>
              </a:cxnLst>
              <a:rect l="0" t="0" r="r" b="b"/>
              <a:pathLst>
                <a:path w="61" h="61">
                  <a:moveTo>
                    <a:pt x="8" y="61"/>
                  </a:moveTo>
                  <a:cubicBezTo>
                    <a:pt x="8" y="23"/>
                    <a:pt x="8" y="23"/>
                    <a:pt x="8" y="23"/>
                  </a:cubicBezTo>
                  <a:cubicBezTo>
                    <a:pt x="8" y="15"/>
                    <a:pt x="5" y="6"/>
                    <a:pt x="0" y="0"/>
                  </a:cubicBezTo>
                  <a:cubicBezTo>
                    <a:pt x="61" y="61"/>
                    <a:pt x="61" y="61"/>
                    <a:pt x="61" y="61"/>
                  </a:cubicBezTo>
                  <a:cubicBezTo>
                    <a:pt x="8" y="61"/>
                    <a:pt x="8" y="61"/>
                    <a:pt x="8" y="61"/>
                  </a:cubicBezTo>
                  <a:cubicBezTo>
                    <a:pt x="8" y="61"/>
                    <a:pt x="8" y="61"/>
                    <a:pt x="8" y="61"/>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grpSp>
          <p:nvGrpSpPr>
            <p:cNvPr id="2" name="Group 1"/>
            <p:cNvGrpSpPr/>
            <p:nvPr userDrawn="1"/>
          </p:nvGrpSpPr>
          <p:grpSpPr>
            <a:xfrm>
              <a:off x="4167110" y="2644970"/>
              <a:ext cx="814656" cy="1010206"/>
              <a:chOff x="4167110" y="2644970"/>
              <a:chExt cx="814656" cy="1010206"/>
            </a:xfrm>
            <a:solidFill>
              <a:schemeClr val="accent5"/>
            </a:solidFill>
          </p:grpSpPr>
          <p:sp>
            <p:nvSpPr>
              <p:cNvPr id="140" name="Freeform 17"/>
              <p:cNvSpPr>
                <a:spLocks noEditPoints="1"/>
              </p:cNvSpPr>
              <p:nvPr userDrawn="1"/>
            </p:nvSpPr>
            <p:spPr bwMode="auto">
              <a:xfrm>
                <a:off x="4167110" y="2702183"/>
                <a:ext cx="150293" cy="157978"/>
              </a:xfrm>
              <a:custGeom>
                <a:avLst/>
                <a:gdLst>
                  <a:gd name="T0" fmla="*/ 176 w 176"/>
                  <a:gd name="T1" fmla="*/ 185 h 185"/>
                  <a:gd name="T2" fmla="*/ 0 w 176"/>
                  <a:gd name="T3" fmla="*/ 185 h 185"/>
                  <a:gd name="T4" fmla="*/ 0 w 176"/>
                  <a:gd name="T5" fmla="*/ 0 h 185"/>
                  <a:gd name="T6" fmla="*/ 176 w 176"/>
                  <a:gd name="T7" fmla="*/ 0 h 185"/>
                  <a:gd name="T8" fmla="*/ 176 w 176"/>
                  <a:gd name="T9" fmla="*/ 185 h 185"/>
                  <a:gd name="T10" fmla="*/ 17 w 176"/>
                  <a:gd name="T11" fmla="*/ 168 h 185"/>
                  <a:gd name="T12" fmla="*/ 159 w 176"/>
                  <a:gd name="T13" fmla="*/ 168 h 185"/>
                  <a:gd name="T14" fmla="*/ 159 w 176"/>
                  <a:gd name="T15" fmla="*/ 17 h 185"/>
                  <a:gd name="T16" fmla="*/ 17 w 176"/>
                  <a:gd name="T17" fmla="*/ 17 h 185"/>
                  <a:gd name="T18" fmla="*/ 17 w 176"/>
                  <a:gd name="T19" fmla="*/ 16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85">
                    <a:moveTo>
                      <a:pt x="176" y="185"/>
                    </a:moveTo>
                    <a:lnTo>
                      <a:pt x="0" y="185"/>
                    </a:lnTo>
                    <a:lnTo>
                      <a:pt x="0" y="0"/>
                    </a:lnTo>
                    <a:lnTo>
                      <a:pt x="176" y="0"/>
                    </a:lnTo>
                    <a:lnTo>
                      <a:pt x="176" y="185"/>
                    </a:lnTo>
                    <a:close/>
                    <a:moveTo>
                      <a:pt x="17" y="168"/>
                    </a:moveTo>
                    <a:lnTo>
                      <a:pt x="159" y="168"/>
                    </a:lnTo>
                    <a:lnTo>
                      <a:pt x="159" y="17"/>
                    </a:lnTo>
                    <a:lnTo>
                      <a:pt x="17" y="17"/>
                    </a:lnTo>
                    <a:lnTo>
                      <a:pt x="17"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1" name="Rectangle 18"/>
              <p:cNvSpPr>
                <a:spLocks noChangeArrowheads="1"/>
              </p:cNvSpPr>
              <p:nvPr userDrawn="1"/>
            </p:nvSpPr>
            <p:spPr bwMode="auto">
              <a:xfrm>
                <a:off x="4453179" y="2777330"/>
                <a:ext cx="528587"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2" name="Rectangle 19"/>
              <p:cNvSpPr>
                <a:spLocks noChangeArrowheads="1"/>
              </p:cNvSpPr>
              <p:nvPr userDrawn="1"/>
            </p:nvSpPr>
            <p:spPr bwMode="auto">
              <a:xfrm>
                <a:off x="4453179" y="2845645"/>
                <a:ext cx="528587"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3" name="Rectangle 20"/>
              <p:cNvSpPr>
                <a:spLocks noChangeArrowheads="1"/>
              </p:cNvSpPr>
              <p:nvPr userDrawn="1"/>
            </p:nvSpPr>
            <p:spPr bwMode="auto">
              <a:xfrm>
                <a:off x="4453179" y="2702183"/>
                <a:ext cx="264720"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4" name="Freeform 21"/>
              <p:cNvSpPr>
                <a:spLocks/>
              </p:cNvSpPr>
              <p:nvPr userDrawn="1"/>
            </p:nvSpPr>
            <p:spPr bwMode="auto">
              <a:xfrm>
                <a:off x="4184189" y="2644970"/>
                <a:ext cx="216900" cy="171641"/>
              </a:xfrm>
              <a:custGeom>
                <a:avLst/>
                <a:gdLst>
                  <a:gd name="T0" fmla="*/ 33 w 115"/>
                  <a:gd name="T1" fmla="*/ 91 h 91"/>
                  <a:gd name="T2" fmla="*/ 26 w 115"/>
                  <a:gd name="T3" fmla="*/ 89 h 91"/>
                  <a:gd name="T4" fmla="*/ 4 w 115"/>
                  <a:gd name="T5" fmla="*/ 66 h 91"/>
                  <a:gd name="T6" fmla="*/ 4 w 115"/>
                  <a:gd name="T7" fmla="*/ 54 h 91"/>
                  <a:gd name="T8" fmla="*/ 16 w 115"/>
                  <a:gd name="T9" fmla="*/ 54 h 91"/>
                  <a:gd name="T10" fmla="*/ 33 w 115"/>
                  <a:gd name="T11" fmla="*/ 70 h 91"/>
                  <a:gd name="T12" fmla="*/ 99 w 115"/>
                  <a:gd name="T13" fmla="*/ 4 h 91"/>
                  <a:gd name="T14" fmla="*/ 111 w 115"/>
                  <a:gd name="T15" fmla="*/ 4 h 91"/>
                  <a:gd name="T16" fmla="*/ 111 w 115"/>
                  <a:gd name="T17" fmla="*/ 17 h 91"/>
                  <a:gd name="T18" fmla="*/ 39 w 115"/>
                  <a:gd name="T19" fmla="*/ 89 h 91"/>
                  <a:gd name="T20" fmla="*/ 33 w 11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91">
                    <a:moveTo>
                      <a:pt x="33" y="91"/>
                    </a:moveTo>
                    <a:cubicBezTo>
                      <a:pt x="30" y="91"/>
                      <a:pt x="28" y="91"/>
                      <a:pt x="26" y="89"/>
                    </a:cubicBezTo>
                    <a:cubicBezTo>
                      <a:pt x="4" y="66"/>
                      <a:pt x="4" y="66"/>
                      <a:pt x="4" y="66"/>
                    </a:cubicBezTo>
                    <a:cubicBezTo>
                      <a:pt x="0" y="63"/>
                      <a:pt x="0" y="57"/>
                      <a:pt x="4" y="54"/>
                    </a:cubicBezTo>
                    <a:cubicBezTo>
                      <a:pt x="7" y="50"/>
                      <a:pt x="13" y="50"/>
                      <a:pt x="16" y="54"/>
                    </a:cubicBezTo>
                    <a:cubicBezTo>
                      <a:pt x="33" y="70"/>
                      <a:pt x="33" y="70"/>
                      <a:pt x="33" y="70"/>
                    </a:cubicBezTo>
                    <a:cubicBezTo>
                      <a:pt x="99" y="4"/>
                      <a:pt x="99" y="4"/>
                      <a:pt x="99" y="4"/>
                    </a:cubicBezTo>
                    <a:cubicBezTo>
                      <a:pt x="102" y="0"/>
                      <a:pt x="108" y="0"/>
                      <a:pt x="111" y="4"/>
                    </a:cubicBezTo>
                    <a:cubicBezTo>
                      <a:pt x="115" y="7"/>
                      <a:pt x="115" y="13"/>
                      <a:pt x="111" y="17"/>
                    </a:cubicBezTo>
                    <a:cubicBezTo>
                      <a:pt x="39" y="89"/>
                      <a:pt x="39" y="89"/>
                      <a:pt x="39" y="89"/>
                    </a:cubicBezTo>
                    <a:cubicBezTo>
                      <a:pt x="37" y="91"/>
                      <a:pt x="35" y="91"/>
                      <a:pt x="3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5" name="Freeform 22"/>
              <p:cNvSpPr>
                <a:spLocks noEditPoints="1"/>
              </p:cNvSpPr>
              <p:nvPr userDrawn="1"/>
            </p:nvSpPr>
            <p:spPr bwMode="auto">
              <a:xfrm>
                <a:off x="4167110" y="2966050"/>
                <a:ext cx="150293" cy="157978"/>
              </a:xfrm>
              <a:custGeom>
                <a:avLst/>
                <a:gdLst>
                  <a:gd name="T0" fmla="*/ 176 w 176"/>
                  <a:gd name="T1" fmla="*/ 185 h 185"/>
                  <a:gd name="T2" fmla="*/ 0 w 176"/>
                  <a:gd name="T3" fmla="*/ 185 h 185"/>
                  <a:gd name="T4" fmla="*/ 0 w 176"/>
                  <a:gd name="T5" fmla="*/ 0 h 185"/>
                  <a:gd name="T6" fmla="*/ 176 w 176"/>
                  <a:gd name="T7" fmla="*/ 0 h 185"/>
                  <a:gd name="T8" fmla="*/ 176 w 176"/>
                  <a:gd name="T9" fmla="*/ 185 h 185"/>
                  <a:gd name="T10" fmla="*/ 17 w 176"/>
                  <a:gd name="T11" fmla="*/ 168 h 185"/>
                  <a:gd name="T12" fmla="*/ 159 w 176"/>
                  <a:gd name="T13" fmla="*/ 168 h 185"/>
                  <a:gd name="T14" fmla="*/ 159 w 176"/>
                  <a:gd name="T15" fmla="*/ 18 h 185"/>
                  <a:gd name="T16" fmla="*/ 17 w 176"/>
                  <a:gd name="T17" fmla="*/ 18 h 185"/>
                  <a:gd name="T18" fmla="*/ 17 w 176"/>
                  <a:gd name="T19" fmla="*/ 16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85">
                    <a:moveTo>
                      <a:pt x="176" y="185"/>
                    </a:moveTo>
                    <a:lnTo>
                      <a:pt x="0" y="185"/>
                    </a:lnTo>
                    <a:lnTo>
                      <a:pt x="0" y="0"/>
                    </a:lnTo>
                    <a:lnTo>
                      <a:pt x="176" y="0"/>
                    </a:lnTo>
                    <a:lnTo>
                      <a:pt x="176" y="185"/>
                    </a:lnTo>
                    <a:close/>
                    <a:moveTo>
                      <a:pt x="17" y="168"/>
                    </a:moveTo>
                    <a:lnTo>
                      <a:pt x="159" y="168"/>
                    </a:lnTo>
                    <a:lnTo>
                      <a:pt x="159" y="18"/>
                    </a:lnTo>
                    <a:lnTo>
                      <a:pt x="17" y="18"/>
                    </a:lnTo>
                    <a:lnTo>
                      <a:pt x="17"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6" name="Rectangle 23"/>
              <p:cNvSpPr>
                <a:spLocks noChangeArrowheads="1"/>
              </p:cNvSpPr>
              <p:nvPr userDrawn="1"/>
            </p:nvSpPr>
            <p:spPr bwMode="auto">
              <a:xfrm>
                <a:off x="4453179" y="3041196"/>
                <a:ext cx="528587"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7" name="Rectangle 24"/>
              <p:cNvSpPr>
                <a:spLocks noChangeArrowheads="1"/>
              </p:cNvSpPr>
              <p:nvPr userDrawn="1"/>
            </p:nvSpPr>
            <p:spPr bwMode="auto">
              <a:xfrm>
                <a:off x="4453179" y="3109511"/>
                <a:ext cx="528587"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8" name="Rectangle 25"/>
              <p:cNvSpPr>
                <a:spLocks noChangeArrowheads="1"/>
              </p:cNvSpPr>
              <p:nvPr userDrawn="1"/>
            </p:nvSpPr>
            <p:spPr bwMode="auto">
              <a:xfrm>
                <a:off x="4453179" y="2966050"/>
                <a:ext cx="264720"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49" name="Freeform 26"/>
              <p:cNvSpPr>
                <a:spLocks/>
              </p:cNvSpPr>
              <p:nvPr userDrawn="1"/>
            </p:nvSpPr>
            <p:spPr bwMode="auto">
              <a:xfrm>
                <a:off x="4184189" y="2907128"/>
                <a:ext cx="216900" cy="171641"/>
              </a:xfrm>
              <a:custGeom>
                <a:avLst/>
                <a:gdLst>
                  <a:gd name="T0" fmla="*/ 33 w 115"/>
                  <a:gd name="T1" fmla="*/ 91 h 91"/>
                  <a:gd name="T2" fmla="*/ 26 w 115"/>
                  <a:gd name="T3" fmla="*/ 89 h 91"/>
                  <a:gd name="T4" fmla="*/ 4 w 115"/>
                  <a:gd name="T5" fmla="*/ 66 h 91"/>
                  <a:gd name="T6" fmla="*/ 4 w 115"/>
                  <a:gd name="T7" fmla="*/ 53 h 91"/>
                  <a:gd name="T8" fmla="*/ 16 w 115"/>
                  <a:gd name="T9" fmla="*/ 53 h 91"/>
                  <a:gd name="T10" fmla="*/ 33 w 115"/>
                  <a:gd name="T11" fmla="*/ 70 h 91"/>
                  <a:gd name="T12" fmla="*/ 99 w 115"/>
                  <a:gd name="T13" fmla="*/ 4 h 91"/>
                  <a:gd name="T14" fmla="*/ 111 w 115"/>
                  <a:gd name="T15" fmla="*/ 4 h 91"/>
                  <a:gd name="T16" fmla="*/ 111 w 115"/>
                  <a:gd name="T17" fmla="*/ 16 h 91"/>
                  <a:gd name="T18" fmla="*/ 39 w 115"/>
                  <a:gd name="T19" fmla="*/ 89 h 91"/>
                  <a:gd name="T20" fmla="*/ 33 w 11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91">
                    <a:moveTo>
                      <a:pt x="33" y="91"/>
                    </a:moveTo>
                    <a:cubicBezTo>
                      <a:pt x="30" y="91"/>
                      <a:pt x="28" y="90"/>
                      <a:pt x="26" y="89"/>
                    </a:cubicBezTo>
                    <a:cubicBezTo>
                      <a:pt x="4" y="66"/>
                      <a:pt x="4" y="66"/>
                      <a:pt x="4" y="66"/>
                    </a:cubicBezTo>
                    <a:cubicBezTo>
                      <a:pt x="0" y="62"/>
                      <a:pt x="0" y="57"/>
                      <a:pt x="4" y="53"/>
                    </a:cubicBezTo>
                    <a:cubicBezTo>
                      <a:pt x="7" y="50"/>
                      <a:pt x="13" y="50"/>
                      <a:pt x="16" y="53"/>
                    </a:cubicBezTo>
                    <a:cubicBezTo>
                      <a:pt x="33" y="70"/>
                      <a:pt x="33" y="70"/>
                      <a:pt x="33" y="70"/>
                    </a:cubicBezTo>
                    <a:cubicBezTo>
                      <a:pt x="99" y="4"/>
                      <a:pt x="99" y="4"/>
                      <a:pt x="99" y="4"/>
                    </a:cubicBezTo>
                    <a:cubicBezTo>
                      <a:pt x="102" y="0"/>
                      <a:pt x="108" y="0"/>
                      <a:pt x="111" y="4"/>
                    </a:cubicBezTo>
                    <a:cubicBezTo>
                      <a:pt x="115" y="7"/>
                      <a:pt x="115" y="13"/>
                      <a:pt x="111" y="16"/>
                    </a:cubicBezTo>
                    <a:cubicBezTo>
                      <a:pt x="39" y="89"/>
                      <a:pt x="39" y="89"/>
                      <a:pt x="39" y="89"/>
                    </a:cubicBezTo>
                    <a:cubicBezTo>
                      <a:pt x="37" y="90"/>
                      <a:pt x="35" y="91"/>
                      <a:pt x="3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0" name="Freeform 27"/>
              <p:cNvSpPr>
                <a:spLocks noEditPoints="1"/>
              </p:cNvSpPr>
              <p:nvPr userDrawn="1"/>
            </p:nvSpPr>
            <p:spPr bwMode="auto">
              <a:xfrm>
                <a:off x="4167110" y="3229916"/>
                <a:ext cx="150293" cy="158832"/>
              </a:xfrm>
              <a:custGeom>
                <a:avLst/>
                <a:gdLst>
                  <a:gd name="T0" fmla="*/ 176 w 176"/>
                  <a:gd name="T1" fmla="*/ 186 h 186"/>
                  <a:gd name="T2" fmla="*/ 0 w 176"/>
                  <a:gd name="T3" fmla="*/ 186 h 186"/>
                  <a:gd name="T4" fmla="*/ 0 w 176"/>
                  <a:gd name="T5" fmla="*/ 0 h 186"/>
                  <a:gd name="T6" fmla="*/ 176 w 176"/>
                  <a:gd name="T7" fmla="*/ 0 h 186"/>
                  <a:gd name="T8" fmla="*/ 176 w 176"/>
                  <a:gd name="T9" fmla="*/ 186 h 186"/>
                  <a:gd name="T10" fmla="*/ 17 w 176"/>
                  <a:gd name="T11" fmla="*/ 168 h 186"/>
                  <a:gd name="T12" fmla="*/ 159 w 176"/>
                  <a:gd name="T13" fmla="*/ 168 h 186"/>
                  <a:gd name="T14" fmla="*/ 159 w 176"/>
                  <a:gd name="T15" fmla="*/ 18 h 186"/>
                  <a:gd name="T16" fmla="*/ 17 w 176"/>
                  <a:gd name="T17" fmla="*/ 18 h 186"/>
                  <a:gd name="T18" fmla="*/ 17 w 176"/>
                  <a:gd name="T19" fmla="*/ 16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86">
                    <a:moveTo>
                      <a:pt x="176" y="186"/>
                    </a:moveTo>
                    <a:lnTo>
                      <a:pt x="0" y="186"/>
                    </a:lnTo>
                    <a:lnTo>
                      <a:pt x="0" y="0"/>
                    </a:lnTo>
                    <a:lnTo>
                      <a:pt x="176" y="0"/>
                    </a:lnTo>
                    <a:lnTo>
                      <a:pt x="176" y="186"/>
                    </a:lnTo>
                    <a:close/>
                    <a:moveTo>
                      <a:pt x="17" y="168"/>
                    </a:moveTo>
                    <a:lnTo>
                      <a:pt x="159" y="168"/>
                    </a:lnTo>
                    <a:lnTo>
                      <a:pt x="159" y="18"/>
                    </a:lnTo>
                    <a:lnTo>
                      <a:pt x="17" y="18"/>
                    </a:lnTo>
                    <a:lnTo>
                      <a:pt x="17"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1" name="Rectangle 28"/>
              <p:cNvSpPr>
                <a:spLocks noChangeArrowheads="1"/>
              </p:cNvSpPr>
              <p:nvPr userDrawn="1"/>
            </p:nvSpPr>
            <p:spPr bwMode="auto">
              <a:xfrm>
                <a:off x="4453179" y="3305062"/>
                <a:ext cx="528587"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2" name="Rectangle 29"/>
              <p:cNvSpPr>
                <a:spLocks noChangeArrowheads="1"/>
              </p:cNvSpPr>
              <p:nvPr userDrawn="1"/>
            </p:nvSpPr>
            <p:spPr bwMode="auto">
              <a:xfrm>
                <a:off x="4453179" y="3373377"/>
                <a:ext cx="528587"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3" name="Rectangle 30"/>
              <p:cNvSpPr>
                <a:spLocks noChangeArrowheads="1"/>
              </p:cNvSpPr>
              <p:nvPr userDrawn="1"/>
            </p:nvSpPr>
            <p:spPr bwMode="auto">
              <a:xfrm>
                <a:off x="4453179" y="3229916"/>
                <a:ext cx="264720"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4" name="Freeform 31"/>
              <p:cNvSpPr>
                <a:spLocks/>
              </p:cNvSpPr>
              <p:nvPr userDrawn="1"/>
            </p:nvSpPr>
            <p:spPr bwMode="auto">
              <a:xfrm>
                <a:off x="4184189" y="3173556"/>
                <a:ext cx="216900" cy="171641"/>
              </a:xfrm>
              <a:custGeom>
                <a:avLst/>
                <a:gdLst>
                  <a:gd name="T0" fmla="*/ 33 w 115"/>
                  <a:gd name="T1" fmla="*/ 91 h 91"/>
                  <a:gd name="T2" fmla="*/ 26 w 115"/>
                  <a:gd name="T3" fmla="*/ 88 h 91"/>
                  <a:gd name="T4" fmla="*/ 4 w 115"/>
                  <a:gd name="T5" fmla="*/ 65 h 91"/>
                  <a:gd name="T6" fmla="*/ 4 w 115"/>
                  <a:gd name="T7" fmla="*/ 53 h 91"/>
                  <a:gd name="T8" fmla="*/ 16 w 115"/>
                  <a:gd name="T9" fmla="*/ 53 h 91"/>
                  <a:gd name="T10" fmla="*/ 33 w 115"/>
                  <a:gd name="T11" fmla="*/ 69 h 91"/>
                  <a:gd name="T12" fmla="*/ 99 w 115"/>
                  <a:gd name="T13" fmla="*/ 3 h 91"/>
                  <a:gd name="T14" fmla="*/ 111 w 115"/>
                  <a:gd name="T15" fmla="*/ 3 h 91"/>
                  <a:gd name="T16" fmla="*/ 111 w 115"/>
                  <a:gd name="T17" fmla="*/ 16 h 91"/>
                  <a:gd name="T18" fmla="*/ 39 w 115"/>
                  <a:gd name="T19" fmla="*/ 88 h 91"/>
                  <a:gd name="T20" fmla="*/ 33 w 11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91">
                    <a:moveTo>
                      <a:pt x="33" y="91"/>
                    </a:moveTo>
                    <a:cubicBezTo>
                      <a:pt x="30" y="91"/>
                      <a:pt x="28" y="90"/>
                      <a:pt x="26" y="88"/>
                    </a:cubicBezTo>
                    <a:cubicBezTo>
                      <a:pt x="4" y="65"/>
                      <a:pt x="4" y="65"/>
                      <a:pt x="4" y="65"/>
                    </a:cubicBezTo>
                    <a:cubicBezTo>
                      <a:pt x="0" y="62"/>
                      <a:pt x="0" y="56"/>
                      <a:pt x="4" y="53"/>
                    </a:cubicBezTo>
                    <a:cubicBezTo>
                      <a:pt x="7" y="49"/>
                      <a:pt x="13" y="49"/>
                      <a:pt x="16" y="53"/>
                    </a:cubicBezTo>
                    <a:cubicBezTo>
                      <a:pt x="33" y="69"/>
                      <a:pt x="33" y="69"/>
                      <a:pt x="33" y="69"/>
                    </a:cubicBezTo>
                    <a:cubicBezTo>
                      <a:pt x="99" y="3"/>
                      <a:pt x="99" y="3"/>
                      <a:pt x="99" y="3"/>
                    </a:cubicBezTo>
                    <a:cubicBezTo>
                      <a:pt x="102" y="0"/>
                      <a:pt x="108" y="0"/>
                      <a:pt x="111" y="3"/>
                    </a:cubicBezTo>
                    <a:cubicBezTo>
                      <a:pt x="115" y="7"/>
                      <a:pt x="115" y="12"/>
                      <a:pt x="111" y="16"/>
                    </a:cubicBezTo>
                    <a:cubicBezTo>
                      <a:pt x="39" y="88"/>
                      <a:pt x="39" y="88"/>
                      <a:pt x="39" y="88"/>
                    </a:cubicBezTo>
                    <a:cubicBezTo>
                      <a:pt x="37" y="90"/>
                      <a:pt x="35" y="91"/>
                      <a:pt x="3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5" name="Freeform 32"/>
              <p:cNvSpPr>
                <a:spLocks noEditPoints="1"/>
              </p:cNvSpPr>
              <p:nvPr userDrawn="1"/>
            </p:nvSpPr>
            <p:spPr bwMode="auto">
              <a:xfrm>
                <a:off x="4167110" y="3493782"/>
                <a:ext cx="150293" cy="158832"/>
              </a:xfrm>
              <a:custGeom>
                <a:avLst/>
                <a:gdLst>
                  <a:gd name="T0" fmla="*/ 176 w 176"/>
                  <a:gd name="T1" fmla="*/ 186 h 186"/>
                  <a:gd name="T2" fmla="*/ 0 w 176"/>
                  <a:gd name="T3" fmla="*/ 186 h 186"/>
                  <a:gd name="T4" fmla="*/ 0 w 176"/>
                  <a:gd name="T5" fmla="*/ 0 h 186"/>
                  <a:gd name="T6" fmla="*/ 176 w 176"/>
                  <a:gd name="T7" fmla="*/ 0 h 186"/>
                  <a:gd name="T8" fmla="*/ 176 w 176"/>
                  <a:gd name="T9" fmla="*/ 186 h 186"/>
                  <a:gd name="T10" fmla="*/ 17 w 176"/>
                  <a:gd name="T11" fmla="*/ 168 h 186"/>
                  <a:gd name="T12" fmla="*/ 159 w 176"/>
                  <a:gd name="T13" fmla="*/ 168 h 186"/>
                  <a:gd name="T14" fmla="*/ 159 w 176"/>
                  <a:gd name="T15" fmla="*/ 18 h 186"/>
                  <a:gd name="T16" fmla="*/ 17 w 176"/>
                  <a:gd name="T17" fmla="*/ 18 h 186"/>
                  <a:gd name="T18" fmla="*/ 17 w 176"/>
                  <a:gd name="T19" fmla="*/ 16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86">
                    <a:moveTo>
                      <a:pt x="176" y="186"/>
                    </a:moveTo>
                    <a:lnTo>
                      <a:pt x="0" y="186"/>
                    </a:lnTo>
                    <a:lnTo>
                      <a:pt x="0" y="0"/>
                    </a:lnTo>
                    <a:lnTo>
                      <a:pt x="176" y="0"/>
                    </a:lnTo>
                    <a:lnTo>
                      <a:pt x="176" y="186"/>
                    </a:lnTo>
                    <a:close/>
                    <a:moveTo>
                      <a:pt x="17" y="168"/>
                    </a:moveTo>
                    <a:lnTo>
                      <a:pt x="159" y="168"/>
                    </a:lnTo>
                    <a:lnTo>
                      <a:pt x="159" y="18"/>
                    </a:lnTo>
                    <a:lnTo>
                      <a:pt x="17" y="18"/>
                    </a:lnTo>
                    <a:lnTo>
                      <a:pt x="17"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6" name="Rectangle 33"/>
              <p:cNvSpPr>
                <a:spLocks noChangeArrowheads="1"/>
              </p:cNvSpPr>
              <p:nvPr userDrawn="1"/>
            </p:nvSpPr>
            <p:spPr bwMode="auto">
              <a:xfrm>
                <a:off x="4453179" y="3569782"/>
                <a:ext cx="528587"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7" name="Rectangle 34"/>
              <p:cNvSpPr>
                <a:spLocks noChangeArrowheads="1"/>
              </p:cNvSpPr>
              <p:nvPr userDrawn="1"/>
            </p:nvSpPr>
            <p:spPr bwMode="auto">
              <a:xfrm>
                <a:off x="4453179" y="3637243"/>
                <a:ext cx="528587"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8" name="Rectangle 35"/>
              <p:cNvSpPr>
                <a:spLocks noChangeArrowheads="1"/>
              </p:cNvSpPr>
              <p:nvPr userDrawn="1"/>
            </p:nvSpPr>
            <p:spPr bwMode="auto">
              <a:xfrm>
                <a:off x="4453179" y="3493782"/>
                <a:ext cx="264720" cy="179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sp>
            <p:nvSpPr>
              <p:cNvPr id="159" name="Freeform 36"/>
              <p:cNvSpPr>
                <a:spLocks/>
              </p:cNvSpPr>
              <p:nvPr userDrawn="1"/>
            </p:nvSpPr>
            <p:spPr bwMode="auto">
              <a:xfrm>
                <a:off x="4184189" y="3434006"/>
                <a:ext cx="216900" cy="171641"/>
              </a:xfrm>
              <a:custGeom>
                <a:avLst/>
                <a:gdLst>
                  <a:gd name="T0" fmla="*/ 33 w 115"/>
                  <a:gd name="T1" fmla="*/ 91 h 91"/>
                  <a:gd name="T2" fmla="*/ 26 w 115"/>
                  <a:gd name="T3" fmla="*/ 89 h 91"/>
                  <a:gd name="T4" fmla="*/ 4 w 115"/>
                  <a:gd name="T5" fmla="*/ 66 h 91"/>
                  <a:gd name="T6" fmla="*/ 4 w 115"/>
                  <a:gd name="T7" fmla="*/ 54 h 91"/>
                  <a:gd name="T8" fmla="*/ 16 w 115"/>
                  <a:gd name="T9" fmla="*/ 54 h 91"/>
                  <a:gd name="T10" fmla="*/ 33 w 115"/>
                  <a:gd name="T11" fmla="*/ 70 h 91"/>
                  <a:gd name="T12" fmla="*/ 99 w 115"/>
                  <a:gd name="T13" fmla="*/ 4 h 91"/>
                  <a:gd name="T14" fmla="*/ 111 w 115"/>
                  <a:gd name="T15" fmla="*/ 4 h 91"/>
                  <a:gd name="T16" fmla="*/ 111 w 115"/>
                  <a:gd name="T17" fmla="*/ 17 h 91"/>
                  <a:gd name="T18" fmla="*/ 39 w 115"/>
                  <a:gd name="T19" fmla="*/ 89 h 91"/>
                  <a:gd name="T20" fmla="*/ 33 w 11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91">
                    <a:moveTo>
                      <a:pt x="33" y="91"/>
                    </a:moveTo>
                    <a:cubicBezTo>
                      <a:pt x="30" y="91"/>
                      <a:pt x="28" y="91"/>
                      <a:pt x="26" y="89"/>
                    </a:cubicBezTo>
                    <a:cubicBezTo>
                      <a:pt x="4" y="66"/>
                      <a:pt x="4" y="66"/>
                      <a:pt x="4" y="66"/>
                    </a:cubicBezTo>
                    <a:cubicBezTo>
                      <a:pt x="0" y="63"/>
                      <a:pt x="0" y="57"/>
                      <a:pt x="4" y="54"/>
                    </a:cubicBezTo>
                    <a:cubicBezTo>
                      <a:pt x="7" y="50"/>
                      <a:pt x="13" y="50"/>
                      <a:pt x="16" y="54"/>
                    </a:cubicBezTo>
                    <a:cubicBezTo>
                      <a:pt x="33" y="70"/>
                      <a:pt x="33" y="70"/>
                      <a:pt x="33" y="70"/>
                    </a:cubicBezTo>
                    <a:cubicBezTo>
                      <a:pt x="99" y="4"/>
                      <a:pt x="99" y="4"/>
                      <a:pt x="99" y="4"/>
                    </a:cubicBezTo>
                    <a:cubicBezTo>
                      <a:pt x="102" y="0"/>
                      <a:pt x="108" y="0"/>
                      <a:pt x="111" y="4"/>
                    </a:cubicBezTo>
                    <a:cubicBezTo>
                      <a:pt x="115" y="7"/>
                      <a:pt x="115" y="13"/>
                      <a:pt x="111" y="17"/>
                    </a:cubicBezTo>
                    <a:cubicBezTo>
                      <a:pt x="39" y="89"/>
                      <a:pt x="39" y="89"/>
                      <a:pt x="39" y="89"/>
                    </a:cubicBezTo>
                    <a:cubicBezTo>
                      <a:pt x="37" y="91"/>
                      <a:pt x="35" y="91"/>
                      <a:pt x="33"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p>
            </p:txBody>
          </p:sp>
        </p:grpSp>
      </p:grpSp>
      <p:sp>
        <p:nvSpPr>
          <p:cNvPr id="160" name="Rectangle 159"/>
          <p:cNvSpPr/>
          <p:nvPr userDrawn="1"/>
        </p:nvSpPr>
        <p:spPr>
          <a:xfrm>
            <a:off x="836205" y="4768729"/>
            <a:ext cx="2884556"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61" name="Rectangle 160"/>
          <p:cNvSpPr/>
          <p:nvPr userDrawn="1"/>
        </p:nvSpPr>
        <p:spPr>
          <a:xfrm>
            <a:off x="836205" y="5440777"/>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62" name="Rectangle 161"/>
          <p:cNvSpPr/>
          <p:nvPr userDrawn="1"/>
        </p:nvSpPr>
        <p:spPr>
          <a:xfrm>
            <a:off x="836205" y="3424635"/>
            <a:ext cx="2884556"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63" name="Rectangle 162"/>
          <p:cNvSpPr/>
          <p:nvPr userDrawn="1"/>
        </p:nvSpPr>
        <p:spPr>
          <a:xfrm>
            <a:off x="836205" y="4096682"/>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64" name="Rectangle 163"/>
          <p:cNvSpPr/>
          <p:nvPr userDrawn="1"/>
        </p:nvSpPr>
        <p:spPr>
          <a:xfrm>
            <a:off x="836205" y="2752009"/>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65" name="Rectangle 164"/>
          <p:cNvSpPr/>
          <p:nvPr userDrawn="1"/>
        </p:nvSpPr>
        <p:spPr>
          <a:xfrm>
            <a:off x="836205" y="2175973"/>
            <a:ext cx="2884556" cy="576036"/>
          </a:xfrm>
          <a:prstGeom prst="rect">
            <a:avLst/>
          </a:prstGeom>
          <a:solidFill>
            <a:schemeClr val="accent4"/>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133" noProof="0" dirty="0">
              <a:solidFill>
                <a:schemeClr val="bg1"/>
              </a:solidFill>
              <a:latin typeface="Roboto Light" panose="02000000000000000000" pitchFamily="2" charset="0"/>
              <a:ea typeface="Roboto Light" panose="02000000000000000000" pitchFamily="2" charset="0"/>
            </a:endParaRPr>
          </a:p>
        </p:txBody>
      </p:sp>
      <p:sp>
        <p:nvSpPr>
          <p:cNvPr id="166" name="Rectangle 165"/>
          <p:cNvSpPr/>
          <p:nvPr userDrawn="1"/>
        </p:nvSpPr>
        <p:spPr>
          <a:xfrm>
            <a:off x="833034" y="4768729"/>
            <a:ext cx="2898079"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67" name="Rectangle 166"/>
          <p:cNvSpPr/>
          <p:nvPr userDrawn="1"/>
        </p:nvSpPr>
        <p:spPr>
          <a:xfrm>
            <a:off x="833034" y="5440777"/>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68" name="Rectangle 167"/>
          <p:cNvSpPr/>
          <p:nvPr userDrawn="1"/>
        </p:nvSpPr>
        <p:spPr>
          <a:xfrm>
            <a:off x="833034" y="3424635"/>
            <a:ext cx="2898079"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69" name="Rectangle 168"/>
          <p:cNvSpPr/>
          <p:nvPr userDrawn="1"/>
        </p:nvSpPr>
        <p:spPr>
          <a:xfrm>
            <a:off x="833034" y="4096682"/>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70" name="Rectangle 169"/>
          <p:cNvSpPr/>
          <p:nvPr userDrawn="1"/>
        </p:nvSpPr>
        <p:spPr>
          <a:xfrm>
            <a:off x="833034" y="2752009"/>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71" name="Text Placeholder 4"/>
          <p:cNvSpPr>
            <a:spLocks noGrp="1"/>
          </p:cNvSpPr>
          <p:nvPr userDrawn="1">
            <p:ph type="body" sz="quarter" idx="45" hasCustomPrompt="1"/>
          </p:nvPr>
        </p:nvSpPr>
        <p:spPr>
          <a:xfrm>
            <a:off x="827858" y="2175971"/>
            <a:ext cx="2898079" cy="576036"/>
          </a:xfrm>
        </p:spPr>
        <p:txBody>
          <a:bodyPr anchor="ctr">
            <a:noAutofit/>
          </a:bodyPr>
          <a:lstStyle>
            <a:lvl1pPr marL="0" indent="0" algn="ctr">
              <a:buNone/>
              <a:defRPr sz="2133" baseline="0">
                <a:solidFill>
                  <a:schemeClr val="bg1"/>
                </a:solidFill>
                <a:latin typeface="Roboto Light" panose="02000000000000000000" pitchFamily="2" charset="0"/>
                <a:ea typeface="Roboto Light" panose="02000000000000000000" pitchFamily="2" charset="0"/>
              </a:defRPr>
            </a:lvl1pPr>
          </a:lstStyle>
          <a:p>
            <a:r>
              <a:rPr lang="en-US" noProof="0" dirty="0"/>
              <a:t>Short term</a:t>
            </a:r>
          </a:p>
        </p:txBody>
      </p:sp>
      <p:sp>
        <p:nvSpPr>
          <p:cNvPr id="172" name="Text Placeholder 4"/>
          <p:cNvSpPr>
            <a:spLocks noGrp="1"/>
          </p:cNvSpPr>
          <p:nvPr userDrawn="1">
            <p:ph type="body" sz="quarter" idx="47" hasCustomPrompt="1"/>
          </p:nvPr>
        </p:nvSpPr>
        <p:spPr>
          <a:xfrm>
            <a:off x="841785" y="3426508"/>
            <a:ext cx="2868078" cy="676523"/>
          </a:xfrm>
        </p:spPr>
        <p:txBody>
          <a:bodyPr anchor="ctr">
            <a:normAutofit/>
          </a:bodyPr>
          <a:lstStyle>
            <a:lvl1pPr marL="0" indent="0" algn="ctr">
              <a:buNone/>
              <a:defRPr sz="2133" baseline="0">
                <a:solidFill>
                  <a:schemeClr val="accent6"/>
                </a:solidFill>
                <a:latin typeface="Roboto Light" panose="02000000000000000000" pitchFamily="2" charset="0"/>
                <a:ea typeface="Roboto Light" panose="02000000000000000000" pitchFamily="2" charset="0"/>
              </a:defRPr>
            </a:lvl1pPr>
          </a:lstStyle>
          <a:p>
            <a:r>
              <a:rPr lang="en-US" noProof="0" dirty="0"/>
              <a:t>Your text</a:t>
            </a:r>
          </a:p>
        </p:txBody>
      </p:sp>
      <p:sp>
        <p:nvSpPr>
          <p:cNvPr id="173" name="Text Placeholder 4"/>
          <p:cNvSpPr>
            <a:spLocks noGrp="1"/>
          </p:cNvSpPr>
          <p:nvPr userDrawn="1">
            <p:ph type="body" sz="quarter" idx="48" hasCustomPrompt="1"/>
          </p:nvPr>
        </p:nvSpPr>
        <p:spPr>
          <a:xfrm>
            <a:off x="840066" y="4096681"/>
            <a:ext cx="2868078" cy="676523"/>
          </a:xfrm>
        </p:spPr>
        <p:txBody>
          <a:bodyPr anchor="ctr">
            <a:normAutofit/>
          </a:bodyPr>
          <a:lstStyle>
            <a:lvl1pPr marL="0" indent="0" algn="ctr">
              <a:buNone/>
              <a:defRPr sz="2133">
                <a:solidFill>
                  <a:schemeClr val="accent6"/>
                </a:solidFill>
                <a:latin typeface="Roboto Light" panose="02000000000000000000" pitchFamily="2" charset="0"/>
                <a:ea typeface="Roboto Light" panose="02000000000000000000" pitchFamily="2" charset="0"/>
              </a:defRPr>
            </a:lvl1pPr>
          </a:lstStyle>
          <a:p>
            <a:r>
              <a:rPr lang="en-US" noProof="0" dirty="0"/>
              <a:t>Lorem ipsum</a:t>
            </a:r>
          </a:p>
        </p:txBody>
      </p:sp>
      <p:sp>
        <p:nvSpPr>
          <p:cNvPr id="174" name="Text Placeholder 4"/>
          <p:cNvSpPr>
            <a:spLocks noGrp="1"/>
          </p:cNvSpPr>
          <p:nvPr userDrawn="1">
            <p:ph type="body" sz="quarter" idx="49" hasCustomPrompt="1"/>
          </p:nvPr>
        </p:nvSpPr>
        <p:spPr>
          <a:xfrm>
            <a:off x="840066" y="4764252"/>
            <a:ext cx="2868078" cy="676523"/>
          </a:xfrm>
        </p:spPr>
        <p:txBody>
          <a:bodyPr anchor="ctr">
            <a:normAutofit/>
          </a:bodyPr>
          <a:lstStyle>
            <a:lvl1pPr marL="0" indent="0" algn="ctr">
              <a:buNone/>
              <a:defRPr sz="2133">
                <a:solidFill>
                  <a:schemeClr val="accent6"/>
                </a:solidFill>
                <a:latin typeface="Roboto Light" panose="02000000000000000000" pitchFamily="2" charset="0"/>
                <a:ea typeface="Roboto Light" panose="02000000000000000000" pitchFamily="2" charset="0"/>
              </a:defRPr>
            </a:lvl1pPr>
          </a:lstStyle>
          <a:p>
            <a:r>
              <a:rPr lang="en-US" noProof="0" dirty="0"/>
              <a:t>Your text</a:t>
            </a:r>
          </a:p>
        </p:txBody>
      </p:sp>
      <p:sp>
        <p:nvSpPr>
          <p:cNvPr id="175" name="Text Placeholder 4"/>
          <p:cNvSpPr>
            <a:spLocks noGrp="1"/>
          </p:cNvSpPr>
          <p:nvPr userDrawn="1">
            <p:ph type="body" sz="quarter" idx="50" hasCustomPrompt="1"/>
          </p:nvPr>
        </p:nvSpPr>
        <p:spPr>
          <a:xfrm>
            <a:off x="840066" y="5440776"/>
            <a:ext cx="2868078" cy="676523"/>
          </a:xfrm>
        </p:spPr>
        <p:txBody>
          <a:bodyPr anchor="ctr">
            <a:normAutofit/>
          </a:bodyPr>
          <a:lstStyle>
            <a:lvl1pPr marL="0" indent="0" algn="ctr">
              <a:buNone/>
              <a:defRPr sz="2133">
                <a:solidFill>
                  <a:schemeClr val="accent6"/>
                </a:solidFill>
                <a:latin typeface="Roboto Light" panose="02000000000000000000" pitchFamily="2" charset="0"/>
                <a:ea typeface="Roboto Light" panose="02000000000000000000" pitchFamily="2" charset="0"/>
              </a:defRPr>
            </a:lvl1pPr>
          </a:lstStyle>
          <a:p>
            <a:r>
              <a:rPr lang="en-US" noProof="0" dirty="0"/>
              <a:t>Lorem ipsum</a:t>
            </a:r>
          </a:p>
        </p:txBody>
      </p:sp>
      <p:sp>
        <p:nvSpPr>
          <p:cNvPr id="176" name="Text Placeholder 4"/>
          <p:cNvSpPr>
            <a:spLocks noGrp="1"/>
          </p:cNvSpPr>
          <p:nvPr userDrawn="1">
            <p:ph type="body" sz="quarter" idx="51" hasCustomPrompt="1"/>
          </p:nvPr>
        </p:nvSpPr>
        <p:spPr>
          <a:xfrm>
            <a:off x="840066" y="2752008"/>
            <a:ext cx="2868078" cy="676523"/>
          </a:xfrm>
        </p:spPr>
        <p:txBody>
          <a:bodyPr anchor="ctr">
            <a:normAutofit/>
          </a:bodyPr>
          <a:lstStyle>
            <a:lvl1pPr marL="0" indent="0" algn="ctr">
              <a:buNone/>
              <a:defRPr sz="2133" baseline="0">
                <a:solidFill>
                  <a:schemeClr val="accent6"/>
                </a:solidFill>
                <a:latin typeface="Roboto Light" panose="02000000000000000000" pitchFamily="2" charset="0"/>
                <a:ea typeface="Roboto Light" panose="02000000000000000000" pitchFamily="2" charset="0"/>
              </a:defRPr>
            </a:lvl1pPr>
          </a:lstStyle>
          <a:p>
            <a:r>
              <a:rPr lang="en-US" noProof="0" dirty="0"/>
              <a:t>Lorem ipsum</a:t>
            </a:r>
          </a:p>
        </p:txBody>
      </p:sp>
      <p:sp>
        <p:nvSpPr>
          <p:cNvPr id="177" name="Rectangle 176"/>
          <p:cNvSpPr/>
          <p:nvPr userDrawn="1"/>
        </p:nvSpPr>
        <p:spPr>
          <a:xfrm>
            <a:off x="8493512" y="4768729"/>
            <a:ext cx="2884556"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78" name="Rectangle 177"/>
          <p:cNvSpPr/>
          <p:nvPr userDrawn="1"/>
        </p:nvSpPr>
        <p:spPr>
          <a:xfrm>
            <a:off x="8493512" y="5440777"/>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79" name="Rectangle 178"/>
          <p:cNvSpPr/>
          <p:nvPr userDrawn="1"/>
        </p:nvSpPr>
        <p:spPr>
          <a:xfrm>
            <a:off x="8493512" y="3424635"/>
            <a:ext cx="2884556"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80" name="Rectangle 179"/>
          <p:cNvSpPr/>
          <p:nvPr userDrawn="1"/>
        </p:nvSpPr>
        <p:spPr>
          <a:xfrm>
            <a:off x="8493512" y="4096682"/>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81" name="Rectangle 180"/>
          <p:cNvSpPr/>
          <p:nvPr userDrawn="1"/>
        </p:nvSpPr>
        <p:spPr>
          <a:xfrm>
            <a:off x="8493512" y="2752009"/>
            <a:ext cx="2884556"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82" name="Rectangle 181"/>
          <p:cNvSpPr/>
          <p:nvPr userDrawn="1"/>
        </p:nvSpPr>
        <p:spPr>
          <a:xfrm>
            <a:off x="8493512" y="2175973"/>
            <a:ext cx="2884556" cy="576036"/>
          </a:xfrm>
          <a:prstGeom prst="rect">
            <a:avLst/>
          </a:prstGeom>
          <a:solidFill>
            <a:schemeClr val="accent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2133" noProof="0" dirty="0">
              <a:solidFill>
                <a:schemeClr val="bg1"/>
              </a:solidFill>
              <a:latin typeface="Roboto Light" panose="02000000000000000000" pitchFamily="2" charset="0"/>
              <a:ea typeface="Roboto Light" panose="02000000000000000000" pitchFamily="2" charset="0"/>
            </a:endParaRPr>
          </a:p>
        </p:txBody>
      </p:sp>
      <p:sp>
        <p:nvSpPr>
          <p:cNvPr id="183" name="Rectangle 182"/>
          <p:cNvSpPr/>
          <p:nvPr userDrawn="1"/>
        </p:nvSpPr>
        <p:spPr>
          <a:xfrm>
            <a:off x="8490340" y="4768729"/>
            <a:ext cx="2898079"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84" name="Rectangle 183"/>
          <p:cNvSpPr/>
          <p:nvPr userDrawn="1"/>
        </p:nvSpPr>
        <p:spPr>
          <a:xfrm>
            <a:off x="8490340" y="5440777"/>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85" name="Rectangle 184"/>
          <p:cNvSpPr/>
          <p:nvPr userDrawn="1"/>
        </p:nvSpPr>
        <p:spPr>
          <a:xfrm>
            <a:off x="8490340" y="3424635"/>
            <a:ext cx="2898079" cy="672047"/>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86" name="Rectangle 185"/>
          <p:cNvSpPr/>
          <p:nvPr userDrawn="1"/>
        </p:nvSpPr>
        <p:spPr>
          <a:xfrm>
            <a:off x="8490340" y="4096682"/>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tx1"/>
              </a:solidFill>
              <a:latin typeface="Roboto Light" panose="02000000000000000000" pitchFamily="2" charset="0"/>
              <a:ea typeface="Roboto Light" panose="02000000000000000000" pitchFamily="2" charset="0"/>
            </a:endParaRPr>
          </a:p>
        </p:txBody>
      </p:sp>
      <p:sp>
        <p:nvSpPr>
          <p:cNvPr id="187" name="Rectangle 186"/>
          <p:cNvSpPr/>
          <p:nvPr userDrawn="1"/>
        </p:nvSpPr>
        <p:spPr>
          <a:xfrm>
            <a:off x="8490340" y="2752009"/>
            <a:ext cx="2898079" cy="672047"/>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noProof="0" dirty="0">
              <a:solidFill>
                <a:schemeClr val="accent6"/>
              </a:solidFill>
              <a:latin typeface="Roboto Light" panose="02000000000000000000" pitchFamily="2" charset="0"/>
              <a:ea typeface="Roboto Light" panose="02000000000000000000" pitchFamily="2" charset="0"/>
            </a:endParaRPr>
          </a:p>
        </p:txBody>
      </p:sp>
      <p:sp>
        <p:nvSpPr>
          <p:cNvPr id="188" name="Text Placeholder 4"/>
          <p:cNvSpPr>
            <a:spLocks noGrp="1"/>
          </p:cNvSpPr>
          <p:nvPr userDrawn="1">
            <p:ph type="body" sz="quarter" idx="52" hasCustomPrompt="1"/>
          </p:nvPr>
        </p:nvSpPr>
        <p:spPr>
          <a:xfrm>
            <a:off x="8485165" y="2175971"/>
            <a:ext cx="2898079" cy="576036"/>
          </a:xfrm>
        </p:spPr>
        <p:txBody>
          <a:bodyPr anchor="ctr">
            <a:noAutofit/>
          </a:bodyPr>
          <a:lstStyle>
            <a:lvl1pPr marL="0" indent="0" algn="ctr">
              <a:buNone/>
              <a:defRPr sz="2133" baseline="0">
                <a:solidFill>
                  <a:schemeClr val="bg1"/>
                </a:solidFill>
                <a:latin typeface="Roboto Light" panose="02000000000000000000" pitchFamily="2" charset="0"/>
                <a:ea typeface="Roboto Light" panose="02000000000000000000" pitchFamily="2" charset="0"/>
              </a:defRPr>
            </a:lvl1pPr>
          </a:lstStyle>
          <a:p>
            <a:r>
              <a:rPr lang="en-US" noProof="0" dirty="0"/>
              <a:t>Long term</a:t>
            </a:r>
          </a:p>
        </p:txBody>
      </p:sp>
      <p:sp>
        <p:nvSpPr>
          <p:cNvPr id="189" name="Text Placeholder 4"/>
          <p:cNvSpPr>
            <a:spLocks noGrp="1"/>
          </p:cNvSpPr>
          <p:nvPr userDrawn="1">
            <p:ph type="body" sz="quarter" idx="53" hasCustomPrompt="1"/>
          </p:nvPr>
        </p:nvSpPr>
        <p:spPr>
          <a:xfrm>
            <a:off x="8499092" y="3426508"/>
            <a:ext cx="2868078" cy="676523"/>
          </a:xfrm>
        </p:spPr>
        <p:txBody>
          <a:bodyPr anchor="ctr">
            <a:normAutofit/>
          </a:bodyPr>
          <a:lstStyle>
            <a:lvl1pPr marL="0" indent="0" algn="ctr">
              <a:buNone/>
              <a:defRPr sz="2133" baseline="0">
                <a:solidFill>
                  <a:schemeClr val="accent6"/>
                </a:solidFill>
                <a:latin typeface="Roboto Light" panose="02000000000000000000" pitchFamily="2" charset="0"/>
                <a:ea typeface="Roboto Light" panose="02000000000000000000" pitchFamily="2" charset="0"/>
              </a:defRPr>
            </a:lvl1pPr>
          </a:lstStyle>
          <a:p>
            <a:r>
              <a:rPr lang="en-US" noProof="0" dirty="0"/>
              <a:t>Your text</a:t>
            </a:r>
          </a:p>
        </p:txBody>
      </p:sp>
      <p:sp>
        <p:nvSpPr>
          <p:cNvPr id="190" name="Text Placeholder 4"/>
          <p:cNvSpPr>
            <a:spLocks noGrp="1"/>
          </p:cNvSpPr>
          <p:nvPr userDrawn="1">
            <p:ph type="body" sz="quarter" idx="54" hasCustomPrompt="1"/>
          </p:nvPr>
        </p:nvSpPr>
        <p:spPr>
          <a:xfrm>
            <a:off x="8497373" y="4096681"/>
            <a:ext cx="2868078" cy="676523"/>
          </a:xfrm>
        </p:spPr>
        <p:txBody>
          <a:bodyPr anchor="ctr">
            <a:normAutofit/>
          </a:bodyPr>
          <a:lstStyle>
            <a:lvl1pPr marL="0" indent="0" algn="ctr">
              <a:buNone/>
              <a:defRPr sz="2133">
                <a:solidFill>
                  <a:schemeClr val="accent6"/>
                </a:solidFill>
                <a:latin typeface="Roboto Light" panose="02000000000000000000" pitchFamily="2" charset="0"/>
                <a:ea typeface="Roboto Light" panose="02000000000000000000" pitchFamily="2" charset="0"/>
              </a:defRPr>
            </a:lvl1pPr>
          </a:lstStyle>
          <a:p>
            <a:r>
              <a:rPr lang="en-US" noProof="0" dirty="0"/>
              <a:t>Lorem ipsum</a:t>
            </a:r>
          </a:p>
        </p:txBody>
      </p:sp>
      <p:sp>
        <p:nvSpPr>
          <p:cNvPr id="191" name="Text Placeholder 4"/>
          <p:cNvSpPr>
            <a:spLocks noGrp="1"/>
          </p:cNvSpPr>
          <p:nvPr userDrawn="1">
            <p:ph type="body" sz="quarter" idx="55" hasCustomPrompt="1"/>
          </p:nvPr>
        </p:nvSpPr>
        <p:spPr>
          <a:xfrm>
            <a:off x="8497373" y="4764252"/>
            <a:ext cx="2868078" cy="676523"/>
          </a:xfrm>
        </p:spPr>
        <p:txBody>
          <a:bodyPr anchor="ctr">
            <a:normAutofit/>
          </a:bodyPr>
          <a:lstStyle>
            <a:lvl1pPr marL="0" indent="0" algn="ctr">
              <a:buNone/>
              <a:defRPr sz="2133">
                <a:solidFill>
                  <a:schemeClr val="accent6"/>
                </a:solidFill>
                <a:latin typeface="Roboto Light" panose="02000000000000000000" pitchFamily="2" charset="0"/>
                <a:ea typeface="Roboto Light" panose="02000000000000000000" pitchFamily="2" charset="0"/>
              </a:defRPr>
            </a:lvl1pPr>
          </a:lstStyle>
          <a:p>
            <a:r>
              <a:rPr lang="en-US" noProof="0" dirty="0"/>
              <a:t>Your text</a:t>
            </a:r>
          </a:p>
        </p:txBody>
      </p:sp>
      <p:sp>
        <p:nvSpPr>
          <p:cNvPr id="192" name="Text Placeholder 4"/>
          <p:cNvSpPr>
            <a:spLocks noGrp="1"/>
          </p:cNvSpPr>
          <p:nvPr userDrawn="1">
            <p:ph type="body" sz="quarter" idx="56" hasCustomPrompt="1"/>
          </p:nvPr>
        </p:nvSpPr>
        <p:spPr>
          <a:xfrm>
            <a:off x="8497373" y="5440776"/>
            <a:ext cx="2868078" cy="676523"/>
          </a:xfrm>
        </p:spPr>
        <p:txBody>
          <a:bodyPr anchor="ctr">
            <a:normAutofit/>
          </a:bodyPr>
          <a:lstStyle>
            <a:lvl1pPr marL="0" indent="0" algn="ctr">
              <a:buNone/>
              <a:defRPr sz="2133">
                <a:solidFill>
                  <a:schemeClr val="accent6"/>
                </a:solidFill>
                <a:latin typeface="Roboto Light" panose="02000000000000000000" pitchFamily="2" charset="0"/>
                <a:ea typeface="Roboto Light" panose="02000000000000000000" pitchFamily="2" charset="0"/>
              </a:defRPr>
            </a:lvl1pPr>
          </a:lstStyle>
          <a:p>
            <a:r>
              <a:rPr lang="en-US" noProof="0" dirty="0"/>
              <a:t>Lorem ipsum</a:t>
            </a:r>
          </a:p>
        </p:txBody>
      </p:sp>
      <p:sp>
        <p:nvSpPr>
          <p:cNvPr id="193" name="Text Placeholder 4"/>
          <p:cNvSpPr>
            <a:spLocks noGrp="1"/>
          </p:cNvSpPr>
          <p:nvPr userDrawn="1">
            <p:ph type="body" sz="quarter" idx="57" hasCustomPrompt="1"/>
          </p:nvPr>
        </p:nvSpPr>
        <p:spPr>
          <a:xfrm>
            <a:off x="8497373" y="2752008"/>
            <a:ext cx="2868078" cy="676523"/>
          </a:xfrm>
        </p:spPr>
        <p:txBody>
          <a:bodyPr anchor="ctr">
            <a:normAutofit/>
          </a:bodyPr>
          <a:lstStyle>
            <a:lvl1pPr marL="0" indent="0" algn="ctr">
              <a:buNone/>
              <a:defRPr sz="2133" baseline="0">
                <a:solidFill>
                  <a:schemeClr val="accent6"/>
                </a:solidFill>
                <a:latin typeface="Roboto Light" panose="02000000000000000000" pitchFamily="2" charset="0"/>
                <a:ea typeface="Roboto Light" panose="02000000000000000000" pitchFamily="2" charset="0"/>
              </a:defRPr>
            </a:lvl1pPr>
          </a:lstStyle>
          <a:p>
            <a:r>
              <a:rPr lang="en-US" noProof="0" dirty="0"/>
              <a:t>Lorem ipsum</a:t>
            </a:r>
          </a:p>
        </p:txBody>
      </p:sp>
    </p:spTree>
    <p:extLst>
      <p:ext uri="{BB962C8B-B14F-4D97-AF65-F5344CB8AC3E}">
        <p14:creationId xmlns:p14="http://schemas.microsoft.com/office/powerpoint/2010/main" val="54038950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1"/>
                                        </p:tgtEl>
                                        <p:attrNameLst>
                                          <p:attrName>style.visibility</p:attrName>
                                        </p:attrNameLst>
                                      </p:cBhvr>
                                      <p:to>
                                        <p:strVal val="visible"/>
                                      </p:to>
                                    </p:set>
                                    <p:animEffect transition="in" filter="fade">
                                      <p:cBhvr>
                                        <p:cTn id="10" dur="500"/>
                                        <p:tgtEl>
                                          <p:spTgt spid="1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500"/>
                                        <p:tgtEl>
                                          <p:spTgt spid="1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
                                        </p:tgtEl>
                                        <p:attrNameLst>
                                          <p:attrName>style.visibility</p:attrName>
                                        </p:attrNameLst>
                                      </p:cBhvr>
                                      <p:to>
                                        <p:strVal val="visible"/>
                                      </p:to>
                                    </p:set>
                                    <p:animEffect transition="in" filter="fade">
                                      <p:cBhvr>
                                        <p:cTn id="16" dur="500"/>
                                        <p:tgtEl>
                                          <p:spTgt spid="1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animEffect transition="in" filter="fade">
                                      <p:cBhvr>
                                        <p:cTn id="19" dur="500"/>
                                        <p:tgtEl>
                                          <p:spTgt spid="1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6"/>
                                        </p:tgtEl>
                                        <p:attrNameLst>
                                          <p:attrName>style.visibility</p:attrName>
                                        </p:attrNameLst>
                                      </p:cBhvr>
                                      <p:to>
                                        <p:strVal val="visible"/>
                                      </p:to>
                                    </p:set>
                                    <p:animEffect transition="in" filter="fade">
                                      <p:cBhvr>
                                        <p:cTn id="25" dur="500"/>
                                        <p:tgtEl>
                                          <p:spTgt spid="16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500"/>
                                        <p:tgtEl>
                                          <p:spTgt spid="16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fade">
                                      <p:cBhvr>
                                        <p:cTn id="31" dur="500"/>
                                        <p:tgtEl>
                                          <p:spTgt spid="16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9"/>
                                        </p:tgtEl>
                                        <p:attrNameLst>
                                          <p:attrName>style.visibility</p:attrName>
                                        </p:attrNameLst>
                                      </p:cBhvr>
                                      <p:to>
                                        <p:strVal val="visible"/>
                                      </p:to>
                                    </p:set>
                                    <p:animEffect transition="in" filter="fade">
                                      <p:cBhvr>
                                        <p:cTn id="34" dur="500"/>
                                        <p:tgtEl>
                                          <p:spTgt spid="1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0"/>
                                        </p:tgtEl>
                                        <p:attrNameLst>
                                          <p:attrName>style.visibility</p:attrName>
                                        </p:attrNameLst>
                                      </p:cBhvr>
                                      <p:to>
                                        <p:strVal val="visible"/>
                                      </p:to>
                                    </p:set>
                                    <p:animEffect transition="in" filter="fade">
                                      <p:cBhvr>
                                        <p:cTn id="37" dur="500"/>
                                        <p:tgtEl>
                                          <p:spTgt spid="17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1">
                                            <p:txEl>
                                              <p:pRg st="0" end="0"/>
                                            </p:txEl>
                                          </p:spTgt>
                                        </p:tgtEl>
                                        <p:attrNameLst>
                                          <p:attrName>style.visibility</p:attrName>
                                        </p:attrNameLst>
                                      </p:cBhvr>
                                      <p:to>
                                        <p:strVal val="visible"/>
                                      </p:to>
                                    </p:set>
                                    <p:animEffect transition="in" filter="fade">
                                      <p:cBhvr>
                                        <p:cTn id="40" dur="500"/>
                                        <p:tgtEl>
                                          <p:spTgt spid="171">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2">
                                            <p:txEl>
                                              <p:pRg st="0" end="0"/>
                                            </p:txEl>
                                          </p:spTgt>
                                        </p:tgtEl>
                                        <p:attrNameLst>
                                          <p:attrName>style.visibility</p:attrName>
                                        </p:attrNameLst>
                                      </p:cBhvr>
                                      <p:to>
                                        <p:strVal val="visible"/>
                                      </p:to>
                                    </p:set>
                                    <p:animEffect transition="in" filter="fade">
                                      <p:cBhvr>
                                        <p:cTn id="43" dur="500"/>
                                        <p:tgtEl>
                                          <p:spTgt spid="17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3">
                                            <p:txEl>
                                              <p:pRg st="0" end="0"/>
                                            </p:txEl>
                                          </p:spTgt>
                                        </p:tgtEl>
                                        <p:attrNameLst>
                                          <p:attrName>style.visibility</p:attrName>
                                        </p:attrNameLst>
                                      </p:cBhvr>
                                      <p:to>
                                        <p:strVal val="visible"/>
                                      </p:to>
                                    </p:set>
                                    <p:animEffect transition="in" filter="fade">
                                      <p:cBhvr>
                                        <p:cTn id="46" dur="500"/>
                                        <p:tgtEl>
                                          <p:spTgt spid="173">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4">
                                            <p:txEl>
                                              <p:pRg st="0" end="0"/>
                                            </p:txEl>
                                          </p:spTgt>
                                        </p:tgtEl>
                                        <p:attrNameLst>
                                          <p:attrName>style.visibility</p:attrName>
                                        </p:attrNameLst>
                                      </p:cBhvr>
                                      <p:to>
                                        <p:strVal val="visible"/>
                                      </p:to>
                                    </p:set>
                                    <p:animEffect transition="in" filter="fade">
                                      <p:cBhvr>
                                        <p:cTn id="49" dur="500"/>
                                        <p:tgtEl>
                                          <p:spTgt spid="174">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5">
                                            <p:txEl>
                                              <p:pRg st="0" end="0"/>
                                            </p:txEl>
                                          </p:spTgt>
                                        </p:tgtEl>
                                        <p:attrNameLst>
                                          <p:attrName>style.visibility</p:attrName>
                                        </p:attrNameLst>
                                      </p:cBhvr>
                                      <p:to>
                                        <p:strVal val="visible"/>
                                      </p:to>
                                    </p:set>
                                    <p:animEffect transition="in" filter="fade">
                                      <p:cBhvr>
                                        <p:cTn id="52" dur="500"/>
                                        <p:tgtEl>
                                          <p:spTgt spid="175">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6">
                                            <p:txEl>
                                              <p:pRg st="0" end="0"/>
                                            </p:txEl>
                                          </p:spTgt>
                                        </p:tgtEl>
                                        <p:attrNameLst>
                                          <p:attrName>style.visibility</p:attrName>
                                        </p:attrNameLst>
                                      </p:cBhvr>
                                      <p:to>
                                        <p:strVal val="visible"/>
                                      </p:to>
                                    </p:set>
                                    <p:animEffect transition="in" filter="fade">
                                      <p:cBhvr>
                                        <p:cTn id="55" dur="500"/>
                                        <p:tgtEl>
                                          <p:spTgt spid="17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8"/>
                                        </p:tgtEl>
                                        <p:attrNameLst>
                                          <p:attrName>style.visibility</p:attrName>
                                        </p:attrNameLst>
                                      </p:cBhvr>
                                      <p:to>
                                        <p:strVal val="visible"/>
                                      </p:to>
                                    </p:set>
                                    <p:animEffect transition="in" filter="fade">
                                      <p:cBhvr>
                                        <p:cTn id="63" dur="500"/>
                                        <p:tgtEl>
                                          <p:spTgt spid="1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9"/>
                                        </p:tgtEl>
                                        <p:attrNameLst>
                                          <p:attrName>style.visibility</p:attrName>
                                        </p:attrNameLst>
                                      </p:cBhvr>
                                      <p:to>
                                        <p:strVal val="visible"/>
                                      </p:to>
                                    </p:set>
                                    <p:animEffect transition="in" filter="fade">
                                      <p:cBhvr>
                                        <p:cTn id="66" dur="500"/>
                                        <p:tgtEl>
                                          <p:spTgt spid="17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500"/>
                                        <p:tgtEl>
                                          <p:spTgt spid="18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Effect transition="in" filter="fade">
                                      <p:cBhvr>
                                        <p:cTn id="75" dur="500"/>
                                        <p:tgtEl>
                                          <p:spTgt spid="18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3"/>
                                        </p:tgtEl>
                                        <p:attrNameLst>
                                          <p:attrName>style.visibility</p:attrName>
                                        </p:attrNameLst>
                                      </p:cBhvr>
                                      <p:to>
                                        <p:strVal val="visible"/>
                                      </p:to>
                                    </p:set>
                                    <p:animEffect transition="in" filter="fade">
                                      <p:cBhvr>
                                        <p:cTn id="78" dur="500"/>
                                        <p:tgtEl>
                                          <p:spTgt spid="18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4"/>
                                        </p:tgtEl>
                                        <p:attrNameLst>
                                          <p:attrName>style.visibility</p:attrName>
                                        </p:attrNameLst>
                                      </p:cBhvr>
                                      <p:to>
                                        <p:strVal val="visible"/>
                                      </p:to>
                                    </p:set>
                                    <p:animEffect transition="in" filter="fade">
                                      <p:cBhvr>
                                        <p:cTn id="81" dur="500"/>
                                        <p:tgtEl>
                                          <p:spTgt spid="18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5"/>
                                        </p:tgtEl>
                                        <p:attrNameLst>
                                          <p:attrName>style.visibility</p:attrName>
                                        </p:attrNameLst>
                                      </p:cBhvr>
                                      <p:to>
                                        <p:strVal val="visible"/>
                                      </p:to>
                                    </p:set>
                                    <p:animEffect transition="in" filter="fade">
                                      <p:cBhvr>
                                        <p:cTn id="84" dur="500"/>
                                        <p:tgtEl>
                                          <p:spTgt spid="18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86"/>
                                        </p:tgtEl>
                                        <p:attrNameLst>
                                          <p:attrName>style.visibility</p:attrName>
                                        </p:attrNameLst>
                                      </p:cBhvr>
                                      <p:to>
                                        <p:strVal val="visible"/>
                                      </p:to>
                                    </p:set>
                                    <p:animEffect transition="in" filter="fade">
                                      <p:cBhvr>
                                        <p:cTn id="87" dur="500"/>
                                        <p:tgtEl>
                                          <p:spTgt spid="18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7"/>
                                        </p:tgtEl>
                                        <p:attrNameLst>
                                          <p:attrName>style.visibility</p:attrName>
                                        </p:attrNameLst>
                                      </p:cBhvr>
                                      <p:to>
                                        <p:strVal val="visible"/>
                                      </p:to>
                                    </p:set>
                                    <p:animEffect transition="in" filter="fade">
                                      <p:cBhvr>
                                        <p:cTn id="90" dur="500"/>
                                        <p:tgtEl>
                                          <p:spTgt spid="18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88">
                                            <p:txEl>
                                              <p:pRg st="0" end="0"/>
                                            </p:txEl>
                                          </p:spTgt>
                                        </p:tgtEl>
                                        <p:attrNameLst>
                                          <p:attrName>style.visibility</p:attrName>
                                        </p:attrNameLst>
                                      </p:cBhvr>
                                      <p:to>
                                        <p:strVal val="visible"/>
                                      </p:to>
                                    </p:set>
                                    <p:animEffect transition="in" filter="fade">
                                      <p:cBhvr>
                                        <p:cTn id="93" dur="500"/>
                                        <p:tgtEl>
                                          <p:spTgt spid="188">
                                            <p:txEl>
                                              <p:pRg st="0" end="0"/>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9">
                                            <p:txEl>
                                              <p:pRg st="0" end="0"/>
                                            </p:txEl>
                                          </p:spTgt>
                                        </p:tgtEl>
                                        <p:attrNameLst>
                                          <p:attrName>style.visibility</p:attrName>
                                        </p:attrNameLst>
                                      </p:cBhvr>
                                      <p:to>
                                        <p:strVal val="visible"/>
                                      </p:to>
                                    </p:set>
                                    <p:animEffect transition="in" filter="fade">
                                      <p:cBhvr>
                                        <p:cTn id="96" dur="500"/>
                                        <p:tgtEl>
                                          <p:spTgt spid="189">
                                            <p:txEl>
                                              <p:pRg st="0" end="0"/>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0">
                                            <p:txEl>
                                              <p:pRg st="0" end="0"/>
                                            </p:txEl>
                                          </p:spTgt>
                                        </p:tgtEl>
                                        <p:attrNameLst>
                                          <p:attrName>style.visibility</p:attrName>
                                        </p:attrNameLst>
                                      </p:cBhvr>
                                      <p:to>
                                        <p:strVal val="visible"/>
                                      </p:to>
                                    </p:set>
                                    <p:animEffect transition="in" filter="fade">
                                      <p:cBhvr>
                                        <p:cTn id="99" dur="500"/>
                                        <p:tgtEl>
                                          <p:spTgt spid="190">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1">
                                            <p:txEl>
                                              <p:pRg st="0" end="0"/>
                                            </p:txEl>
                                          </p:spTgt>
                                        </p:tgtEl>
                                        <p:attrNameLst>
                                          <p:attrName>style.visibility</p:attrName>
                                        </p:attrNameLst>
                                      </p:cBhvr>
                                      <p:to>
                                        <p:strVal val="visible"/>
                                      </p:to>
                                    </p:set>
                                    <p:animEffect transition="in" filter="fade">
                                      <p:cBhvr>
                                        <p:cTn id="102" dur="500"/>
                                        <p:tgtEl>
                                          <p:spTgt spid="191">
                                            <p:txEl>
                                              <p:pRg st="0" end="0"/>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92">
                                            <p:txEl>
                                              <p:pRg st="0" end="0"/>
                                            </p:txEl>
                                          </p:spTgt>
                                        </p:tgtEl>
                                        <p:attrNameLst>
                                          <p:attrName>style.visibility</p:attrName>
                                        </p:attrNameLst>
                                      </p:cBhvr>
                                      <p:to>
                                        <p:strVal val="visible"/>
                                      </p:to>
                                    </p:set>
                                    <p:animEffect transition="in" filter="fade">
                                      <p:cBhvr>
                                        <p:cTn id="105" dur="500"/>
                                        <p:tgtEl>
                                          <p:spTgt spid="192">
                                            <p:txEl>
                                              <p:pRg st="0" end="0"/>
                                            </p:txEl>
                                          </p:spTgt>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93">
                                            <p:txEl>
                                              <p:pRg st="0" end="0"/>
                                            </p:txEl>
                                          </p:spTgt>
                                        </p:tgtEl>
                                        <p:attrNameLst>
                                          <p:attrName>style.visibility</p:attrName>
                                        </p:attrNameLst>
                                      </p:cBhvr>
                                      <p:to>
                                        <p:strVal val="visible"/>
                                      </p:to>
                                    </p:set>
                                    <p:animEffect transition="in" filter="fade">
                                      <p:cBhvr>
                                        <p:cTn id="108" dur="500"/>
                                        <p:tgtEl>
                                          <p:spTgt spid="1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build="p">
        <p:tmplLst>
          <p:tmpl lvl="1">
            <p:tnLst>
              <p:par>
                <p:cTn presetID="10" presetClass="entr" presetSubtype="0" fill="hold" nodeType="withEffect">
                  <p:stCondLst>
                    <p:cond delay="0"/>
                  </p:stCondLst>
                  <p:childTnLst>
                    <p:set>
                      <p:cBhvr>
                        <p:cTn dur="1" fill="hold">
                          <p:stCondLst>
                            <p:cond delay="0"/>
                          </p:stCondLst>
                        </p:cTn>
                        <p:tgtEl>
                          <p:spTgt spid="171"/>
                        </p:tgtEl>
                        <p:attrNameLst>
                          <p:attrName>style.visibility</p:attrName>
                        </p:attrNameLst>
                      </p:cBhvr>
                      <p:to>
                        <p:strVal val="visible"/>
                      </p:to>
                    </p:set>
                    <p:animEffect transition="in" filter="fade">
                      <p:cBhvr>
                        <p:cTn dur="500"/>
                        <p:tgtEl>
                          <p:spTgt spid="171"/>
                        </p:tgtEl>
                      </p:cBhvr>
                    </p:animEffect>
                  </p:childTnLst>
                </p:cTn>
              </p:par>
            </p:tnLst>
          </p:tmpl>
        </p:tmplLst>
      </p:bldP>
      <p:bldP spid="172" grpId="0" build="p">
        <p:tmplLst>
          <p:tmpl lvl="1">
            <p:tnLst>
              <p:par>
                <p:cTn presetID="10" presetClass="entr" presetSubtype="0" fill="hold" nodeType="withEffect">
                  <p:stCondLst>
                    <p:cond delay="0"/>
                  </p:stCondLst>
                  <p:childTnLst>
                    <p:set>
                      <p:cBhvr>
                        <p:cTn dur="1" fill="hold">
                          <p:stCondLst>
                            <p:cond delay="0"/>
                          </p:stCondLst>
                        </p:cTn>
                        <p:tgtEl>
                          <p:spTgt spid="172"/>
                        </p:tgtEl>
                        <p:attrNameLst>
                          <p:attrName>style.visibility</p:attrName>
                        </p:attrNameLst>
                      </p:cBhvr>
                      <p:to>
                        <p:strVal val="visible"/>
                      </p:to>
                    </p:set>
                    <p:animEffect transition="in" filter="fade">
                      <p:cBhvr>
                        <p:cTn dur="500"/>
                        <p:tgtEl>
                          <p:spTgt spid="172"/>
                        </p:tgtEl>
                      </p:cBhvr>
                    </p:animEffect>
                  </p:childTnLst>
                </p:cTn>
              </p:par>
            </p:tnLst>
          </p:tmpl>
        </p:tmplLst>
      </p:bldP>
      <p:bldP spid="173" grpId="0" build="p">
        <p:tmplLst>
          <p:tmpl lvl="1">
            <p:tnLst>
              <p:par>
                <p:cTn presetID="10" presetClass="entr" presetSubtype="0" fill="hold" nodeType="withEffect">
                  <p:stCondLst>
                    <p:cond delay="0"/>
                  </p:stCondLst>
                  <p:childTnLst>
                    <p:set>
                      <p:cBhvr>
                        <p:cTn dur="1" fill="hold">
                          <p:stCondLst>
                            <p:cond delay="0"/>
                          </p:stCondLst>
                        </p:cTn>
                        <p:tgtEl>
                          <p:spTgt spid="173"/>
                        </p:tgtEl>
                        <p:attrNameLst>
                          <p:attrName>style.visibility</p:attrName>
                        </p:attrNameLst>
                      </p:cBhvr>
                      <p:to>
                        <p:strVal val="visible"/>
                      </p:to>
                    </p:set>
                    <p:animEffect transition="in" filter="fade">
                      <p:cBhvr>
                        <p:cTn dur="500"/>
                        <p:tgtEl>
                          <p:spTgt spid="173"/>
                        </p:tgtEl>
                      </p:cBhvr>
                    </p:animEffect>
                  </p:childTnLst>
                </p:cTn>
              </p:par>
            </p:tnLst>
          </p:tmpl>
        </p:tmplLst>
      </p:bldP>
      <p:bldP spid="174" grpId="0" build="p">
        <p:tmplLst>
          <p:tmpl lvl="1">
            <p:tnLst>
              <p:par>
                <p:cTn presetID="10" presetClass="entr" presetSubtype="0" fill="hold" nodeType="withEffect">
                  <p:stCondLst>
                    <p:cond delay="0"/>
                  </p:stCondLst>
                  <p:childTnLst>
                    <p:set>
                      <p:cBhvr>
                        <p:cTn dur="1" fill="hold">
                          <p:stCondLst>
                            <p:cond delay="0"/>
                          </p:stCondLst>
                        </p:cTn>
                        <p:tgtEl>
                          <p:spTgt spid="174"/>
                        </p:tgtEl>
                        <p:attrNameLst>
                          <p:attrName>style.visibility</p:attrName>
                        </p:attrNameLst>
                      </p:cBhvr>
                      <p:to>
                        <p:strVal val="visible"/>
                      </p:to>
                    </p:set>
                    <p:animEffect transition="in" filter="fade">
                      <p:cBhvr>
                        <p:cTn dur="500"/>
                        <p:tgtEl>
                          <p:spTgt spid="174"/>
                        </p:tgtEl>
                      </p:cBhvr>
                    </p:animEffect>
                  </p:childTnLst>
                </p:cTn>
              </p:par>
            </p:tnLst>
          </p:tmpl>
        </p:tmplLst>
      </p:bldP>
      <p:bldP spid="175" grpId="0" build="p">
        <p:tmplLst>
          <p:tmpl lvl="1">
            <p:tnLst>
              <p:par>
                <p:cTn presetID="10" presetClass="entr" presetSubtype="0" fill="hold" nodeType="withEffect">
                  <p:stCondLst>
                    <p:cond delay="0"/>
                  </p:stCondLst>
                  <p:childTnLst>
                    <p:set>
                      <p:cBhvr>
                        <p:cTn dur="1" fill="hold">
                          <p:stCondLst>
                            <p:cond delay="0"/>
                          </p:stCondLst>
                        </p:cTn>
                        <p:tgtEl>
                          <p:spTgt spid="175"/>
                        </p:tgtEl>
                        <p:attrNameLst>
                          <p:attrName>style.visibility</p:attrName>
                        </p:attrNameLst>
                      </p:cBhvr>
                      <p:to>
                        <p:strVal val="visible"/>
                      </p:to>
                    </p:set>
                    <p:animEffect transition="in" filter="fade">
                      <p:cBhvr>
                        <p:cTn dur="500"/>
                        <p:tgtEl>
                          <p:spTgt spid="175"/>
                        </p:tgtEl>
                      </p:cBhvr>
                    </p:animEffect>
                  </p:childTnLst>
                </p:cTn>
              </p:par>
            </p:tnLst>
          </p:tmpl>
        </p:tmplLst>
      </p:bldP>
      <p:bldP spid="176" grpId="0" build="p">
        <p:tmplLst>
          <p:tmpl lvl="1">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500"/>
                        <p:tgtEl>
                          <p:spTgt spid="176"/>
                        </p:tgtEl>
                      </p:cBhvr>
                    </p:animEffect>
                  </p:childTnLst>
                </p:cTn>
              </p:par>
            </p:tnLst>
          </p:tmpl>
        </p:tmplLst>
      </p:bldP>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build="p">
        <p:tmplLst>
          <p:tmpl lvl="1">
            <p:tnLst>
              <p:par>
                <p:cTn presetID="10" presetClass="entr" presetSubtype="0" fill="hold" nodeType="withEffect">
                  <p:stCondLst>
                    <p:cond delay="0"/>
                  </p:stCondLst>
                  <p:childTnLst>
                    <p:set>
                      <p:cBhvr>
                        <p:cTn dur="1" fill="hold">
                          <p:stCondLst>
                            <p:cond delay="0"/>
                          </p:stCondLst>
                        </p:cTn>
                        <p:tgtEl>
                          <p:spTgt spid="188"/>
                        </p:tgtEl>
                        <p:attrNameLst>
                          <p:attrName>style.visibility</p:attrName>
                        </p:attrNameLst>
                      </p:cBhvr>
                      <p:to>
                        <p:strVal val="visible"/>
                      </p:to>
                    </p:set>
                    <p:animEffect transition="in" filter="fade">
                      <p:cBhvr>
                        <p:cTn dur="500"/>
                        <p:tgtEl>
                          <p:spTgt spid="188"/>
                        </p:tgtEl>
                      </p:cBhvr>
                    </p:animEffect>
                  </p:childTnLst>
                </p:cTn>
              </p:par>
            </p:tnLst>
          </p:tmpl>
        </p:tmplLst>
      </p:bldP>
      <p:bldP spid="189" grpId="0" build="p">
        <p:tmplLst>
          <p:tmpl lvl="1">
            <p:tnLst>
              <p:par>
                <p:cTn presetID="10" presetClass="entr" presetSubtype="0" fill="hold" nodeType="withEffect">
                  <p:stCondLst>
                    <p:cond delay="0"/>
                  </p:stCondLst>
                  <p:childTnLst>
                    <p:set>
                      <p:cBhvr>
                        <p:cTn dur="1" fill="hold">
                          <p:stCondLst>
                            <p:cond delay="0"/>
                          </p:stCondLst>
                        </p:cTn>
                        <p:tgtEl>
                          <p:spTgt spid="189"/>
                        </p:tgtEl>
                        <p:attrNameLst>
                          <p:attrName>style.visibility</p:attrName>
                        </p:attrNameLst>
                      </p:cBhvr>
                      <p:to>
                        <p:strVal val="visible"/>
                      </p:to>
                    </p:set>
                    <p:animEffect transition="in" filter="fade">
                      <p:cBhvr>
                        <p:cTn dur="500"/>
                        <p:tgtEl>
                          <p:spTgt spid="189"/>
                        </p:tgtEl>
                      </p:cBhvr>
                    </p:animEffect>
                  </p:childTnLst>
                </p:cTn>
              </p:par>
            </p:tnLst>
          </p:tmpl>
        </p:tmplLst>
      </p:bldP>
      <p:bldP spid="190" grpId="0" build="p">
        <p:tmplLst>
          <p:tmpl lvl="1">
            <p:tnLst>
              <p:par>
                <p:cTn presetID="10" presetClass="entr" presetSubtype="0" fill="hold" nodeType="withEffect">
                  <p:stCondLst>
                    <p:cond delay="0"/>
                  </p:stCondLst>
                  <p:childTnLst>
                    <p:set>
                      <p:cBhvr>
                        <p:cTn dur="1" fill="hold">
                          <p:stCondLst>
                            <p:cond delay="0"/>
                          </p:stCondLst>
                        </p:cTn>
                        <p:tgtEl>
                          <p:spTgt spid="190"/>
                        </p:tgtEl>
                        <p:attrNameLst>
                          <p:attrName>style.visibility</p:attrName>
                        </p:attrNameLst>
                      </p:cBhvr>
                      <p:to>
                        <p:strVal val="visible"/>
                      </p:to>
                    </p:set>
                    <p:animEffect transition="in" filter="fade">
                      <p:cBhvr>
                        <p:cTn dur="500"/>
                        <p:tgtEl>
                          <p:spTgt spid="190"/>
                        </p:tgtEl>
                      </p:cBhvr>
                    </p:animEffect>
                  </p:childTnLst>
                </p:cTn>
              </p:par>
            </p:tnLst>
          </p:tmpl>
        </p:tmplLst>
      </p:bldP>
      <p:bldP spid="191" grpId="0" build="p">
        <p:tmplLst>
          <p:tmpl lvl="1">
            <p:tnLst>
              <p:par>
                <p:cTn presetID="10" presetClass="entr" presetSubtype="0" fill="hold" nodeType="withEffect">
                  <p:stCondLst>
                    <p:cond delay="0"/>
                  </p:stCondLst>
                  <p:childTnLst>
                    <p:set>
                      <p:cBhvr>
                        <p:cTn dur="1" fill="hold">
                          <p:stCondLst>
                            <p:cond delay="0"/>
                          </p:stCondLst>
                        </p:cTn>
                        <p:tgtEl>
                          <p:spTgt spid="191"/>
                        </p:tgtEl>
                        <p:attrNameLst>
                          <p:attrName>style.visibility</p:attrName>
                        </p:attrNameLst>
                      </p:cBhvr>
                      <p:to>
                        <p:strVal val="visible"/>
                      </p:to>
                    </p:set>
                    <p:animEffect transition="in" filter="fade">
                      <p:cBhvr>
                        <p:cTn dur="500"/>
                        <p:tgtEl>
                          <p:spTgt spid="191"/>
                        </p:tgtEl>
                      </p:cBhvr>
                    </p:animEffect>
                  </p:childTnLst>
                </p:cTn>
              </p:par>
            </p:tnLst>
          </p:tmpl>
        </p:tmplLst>
      </p:bldP>
      <p:bldP spid="192" grpId="0" build="p">
        <p:tmplLst>
          <p:tmpl lvl="1">
            <p:tnLst>
              <p:par>
                <p:cTn presetID="10" presetClass="entr" presetSubtype="0" fill="hold" nodeType="withEffect">
                  <p:stCondLst>
                    <p:cond delay="0"/>
                  </p:stCondLst>
                  <p:childTnLst>
                    <p:set>
                      <p:cBhvr>
                        <p:cTn dur="1" fill="hold">
                          <p:stCondLst>
                            <p:cond delay="0"/>
                          </p:stCondLst>
                        </p:cTn>
                        <p:tgtEl>
                          <p:spTgt spid="192"/>
                        </p:tgtEl>
                        <p:attrNameLst>
                          <p:attrName>style.visibility</p:attrName>
                        </p:attrNameLst>
                      </p:cBhvr>
                      <p:to>
                        <p:strVal val="visible"/>
                      </p:to>
                    </p:set>
                    <p:animEffect transition="in" filter="fade">
                      <p:cBhvr>
                        <p:cTn dur="500"/>
                        <p:tgtEl>
                          <p:spTgt spid="192"/>
                        </p:tgtEl>
                      </p:cBhvr>
                    </p:animEffect>
                  </p:childTnLst>
                </p:cTn>
              </p:par>
            </p:tnLst>
          </p:tmpl>
        </p:tmplLst>
      </p:bldP>
      <p:bldP spid="193" grpId="0" build="p">
        <p:tmplLst>
          <p:tmpl lvl="1">
            <p:tnLst>
              <p:par>
                <p:cTn presetID="10" presetClass="entr" presetSubtype="0" fill="hold" nodeType="withEffect">
                  <p:stCondLst>
                    <p:cond delay="0"/>
                  </p:stCondLst>
                  <p:childTnLst>
                    <p:set>
                      <p:cBhvr>
                        <p:cTn dur="1" fill="hold">
                          <p:stCondLst>
                            <p:cond delay="0"/>
                          </p:stCondLst>
                        </p:cTn>
                        <p:tgtEl>
                          <p:spTgt spid="193"/>
                        </p:tgtEl>
                        <p:attrNameLst>
                          <p:attrName>style.visibility</p:attrName>
                        </p:attrNameLst>
                      </p:cBhvr>
                      <p:to>
                        <p:strVal val="visible"/>
                      </p:to>
                    </p:set>
                    <p:animEffect transition="in" filter="fade">
                      <p:cBhvr>
                        <p:cTn dur="500"/>
                        <p:tgtEl>
                          <p:spTgt spid="19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Chart">
    <p:spTree>
      <p:nvGrpSpPr>
        <p:cNvPr id="1" name=""/>
        <p:cNvGrpSpPr/>
        <p:nvPr/>
      </p:nvGrpSpPr>
      <p:grpSpPr>
        <a:xfrm>
          <a:off x="0" y="0"/>
          <a:ext cx="0" cy="0"/>
          <a:chOff x="0" y="0"/>
          <a:chExt cx="0" cy="0"/>
        </a:xfrm>
      </p:grpSpPr>
      <p:sp>
        <p:nvSpPr>
          <p:cNvPr id="180" name="Rectangle 6"/>
          <p:cNvSpPr>
            <a:spLocks noChangeArrowheads="1"/>
          </p:cNvSpPr>
          <p:nvPr userDrawn="1"/>
        </p:nvSpPr>
        <p:spPr bwMode="auto">
          <a:xfrm>
            <a:off x="6002820" y="1988840"/>
            <a:ext cx="1248163" cy="575227"/>
          </a:xfrm>
          <a:prstGeom prst="rect">
            <a:avLst/>
          </a:prstGeom>
          <a:solidFill>
            <a:schemeClr val="accent1">
              <a:lumMod val="90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81" name="Rectangle 63"/>
          <p:cNvSpPr>
            <a:spLocks noChangeArrowheads="1"/>
          </p:cNvSpPr>
          <p:nvPr userDrawn="1"/>
        </p:nvSpPr>
        <p:spPr bwMode="auto">
          <a:xfrm>
            <a:off x="8491455" y="1989993"/>
            <a:ext cx="1248163" cy="575227"/>
          </a:xfrm>
          <a:prstGeom prst="rect">
            <a:avLst/>
          </a:prstGeom>
          <a:solidFill>
            <a:schemeClr val="accent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82" name="Rectangle 51"/>
          <p:cNvSpPr>
            <a:spLocks noChangeArrowheads="1"/>
          </p:cNvSpPr>
          <p:nvPr userDrawn="1"/>
        </p:nvSpPr>
        <p:spPr bwMode="auto">
          <a:xfrm>
            <a:off x="7250984" y="1988840"/>
            <a:ext cx="1248163" cy="575227"/>
          </a:xfrm>
          <a:prstGeom prst="rect">
            <a:avLst/>
          </a:prstGeom>
          <a:solidFill>
            <a:schemeClr val="accent2">
              <a:lumMod val="7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83" name="Rectangle 51"/>
          <p:cNvSpPr>
            <a:spLocks noChangeArrowheads="1"/>
          </p:cNvSpPr>
          <p:nvPr userDrawn="1"/>
        </p:nvSpPr>
        <p:spPr bwMode="auto">
          <a:xfrm>
            <a:off x="9739618" y="1988840"/>
            <a:ext cx="1248163" cy="575227"/>
          </a:xfrm>
          <a:prstGeom prst="rect">
            <a:avLst/>
          </a:prstGeom>
          <a:solidFill>
            <a:schemeClr val="accent5"/>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32" name="Title 1"/>
          <p:cNvSpPr>
            <a:spLocks noGrp="1"/>
          </p:cNvSpPr>
          <p:nvPr userDrawn="1">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Comparison Chart</a:t>
            </a:r>
          </a:p>
        </p:txBody>
      </p:sp>
      <p:sp>
        <p:nvSpPr>
          <p:cNvPr id="33" name="Text Placeholder 7"/>
          <p:cNvSpPr>
            <a:spLocks noGrp="1"/>
          </p:cNvSpPr>
          <p:nvPr userDrawn="1">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35" name="Freeform 5"/>
          <p:cNvSpPr>
            <a:spLocks/>
          </p:cNvSpPr>
          <p:nvPr userDrawn="1"/>
        </p:nvSpPr>
        <p:spPr bwMode="auto">
          <a:xfrm>
            <a:off x="911552" y="2564067"/>
            <a:ext cx="5091268" cy="362987"/>
          </a:xfrm>
          <a:custGeom>
            <a:avLst/>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4"/>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47" name="Freeform 17"/>
          <p:cNvSpPr>
            <a:spLocks/>
          </p:cNvSpPr>
          <p:nvPr userDrawn="1"/>
        </p:nvSpPr>
        <p:spPr bwMode="auto">
          <a:xfrm>
            <a:off x="911552" y="2927053"/>
            <a:ext cx="5091268" cy="364427"/>
          </a:xfrm>
          <a:custGeom>
            <a:avLst/>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49" name="Freeform 19"/>
          <p:cNvSpPr>
            <a:spLocks/>
          </p:cNvSpPr>
          <p:nvPr/>
        </p:nvSpPr>
        <p:spPr bwMode="auto">
          <a:xfrm>
            <a:off x="911552" y="3291480"/>
            <a:ext cx="5091268" cy="361547"/>
          </a:xfrm>
          <a:custGeom>
            <a:avLst/>
            <a:gdLst>
              <a:gd name="T0" fmla="*/ 6551 w 6551"/>
              <a:gd name="T1" fmla="*/ 0 h 613"/>
              <a:gd name="T2" fmla="*/ 6551 w 6551"/>
              <a:gd name="T3" fmla="*/ 613 h 613"/>
              <a:gd name="T4" fmla="*/ 74 w 6551"/>
              <a:gd name="T5" fmla="*/ 613 h 613"/>
              <a:gd name="T6" fmla="*/ 0 w 6551"/>
              <a:gd name="T7" fmla="*/ 539 h 613"/>
              <a:gd name="T8" fmla="*/ 0 w 6551"/>
              <a:gd name="T9" fmla="*/ 74 h 613"/>
              <a:gd name="T10" fmla="*/ 74 w 6551"/>
              <a:gd name="T11" fmla="*/ 0 h 613"/>
              <a:gd name="T12" fmla="*/ 6551 w 6551"/>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6551" h="613">
                <a:moveTo>
                  <a:pt x="6551" y="0"/>
                </a:moveTo>
                <a:cubicBezTo>
                  <a:pt x="6551" y="613"/>
                  <a:pt x="6551" y="613"/>
                  <a:pt x="6551" y="613"/>
                </a:cubicBezTo>
                <a:cubicBezTo>
                  <a:pt x="74" y="613"/>
                  <a:pt x="74" y="613"/>
                  <a:pt x="74" y="613"/>
                </a:cubicBezTo>
                <a:cubicBezTo>
                  <a:pt x="33" y="613"/>
                  <a:pt x="0" y="580"/>
                  <a:pt x="0" y="539"/>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50" name="Freeform 20"/>
          <p:cNvSpPr>
            <a:spLocks/>
          </p:cNvSpPr>
          <p:nvPr/>
        </p:nvSpPr>
        <p:spPr bwMode="auto">
          <a:xfrm>
            <a:off x="911552" y="3653025"/>
            <a:ext cx="5091268" cy="364427"/>
          </a:xfrm>
          <a:custGeom>
            <a:avLst/>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51" name="Freeform 21"/>
          <p:cNvSpPr>
            <a:spLocks/>
          </p:cNvSpPr>
          <p:nvPr/>
        </p:nvSpPr>
        <p:spPr bwMode="auto">
          <a:xfrm>
            <a:off x="911552" y="4017453"/>
            <a:ext cx="5091268" cy="362987"/>
          </a:xfrm>
          <a:custGeom>
            <a:avLst/>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0"/>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52" name="Freeform 22"/>
          <p:cNvSpPr>
            <a:spLocks/>
          </p:cNvSpPr>
          <p:nvPr/>
        </p:nvSpPr>
        <p:spPr bwMode="auto">
          <a:xfrm>
            <a:off x="911552" y="4380440"/>
            <a:ext cx="5091268" cy="361547"/>
          </a:xfrm>
          <a:custGeom>
            <a:avLst/>
            <a:gdLst>
              <a:gd name="T0" fmla="*/ 6551 w 6551"/>
              <a:gd name="T1" fmla="*/ 0 h 613"/>
              <a:gd name="T2" fmla="*/ 6551 w 6551"/>
              <a:gd name="T3" fmla="*/ 613 h 613"/>
              <a:gd name="T4" fmla="*/ 74 w 6551"/>
              <a:gd name="T5" fmla="*/ 613 h 613"/>
              <a:gd name="T6" fmla="*/ 0 w 6551"/>
              <a:gd name="T7" fmla="*/ 539 h 613"/>
              <a:gd name="T8" fmla="*/ 0 w 6551"/>
              <a:gd name="T9" fmla="*/ 74 h 613"/>
              <a:gd name="T10" fmla="*/ 74 w 6551"/>
              <a:gd name="T11" fmla="*/ 0 h 613"/>
              <a:gd name="T12" fmla="*/ 6551 w 6551"/>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6551" h="613">
                <a:moveTo>
                  <a:pt x="6551" y="0"/>
                </a:moveTo>
                <a:cubicBezTo>
                  <a:pt x="6551" y="613"/>
                  <a:pt x="6551" y="613"/>
                  <a:pt x="6551" y="613"/>
                </a:cubicBezTo>
                <a:cubicBezTo>
                  <a:pt x="74" y="613"/>
                  <a:pt x="74" y="613"/>
                  <a:pt x="74" y="613"/>
                </a:cubicBezTo>
                <a:cubicBezTo>
                  <a:pt x="33" y="613"/>
                  <a:pt x="0" y="580"/>
                  <a:pt x="0" y="539"/>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53" name="Freeform 23"/>
          <p:cNvSpPr>
            <a:spLocks/>
          </p:cNvSpPr>
          <p:nvPr/>
        </p:nvSpPr>
        <p:spPr bwMode="auto">
          <a:xfrm>
            <a:off x="911552" y="4741985"/>
            <a:ext cx="5091268" cy="364427"/>
          </a:xfrm>
          <a:custGeom>
            <a:avLst/>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54" name="Freeform 24"/>
          <p:cNvSpPr>
            <a:spLocks/>
          </p:cNvSpPr>
          <p:nvPr/>
        </p:nvSpPr>
        <p:spPr bwMode="auto">
          <a:xfrm>
            <a:off x="911552" y="5106412"/>
            <a:ext cx="5091268" cy="361547"/>
          </a:xfrm>
          <a:custGeom>
            <a:avLst/>
            <a:gdLst>
              <a:gd name="T0" fmla="*/ 6551 w 6551"/>
              <a:gd name="T1" fmla="*/ 0 h 613"/>
              <a:gd name="T2" fmla="*/ 6551 w 6551"/>
              <a:gd name="T3" fmla="*/ 613 h 613"/>
              <a:gd name="T4" fmla="*/ 74 w 6551"/>
              <a:gd name="T5" fmla="*/ 613 h 613"/>
              <a:gd name="T6" fmla="*/ 0 w 6551"/>
              <a:gd name="T7" fmla="*/ 539 h 613"/>
              <a:gd name="T8" fmla="*/ 0 w 6551"/>
              <a:gd name="T9" fmla="*/ 74 h 613"/>
              <a:gd name="T10" fmla="*/ 74 w 6551"/>
              <a:gd name="T11" fmla="*/ 0 h 613"/>
              <a:gd name="T12" fmla="*/ 6551 w 6551"/>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6551" h="613">
                <a:moveTo>
                  <a:pt x="6551" y="0"/>
                </a:moveTo>
                <a:cubicBezTo>
                  <a:pt x="6551" y="613"/>
                  <a:pt x="6551" y="613"/>
                  <a:pt x="6551" y="613"/>
                </a:cubicBezTo>
                <a:cubicBezTo>
                  <a:pt x="74" y="613"/>
                  <a:pt x="74" y="613"/>
                  <a:pt x="74" y="613"/>
                </a:cubicBezTo>
                <a:cubicBezTo>
                  <a:pt x="33" y="613"/>
                  <a:pt x="0" y="580"/>
                  <a:pt x="0" y="539"/>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56" name="Freeform 26"/>
          <p:cNvSpPr>
            <a:spLocks/>
          </p:cNvSpPr>
          <p:nvPr/>
        </p:nvSpPr>
        <p:spPr bwMode="auto">
          <a:xfrm>
            <a:off x="911552" y="5467959"/>
            <a:ext cx="5091268" cy="364427"/>
          </a:xfrm>
          <a:custGeom>
            <a:avLst/>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4"/>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58" name="Freeform 28"/>
          <p:cNvSpPr>
            <a:spLocks/>
          </p:cNvSpPr>
          <p:nvPr/>
        </p:nvSpPr>
        <p:spPr bwMode="auto">
          <a:xfrm>
            <a:off x="911552" y="5832385"/>
            <a:ext cx="5091268" cy="362987"/>
          </a:xfrm>
          <a:custGeom>
            <a:avLst/>
            <a:gdLst>
              <a:gd name="T0" fmla="*/ 6551 w 6551"/>
              <a:gd name="T1" fmla="*/ 0 h 614"/>
              <a:gd name="T2" fmla="*/ 6551 w 6551"/>
              <a:gd name="T3" fmla="*/ 614 h 614"/>
              <a:gd name="T4" fmla="*/ 74 w 6551"/>
              <a:gd name="T5" fmla="*/ 614 h 614"/>
              <a:gd name="T6" fmla="*/ 0 w 6551"/>
              <a:gd name="T7" fmla="*/ 540 h 614"/>
              <a:gd name="T8" fmla="*/ 0 w 6551"/>
              <a:gd name="T9" fmla="*/ 74 h 614"/>
              <a:gd name="T10" fmla="*/ 74 w 6551"/>
              <a:gd name="T11" fmla="*/ 0 h 614"/>
              <a:gd name="T12" fmla="*/ 6551 w 6551"/>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6551" h="614">
                <a:moveTo>
                  <a:pt x="6551" y="0"/>
                </a:moveTo>
                <a:cubicBezTo>
                  <a:pt x="6551" y="614"/>
                  <a:pt x="6551" y="614"/>
                  <a:pt x="6551" y="614"/>
                </a:cubicBezTo>
                <a:cubicBezTo>
                  <a:pt x="74" y="614"/>
                  <a:pt x="74" y="614"/>
                  <a:pt x="74" y="614"/>
                </a:cubicBezTo>
                <a:cubicBezTo>
                  <a:pt x="33" y="614"/>
                  <a:pt x="0" y="581"/>
                  <a:pt x="0" y="540"/>
                </a:cubicBezTo>
                <a:cubicBezTo>
                  <a:pt x="0" y="74"/>
                  <a:pt x="0" y="74"/>
                  <a:pt x="0" y="74"/>
                </a:cubicBezTo>
                <a:cubicBezTo>
                  <a:pt x="0" y="33"/>
                  <a:pt x="33" y="0"/>
                  <a:pt x="74" y="0"/>
                </a:cubicBezTo>
                <a:lnTo>
                  <a:pt x="6551" y="0"/>
                </a:lnTo>
                <a:close/>
              </a:path>
            </a:pathLst>
          </a:custGeom>
          <a:solidFill>
            <a:schemeClr val="accent1"/>
          </a:solidFill>
          <a:ln w="6" cap="flat">
            <a:solidFill>
              <a:srgbClr val="FFFFFF"/>
            </a:solidFill>
            <a:prstDash val="solid"/>
            <a:miter lim="800000"/>
            <a:headEnd/>
            <a:tailEnd/>
          </a:ln>
        </p:spPr>
        <p:txBody>
          <a:bodyPr vert="horz" wrap="square" lIns="240000" tIns="60960" rIns="121920" bIns="60960" numCol="1" anchor="ctr" anchorCtr="0" compatLnSpc="1">
            <a:prstTxWarp prst="textNoShape">
              <a:avLst/>
            </a:prstTxWarp>
          </a:bodyPr>
          <a:lstStyle/>
          <a:p>
            <a:endParaRPr lang="en-US" sz="1867" dirty="0">
              <a:solidFill>
                <a:schemeClr val="accent1">
                  <a:lumMod val="50000"/>
                </a:schemeClr>
              </a:solidFill>
              <a:latin typeface="Calibri Light" panose="020F0302020204030204" pitchFamily="34" charset="0"/>
            </a:endParaRPr>
          </a:p>
        </p:txBody>
      </p:sp>
      <p:sp>
        <p:nvSpPr>
          <p:cNvPr id="60" name="Line 30"/>
          <p:cNvSpPr>
            <a:spLocks noChangeShapeType="1"/>
          </p:cNvSpPr>
          <p:nvPr/>
        </p:nvSpPr>
        <p:spPr bwMode="auto">
          <a:xfrm>
            <a:off x="4276246" y="6195372"/>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61" name="Line 31"/>
          <p:cNvSpPr>
            <a:spLocks noChangeShapeType="1"/>
          </p:cNvSpPr>
          <p:nvPr/>
        </p:nvSpPr>
        <p:spPr bwMode="auto">
          <a:xfrm>
            <a:off x="4708300" y="6195372"/>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62" name="Line 32"/>
          <p:cNvSpPr>
            <a:spLocks noChangeShapeType="1"/>
          </p:cNvSpPr>
          <p:nvPr/>
        </p:nvSpPr>
        <p:spPr bwMode="auto">
          <a:xfrm>
            <a:off x="5140355" y="6195372"/>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63" name="Line 33"/>
          <p:cNvSpPr>
            <a:spLocks noChangeShapeType="1"/>
          </p:cNvSpPr>
          <p:nvPr/>
        </p:nvSpPr>
        <p:spPr bwMode="auto">
          <a:xfrm>
            <a:off x="5570765" y="6195372"/>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64" name="Line 34"/>
          <p:cNvSpPr>
            <a:spLocks noChangeShapeType="1"/>
          </p:cNvSpPr>
          <p:nvPr/>
        </p:nvSpPr>
        <p:spPr bwMode="auto">
          <a:xfrm>
            <a:off x="5570765" y="2201080"/>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76" name="Line 46"/>
          <p:cNvSpPr>
            <a:spLocks noChangeShapeType="1"/>
          </p:cNvSpPr>
          <p:nvPr userDrawn="1"/>
        </p:nvSpPr>
        <p:spPr bwMode="auto">
          <a:xfrm>
            <a:off x="10123712" y="2201080"/>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92" name="Line 62"/>
          <p:cNvSpPr>
            <a:spLocks noChangeShapeType="1"/>
          </p:cNvSpPr>
          <p:nvPr userDrawn="1"/>
        </p:nvSpPr>
        <p:spPr bwMode="auto">
          <a:xfrm>
            <a:off x="10123712" y="2201080"/>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104" name="Line 74"/>
          <p:cNvSpPr>
            <a:spLocks noChangeShapeType="1"/>
          </p:cNvSpPr>
          <p:nvPr userDrawn="1"/>
        </p:nvSpPr>
        <p:spPr bwMode="auto">
          <a:xfrm>
            <a:off x="10554124" y="2201080"/>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105" name="Line 75"/>
          <p:cNvSpPr>
            <a:spLocks noChangeShapeType="1"/>
          </p:cNvSpPr>
          <p:nvPr userDrawn="1"/>
        </p:nvSpPr>
        <p:spPr bwMode="auto">
          <a:xfrm>
            <a:off x="10986177" y="2201080"/>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106" name="Line 76"/>
          <p:cNvSpPr>
            <a:spLocks noChangeShapeType="1"/>
          </p:cNvSpPr>
          <p:nvPr userDrawn="1"/>
        </p:nvSpPr>
        <p:spPr bwMode="auto">
          <a:xfrm>
            <a:off x="10986177" y="2201080"/>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107" name="Line 77"/>
          <p:cNvSpPr>
            <a:spLocks noChangeShapeType="1"/>
          </p:cNvSpPr>
          <p:nvPr userDrawn="1"/>
        </p:nvSpPr>
        <p:spPr bwMode="auto">
          <a:xfrm>
            <a:off x="1085343" y="1714048"/>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143" name="Text Placeholder 142"/>
          <p:cNvSpPr>
            <a:spLocks noGrp="1"/>
          </p:cNvSpPr>
          <p:nvPr userDrawn="1">
            <p:ph type="body" sz="quarter" idx="14" hasCustomPrompt="1"/>
          </p:nvPr>
        </p:nvSpPr>
        <p:spPr>
          <a:xfrm>
            <a:off x="911543" y="2563284"/>
            <a:ext cx="5091223" cy="364067"/>
          </a:xfrm>
          <a:solidFill>
            <a:schemeClr val="bg1">
              <a:lumMod val="95000"/>
            </a:schemeClr>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1</a:t>
            </a:r>
          </a:p>
        </p:txBody>
      </p:sp>
      <p:sp>
        <p:nvSpPr>
          <p:cNvPr id="145" name="Text Placeholder 142"/>
          <p:cNvSpPr>
            <a:spLocks noGrp="1"/>
          </p:cNvSpPr>
          <p:nvPr userDrawn="1">
            <p:ph type="body" sz="quarter" idx="15" hasCustomPrompt="1"/>
          </p:nvPr>
        </p:nvSpPr>
        <p:spPr>
          <a:xfrm>
            <a:off x="911552" y="2928567"/>
            <a:ext cx="5091223" cy="364067"/>
          </a:xfrm>
          <a:solidFill>
            <a:srgbClr val="FBFBFB"/>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2</a:t>
            </a:r>
          </a:p>
        </p:txBody>
      </p:sp>
      <p:sp>
        <p:nvSpPr>
          <p:cNvPr id="146" name="Text Placeholder 142"/>
          <p:cNvSpPr>
            <a:spLocks noGrp="1"/>
          </p:cNvSpPr>
          <p:nvPr userDrawn="1">
            <p:ph type="body" sz="quarter" idx="16" hasCustomPrompt="1"/>
          </p:nvPr>
        </p:nvSpPr>
        <p:spPr>
          <a:xfrm>
            <a:off x="911548" y="3289511"/>
            <a:ext cx="5091223" cy="364067"/>
          </a:xfrm>
          <a:solidFill>
            <a:schemeClr val="bg1">
              <a:lumMod val="95000"/>
            </a:schemeClr>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3</a:t>
            </a:r>
          </a:p>
        </p:txBody>
      </p:sp>
      <p:sp>
        <p:nvSpPr>
          <p:cNvPr id="147" name="Text Placeholder 142"/>
          <p:cNvSpPr>
            <a:spLocks noGrp="1"/>
          </p:cNvSpPr>
          <p:nvPr userDrawn="1">
            <p:ph type="body" sz="quarter" idx="17" hasCustomPrompt="1"/>
          </p:nvPr>
        </p:nvSpPr>
        <p:spPr>
          <a:xfrm>
            <a:off x="911543" y="3652624"/>
            <a:ext cx="5091223" cy="364067"/>
          </a:xfrm>
          <a:solidFill>
            <a:srgbClr val="FBFBFB"/>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4</a:t>
            </a:r>
          </a:p>
        </p:txBody>
      </p:sp>
      <p:sp>
        <p:nvSpPr>
          <p:cNvPr id="148" name="Text Placeholder 142"/>
          <p:cNvSpPr>
            <a:spLocks noGrp="1"/>
          </p:cNvSpPr>
          <p:nvPr userDrawn="1">
            <p:ph type="body" sz="quarter" idx="18" hasCustomPrompt="1"/>
          </p:nvPr>
        </p:nvSpPr>
        <p:spPr>
          <a:xfrm>
            <a:off x="911548" y="4015737"/>
            <a:ext cx="5091223" cy="364067"/>
          </a:xfrm>
          <a:solidFill>
            <a:schemeClr val="bg1">
              <a:lumMod val="95000"/>
            </a:schemeClr>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5</a:t>
            </a:r>
          </a:p>
        </p:txBody>
      </p:sp>
      <p:sp>
        <p:nvSpPr>
          <p:cNvPr id="149" name="Text Placeholder 142"/>
          <p:cNvSpPr>
            <a:spLocks noGrp="1"/>
          </p:cNvSpPr>
          <p:nvPr userDrawn="1">
            <p:ph type="body" sz="quarter" idx="19" hasCustomPrompt="1"/>
          </p:nvPr>
        </p:nvSpPr>
        <p:spPr>
          <a:xfrm>
            <a:off x="911548" y="4378851"/>
            <a:ext cx="5091223" cy="364067"/>
          </a:xfrm>
          <a:solidFill>
            <a:srgbClr val="FBFBFB"/>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6</a:t>
            </a:r>
          </a:p>
        </p:txBody>
      </p:sp>
      <p:sp>
        <p:nvSpPr>
          <p:cNvPr id="150" name="Text Placeholder 142"/>
          <p:cNvSpPr>
            <a:spLocks noGrp="1"/>
          </p:cNvSpPr>
          <p:nvPr userDrawn="1">
            <p:ph type="body" sz="quarter" idx="20" hasCustomPrompt="1"/>
          </p:nvPr>
        </p:nvSpPr>
        <p:spPr>
          <a:xfrm>
            <a:off x="911548" y="4741964"/>
            <a:ext cx="5091223" cy="364067"/>
          </a:xfrm>
          <a:solidFill>
            <a:schemeClr val="bg1">
              <a:lumMod val="95000"/>
            </a:schemeClr>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7</a:t>
            </a:r>
          </a:p>
        </p:txBody>
      </p:sp>
      <p:sp>
        <p:nvSpPr>
          <p:cNvPr id="151" name="Text Placeholder 142"/>
          <p:cNvSpPr>
            <a:spLocks noGrp="1"/>
          </p:cNvSpPr>
          <p:nvPr userDrawn="1">
            <p:ph type="body" sz="quarter" idx="21" hasCustomPrompt="1"/>
          </p:nvPr>
        </p:nvSpPr>
        <p:spPr>
          <a:xfrm>
            <a:off x="911543" y="5105077"/>
            <a:ext cx="5091223" cy="364067"/>
          </a:xfrm>
          <a:solidFill>
            <a:srgbClr val="FBFBFB"/>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8</a:t>
            </a:r>
          </a:p>
        </p:txBody>
      </p:sp>
      <p:sp>
        <p:nvSpPr>
          <p:cNvPr id="152" name="Text Placeholder 142"/>
          <p:cNvSpPr>
            <a:spLocks noGrp="1"/>
          </p:cNvSpPr>
          <p:nvPr userDrawn="1">
            <p:ph type="body" sz="quarter" idx="22" hasCustomPrompt="1"/>
          </p:nvPr>
        </p:nvSpPr>
        <p:spPr>
          <a:xfrm>
            <a:off x="911548" y="5468191"/>
            <a:ext cx="5091223" cy="364067"/>
          </a:xfrm>
          <a:solidFill>
            <a:schemeClr val="bg1">
              <a:lumMod val="95000"/>
            </a:schemeClr>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9</a:t>
            </a:r>
          </a:p>
        </p:txBody>
      </p:sp>
      <p:sp>
        <p:nvSpPr>
          <p:cNvPr id="153" name="Text Placeholder 142"/>
          <p:cNvSpPr>
            <a:spLocks noGrp="1"/>
          </p:cNvSpPr>
          <p:nvPr userDrawn="1">
            <p:ph type="body" sz="quarter" idx="23" hasCustomPrompt="1"/>
          </p:nvPr>
        </p:nvSpPr>
        <p:spPr>
          <a:xfrm>
            <a:off x="911548" y="5831305"/>
            <a:ext cx="5091223" cy="364067"/>
          </a:xfrm>
          <a:solidFill>
            <a:srgbClr val="FBFBFB"/>
          </a:solidFill>
          <a:ln w="19050">
            <a:solidFill>
              <a:schemeClr val="bg1"/>
            </a:solidFill>
          </a:ln>
        </p:spPr>
        <p:txBody>
          <a:bodyPr vert="horz" lIns="91440" tIns="45720" rIns="91440" bIns="45720" rtlCol="0" anchor="ctr">
            <a:noAutofit/>
          </a:bodyPr>
          <a:lstStyle>
            <a:lvl1pPr>
              <a:defRPr lang="en-US" sz="1867" b="0" baseline="0" dirty="0">
                <a:latin typeface="Calibri Light" panose="020F0302020204030204" pitchFamily="34" charset="0"/>
                <a:ea typeface="Roboto Condensed Light" panose="02000000000000000000" pitchFamily="2" charset="0"/>
              </a:defRPr>
            </a:lvl1pPr>
          </a:lstStyle>
          <a:p>
            <a:pPr marL="0" lvl="0" indent="0">
              <a:buNone/>
            </a:pPr>
            <a:r>
              <a:rPr lang="en-US" dirty="0"/>
              <a:t>Feature 10</a:t>
            </a:r>
          </a:p>
        </p:txBody>
      </p:sp>
      <p:sp>
        <p:nvSpPr>
          <p:cNvPr id="174" name="Text Placeholder 173"/>
          <p:cNvSpPr>
            <a:spLocks noGrp="1"/>
          </p:cNvSpPr>
          <p:nvPr userDrawn="1">
            <p:ph type="body" sz="quarter" idx="24" hasCustomPrompt="1"/>
          </p:nvPr>
        </p:nvSpPr>
        <p:spPr>
          <a:xfrm>
            <a:off x="6003648" y="1989667"/>
            <a:ext cx="1246880" cy="573617"/>
          </a:xfrm>
        </p:spPr>
        <p:txBody>
          <a:bodyPr anchor="ctr">
            <a:normAutofit/>
          </a:bodyPr>
          <a:lstStyle>
            <a:lvl1pPr marL="0" indent="0" algn="ctr">
              <a:buNone/>
              <a:defRPr sz="2000" baseline="0">
                <a:solidFill>
                  <a:schemeClr val="bg1"/>
                </a:solidFill>
                <a:latin typeface="Calibri Light" panose="020F0302020204030204" pitchFamily="34" charset="0"/>
              </a:defRPr>
            </a:lvl1pPr>
          </a:lstStyle>
          <a:p>
            <a:pPr lvl="0"/>
            <a:r>
              <a:rPr lang="en-US" dirty="0"/>
              <a:t>Item 01</a:t>
            </a:r>
          </a:p>
        </p:txBody>
      </p:sp>
      <p:sp>
        <p:nvSpPr>
          <p:cNvPr id="175" name="Text Placeholder 173"/>
          <p:cNvSpPr>
            <a:spLocks noGrp="1"/>
          </p:cNvSpPr>
          <p:nvPr userDrawn="1">
            <p:ph type="body" sz="quarter" idx="25" hasCustomPrompt="1"/>
          </p:nvPr>
        </p:nvSpPr>
        <p:spPr>
          <a:xfrm>
            <a:off x="7263786" y="1989667"/>
            <a:ext cx="1227669" cy="573617"/>
          </a:xfrm>
        </p:spPr>
        <p:txBody>
          <a:bodyPr anchor="ctr">
            <a:normAutofit/>
          </a:bodyPr>
          <a:lstStyle>
            <a:lvl1pPr marL="0" indent="0" algn="ctr">
              <a:buNone/>
              <a:defRPr sz="2000" baseline="0">
                <a:solidFill>
                  <a:schemeClr val="bg1"/>
                </a:solidFill>
                <a:latin typeface="Calibri Light" panose="020F0302020204030204" pitchFamily="34" charset="0"/>
              </a:defRPr>
            </a:lvl1pPr>
          </a:lstStyle>
          <a:p>
            <a:pPr lvl="0"/>
            <a:r>
              <a:rPr lang="en-US" dirty="0"/>
              <a:t>Item 02</a:t>
            </a:r>
          </a:p>
        </p:txBody>
      </p:sp>
      <p:sp>
        <p:nvSpPr>
          <p:cNvPr id="176" name="Text Placeholder 173"/>
          <p:cNvSpPr>
            <a:spLocks noGrp="1"/>
          </p:cNvSpPr>
          <p:nvPr userDrawn="1">
            <p:ph type="body" sz="quarter" idx="26" hasCustomPrompt="1"/>
          </p:nvPr>
        </p:nvSpPr>
        <p:spPr>
          <a:xfrm>
            <a:off x="8501703" y="1989667"/>
            <a:ext cx="1227669" cy="573617"/>
          </a:xfrm>
        </p:spPr>
        <p:txBody>
          <a:bodyPr anchor="ctr">
            <a:normAutofit/>
          </a:bodyPr>
          <a:lstStyle>
            <a:lvl1pPr marL="0" indent="0" algn="ctr">
              <a:buNone/>
              <a:defRPr sz="2000" baseline="0">
                <a:solidFill>
                  <a:schemeClr val="bg1"/>
                </a:solidFill>
                <a:latin typeface="Calibri Light" panose="020F0302020204030204" pitchFamily="34" charset="0"/>
              </a:defRPr>
            </a:lvl1pPr>
          </a:lstStyle>
          <a:p>
            <a:pPr lvl="0"/>
            <a:r>
              <a:rPr lang="en-US" dirty="0"/>
              <a:t>Item 03</a:t>
            </a:r>
          </a:p>
        </p:txBody>
      </p:sp>
      <p:sp>
        <p:nvSpPr>
          <p:cNvPr id="177" name="Text Placeholder 173"/>
          <p:cNvSpPr>
            <a:spLocks noGrp="1"/>
          </p:cNvSpPr>
          <p:nvPr>
            <p:ph type="body" sz="quarter" idx="27" hasCustomPrompt="1"/>
          </p:nvPr>
        </p:nvSpPr>
        <p:spPr>
          <a:xfrm>
            <a:off x="9749064" y="1989667"/>
            <a:ext cx="1227669" cy="573617"/>
          </a:xfrm>
        </p:spPr>
        <p:txBody>
          <a:bodyPr anchor="ctr">
            <a:normAutofit/>
          </a:bodyPr>
          <a:lstStyle>
            <a:lvl1pPr marL="0" indent="0" algn="ctr">
              <a:buNone/>
              <a:defRPr sz="2000" baseline="0">
                <a:solidFill>
                  <a:schemeClr val="bg1"/>
                </a:solidFill>
                <a:latin typeface="Calibri Light" panose="020F0302020204030204" pitchFamily="34" charset="0"/>
              </a:defRPr>
            </a:lvl1pPr>
          </a:lstStyle>
          <a:p>
            <a:pPr lvl="0"/>
            <a:r>
              <a:rPr lang="en-US" dirty="0"/>
              <a:t>Item 04</a:t>
            </a:r>
          </a:p>
        </p:txBody>
      </p:sp>
      <p:sp>
        <p:nvSpPr>
          <p:cNvPr id="113" name="Rectangle 6"/>
          <p:cNvSpPr>
            <a:spLocks noChangeArrowheads="1"/>
          </p:cNvSpPr>
          <p:nvPr userDrawn="1"/>
        </p:nvSpPr>
        <p:spPr bwMode="auto">
          <a:xfrm>
            <a:off x="6002820" y="2564067"/>
            <a:ext cx="1248163" cy="36298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14" name="Line 36"/>
          <p:cNvSpPr>
            <a:spLocks noChangeShapeType="1"/>
          </p:cNvSpPr>
          <p:nvPr userDrawn="1"/>
        </p:nvSpPr>
        <p:spPr bwMode="auto">
          <a:xfrm>
            <a:off x="6002822" y="6195372"/>
            <a:ext cx="1248163"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115" name="Line 37"/>
          <p:cNvSpPr>
            <a:spLocks noChangeShapeType="1"/>
          </p:cNvSpPr>
          <p:nvPr userDrawn="1"/>
        </p:nvSpPr>
        <p:spPr bwMode="auto">
          <a:xfrm>
            <a:off x="6434875" y="6195372"/>
            <a:ext cx="1248163"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116" name="Rectangle 18"/>
          <p:cNvSpPr>
            <a:spLocks noChangeArrowheads="1"/>
          </p:cNvSpPr>
          <p:nvPr userDrawn="1"/>
        </p:nvSpPr>
        <p:spPr bwMode="auto">
          <a:xfrm>
            <a:off x="6002820" y="2927053"/>
            <a:ext cx="1248163" cy="36442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17" name="Rectangle 25"/>
          <p:cNvSpPr>
            <a:spLocks noChangeArrowheads="1"/>
          </p:cNvSpPr>
          <p:nvPr userDrawn="1"/>
        </p:nvSpPr>
        <p:spPr bwMode="auto">
          <a:xfrm>
            <a:off x="6002820" y="5106412"/>
            <a:ext cx="1248163" cy="36154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18" name="Rectangle 29"/>
          <p:cNvSpPr>
            <a:spLocks noChangeArrowheads="1"/>
          </p:cNvSpPr>
          <p:nvPr userDrawn="1"/>
        </p:nvSpPr>
        <p:spPr bwMode="auto">
          <a:xfrm>
            <a:off x="6002820" y="5832385"/>
            <a:ext cx="1248163" cy="36298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19" name="Rectangle 42"/>
          <p:cNvSpPr>
            <a:spLocks noChangeArrowheads="1"/>
          </p:cNvSpPr>
          <p:nvPr userDrawn="1"/>
        </p:nvSpPr>
        <p:spPr bwMode="auto">
          <a:xfrm>
            <a:off x="6002820" y="3653025"/>
            <a:ext cx="1248163" cy="36442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0" name="Rectangle 44"/>
          <p:cNvSpPr>
            <a:spLocks noChangeArrowheads="1"/>
          </p:cNvSpPr>
          <p:nvPr userDrawn="1"/>
        </p:nvSpPr>
        <p:spPr bwMode="auto">
          <a:xfrm>
            <a:off x="6002820" y="4380440"/>
            <a:ext cx="1248163" cy="36154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1" name="Rectangle 64"/>
          <p:cNvSpPr>
            <a:spLocks noChangeArrowheads="1"/>
          </p:cNvSpPr>
          <p:nvPr userDrawn="1"/>
        </p:nvSpPr>
        <p:spPr bwMode="auto">
          <a:xfrm>
            <a:off x="8491455" y="2927053"/>
            <a:ext cx="1248163" cy="36442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2" name="Rectangle 65"/>
          <p:cNvSpPr>
            <a:spLocks noChangeArrowheads="1"/>
          </p:cNvSpPr>
          <p:nvPr userDrawn="1"/>
        </p:nvSpPr>
        <p:spPr bwMode="auto">
          <a:xfrm>
            <a:off x="8491455" y="5106412"/>
            <a:ext cx="1248163" cy="36154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3" name="Rectangle 67"/>
          <p:cNvSpPr>
            <a:spLocks noChangeArrowheads="1"/>
          </p:cNvSpPr>
          <p:nvPr userDrawn="1"/>
        </p:nvSpPr>
        <p:spPr bwMode="auto">
          <a:xfrm>
            <a:off x="8491455" y="5832385"/>
            <a:ext cx="1248163" cy="36298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4" name="Rectangle 70"/>
          <p:cNvSpPr>
            <a:spLocks noChangeArrowheads="1"/>
          </p:cNvSpPr>
          <p:nvPr userDrawn="1"/>
        </p:nvSpPr>
        <p:spPr bwMode="auto">
          <a:xfrm>
            <a:off x="8491455" y="3653025"/>
            <a:ext cx="1248163" cy="36442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5" name="Rectangle 72"/>
          <p:cNvSpPr>
            <a:spLocks noChangeArrowheads="1"/>
          </p:cNvSpPr>
          <p:nvPr userDrawn="1"/>
        </p:nvSpPr>
        <p:spPr bwMode="auto">
          <a:xfrm>
            <a:off x="8491455" y="4380440"/>
            <a:ext cx="1248163" cy="361547"/>
          </a:xfrm>
          <a:prstGeom prst="rect">
            <a:avLst/>
          </a:prstGeom>
          <a:solidFill>
            <a:srgbClr val="FBFBFB"/>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6" name="Rectangle 27"/>
          <p:cNvSpPr>
            <a:spLocks noChangeArrowheads="1"/>
          </p:cNvSpPr>
          <p:nvPr userDrawn="1"/>
        </p:nvSpPr>
        <p:spPr bwMode="auto">
          <a:xfrm>
            <a:off x="6002820" y="5469112"/>
            <a:ext cx="1248163" cy="36442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7" name="Rectangle 41"/>
          <p:cNvSpPr>
            <a:spLocks noChangeArrowheads="1"/>
          </p:cNvSpPr>
          <p:nvPr userDrawn="1"/>
        </p:nvSpPr>
        <p:spPr bwMode="auto">
          <a:xfrm>
            <a:off x="6002820" y="3292633"/>
            <a:ext cx="1248163" cy="36154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8" name="Rectangle 43"/>
          <p:cNvSpPr>
            <a:spLocks noChangeArrowheads="1"/>
          </p:cNvSpPr>
          <p:nvPr userDrawn="1"/>
        </p:nvSpPr>
        <p:spPr bwMode="auto">
          <a:xfrm>
            <a:off x="6002820" y="4018606"/>
            <a:ext cx="1248163" cy="36298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29" name="Rectangle 45"/>
          <p:cNvSpPr>
            <a:spLocks noChangeArrowheads="1"/>
          </p:cNvSpPr>
          <p:nvPr userDrawn="1"/>
        </p:nvSpPr>
        <p:spPr bwMode="auto">
          <a:xfrm>
            <a:off x="6002820" y="4743139"/>
            <a:ext cx="1248163" cy="36442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0" name="Rectangle 63"/>
          <p:cNvSpPr>
            <a:spLocks noChangeArrowheads="1"/>
          </p:cNvSpPr>
          <p:nvPr userDrawn="1"/>
        </p:nvSpPr>
        <p:spPr bwMode="auto">
          <a:xfrm>
            <a:off x="8491455" y="2565220"/>
            <a:ext cx="1248163" cy="36298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1" name="Rectangle 66"/>
          <p:cNvSpPr>
            <a:spLocks noChangeArrowheads="1"/>
          </p:cNvSpPr>
          <p:nvPr userDrawn="1"/>
        </p:nvSpPr>
        <p:spPr bwMode="auto">
          <a:xfrm>
            <a:off x="8491455" y="5469112"/>
            <a:ext cx="1248163" cy="36442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2" name="Rectangle 69"/>
          <p:cNvSpPr>
            <a:spLocks noChangeArrowheads="1"/>
          </p:cNvSpPr>
          <p:nvPr userDrawn="1"/>
        </p:nvSpPr>
        <p:spPr bwMode="auto">
          <a:xfrm>
            <a:off x="8491455" y="3292633"/>
            <a:ext cx="1248163" cy="36154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3" name="Rectangle 71"/>
          <p:cNvSpPr>
            <a:spLocks noChangeArrowheads="1"/>
          </p:cNvSpPr>
          <p:nvPr userDrawn="1"/>
        </p:nvSpPr>
        <p:spPr bwMode="auto">
          <a:xfrm>
            <a:off x="8491455" y="4018606"/>
            <a:ext cx="1248163" cy="36298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4" name="Rectangle 73"/>
          <p:cNvSpPr>
            <a:spLocks noChangeArrowheads="1"/>
          </p:cNvSpPr>
          <p:nvPr userDrawn="1"/>
        </p:nvSpPr>
        <p:spPr bwMode="auto">
          <a:xfrm>
            <a:off x="8491455" y="4743139"/>
            <a:ext cx="1248163" cy="36442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5" name="Line 68"/>
          <p:cNvSpPr>
            <a:spLocks noChangeShapeType="1"/>
          </p:cNvSpPr>
          <p:nvPr userDrawn="1"/>
        </p:nvSpPr>
        <p:spPr bwMode="auto">
          <a:xfrm>
            <a:off x="10123712" y="6195372"/>
            <a:ext cx="0" cy="0"/>
          </a:xfrm>
          <a:prstGeom prst="line">
            <a:avLst/>
          </a:prstGeom>
          <a:noFill/>
          <a:ln w="6"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136" name="Rectangle 51"/>
          <p:cNvSpPr>
            <a:spLocks noChangeArrowheads="1"/>
          </p:cNvSpPr>
          <p:nvPr userDrawn="1"/>
        </p:nvSpPr>
        <p:spPr bwMode="auto">
          <a:xfrm>
            <a:off x="7250984" y="2564067"/>
            <a:ext cx="1248163" cy="36298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7" name="Rectangle 54"/>
          <p:cNvSpPr>
            <a:spLocks noChangeArrowheads="1"/>
          </p:cNvSpPr>
          <p:nvPr userDrawn="1"/>
        </p:nvSpPr>
        <p:spPr bwMode="auto">
          <a:xfrm>
            <a:off x="7250984" y="5467959"/>
            <a:ext cx="1248163" cy="36442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8" name="Rectangle 57"/>
          <p:cNvSpPr>
            <a:spLocks noChangeArrowheads="1"/>
          </p:cNvSpPr>
          <p:nvPr userDrawn="1"/>
        </p:nvSpPr>
        <p:spPr bwMode="auto">
          <a:xfrm>
            <a:off x="7250984" y="3291480"/>
            <a:ext cx="1248163" cy="36154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39" name="Rectangle 59"/>
          <p:cNvSpPr>
            <a:spLocks noChangeArrowheads="1"/>
          </p:cNvSpPr>
          <p:nvPr userDrawn="1"/>
        </p:nvSpPr>
        <p:spPr bwMode="auto">
          <a:xfrm>
            <a:off x="7250984" y="4017453"/>
            <a:ext cx="1248163" cy="36298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40" name="Rectangle 61"/>
          <p:cNvSpPr>
            <a:spLocks noChangeArrowheads="1"/>
          </p:cNvSpPr>
          <p:nvPr userDrawn="1"/>
        </p:nvSpPr>
        <p:spPr bwMode="auto">
          <a:xfrm>
            <a:off x="7250984" y="4741985"/>
            <a:ext cx="1248163" cy="36442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41" name="Rectangle 52"/>
          <p:cNvSpPr>
            <a:spLocks noChangeArrowheads="1"/>
          </p:cNvSpPr>
          <p:nvPr userDrawn="1"/>
        </p:nvSpPr>
        <p:spPr bwMode="auto">
          <a:xfrm>
            <a:off x="7250984" y="2927053"/>
            <a:ext cx="1248163" cy="36442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42" name="Rectangle 53"/>
          <p:cNvSpPr>
            <a:spLocks noChangeArrowheads="1"/>
          </p:cNvSpPr>
          <p:nvPr userDrawn="1"/>
        </p:nvSpPr>
        <p:spPr bwMode="auto">
          <a:xfrm>
            <a:off x="7250984" y="5106412"/>
            <a:ext cx="1248163" cy="36154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44" name="Rectangle 55"/>
          <p:cNvSpPr>
            <a:spLocks noChangeArrowheads="1"/>
          </p:cNvSpPr>
          <p:nvPr userDrawn="1"/>
        </p:nvSpPr>
        <p:spPr bwMode="auto">
          <a:xfrm>
            <a:off x="7250984" y="5832385"/>
            <a:ext cx="1248163" cy="36298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54" name="Rectangle 58"/>
          <p:cNvSpPr>
            <a:spLocks noChangeArrowheads="1"/>
          </p:cNvSpPr>
          <p:nvPr userDrawn="1"/>
        </p:nvSpPr>
        <p:spPr bwMode="auto">
          <a:xfrm>
            <a:off x="7250984" y="3653025"/>
            <a:ext cx="1248163" cy="36442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55" name="Rectangle 60"/>
          <p:cNvSpPr>
            <a:spLocks noChangeArrowheads="1"/>
          </p:cNvSpPr>
          <p:nvPr userDrawn="1"/>
        </p:nvSpPr>
        <p:spPr bwMode="auto">
          <a:xfrm>
            <a:off x="7250984" y="4380440"/>
            <a:ext cx="1248163" cy="36154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56" name="Rectangle 51"/>
          <p:cNvSpPr>
            <a:spLocks noChangeArrowheads="1"/>
          </p:cNvSpPr>
          <p:nvPr userDrawn="1"/>
        </p:nvSpPr>
        <p:spPr bwMode="auto">
          <a:xfrm>
            <a:off x="9739618" y="2564067"/>
            <a:ext cx="1248163" cy="36298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58" name="Rectangle 54"/>
          <p:cNvSpPr>
            <a:spLocks noChangeArrowheads="1"/>
          </p:cNvSpPr>
          <p:nvPr userDrawn="1"/>
        </p:nvSpPr>
        <p:spPr bwMode="auto">
          <a:xfrm>
            <a:off x="9739618" y="5467959"/>
            <a:ext cx="1248163" cy="36442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68" name="Rectangle 57"/>
          <p:cNvSpPr>
            <a:spLocks noChangeArrowheads="1"/>
          </p:cNvSpPr>
          <p:nvPr userDrawn="1"/>
        </p:nvSpPr>
        <p:spPr bwMode="auto">
          <a:xfrm>
            <a:off x="9739618" y="3291480"/>
            <a:ext cx="1248163" cy="36154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69" name="Rectangle 59"/>
          <p:cNvSpPr>
            <a:spLocks noChangeArrowheads="1"/>
          </p:cNvSpPr>
          <p:nvPr userDrawn="1"/>
        </p:nvSpPr>
        <p:spPr bwMode="auto">
          <a:xfrm>
            <a:off x="9739618" y="4017453"/>
            <a:ext cx="1248163" cy="36298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70" name="Rectangle 61"/>
          <p:cNvSpPr>
            <a:spLocks noChangeArrowheads="1"/>
          </p:cNvSpPr>
          <p:nvPr userDrawn="1"/>
        </p:nvSpPr>
        <p:spPr bwMode="auto">
          <a:xfrm>
            <a:off x="9739618" y="4741985"/>
            <a:ext cx="1248163" cy="364427"/>
          </a:xfrm>
          <a:prstGeom prst="rect">
            <a:avLst/>
          </a:prstGeom>
          <a:solidFill>
            <a:srgbClr val="E4E4E4"/>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71" name="Rectangle 52"/>
          <p:cNvSpPr>
            <a:spLocks noChangeArrowheads="1"/>
          </p:cNvSpPr>
          <p:nvPr userDrawn="1"/>
        </p:nvSpPr>
        <p:spPr bwMode="auto">
          <a:xfrm>
            <a:off x="9739618" y="2927053"/>
            <a:ext cx="1248163" cy="36442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72" name="Rectangle 53"/>
          <p:cNvSpPr>
            <a:spLocks noChangeArrowheads="1"/>
          </p:cNvSpPr>
          <p:nvPr userDrawn="1"/>
        </p:nvSpPr>
        <p:spPr bwMode="auto">
          <a:xfrm>
            <a:off x="9739618" y="5106412"/>
            <a:ext cx="1248163" cy="36154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73" name="Rectangle 55"/>
          <p:cNvSpPr>
            <a:spLocks noChangeArrowheads="1"/>
          </p:cNvSpPr>
          <p:nvPr userDrawn="1"/>
        </p:nvSpPr>
        <p:spPr bwMode="auto">
          <a:xfrm>
            <a:off x="9739618" y="5832385"/>
            <a:ext cx="1248163" cy="36298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78" name="Rectangle 58"/>
          <p:cNvSpPr>
            <a:spLocks noChangeArrowheads="1"/>
          </p:cNvSpPr>
          <p:nvPr userDrawn="1"/>
        </p:nvSpPr>
        <p:spPr bwMode="auto">
          <a:xfrm>
            <a:off x="9739618" y="3653025"/>
            <a:ext cx="1248163" cy="36442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
        <p:nvSpPr>
          <p:cNvPr id="179" name="Rectangle 60"/>
          <p:cNvSpPr>
            <a:spLocks noChangeArrowheads="1"/>
          </p:cNvSpPr>
          <p:nvPr userDrawn="1"/>
        </p:nvSpPr>
        <p:spPr bwMode="auto">
          <a:xfrm>
            <a:off x="9739618" y="4380440"/>
            <a:ext cx="1248163" cy="361547"/>
          </a:xfrm>
          <a:prstGeom prst="rect">
            <a:avLst/>
          </a:prstGeom>
          <a:solidFill>
            <a:schemeClr val="bg1">
              <a:lumMod val="95000"/>
            </a:schemeClr>
          </a:solidFill>
          <a:ln w="19050">
            <a:solidFill>
              <a:schemeClr val="bg1"/>
            </a:solidFill>
          </a:ln>
        </p:spPr>
        <p:txBody>
          <a:bodyPr vert="horz" lIns="121920" tIns="60960" rIns="121920" bIns="60960" rtlCol="0" anchor="ctr">
            <a:noAutofit/>
          </a:bodyPr>
          <a:lstStyle/>
          <a:p>
            <a:pPr lvl="0" indent="0">
              <a:spcBef>
                <a:spcPct val="20000"/>
              </a:spcBef>
              <a:buFont typeface="Arial" panose="020B0604020202020204" pitchFamily="34" charset="0"/>
              <a:buNone/>
            </a:pPr>
            <a:endParaRPr lang="en-US" sz="1867" b="0" baseline="0">
              <a:latin typeface="Calibri Light" panose="020F0302020204030204" pitchFamily="34" charset="0"/>
              <a:ea typeface="Roboto Condensed Light" panose="02000000000000000000" pitchFamily="2" charset="0"/>
            </a:endParaRPr>
          </a:p>
        </p:txBody>
      </p:sp>
    </p:spTree>
    <p:extLst>
      <p:ext uri="{BB962C8B-B14F-4D97-AF65-F5344CB8AC3E}">
        <p14:creationId xmlns:p14="http://schemas.microsoft.com/office/powerpoint/2010/main" val="183117571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mp;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16" name="Picture Placeholder 8"/>
          <p:cNvSpPr>
            <a:spLocks noGrp="1"/>
          </p:cNvSpPr>
          <p:nvPr>
            <p:ph type="pic" sz="quarter" idx="23"/>
          </p:nvPr>
        </p:nvSpPr>
        <p:spPr>
          <a:xfrm>
            <a:off x="5226731" y="-8467"/>
            <a:ext cx="6966857" cy="6893984"/>
          </a:xfrm>
          <a:custGeom>
            <a:avLst/>
            <a:gdLst>
              <a:gd name="connsiteX0" fmla="*/ 0 w 5224462"/>
              <a:gd name="connsiteY0" fmla="*/ 0 h 5164138"/>
              <a:gd name="connsiteX1" fmla="*/ 5224462 w 5224462"/>
              <a:gd name="connsiteY1" fmla="*/ 0 h 5164138"/>
              <a:gd name="connsiteX2" fmla="*/ 5224462 w 5224462"/>
              <a:gd name="connsiteY2" fmla="*/ 5164138 h 5164138"/>
              <a:gd name="connsiteX3" fmla="*/ 0 w 5224462"/>
              <a:gd name="connsiteY3" fmla="*/ 5164138 h 5164138"/>
              <a:gd name="connsiteX4" fmla="*/ 0 w 5224462"/>
              <a:gd name="connsiteY4" fmla="*/ 0 h 5164138"/>
              <a:gd name="connsiteX0" fmla="*/ 2165350 w 5224462"/>
              <a:gd name="connsiteY0" fmla="*/ 0 h 5170488"/>
              <a:gd name="connsiteX1" fmla="*/ 5224462 w 5224462"/>
              <a:gd name="connsiteY1" fmla="*/ 6350 h 5170488"/>
              <a:gd name="connsiteX2" fmla="*/ 5224462 w 5224462"/>
              <a:gd name="connsiteY2" fmla="*/ 5170488 h 5170488"/>
              <a:gd name="connsiteX3" fmla="*/ 0 w 5224462"/>
              <a:gd name="connsiteY3" fmla="*/ 5170488 h 5170488"/>
              <a:gd name="connsiteX4" fmla="*/ 2165350 w 5224462"/>
              <a:gd name="connsiteY4" fmla="*/ 0 h 5170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2" h="5170488">
                <a:moveTo>
                  <a:pt x="2165350" y="0"/>
                </a:moveTo>
                <a:lnTo>
                  <a:pt x="5224462" y="6350"/>
                </a:lnTo>
                <a:lnTo>
                  <a:pt x="5224462" y="5170488"/>
                </a:lnTo>
                <a:lnTo>
                  <a:pt x="0" y="5170488"/>
                </a:lnTo>
                <a:lnTo>
                  <a:pt x="2165350" y="0"/>
                </a:lnTo>
                <a:close/>
              </a:path>
            </a:pathLst>
          </a:custGeom>
          <a:solidFill>
            <a:srgbClr val="6FAF4F"/>
          </a:solidFill>
        </p:spPr>
        <p:txBody>
          <a:bodyPr anchor="ctr">
            <a:normAutofit/>
          </a:bodyPr>
          <a:lstStyle>
            <a:lvl1pPr marL="0" indent="0" algn="ctr">
              <a:buNone/>
              <a:defRPr sz="2667">
                <a:solidFill>
                  <a:schemeClr val="bg1"/>
                </a:solidFill>
                <a:latin typeface="Calibri Light" panose="020F0302020204030204" pitchFamily="34" charset="0"/>
              </a:defRPr>
            </a:lvl1pPr>
          </a:lstStyle>
          <a:p>
            <a:r>
              <a:rPr lang="zh-CN" altLang="en-US"/>
              <a:t>单击图标添加图片</a:t>
            </a:r>
            <a:endParaRPr lang="en-US" dirty="0"/>
          </a:p>
        </p:txBody>
      </p:sp>
      <p:sp>
        <p:nvSpPr>
          <p:cNvPr id="17" name="Text Placeholder 7"/>
          <p:cNvSpPr>
            <a:spLocks noGrp="1"/>
          </p:cNvSpPr>
          <p:nvPr>
            <p:ph type="body" sz="quarter" idx="22" hasCustomPrompt="1"/>
          </p:nvPr>
        </p:nvSpPr>
        <p:spPr>
          <a:xfrm>
            <a:off x="623473" y="3030968"/>
            <a:ext cx="5185251" cy="2208245"/>
          </a:xfrm>
        </p:spPr>
        <p:txBody>
          <a:bodyPr anchor="t">
            <a:noAutofit/>
          </a:bodyPr>
          <a:lstStyle>
            <a:lvl1pPr marL="0" indent="0" algn="l">
              <a:buNone/>
              <a:defRPr sz="3600">
                <a:solidFill>
                  <a:schemeClr val="accent5"/>
                </a:solidFill>
                <a:latin typeface="Calibri Light" panose="020F0302020204030204" pitchFamily="34" charset="0"/>
                <a:ea typeface="Roboto Light" panose="02000000000000000000" pitchFamily="2" charset="0"/>
              </a:defRPr>
            </a:lvl1pPr>
          </a:lstStyle>
          <a:p>
            <a:r>
              <a:rPr lang="en-US" dirty="0"/>
              <a:t>This is a sample text. Insert your desired text here.</a:t>
            </a:r>
          </a:p>
        </p:txBody>
      </p:sp>
      <p:sp>
        <p:nvSpPr>
          <p:cNvPr id="18" name="Text Placeholder 7"/>
          <p:cNvSpPr>
            <a:spLocks noGrp="1"/>
          </p:cNvSpPr>
          <p:nvPr>
            <p:ph type="body" sz="quarter" idx="24" hasCustomPrompt="1"/>
          </p:nvPr>
        </p:nvSpPr>
        <p:spPr>
          <a:xfrm>
            <a:off x="623473" y="2180861"/>
            <a:ext cx="5185251" cy="864096"/>
          </a:xfrm>
        </p:spPr>
        <p:txBody>
          <a:bodyPr anchor="ctr">
            <a:noAutofit/>
          </a:bodyPr>
          <a:lstStyle>
            <a:lvl1pPr marL="0" indent="0" algn="l">
              <a:buNone/>
              <a:defRPr sz="5333">
                <a:solidFill>
                  <a:schemeClr val="accent6"/>
                </a:solidFill>
                <a:latin typeface="Calibri Light" panose="020F0302020204030204" pitchFamily="34" charset="0"/>
                <a:ea typeface="Roboto Light" panose="02000000000000000000" pitchFamily="2" charset="0"/>
              </a:defRPr>
            </a:lvl1pPr>
          </a:lstStyle>
          <a:p>
            <a:pPr lvl="0"/>
            <a:r>
              <a:rPr lang="en-US" dirty="0"/>
              <a:t>Picture and Text</a:t>
            </a:r>
          </a:p>
        </p:txBody>
      </p:sp>
    </p:spTree>
    <p:extLst>
      <p:ext uri="{BB962C8B-B14F-4D97-AF65-F5344CB8AC3E}">
        <p14:creationId xmlns:p14="http://schemas.microsoft.com/office/powerpoint/2010/main" val="894597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42"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anim calcmode="lin" valueType="num">
                      <p:cBhvr>
                        <p:cTn dur="500" fill="hold"/>
                        <p:tgtEl>
                          <p:spTgt spid="18"/>
                        </p:tgtEl>
                        <p:attrNameLst>
                          <p:attrName>ppt_x</p:attrName>
                        </p:attrNameLst>
                      </p:cBhvr>
                      <p:tavLst>
                        <p:tav tm="0">
                          <p:val>
                            <p:strVal val="#ppt_x"/>
                          </p:val>
                        </p:tav>
                        <p:tav tm="100000">
                          <p:val>
                            <p:strVal val="#ppt_x"/>
                          </p:val>
                        </p:tav>
                      </p:tavLst>
                    </p:anim>
                    <p:anim calcmode="lin" valueType="num">
                      <p:cBhvr>
                        <p:cTn dur="500" fill="hold"/>
                        <p:tgtEl>
                          <p:spTgt spid="18"/>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tep Proces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4 Step Process </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342" name="Text Placeholder 42"/>
          <p:cNvSpPr>
            <a:spLocks noGrp="1"/>
          </p:cNvSpPr>
          <p:nvPr>
            <p:ph type="body" sz="quarter" idx="17" hasCustomPrompt="1"/>
          </p:nvPr>
        </p:nvSpPr>
        <p:spPr>
          <a:xfrm>
            <a:off x="719497" y="2747339"/>
            <a:ext cx="2976718" cy="1021120"/>
          </a:xfrm>
        </p:spPr>
        <p:txBody>
          <a:bodyPr>
            <a:normAutofit/>
          </a:bodyPr>
          <a:lstStyle>
            <a:lvl1pPr marL="0" indent="0" algn="r">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343" name="Text Placeholder 42"/>
          <p:cNvSpPr>
            <a:spLocks noGrp="1"/>
          </p:cNvSpPr>
          <p:nvPr>
            <p:ph type="body" sz="quarter" idx="18" hasCustomPrompt="1"/>
          </p:nvPr>
        </p:nvSpPr>
        <p:spPr>
          <a:xfrm>
            <a:off x="719497" y="2243938"/>
            <a:ext cx="2976718" cy="494356"/>
          </a:xfrm>
        </p:spPr>
        <p:txBody>
          <a:bodyPr>
            <a:noAutofit/>
          </a:bodyPr>
          <a:lstStyle>
            <a:lvl1pPr marL="0" indent="0" algn="r">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344" name="Text Placeholder 42"/>
          <p:cNvSpPr>
            <a:spLocks noGrp="1"/>
          </p:cNvSpPr>
          <p:nvPr>
            <p:ph type="body" sz="quarter" idx="19" hasCustomPrompt="1"/>
          </p:nvPr>
        </p:nvSpPr>
        <p:spPr>
          <a:xfrm>
            <a:off x="719497" y="5065248"/>
            <a:ext cx="2976718" cy="1021120"/>
          </a:xfrm>
        </p:spPr>
        <p:txBody>
          <a:bodyPr>
            <a:normAutofit/>
          </a:bodyPr>
          <a:lstStyle>
            <a:lvl1pPr marL="0" indent="0" algn="r">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345" name="Text Placeholder 42"/>
          <p:cNvSpPr>
            <a:spLocks noGrp="1"/>
          </p:cNvSpPr>
          <p:nvPr>
            <p:ph type="body" sz="quarter" idx="20" hasCustomPrompt="1"/>
          </p:nvPr>
        </p:nvSpPr>
        <p:spPr>
          <a:xfrm>
            <a:off x="719497" y="4561847"/>
            <a:ext cx="2976718" cy="494356"/>
          </a:xfrm>
        </p:spPr>
        <p:txBody>
          <a:bodyPr>
            <a:noAutofit/>
          </a:bodyPr>
          <a:lstStyle>
            <a:lvl1pPr marL="0" indent="0" algn="r">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346" name="Text Placeholder 42"/>
          <p:cNvSpPr>
            <a:spLocks noGrp="1"/>
          </p:cNvSpPr>
          <p:nvPr>
            <p:ph type="body" sz="quarter" idx="21" hasCustomPrompt="1"/>
          </p:nvPr>
        </p:nvSpPr>
        <p:spPr>
          <a:xfrm>
            <a:off x="8497373" y="2747339"/>
            <a:ext cx="2976718" cy="1021120"/>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347" name="Text Placeholder 42"/>
          <p:cNvSpPr>
            <a:spLocks noGrp="1"/>
          </p:cNvSpPr>
          <p:nvPr>
            <p:ph type="body" sz="quarter" idx="22" hasCustomPrompt="1"/>
          </p:nvPr>
        </p:nvSpPr>
        <p:spPr>
          <a:xfrm>
            <a:off x="8497373" y="2243938"/>
            <a:ext cx="2976718" cy="494356"/>
          </a:xfrm>
        </p:spPr>
        <p:txBody>
          <a:bodyPr>
            <a:noAutofit/>
          </a:bodyPr>
          <a:lstStyle>
            <a:lvl1pPr marL="0" indent="0" algn="l">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348" name="Text Placeholder 42"/>
          <p:cNvSpPr>
            <a:spLocks noGrp="1"/>
          </p:cNvSpPr>
          <p:nvPr>
            <p:ph type="body" sz="quarter" idx="23" hasCustomPrompt="1"/>
          </p:nvPr>
        </p:nvSpPr>
        <p:spPr>
          <a:xfrm>
            <a:off x="8497373" y="5065248"/>
            <a:ext cx="2976718" cy="1021120"/>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349" name="Text Placeholder 42"/>
          <p:cNvSpPr>
            <a:spLocks noGrp="1"/>
          </p:cNvSpPr>
          <p:nvPr>
            <p:ph type="body" sz="quarter" idx="24" hasCustomPrompt="1"/>
          </p:nvPr>
        </p:nvSpPr>
        <p:spPr>
          <a:xfrm>
            <a:off x="8497373" y="4561847"/>
            <a:ext cx="2976718" cy="494356"/>
          </a:xfrm>
        </p:spPr>
        <p:txBody>
          <a:bodyPr>
            <a:noAutofit/>
          </a:bodyPr>
          <a:lstStyle>
            <a:lvl1pPr marL="0" indent="0" algn="l">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350"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pSp>
        <p:nvGrpSpPr>
          <p:cNvPr id="351" name="Group 350"/>
          <p:cNvGrpSpPr/>
          <p:nvPr userDrawn="1"/>
        </p:nvGrpSpPr>
        <p:grpSpPr>
          <a:xfrm>
            <a:off x="5424633" y="3069028"/>
            <a:ext cx="1304499" cy="1754899"/>
            <a:chOff x="6042025" y="1973214"/>
            <a:chExt cx="978247" cy="1316174"/>
          </a:xfrm>
        </p:grpSpPr>
        <p:grpSp>
          <p:nvGrpSpPr>
            <p:cNvPr id="352" name="Group 4"/>
            <p:cNvGrpSpPr>
              <a:grpSpLocks noChangeAspect="1"/>
            </p:cNvGrpSpPr>
            <p:nvPr userDrawn="1"/>
          </p:nvGrpSpPr>
          <p:grpSpPr bwMode="auto">
            <a:xfrm>
              <a:off x="6042025" y="2419348"/>
              <a:ext cx="400050" cy="733425"/>
              <a:chOff x="3806" y="1524"/>
              <a:chExt cx="252" cy="462"/>
            </a:xfrm>
          </p:grpSpPr>
          <p:sp>
            <p:nvSpPr>
              <p:cNvPr id="354" name="Freeform 5"/>
              <p:cNvSpPr>
                <a:spLocks/>
              </p:cNvSpPr>
              <p:nvPr userDrawn="1"/>
            </p:nvSpPr>
            <p:spPr bwMode="auto">
              <a:xfrm>
                <a:off x="3806" y="1524"/>
                <a:ext cx="126" cy="327"/>
              </a:xfrm>
              <a:custGeom>
                <a:avLst/>
                <a:gdLst>
                  <a:gd name="T0" fmla="*/ 293 w 293"/>
                  <a:gd name="T1" fmla="*/ 0 h 761"/>
                  <a:gd name="T2" fmla="*/ 293 w 293"/>
                  <a:gd name="T3" fmla="*/ 761 h 761"/>
                  <a:gd name="T4" fmla="*/ 0 w 293"/>
                  <a:gd name="T5" fmla="*/ 468 h 761"/>
                  <a:gd name="T6" fmla="*/ 293 w 293"/>
                  <a:gd name="T7" fmla="*/ 0 h 761"/>
                </a:gdLst>
                <a:ah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355" name="Freeform 6"/>
              <p:cNvSpPr>
                <a:spLocks/>
              </p:cNvSpPr>
              <p:nvPr userDrawn="1"/>
            </p:nvSpPr>
            <p:spPr bwMode="auto">
              <a:xfrm>
                <a:off x="3932" y="1524"/>
                <a:ext cx="126" cy="327"/>
              </a:xfrm>
              <a:custGeom>
                <a:avLst/>
                <a:gdLst>
                  <a:gd name="T0" fmla="*/ 293 w 293"/>
                  <a:gd name="T1" fmla="*/ 468 h 761"/>
                  <a:gd name="T2" fmla="*/ 0 w 293"/>
                  <a:gd name="T3" fmla="*/ 761 h 761"/>
                  <a:gd name="T4" fmla="*/ 0 w 293"/>
                  <a:gd name="T5" fmla="*/ 0 h 761"/>
                  <a:gd name="T6" fmla="*/ 293 w 293"/>
                  <a:gd name="T7" fmla="*/ 468 h 761"/>
                </a:gdLst>
                <a:ah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356" name="Oval 7"/>
              <p:cNvSpPr>
                <a:spLocks noChangeArrowheads="1"/>
              </p:cNvSpPr>
              <p:nvPr userDrawn="1"/>
            </p:nvSpPr>
            <p:spPr bwMode="auto">
              <a:xfrm>
                <a:off x="3806" y="1938"/>
                <a:ext cx="252" cy="48"/>
              </a:xfrm>
              <a:prstGeom prst="ellipse">
                <a:avLst/>
              </a:pr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357" name="Freeform 8"/>
              <p:cNvSpPr>
                <a:spLocks/>
              </p:cNvSpPr>
              <p:nvPr userDrawn="1"/>
            </p:nvSpPr>
            <p:spPr bwMode="auto">
              <a:xfrm>
                <a:off x="3930" y="1796"/>
                <a:ext cx="7" cy="166"/>
              </a:xfrm>
              <a:custGeom>
                <a:avLst/>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ah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358" name="Freeform 9"/>
              <p:cNvSpPr>
                <a:spLocks/>
              </p:cNvSpPr>
              <p:nvPr userDrawn="1"/>
            </p:nvSpPr>
            <p:spPr bwMode="auto">
              <a:xfrm>
                <a:off x="3932" y="1786"/>
                <a:ext cx="17" cy="176"/>
              </a:xfrm>
              <a:custGeom>
                <a:avLst/>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ah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359" name="Freeform 10"/>
              <p:cNvSpPr>
                <a:spLocks/>
              </p:cNvSpPr>
              <p:nvPr userDrawn="1"/>
            </p:nvSpPr>
            <p:spPr bwMode="auto">
              <a:xfrm>
                <a:off x="3915" y="1797"/>
                <a:ext cx="17" cy="165"/>
              </a:xfrm>
              <a:custGeom>
                <a:avLst/>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ah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360" name="Freeform 11"/>
              <p:cNvSpPr>
                <a:spLocks/>
              </p:cNvSpPr>
              <p:nvPr userDrawn="1"/>
            </p:nvSpPr>
            <p:spPr bwMode="auto">
              <a:xfrm>
                <a:off x="3864" y="1804"/>
                <a:ext cx="60" cy="31"/>
              </a:xfrm>
              <a:custGeom>
                <a:avLst/>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grpSp>
        <p:pic>
          <p:nvPicPr>
            <p:cNvPr id="353" name="Picture 35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4295" y="1973214"/>
              <a:ext cx="725977" cy="1316174"/>
            </a:xfrm>
            <a:prstGeom prst="rect">
              <a:avLst/>
            </a:prstGeom>
          </p:spPr>
        </p:pic>
      </p:grpSp>
      <p:grpSp>
        <p:nvGrpSpPr>
          <p:cNvPr id="30" name="Group 4"/>
          <p:cNvGrpSpPr>
            <a:grpSpLocks noChangeAspect="1"/>
          </p:cNvGrpSpPr>
          <p:nvPr userDrawn="1"/>
        </p:nvGrpSpPr>
        <p:grpSpPr bwMode="auto">
          <a:xfrm>
            <a:off x="3979399" y="1892830"/>
            <a:ext cx="4234792" cy="4234237"/>
            <a:chOff x="1771" y="511"/>
            <a:chExt cx="2218" cy="2218"/>
          </a:xfrm>
        </p:grpSpPr>
        <p:sp>
          <p:nvSpPr>
            <p:cNvPr id="31" name="Freeform 5"/>
            <p:cNvSpPr>
              <a:spLocks/>
            </p:cNvSpPr>
            <p:nvPr userDrawn="1"/>
          </p:nvSpPr>
          <p:spPr bwMode="auto">
            <a:xfrm>
              <a:off x="1771" y="511"/>
              <a:ext cx="1090" cy="1090"/>
            </a:xfrm>
            <a:custGeom>
              <a:avLst/>
              <a:gdLst>
                <a:gd name="T0" fmla="*/ 188 w 460"/>
                <a:gd name="T1" fmla="*/ 93 h 460"/>
                <a:gd name="T2" fmla="*/ 93 w 460"/>
                <a:gd name="T3" fmla="*/ 93 h 460"/>
                <a:gd name="T4" fmla="*/ 93 w 460"/>
                <a:gd name="T5" fmla="*/ 188 h 460"/>
                <a:gd name="T6" fmla="*/ 0 w 460"/>
                <a:gd name="T7" fmla="*/ 460 h 460"/>
                <a:gd name="T8" fmla="*/ 100 w 460"/>
                <a:gd name="T9" fmla="*/ 460 h 460"/>
                <a:gd name="T10" fmla="*/ 460 w 460"/>
                <a:gd name="T11" fmla="*/ 100 h 460"/>
                <a:gd name="T12" fmla="*/ 460 w 460"/>
                <a:gd name="T13" fmla="*/ 0 h 460"/>
                <a:gd name="T14" fmla="*/ 188 w 460"/>
                <a:gd name="T15" fmla="*/ 93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188" y="93"/>
                  </a:moveTo>
                  <a:cubicBezTo>
                    <a:pt x="93" y="93"/>
                    <a:pt x="93" y="93"/>
                    <a:pt x="93" y="93"/>
                  </a:cubicBezTo>
                  <a:cubicBezTo>
                    <a:pt x="93" y="188"/>
                    <a:pt x="93" y="188"/>
                    <a:pt x="93" y="188"/>
                  </a:cubicBezTo>
                  <a:cubicBezTo>
                    <a:pt x="36" y="264"/>
                    <a:pt x="2" y="358"/>
                    <a:pt x="0" y="460"/>
                  </a:cubicBezTo>
                  <a:cubicBezTo>
                    <a:pt x="100" y="460"/>
                    <a:pt x="100" y="460"/>
                    <a:pt x="100" y="460"/>
                  </a:cubicBezTo>
                  <a:cubicBezTo>
                    <a:pt x="104" y="263"/>
                    <a:pt x="263" y="104"/>
                    <a:pt x="460" y="100"/>
                  </a:cubicBezTo>
                  <a:cubicBezTo>
                    <a:pt x="460" y="0"/>
                    <a:pt x="460" y="0"/>
                    <a:pt x="460" y="0"/>
                  </a:cubicBezTo>
                  <a:cubicBezTo>
                    <a:pt x="358" y="2"/>
                    <a:pt x="264" y="36"/>
                    <a:pt x="188" y="9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32" name="Freeform 6"/>
            <p:cNvSpPr>
              <a:spLocks/>
            </p:cNvSpPr>
            <p:nvPr userDrawn="1"/>
          </p:nvSpPr>
          <p:spPr bwMode="auto">
            <a:xfrm>
              <a:off x="2899" y="1639"/>
              <a:ext cx="1090" cy="1090"/>
            </a:xfrm>
            <a:custGeom>
              <a:avLst/>
              <a:gdLst>
                <a:gd name="T0" fmla="*/ 367 w 460"/>
                <a:gd name="T1" fmla="*/ 272 h 460"/>
                <a:gd name="T2" fmla="*/ 460 w 460"/>
                <a:gd name="T3" fmla="*/ 0 h 460"/>
                <a:gd name="T4" fmla="*/ 360 w 460"/>
                <a:gd name="T5" fmla="*/ 0 h 460"/>
                <a:gd name="T6" fmla="*/ 0 w 460"/>
                <a:gd name="T7" fmla="*/ 360 h 460"/>
                <a:gd name="T8" fmla="*/ 0 w 460"/>
                <a:gd name="T9" fmla="*/ 460 h 460"/>
                <a:gd name="T10" fmla="*/ 272 w 460"/>
                <a:gd name="T11" fmla="*/ 367 h 460"/>
                <a:gd name="T12" fmla="*/ 367 w 460"/>
                <a:gd name="T13" fmla="*/ 367 h 460"/>
                <a:gd name="T14" fmla="*/ 367 w 460"/>
                <a:gd name="T15" fmla="*/ 272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272"/>
                  </a:moveTo>
                  <a:cubicBezTo>
                    <a:pt x="424" y="196"/>
                    <a:pt x="458" y="102"/>
                    <a:pt x="460" y="0"/>
                  </a:cubicBezTo>
                  <a:cubicBezTo>
                    <a:pt x="360" y="0"/>
                    <a:pt x="360" y="0"/>
                    <a:pt x="360" y="0"/>
                  </a:cubicBezTo>
                  <a:cubicBezTo>
                    <a:pt x="356" y="197"/>
                    <a:pt x="197" y="356"/>
                    <a:pt x="0" y="360"/>
                  </a:cubicBezTo>
                  <a:cubicBezTo>
                    <a:pt x="0" y="460"/>
                    <a:pt x="0" y="460"/>
                    <a:pt x="0" y="460"/>
                  </a:cubicBezTo>
                  <a:cubicBezTo>
                    <a:pt x="102" y="458"/>
                    <a:pt x="196" y="424"/>
                    <a:pt x="272" y="367"/>
                  </a:cubicBezTo>
                  <a:cubicBezTo>
                    <a:pt x="367" y="367"/>
                    <a:pt x="367" y="367"/>
                    <a:pt x="367" y="367"/>
                  </a:cubicBezTo>
                  <a:lnTo>
                    <a:pt x="367" y="27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33" name="Freeform 7"/>
            <p:cNvSpPr>
              <a:spLocks/>
            </p:cNvSpPr>
            <p:nvPr userDrawn="1"/>
          </p:nvSpPr>
          <p:spPr bwMode="auto">
            <a:xfrm>
              <a:off x="1771" y="1639"/>
              <a:ext cx="1090" cy="1090"/>
            </a:xfrm>
            <a:custGeom>
              <a:avLst/>
              <a:gdLst>
                <a:gd name="T0" fmla="*/ 460 w 460"/>
                <a:gd name="T1" fmla="*/ 360 h 460"/>
                <a:gd name="T2" fmla="*/ 100 w 460"/>
                <a:gd name="T3" fmla="*/ 0 h 460"/>
                <a:gd name="T4" fmla="*/ 0 w 460"/>
                <a:gd name="T5" fmla="*/ 0 h 460"/>
                <a:gd name="T6" fmla="*/ 93 w 460"/>
                <a:gd name="T7" fmla="*/ 272 h 460"/>
                <a:gd name="T8" fmla="*/ 93 w 460"/>
                <a:gd name="T9" fmla="*/ 367 h 460"/>
                <a:gd name="T10" fmla="*/ 188 w 460"/>
                <a:gd name="T11" fmla="*/ 367 h 460"/>
                <a:gd name="T12" fmla="*/ 460 w 460"/>
                <a:gd name="T13" fmla="*/ 460 h 460"/>
                <a:gd name="T14" fmla="*/ 460 w 460"/>
                <a:gd name="T15" fmla="*/ 360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460" y="360"/>
                  </a:moveTo>
                  <a:cubicBezTo>
                    <a:pt x="263" y="356"/>
                    <a:pt x="104" y="197"/>
                    <a:pt x="100" y="0"/>
                  </a:cubicBezTo>
                  <a:cubicBezTo>
                    <a:pt x="0" y="0"/>
                    <a:pt x="0" y="0"/>
                    <a:pt x="0" y="0"/>
                  </a:cubicBezTo>
                  <a:cubicBezTo>
                    <a:pt x="2" y="102"/>
                    <a:pt x="36" y="196"/>
                    <a:pt x="93" y="272"/>
                  </a:cubicBezTo>
                  <a:cubicBezTo>
                    <a:pt x="93" y="367"/>
                    <a:pt x="93" y="367"/>
                    <a:pt x="93" y="367"/>
                  </a:cubicBezTo>
                  <a:cubicBezTo>
                    <a:pt x="188" y="367"/>
                    <a:pt x="188" y="367"/>
                    <a:pt x="188" y="367"/>
                  </a:cubicBezTo>
                  <a:cubicBezTo>
                    <a:pt x="264" y="424"/>
                    <a:pt x="358" y="458"/>
                    <a:pt x="460" y="460"/>
                  </a:cubicBezTo>
                  <a:lnTo>
                    <a:pt x="460" y="3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34" name="Freeform 8"/>
            <p:cNvSpPr>
              <a:spLocks/>
            </p:cNvSpPr>
            <p:nvPr userDrawn="1"/>
          </p:nvSpPr>
          <p:spPr bwMode="auto">
            <a:xfrm>
              <a:off x="2899" y="511"/>
              <a:ext cx="1090" cy="1090"/>
            </a:xfrm>
            <a:custGeom>
              <a:avLst/>
              <a:gdLst>
                <a:gd name="T0" fmla="*/ 367 w 460"/>
                <a:gd name="T1" fmla="*/ 188 h 460"/>
                <a:gd name="T2" fmla="*/ 367 w 460"/>
                <a:gd name="T3" fmla="*/ 93 h 460"/>
                <a:gd name="T4" fmla="*/ 272 w 460"/>
                <a:gd name="T5" fmla="*/ 93 h 460"/>
                <a:gd name="T6" fmla="*/ 0 w 460"/>
                <a:gd name="T7" fmla="*/ 0 h 460"/>
                <a:gd name="T8" fmla="*/ 0 w 460"/>
                <a:gd name="T9" fmla="*/ 100 h 460"/>
                <a:gd name="T10" fmla="*/ 360 w 460"/>
                <a:gd name="T11" fmla="*/ 460 h 460"/>
                <a:gd name="T12" fmla="*/ 460 w 460"/>
                <a:gd name="T13" fmla="*/ 460 h 460"/>
                <a:gd name="T14" fmla="*/ 367 w 460"/>
                <a:gd name="T15" fmla="*/ 188 h 4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460">
                  <a:moveTo>
                    <a:pt x="367" y="188"/>
                  </a:moveTo>
                  <a:cubicBezTo>
                    <a:pt x="367" y="93"/>
                    <a:pt x="367" y="93"/>
                    <a:pt x="367" y="93"/>
                  </a:cubicBezTo>
                  <a:cubicBezTo>
                    <a:pt x="272" y="93"/>
                    <a:pt x="272" y="93"/>
                    <a:pt x="272" y="93"/>
                  </a:cubicBezTo>
                  <a:cubicBezTo>
                    <a:pt x="196" y="36"/>
                    <a:pt x="102" y="2"/>
                    <a:pt x="0" y="0"/>
                  </a:cubicBezTo>
                  <a:cubicBezTo>
                    <a:pt x="0" y="100"/>
                    <a:pt x="0" y="100"/>
                    <a:pt x="0" y="100"/>
                  </a:cubicBezTo>
                  <a:cubicBezTo>
                    <a:pt x="197" y="104"/>
                    <a:pt x="356" y="263"/>
                    <a:pt x="360" y="460"/>
                  </a:cubicBezTo>
                  <a:cubicBezTo>
                    <a:pt x="460" y="460"/>
                    <a:pt x="460" y="460"/>
                    <a:pt x="460" y="460"/>
                  </a:cubicBezTo>
                  <a:cubicBezTo>
                    <a:pt x="458" y="358"/>
                    <a:pt x="424" y="264"/>
                    <a:pt x="367" y="18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280342035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2">
                                            <p:txEl>
                                              <p:pRg st="0" end="0"/>
                                            </p:txEl>
                                          </p:spTgt>
                                        </p:tgtEl>
                                        <p:attrNameLst>
                                          <p:attrName>style.visibility</p:attrName>
                                        </p:attrNameLst>
                                      </p:cBhvr>
                                      <p:to>
                                        <p:strVal val="visible"/>
                                      </p:to>
                                    </p:set>
                                    <p:animEffect transition="in" filter="fade">
                                      <p:cBhvr>
                                        <p:cTn id="12" dur="500"/>
                                        <p:tgtEl>
                                          <p:spTgt spid="34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3">
                                            <p:txEl>
                                              <p:pRg st="0" end="0"/>
                                            </p:txEl>
                                          </p:spTgt>
                                        </p:tgtEl>
                                        <p:attrNameLst>
                                          <p:attrName>style.visibility</p:attrName>
                                        </p:attrNameLst>
                                      </p:cBhvr>
                                      <p:to>
                                        <p:strVal val="visible"/>
                                      </p:to>
                                    </p:set>
                                    <p:animEffect transition="in" filter="fade">
                                      <p:cBhvr>
                                        <p:cTn id="15" dur="500"/>
                                        <p:tgtEl>
                                          <p:spTgt spid="34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6">
                                            <p:txEl>
                                              <p:pRg st="0" end="0"/>
                                            </p:txEl>
                                          </p:spTgt>
                                        </p:tgtEl>
                                        <p:attrNameLst>
                                          <p:attrName>style.visibility</p:attrName>
                                        </p:attrNameLst>
                                      </p:cBhvr>
                                      <p:to>
                                        <p:strVal val="visible"/>
                                      </p:to>
                                    </p:set>
                                    <p:animEffect transition="in" filter="fade">
                                      <p:cBhvr>
                                        <p:cTn id="20" dur="500"/>
                                        <p:tgtEl>
                                          <p:spTgt spid="346">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7">
                                            <p:txEl>
                                              <p:pRg st="0" end="0"/>
                                            </p:txEl>
                                          </p:spTgt>
                                        </p:tgtEl>
                                        <p:attrNameLst>
                                          <p:attrName>style.visibility</p:attrName>
                                        </p:attrNameLst>
                                      </p:cBhvr>
                                      <p:to>
                                        <p:strVal val="visible"/>
                                      </p:to>
                                    </p:set>
                                    <p:animEffect transition="in" filter="fade">
                                      <p:cBhvr>
                                        <p:cTn id="23" dur="500"/>
                                        <p:tgtEl>
                                          <p:spTgt spid="3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8">
                                            <p:txEl>
                                              <p:pRg st="0" end="0"/>
                                            </p:txEl>
                                          </p:spTgt>
                                        </p:tgtEl>
                                        <p:attrNameLst>
                                          <p:attrName>style.visibility</p:attrName>
                                        </p:attrNameLst>
                                      </p:cBhvr>
                                      <p:to>
                                        <p:strVal val="visible"/>
                                      </p:to>
                                    </p:set>
                                    <p:animEffect transition="in" filter="fade">
                                      <p:cBhvr>
                                        <p:cTn id="28" dur="500"/>
                                        <p:tgtEl>
                                          <p:spTgt spid="34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9">
                                            <p:txEl>
                                              <p:pRg st="0" end="0"/>
                                            </p:txEl>
                                          </p:spTgt>
                                        </p:tgtEl>
                                        <p:attrNameLst>
                                          <p:attrName>style.visibility</p:attrName>
                                        </p:attrNameLst>
                                      </p:cBhvr>
                                      <p:to>
                                        <p:strVal val="visible"/>
                                      </p:to>
                                    </p:set>
                                    <p:animEffect transition="in" filter="fade">
                                      <p:cBhvr>
                                        <p:cTn id="31" dur="500"/>
                                        <p:tgtEl>
                                          <p:spTgt spid="34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4">
                                            <p:txEl>
                                              <p:pRg st="0" end="0"/>
                                            </p:txEl>
                                          </p:spTgt>
                                        </p:tgtEl>
                                        <p:attrNameLst>
                                          <p:attrName>style.visibility</p:attrName>
                                        </p:attrNameLst>
                                      </p:cBhvr>
                                      <p:to>
                                        <p:strVal val="visible"/>
                                      </p:to>
                                    </p:set>
                                    <p:animEffect transition="in" filter="fade">
                                      <p:cBhvr>
                                        <p:cTn id="36" dur="500"/>
                                        <p:tgtEl>
                                          <p:spTgt spid="344">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5">
                                            <p:txEl>
                                              <p:pRg st="0" end="0"/>
                                            </p:txEl>
                                          </p:spTgt>
                                        </p:tgtEl>
                                        <p:attrNameLst>
                                          <p:attrName>style.visibility</p:attrName>
                                        </p:attrNameLst>
                                      </p:cBhvr>
                                      <p:to>
                                        <p:strVal val="visible"/>
                                      </p:to>
                                    </p:set>
                                    <p:animEffect transition="in" filter="fade">
                                      <p:cBhvr>
                                        <p:cTn id="39" dur="500"/>
                                        <p:tgtEl>
                                          <p:spTgt spid="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build="p">
        <p:tmplLst>
          <p:tmpl lvl="1">
            <p:tnLst>
              <p:par>
                <p:cTn presetID="10" presetClass="entr" presetSubtype="0" fill="hold" nodeType="clickEffect">
                  <p:stCondLst>
                    <p:cond delay="0"/>
                  </p:stCondLst>
                  <p:childTnLst>
                    <p:set>
                      <p:cBhvr>
                        <p:cTn dur="1" fill="hold">
                          <p:stCondLst>
                            <p:cond delay="0"/>
                          </p:stCondLst>
                        </p:cTn>
                        <p:tgtEl>
                          <p:spTgt spid="342"/>
                        </p:tgtEl>
                        <p:attrNameLst>
                          <p:attrName>style.visibility</p:attrName>
                        </p:attrNameLst>
                      </p:cBhvr>
                      <p:to>
                        <p:strVal val="visible"/>
                      </p:to>
                    </p:set>
                    <p:animEffect transition="in" filter="fade">
                      <p:cBhvr>
                        <p:cTn dur="500"/>
                        <p:tgtEl>
                          <p:spTgt spid="342"/>
                        </p:tgtEl>
                      </p:cBhvr>
                    </p:animEffect>
                  </p:childTnLst>
                </p:cTn>
              </p:par>
            </p:tnLst>
          </p:tmpl>
        </p:tmplLst>
      </p:bldP>
      <p:bldP spid="343" grpId="0" build="p">
        <p:tmplLst>
          <p:tmpl lvl="1">
            <p:tnLst>
              <p:par>
                <p:cTn presetID="10" presetClass="entr" presetSubtype="0" fill="hold" nodeType="withEffect">
                  <p:stCondLst>
                    <p:cond delay="0"/>
                  </p:stCondLst>
                  <p:childTnLst>
                    <p:set>
                      <p:cBhvr>
                        <p:cTn dur="1" fill="hold">
                          <p:stCondLst>
                            <p:cond delay="0"/>
                          </p:stCondLst>
                        </p:cTn>
                        <p:tgtEl>
                          <p:spTgt spid="343"/>
                        </p:tgtEl>
                        <p:attrNameLst>
                          <p:attrName>style.visibility</p:attrName>
                        </p:attrNameLst>
                      </p:cBhvr>
                      <p:to>
                        <p:strVal val="visible"/>
                      </p:to>
                    </p:set>
                    <p:animEffect transition="in" filter="fade">
                      <p:cBhvr>
                        <p:cTn dur="500"/>
                        <p:tgtEl>
                          <p:spTgt spid="343"/>
                        </p:tgtEl>
                      </p:cBhvr>
                    </p:animEffect>
                  </p:childTnLst>
                </p:cTn>
              </p:par>
            </p:tnLst>
          </p:tmpl>
        </p:tmplLst>
      </p:bldP>
      <p:bldP spid="344" grpId="0" build="p">
        <p:tmplLst>
          <p:tmpl lvl="1">
            <p:tnLst>
              <p:par>
                <p:cTn presetID="10" presetClass="entr" presetSubtype="0" fill="hold" nodeType="clickEffect">
                  <p:stCondLst>
                    <p:cond delay="0"/>
                  </p:stCondLst>
                  <p:childTnLst>
                    <p:set>
                      <p:cBhvr>
                        <p:cTn dur="1" fill="hold">
                          <p:stCondLst>
                            <p:cond delay="0"/>
                          </p:stCondLst>
                        </p:cTn>
                        <p:tgtEl>
                          <p:spTgt spid="344"/>
                        </p:tgtEl>
                        <p:attrNameLst>
                          <p:attrName>style.visibility</p:attrName>
                        </p:attrNameLst>
                      </p:cBhvr>
                      <p:to>
                        <p:strVal val="visible"/>
                      </p:to>
                    </p:set>
                    <p:animEffect transition="in" filter="fade">
                      <p:cBhvr>
                        <p:cTn dur="500"/>
                        <p:tgtEl>
                          <p:spTgt spid="344"/>
                        </p:tgtEl>
                      </p:cBhvr>
                    </p:animEffect>
                  </p:childTnLst>
                </p:cTn>
              </p:par>
            </p:tnLst>
          </p:tmpl>
        </p:tmplLst>
      </p:bldP>
      <p:bldP spid="345" grpId="0" build="p">
        <p:tmplLst>
          <p:tmpl lvl="1">
            <p:tnLst>
              <p:par>
                <p:cTn presetID="10" presetClass="entr" presetSubtype="0" fill="hold" nodeType="withEffect">
                  <p:stCondLst>
                    <p:cond delay="0"/>
                  </p:stCondLst>
                  <p:childTnLst>
                    <p:set>
                      <p:cBhvr>
                        <p:cTn dur="1" fill="hold">
                          <p:stCondLst>
                            <p:cond delay="0"/>
                          </p:stCondLst>
                        </p:cTn>
                        <p:tgtEl>
                          <p:spTgt spid="345"/>
                        </p:tgtEl>
                        <p:attrNameLst>
                          <p:attrName>style.visibility</p:attrName>
                        </p:attrNameLst>
                      </p:cBhvr>
                      <p:to>
                        <p:strVal val="visible"/>
                      </p:to>
                    </p:set>
                    <p:animEffect transition="in" filter="fade">
                      <p:cBhvr>
                        <p:cTn dur="500"/>
                        <p:tgtEl>
                          <p:spTgt spid="345"/>
                        </p:tgtEl>
                      </p:cBhvr>
                    </p:animEffect>
                  </p:childTnLst>
                </p:cTn>
              </p:par>
            </p:tnLst>
          </p:tmpl>
        </p:tmplLst>
      </p:bldP>
      <p:bldP spid="346" grpId="0" build="p">
        <p:tmplLst>
          <p:tmpl lvl="1">
            <p:tnLst>
              <p:par>
                <p:cTn presetID="10" presetClass="entr" presetSubtype="0" fill="hold" nodeType="clickEffect">
                  <p:stCondLst>
                    <p:cond delay="0"/>
                  </p:stCondLst>
                  <p:childTnLst>
                    <p:set>
                      <p:cBhvr>
                        <p:cTn dur="1" fill="hold">
                          <p:stCondLst>
                            <p:cond delay="0"/>
                          </p:stCondLst>
                        </p:cTn>
                        <p:tgtEl>
                          <p:spTgt spid="346"/>
                        </p:tgtEl>
                        <p:attrNameLst>
                          <p:attrName>style.visibility</p:attrName>
                        </p:attrNameLst>
                      </p:cBhvr>
                      <p:to>
                        <p:strVal val="visible"/>
                      </p:to>
                    </p:set>
                    <p:animEffect transition="in" filter="fade">
                      <p:cBhvr>
                        <p:cTn dur="500"/>
                        <p:tgtEl>
                          <p:spTgt spid="346"/>
                        </p:tgtEl>
                      </p:cBhvr>
                    </p:animEffect>
                  </p:childTnLst>
                </p:cTn>
              </p:par>
            </p:tnLst>
          </p:tmpl>
        </p:tmplLst>
      </p:bldP>
      <p:bldP spid="347" grpId="0" build="p">
        <p:tmplLst>
          <p:tmpl lvl="1">
            <p:tnLst>
              <p:par>
                <p:cTn presetID="10" presetClass="entr" presetSubtype="0" fill="hold" nodeType="withEffect">
                  <p:stCondLst>
                    <p:cond delay="0"/>
                  </p:stCondLst>
                  <p:childTnLst>
                    <p:set>
                      <p:cBhvr>
                        <p:cTn dur="1" fill="hold">
                          <p:stCondLst>
                            <p:cond delay="0"/>
                          </p:stCondLst>
                        </p:cTn>
                        <p:tgtEl>
                          <p:spTgt spid="347"/>
                        </p:tgtEl>
                        <p:attrNameLst>
                          <p:attrName>style.visibility</p:attrName>
                        </p:attrNameLst>
                      </p:cBhvr>
                      <p:to>
                        <p:strVal val="visible"/>
                      </p:to>
                    </p:set>
                    <p:animEffect transition="in" filter="fade">
                      <p:cBhvr>
                        <p:cTn dur="500"/>
                        <p:tgtEl>
                          <p:spTgt spid="347"/>
                        </p:tgtEl>
                      </p:cBhvr>
                    </p:animEffect>
                  </p:childTnLst>
                </p:cTn>
              </p:par>
            </p:tnLst>
          </p:tmpl>
        </p:tmplLst>
      </p:bldP>
      <p:bldP spid="348" grpId="0" build="p">
        <p:tmplLst>
          <p:tmpl lvl="1">
            <p:tnLst>
              <p:par>
                <p:cTn presetID="10" presetClass="entr" presetSubtype="0" fill="hold" nodeType="clickEffect">
                  <p:stCondLst>
                    <p:cond delay="0"/>
                  </p:stCondLst>
                  <p:childTnLst>
                    <p:set>
                      <p:cBhvr>
                        <p:cTn dur="1" fill="hold">
                          <p:stCondLst>
                            <p:cond delay="0"/>
                          </p:stCondLst>
                        </p:cTn>
                        <p:tgtEl>
                          <p:spTgt spid="348"/>
                        </p:tgtEl>
                        <p:attrNameLst>
                          <p:attrName>style.visibility</p:attrName>
                        </p:attrNameLst>
                      </p:cBhvr>
                      <p:to>
                        <p:strVal val="visible"/>
                      </p:to>
                    </p:set>
                    <p:animEffect transition="in" filter="fade">
                      <p:cBhvr>
                        <p:cTn dur="500"/>
                        <p:tgtEl>
                          <p:spTgt spid="348"/>
                        </p:tgtEl>
                      </p:cBhvr>
                    </p:animEffect>
                  </p:childTnLst>
                </p:cTn>
              </p:par>
            </p:tnLst>
          </p:tmpl>
        </p:tmplLst>
      </p:bldP>
      <p:bldP spid="349" grpId="0" build="p">
        <p:tmplLst>
          <p:tmpl lvl="1">
            <p:tnLst>
              <p:par>
                <p:cTn presetID="10" presetClass="entr" presetSubtype="0" fill="hold" nodeType="withEffect">
                  <p:stCondLst>
                    <p:cond delay="0"/>
                  </p:stCondLst>
                  <p:childTnLst>
                    <p:set>
                      <p:cBhvr>
                        <p:cTn dur="1" fill="hold">
                          <p:stCondLst>
                            <p:cond delay="0"/>
                          </p:stCondLst>
                        </p:cTn>
                        <p:tgtEl>
                          <p:spTgt spid="349"/>
                        </p:tgtEl>
                        <p:attrNameLst>
                          <p:attrName>style.visibility</p:attrName>
                        </p:attrNameLst>
                      </p:cBhvr>
                      <p:to>
                        <p:strVal val="visible"/>
                      </p:to>
                    </p:set>
                    <p:animEffect transition="in" filter="fade">
                      <p:cBhvr>
                        <p:cTn dur="500"/>
                        <p:tgtEl>
                          <p:spTgt spid="34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65"/>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inity Loop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Infinity Loop Diagram</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350"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pSp>
        <p:nvGrpSpPr>
          <p:cNvPr id="20" name="Group 4"/>
          <p:cNvGrpSpPr>
            <a:grpSpLocks noChangeAspect="1"/>
          </p:cNvGrpSpPr>
          <p:nvPr userDrawn="1"/>
        </p:nvGrpSpPr>
        <p:grpSpPr bwMode="auto">
          <a:xfrm>
            <a:off x="2500070" y="2159275"/>
            <a:ext cx="7193449" cy="4150045"/>
            <a:chOff x="750" y="390"/>
            <a:chExt cx="4260" cy="2458"/>
          </a:xfrm>
          <a:solidFill>
            <a:schemeClr val="accent4"/>
          </a:solidFill>
        </p:grpSpPr>
        <p:sp>
          <p:nvSpPr>
            <p:cNvPr id="21" name="Freeform 5"/>
            <p:cNvSpPr>
              <a:spLocks/>
            </p:cNvSpPr>
            <p:nvPr userDrawn="1"/>
          </p:nvSpPr>
          <p:spPr bwMode="auto">
            <a:xfrm>
              <a:off x="750" y="651"/>
              <a:ext cx="679" cy="929"/>
            </a:xfrm>
            <a:custGeom>
              <a:avLst/>
              <a:gdLst>
                <a:gd name="T0" fmla="*/ 287 w 287"/>
                <a:gd name="T1" fmla="*/ 107 h 392"/>
                <a:gd name="T2" fmla="*/ 124 w 287"/>
                <a:gd name="T3" fmla="*/ 392 h 392"/>
                <a:gd name="T4" fmla="*/ 0 w 287"/>
                <a:gd name="T5" fmla="*/ 392 h 392"/>
                <a:gd name="T6" fmla="*/ 141 w 287"/>
                <a:gd name="T7" fmla="*/ 67 h 392"/>
                <a:gd name="T8" fmla="*/ 225 w 287"/>
                <a:gd name="T9" fmla="*/ 0 h 392"/>
                <a:gd name="T10" fmla="*/ 287 w 287"/>
                <a:gd name="T11" fmla="*/ 107 h 392"/>
              </a:gdLst>
              <a:ahLst/>
              <a:cxnLst>
                <a:cxn ang="0">
                  <a:pos x="T0" y="T1"/>
                </a:cxn>
                <a:cxn ang="0">
                  <a:pos x="T2" y="T3"/>
                </a:cxn>
                <a:cxn ang="0">
                  <a:pos x="T4" y="T5"/>
                </a:cxn>
                <a:cxn ang="0">
                  <a:pos x="T6" y="T7"/>
                </a:cxn>
                <a:cxn ang="0">
                  <a:pos x="T8" y="T9"/>
                </a:cxn>
                <a:cxn ang="0">
                  <a:pos x="T10" y="T11"/>
                </a:cxn>
              </a:cxnLst>
              <a:rect l="0" t="0" r="r" b="b"/>
              <a:pathLst>
                <a:path w="287" h="392">
                  <a:moveTo>
                    <a:pt x="287" y="107"/>
                  </a:moveTo>
                  <a:cubicBezTo>
                    <a:pt x="193" y="168"/>
                    <a:pt x="129" y="272"/>
                    <a:pt x="124" y="392"/>
                  </a:cubicBezTo>
                  <a:cubicBezTo>
                    <a:pt x="0" y="392"/>
                    <a:pt x="0" y="392"/>
                    <a:pt x="0" y="392"/>
                  </a:cubicBezTo>
                  <a:cubicBezTo>
                    <a:pt x="4" y="269"/>
                    <a:pt x="54" y="154"/>
                    <a:pt x="141" y="67"/>
                  </a:cubicBezTo>
                  <a:cubicBezTo>
                    <a:pt x="167" y="41"/>
                    <a:pt x="195" y="19"/>
                    <a:pt x="225" y="0"/>
                  </a:cubicBezTo>
                  <a:lnTo>
                    <a:pt x="287" y="10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sp>
          <p:nvSpPr>
            <p:cNvPr id="22" name="Freeform 6"/>
            <p:cNvSpPr>
              <a:spLocks/>
            </p:cNvSpPr>
            <p:nvPr userDrawn="1"/>
          </p:nvSpPr>
          <p:spPr bwMode="auto">
            <a:xfrm>
              <a:off x="1344" y="475"/>
              <a:ext cx="1089" cy="391"/>
            </a:xfrm>
            <a:custGeom>
              <a:avLst/>
              <a:gdLst>
                <a:gd name="T0" fmla="*/ 460 w 460"/>
                <a:gd name="T1" fmla="*/ 58 h 165"/>
                <a:gd name="T2" fmla="*/ 397 w 460"/>
                <a:gd name="T3" fmla="*/ 165 h 165"/>
                <a:gd name="T4" fmla="*/ 230 w 460"/>
                <a:gd name="T5" fmla="*/ 124 h 165"/>
                <a:gd name="T6" fmla="*/ 63 w 460"/>
                <a:gd name="T7" fmla="*/ 165 h 165"/>
                <a:gd name="T8" fmla="*/ 0 w 460"/>
                <a:gd name="T9" fmla="*/ 58 h 165"/>
                <a:gd name="T10" fmla="*/ 230 w 460"/>
                <a:gd name="T11" fmla="*/ 0 h 165"/>
                <a:gd name="T12" fmla="*/ 460 w 460"/>
                <a:gd name="T13" fmla="*/ 58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460" y="58"/>
                  </a:moveTo>
                  <a:cubicBezTo>
                    <a:pt x="397" y="165"/>
                    <a:pt x="397" y="165"/>
                    <a:pt x="397" y="165"/>
                  </a:cubicBezTo>
                  <a:cubicBezTo>
                    <a:pt x="348" y="139"/>
                    <a:pt x="291" y="124"/>
                    <a:pt x="230" y="124"/>
                  </a:cubicBezTo>
                  <a:cubicBezTo>
                    <a:pt x="170" y="124"/>
                    <a:pt x="113" y="139"/>
                    <a:pt x="63" y="165"/>
                  </a:cubicBezTo>
                  <a:cubicBezTo>
                    <a:pt x="0" y="58"/>
                    <a:pt x="0" y="58"/>
                    <a:pt x="0" y="58"/>
                  </a:cubicBezTo>
                  <a:cubicBezTo>
                    <a:pt x="70" y="20"/>
                    <a:pt x="149" y="0"/>
                    <a:pt x="230" y="0"/>
                  </a:cubicBezTo>
                  <a:cubicBezTo>
                    <a:pt x="312" y="0"/>
                    <a:pt x="390" y="20"/>
                    <a:pt x="460" y="5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sp>
          <p:nvSpPr>
            <p:cNvPr id="23" name="Freeform 7"/>
            <p:cNvSpPr>
              <a:spLocks/>
            </p:cNvSpPr>
            <p:nvPr userDrawn="1"/>
          </p:nvSpPr>
          <p:spPr bwMode="auto">
            <a:xfrm>
              <a:off x="2348"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sp>
          <p:nvSpPr>
            <p:cNvPr id="24" name="Freeform 8"/>
            <p:cNvSpPr>
              <a:spLocks/>
            </p:cNvSpPr>
            <p:nvPr userDrawn="1"/>
          </p:nvSpPr>
          <p:spPr bwMode="auto">
            <a:xfrm>
              <a:off x="1344" y="2253"/>
              <a:ext cx="1233" cy="595"/>
            </a:xfrm>
            <a:custGeom>
              <a:avLst/>
              <a:gdLst>
                <a:gd name="T0" fmla="*/ 412 w 521"/>
                <a:gd name="T1" fmla="*/ 219 h 251"/>
                <a:gd name="T2" fmla="*/ 416 w 521"/>
                <a:gd name="T3" fmla="*/ 173 h 251"/>
                <a:gd name="T4" fmla="*/ 230 w 521"/>
                <a:gd name="T5" fmla="*/ 210 h 251"/>
                <a:gd name="T6" fmla="*/ 0 w 521"/>
                <a:gd name="T7" fmla="*/ 152 h 251"/>
                <a:gd name="T8" fmla="*/ 63 w 521"/>
                <a:gd name="T9" fmla="*/ 45 h 251"/>
                <a:gd name="T10" fmla="*/ 230 w 521"/>
                <a:gd name="T11" fmla="*/ 86 h 251"/>
                <a:gd name="T12" fmla="*/ 375 w 521"/>
                <a:gd name="T13" fmla="*/ 55 h 251"/>
                <a:gd name="T14" fmla="*/ 355 w 521"/>
                <a:gd name="T15" fmla="*/ 33 h 251"/>
                <a:gd name="T16" fmla="*/ 346 w 521"/>
                <a:gd name="T17" fmla="*/ 24 h 251"/>
                <a:gd name="T18" fmla="*/ 324 w 521"/>
                <a:gd name="T19" fmla="*/ 0 h 251"/>
                <a:gd name="T20" fmla="*/ 521 w 521"/>
                <a:gd name="T21" fmla="*/ 73 h 251"/>
                <a:gd name="T22" fmla="*/ 409 w 521"/>
                <a:gd name="T23" fmla="*/ 251 h 251"/>
                <a:gd name="T24" fmla="*/ 412 w 521"/>
                <a:gd name="T25" fmla="*/ 21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1" h="251">
                  <a:moveTo>
                    <a:pt x="412" y="219"/>
                  </a:moveTo>
                  <a:cubicBezTo>
                    <a:pt x="416" y="173"/>
                    <a:pt x="416" y="173"/>
                    <a:pt x="416" y="173"/>
                  </a:cubicBezTo>
                  <a:cubicBezTo>
                    <a:pt x="358" y="197"/>
                    <a:pt x="295" y="210"/>
                    <a:pt x="230" y="210"/>
                  </a:cubicBezTo>
                  <a:cubicBezTo>
                    <a:pt x="149" y="210"/>
                    <a:pt x="70" y="190"/>
                    <a:pt x="0" y="152"/>
                  </a:cubicBezTo>
                  <a:cubicBezTo>
                    <a:pt x="63" y="45"/>
                    <a:pt x="63" y="45"/>
                    <a:pt x="63" y="45"/>
                  </a:cubicBezTo>
                  <a:cubicBezTo>
                    <a:pt x="113" y="71"/>
                    <a:pt x="170" y="86"/>
                    <a:pt x="230" y="86"/>
                  </a:cubicBezTo>
                  <a:cubicBezTo>
                    <a:pt x="282" y="86"/>
                    <a:pt x="331" y="75"/>
                    <a:pt x="375" y="55"/>
                  </a:cubicBezTo>
                  <a:cubicBezTo>
                    <a:pt x="355" y="33"/>
                    <a:pt x="355" y="33"/>
                    <a:pt x="355" y="33"/>
                  </a:cubicBezTo>
                  <a:cubicBezTo>
                    <a:pt x="346" y="24"/>
                    <a:pt x="346" y="24"/>
                    <a:pt x="346" y="24"/>
                  </a:cubicBezTo>
                  <a:cubicBezTo>
                    <a:pt x="324" y="0"/>
                    <a:pt x="324" y="0"/>
                    <a:pt x="324" y="0"/>
                  </a:cubicBezTo>
                  <a:cubicBezTo>
                    <a:pt x="521" y="73"/>
                    <a:pt x="521" y="73"/>
                    <a:pt x="521" y="73"/>
                  </a:cubicBezTo>
                  <a:cubicBezTo>
                    <a:pt x="409" y="251"/>
                    <a:pt x="409" y="251"/>
                    <a:pt x="409" y="251"/>
                  </a:cubicBezTo>
                  <a:lnTo>
                    <a:pt x="412" y="21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3200" dirty="0">
                <a:latin typeface="Calibri Light" panose="020F0302020204030204" pitchFamily="34" charset="0"/>
                <a:ea typeface="Roboto Condensed Light" panose="02000000000000000000" pitchFamily="2" charset="0"/>
              </a:endParaRPr>
            </a:p>
          </p:txBody>
        </p:sp>
        <p:sp>
          <p:nvSpPr>
            <p:cNvPr id="25" name="Freeform 9"/>
            <p:cNvSpPr>
              <a:spLocks/>
            </p:cNvSpPr>
            <p:nvPr userDrawn="1"/>
          </p:nvSpPr>
          <p:spPr bwMode="auto">
            <a:xfrm>
              <a:off x="750" y="1653"/>
              <a:ext cx="679" cy="927"/>
            </a:xfrm>
            <a:custGeom>
              <a:avLst/>
              <a:gdLst>
                <a:gd name="T0" fmla="*/ 0 w 287"/>
                <a:gd name="T1" fmla="*/ 0 h 391"/>
                <a:gd name="T2" fmla="*/ 124 w 287"/>
                <a:gd name="T3" fmla="*/ 0 h 391"/>
                <a:gd name="T4" fmla="*/ 287 w 287"/>
                <a:gd name="T5" fmla="*/ 284 h 391"/>
                <a:gd name="T6" fmla="*/ 225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5" y="391"/>
                    <a:pt x="225" y="391"/>
                    <a:pt x="225" y="391"/>
                  </a:cubicBezTo>
                  <a:cubicBezTo>
                    <a:pt x="195" y="372"/>
                    <a:pt x="167" y="350"/>
                    <a:pt x="141" y="324"/>
                  </a:cubicBezTo>
                  <a:cubicBezTo>
                    <a:pt x="54" y="237"/>
                    <a:pt x="4" y="122"/>
                    <a:pt x="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sp>
          <p:nvSpPr>
            <p:cNvPr id="26" name="Freeform 10"/>
            <p:cNvSpPr>
              <a:spLocks/>
            </p:cNvSpPr>
            <p:nvPr userDrawn="1"/>
          </p:nvSpPr>
          <p:spPr bwMode="auto">
            <a:xfrm>
              <a:off x="3171" y="390"/>
              <a:ext cx="1245" cy="595"/>
            </a:xfrm>
            <a:custGeom>
              <a:avLst/>
              <a:gdLst>
                <a:gd name="T0" fmla="*/ 526 w 526"/>
                <a:gd name="T1" fmla="*/ 94 h 251"/>
                <a:gd name="T2" fmla="*/ 463 w 526"/>
                <a:gd name="T3" fmla="*/ 201 h 251"/>
                <a:gd name="T4" fmla="*/ 296 w 526"/>
                <a:gd name="T5" fmla="*/ 160 h 251"/>
                <a:gd name="T6" fmla="*/ 144 w 526"/>
                <a:gd name="T7" fmla="*/ 194 h 251"/>
                <a:gd name="T8" fmla="*/ 166 w 526"/>
                <a:gd name="T9" fmla="*/ 218 h 251"/>
                <a:gd name="T10" fmla="*/ 175 w 526"/>
                <a:gd name="T11" fmla="*/ 228 h 251"/>
                <a:gd name="T12" fmla="*/ 197 w 526"/>
                <a:gd name="T13" fmla="*/ 251 h 251"/>
                <a:gd name="T14" fmla="*/ 0 w 526"/>
                <a:gd name="T15" fmla="*/ 178 h 251"/>
                <a:gd name="T16" fmla="*/ 112 w 526"/>
                <a:gd name="T17" fmla="*/ 0 h 251"/>
                <a:gd name="T18" fmla="*/ 109 w 526"/>
                <a:gd name="T19" fmla="*/ 32 h 251"/>
                <a:gd name="T20" fmla="*/ 105 w 526"/>
                <a:gd name="T21" fmla="*/ 75 h 251"/>
                <a:gd name="T22" fmla="*/ 296 w 526"/>
                <a:gd name="T23" fmla="*/ 36 h 251"/>
                <a:gd name="T24" fmla="*/ 526 w 526"/>
                <a:gd name="T25" fmla="*/ 9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251">
                  <a:moveTo>
                    <a:pt x="526" y="94"/>
                  </a:moveTo>
                  <a:cubicBezTo>
                    <a:pt x="463" y="201"/>
                    <a:pt x="463" y="201"/>
                    <a:pt x="463" y="201"/>
                  </a:cubicBezTo>
                  <a:cubicBezTo>
                    <a:pt x="413" y="175"/>
                    <a:pt x="357" y="160"/>
                    <a:pt x="296" y="160"/>
                  </a:cubicBezTo>
                  <a:cubicBezTo>
                    <a:pt x="242" y="160"/>
                    <a:pt x="190" y="172"/>
                    <a:pt x="144" y="194"/>
                  </a:cubicBezTo>
                  <a:cubicBezTo>
                    <a:pt x="166" y="218"/>
                    <a:pt x="166" y="218"/>
                    <a:pt x="166" y="218"/>
                  </a:cubicBezTo>
                  <a:cubicBezTo>
                    <a:pt x="175" y="228"/>
                    <a:pt x="175" y="228"/>
                    <a:pt x="175" y="228"/>
                  </a:cubicBezTo>
                  <a:cubicBezTo>
                    <a:pt x="197" y="251"/>
                    <a:pt x="197" y="251"/>
                    <a:pt x="197" y="251"/>
                  </a:cubicBezTo>
                  <a:cubicBezTo>
                    <a:pt x="0" y="178"/>
                    <a:pt x="0" y="178"/>
                    <a:pt x="0" y="178"/>
                  </a:cubicBezTo>
                  <a:cubicBezTo>
                    <a:pt x="112" y="0"/>
                    <a:pt x="112" y="0"/>
                    <a:pt x="112" y="0"/>
                  </a:cubicBezTo>
                  <a:cubicBezTo>
                    <a:pt x="109" y="32"/>
                    <a:pt x="109" y="32"/>
                    <a:pt x="109" y="32"/>
                  </a:cubicBezTo>
                  <a:cubicBezTo>
                    <a:pt x="105" y="75"/>
                    <a:pt x="105" y="75"/>
                    <a:pt x="105" y="75"/>
                  </a:cubicBezTo>
                  <a:cubicBezTo>
                    <a:pt x="165" y="50"/>
                    <a:pt x="229" y="36"/>
                    <a:pt x="296" y="36"/>
                  </a:cubicBezTo>
                  <a:cubicBezTo>
                    <a:pt x="378" y="36"/>
                    <a:pt x="456" y="56"/>
                    <a:pt x="526" y="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sp>
          <p:nvSpPr>
            <p:cNvPr id="27" name="Freeform 11"/>
            <p:cNvSpPr>
              <a:spLocks/>
            </p:cNvSpPr>
            <p:nvPr userDrawn="1"/>
          </p:nvSpPr>
          <p:spPr bwMode="auto">
            <a:xfrm>
              <a:off x="4331" y="651"/>
              <a:ext cx="679" cy="929"/>
            </a:xfrm>
            <a:custGeom>
              <a:avLst/>
              <a:gdLst>
                <a:gd name="T0" fmla="*/ 287 w 287"/>
                <a:gd name="T1" fmla="*/ 392 h 392"/>
                <a:gd name="T2" fmla="*/ 163 w 287"/>
                <a:gd name="T3" fmla="*/ 392 h 392"/>
                <a:gd name="T4" fmla="*/ 0 w 287"/>
                <a:gd name="T5" fmla="*/ 107 h 392"/>
                <a:gd name="T6" fmla="*/ 63 w 287"/>
                <a:gd name="T7" fmla="*/ 0 h 392"/>
                <a:gd name="T8" fmla="*/ 146 w 287"/>
                <a:gd name="T9" fmla="*/ 67 h 392"/>
                <a:gd name="T10" fmla="*/ 287 w 287"/>
                <a:gd name="T11" fmla="*/ 392 h 392"/>
              </a:gdLst>
              <a:ahLst/>
              <a:cxnLst>
                <a:cxn ang="0">
                  <a:pos x="T0" y="T1"/>
                </a:cxn>
                <a:cxn ang="0">
                  <a:pos x="T2" y="T3"/>
                </a:cxn>
                <a:cxn ang="0">
                  <a:pos x="T4" y="T5"/>
                </a:cxn>
                <a:cxn ang="0">
                  <a:pos x="T6" y="T7"/>
                </a:cxn>
                <a:cxn ang="0">
                  <a:pos x="T8" y="T9"/>
                </a:cxn>
                <a:cxn ang="0">
                  <a:pos x="T10" y="T11"/>
                </a:cxn>
              </a:cxnLst>
              <a:rect l="0" t="0" r="r" b="b"/>
              <a:pathLst>
                <a:path w="287" h="392">
                  <a:moveTo>
                    <a:pt x="287" y="392"/>
                  </a:moveTo>
                  <a:cubicBezTo>
                    <a:pt x="163" y="392"/>
                    <a:pt x="163" y="392"/>
                    <a:pt x="163" y="392"/>
                  </a:cubicBezTo>
                  <a:cubicBezTo>
                    <a:pt x="158" y="272"/>
                    <a:pt x="94" y="168"/>
                    <a:pt x="0" y="107"/>
                  </a:cubicBezTo>
                  <a:cubicBezTo>
                    <a:pt x="63" y="0"/>
                    <a:pt x="63" y="0"/>
                    <a:pt x="63" y="0"/>
                  </a:cubicBezTo>
                  <a:cubicBezTo>
                    <a:pt x="93" y="19"/>
                    <a:pt x="121" y="41"/>
                    <a:pt x="146" y="67"/>
                  </a:cubicBezTo>
                  <a:cubicBezTo>
                    <a:pt x="234" y="154"/>
                    <a:pt x="283" y="269"/>
                    <a:pt x="287" y="3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sp>
          <p:nvSpPr>
            <p:cNvPr id="28" name="Freeform 12"/>
            <p:cNvSpPr>
              <a:spLocks/>
            </p:cNvSpPr>
            <p:nvPr userDrawn="1"/>
          </p:nvSpPr>
          <p:spPr bwMode="auto">
            <a:xfrm>
              <a:off x="4331" y="1653"/>
              <a:ext cx="679" cy="927"/>
            </a:xfrm>
            <a:custGeom>
              <a:avLst/>
              <a:gdLst>
                <a:gd name="T0" fmla="*/ 0 w 287"/>
                <a:gd name="T1" fmla="*/ 284 h 391"/>
                <a:gd name="T2" fmla="*/ 163 w 287"/>
                <a:gd name="T3" fmla="*/ 0 h 391"/>
                <a:gd name="T4" fmla="*/ 287 w 287"/>
                <a:gd name="T5" fmla="*/ 0 h 391"/>
                <a:gd name="T6" fmla="*/ 146 w 287"/>
                <a:gd name="T7" fmla="*/ 324 h 391"/>
                <a:gd name="T8" fmla="*/ 63 w 287"/>
                <a:gd name="T9" fmla="*/ 391 h 391"/>
                <a:gd name="T10" fmla="*/ 0 w 287"/>
                <a:gd name="T11" fmla="*/ 284 h 391"/>
              </a:gdLst>
              <a:ahLst/>
              <a:cxnLst>
                <a:cxn ang="0">
                  <a:pos x="T0" y="T1"/>
                </a:cxn>
                <a:cxn ang="0">
                  <a:pos x="T2" y="T3"/>
                </a:cxn>
                <a:cxn ang="0">
                  <a:pos x="T4" y="T5"/>
                </a:cxn>
                <a:cxn ang="0">
                  <a:pos x="T6" y="T7"/>
                </a:cxn>
                <a:cxn ang="0">
                  <a:pos x="T8" y="T9"/>
                </a:cxn>
                <a:cxn ang="0">
                  <a:pos x="T10" y="T11"/>
                </a:cxn>
              </a:cxnLst>
              <a:rect l="0" t="0" r="r" b="b"/>
              <a:pathLst>
                <a:path w="287" h="391">
                  <a:moveTo>
                    <a:pt x="0" y="284"/>
                  </a:moveTo>
                  <a:cubicBezTo>
                    <a:pt x="94" y="223"/>
                    <a:pt x="158" y="119"/>
                    <a:pt x="163" y="0"/>
                  </a:cubicBezTo>
                  <a:cubicBezTo>
                    <a:pt x="287" y="0"/>
                    <a:pt x="287" y="0"/>
                    <a:pt x="287" y="0"/>
                  </a:cubicBezTo>
                  <a:cubicBezTo>
                    <a:pt x="283" y="122"/>
                    <a:pt x="234" y="237"/>
                    <a:pt x="146" y="324"/>
                  </a:cubicBezTo>
                  <a:cubicBezTo>
                    <a:pt x="121" y="350"/>
                    <a:pt x="93" y="372"/>
                    <a:pt x="63" y="391"/>
                  </a:cubicBezTo>
                  <a:lnTo>
                    <a:pt x="0" y="284"/>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sp>
          <p:nvSpPr>
            <p:cNvPr id="29" name="Freeform 13"/>
            <p:cNvSpPr>
              <a:spLocks/>
            </p:cNvSpPr>
            <p:nvPr userDrawn="1"/>
          </p:nvSpPr>
          <p:spPr bwMode="auto">
            <a:xfrm>
              <a:off x="3327" y="2364"/>
              <a:ext cx="1089" cy="391"/>
            </a:xfrm>
            <a:custGeom>
              <a:avLst/>
              <a:gdLst>
                <a:gd name="T0" fmla="*/ 0 w 460"/>
                <a:gd name="T1" fmla="*/ 107 h 165"/>
                <a:gd name="T2" fmla="*/ 63 w 460"/>
                <a:gd name="T3" fmla="*/ 0 h 165"/>
                <a:gd name="T4" fmla="*/ 230 w 460"/>
                <a:gd name="T5" fmla="*/ 42 h 165"/>
                <a:gd name="T6" fmla="*/ 397 w 460"/>
                <a:gd name="T7" fmla="*/ 0 h 165"/>
                <a:gd name="T8" fmla="*/ 460 w 460"/>
                <a:gd name="T9" fmla="*/ 107 h 165"/>
                <a:gd name="T10" fmla="*/ 230 w 460"/>
                <a:gd name="T11" fmla="*/ 165 h 165"/>
                <a:gd name="T12" fmla="*/ 0 w 460"/>
                <a:gd name="T13" fmla="*/ 107 h 165"/>
              </a:gdLst>
              <a:ahLst/>
              <a:cxnLst>
                <a:cxn ang="0">
                  <a:pos x="T0" y="T1"/>
                </a:cxn>
                <a:cxn ang="0">
                  <a:pos x="T2" y="T3"/>
                </a:cxn>
                <a:cxn ang="0">
                  <a:pos x="T4" y="T5"/>
                </a:cxn>
                <a:cxn ang="0">
                  <a:pos x="T6" y="T7"/>
                </a:cxn>
                <a:cxn ang="0">
                  <a:pos x="T8" y="T9"/>
                </a:cxn>
                <a:cxn ang="0">
                  <a:pos x="T10" y="T11"/>
                </a:cxn>
                <a:cxn ang="0">
                  <a:pos x="T12" y="T13"/>
                </a:cxn>
              </a:cxnLst>
              <a:rect l="0" t="0" r="r" b="b"/>
              <a:pathLst>
                <a:path w="460" h="165">
                  <a:moveTo>
                    <a:pt x="0" y="107"/>
                  </a:moveTo>
                  <a:cubicBezTo>
                    <a:pt x="63" y="0"/>
                    <a:pt x="63" y="0"/>
                    <a:pt x="63" y="0"/>
                  </a:cubicBezTo>
                  <a:cubicBezTo>
                    <a:pt x="113" y="26"/>
                    <a:pt x="170" y="42"/>
                    <a:pt x="230" y="42"/>
                  </a:cubicBezTo>
                  <a:cubicBezTo>
                    <a:pt x="291" y="42"/>
                    <a:pt x="347" y="26"/>
                    <a:pt x="397" y="0"/>
                  </a:cubicBezTo>
                  <a:cubicBezTo>
                    <a:pt x="460" y="107"/>
                    <a:pt x="460" y="107"/>
                    <a:pt x="460" y="107"/>
                  </a:cubicBezTo>
                  <a:cubicBezTo>
                    <a:pt x="390" y="145"/>
                    <a:pt x="312" y="165"/>
                    <a:pt x="230" y="165"/>
                  </a:cubicBezTo>
                  <a:cubicBezTo>
                    <a:pt x="148" y="165"/>
                    <a:pt x="70" y="145"/>
                    <a:pt x="0" y="10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sp>
          <p:nvSpPr>
            <p:cNvPr id="39" name="Freeform 14"/>
            <p:cNvSpPr>
              <a:spLocks/>
            </p:cNvSpPr>
            <p:nvPr userDrawn="1"/>
          </p:nvSpPr>
          <p:spPr bwMode="auto">
            <a:xfrm>
              <a:off x="2733" y="1653"/>
              <a:ext cx="680" cy="927"/>
            </a:xfrm>
            <a:custGeom>
              <a:avLst/>
              <a:gdLst>
                <a:gd name="T0" fmla="*/ 0 w 287"/>
                <a:gd name="T1" fmla="*/ 0 h 391"/>
                <a:gd name="T2" fmla="*/ 124 w 287"/>
                <a:gd name="T3" fmla="*/ 0 h 391"/>
                <a:gd name="T4" fmla="*/ 287 w 287"/>
                <a:gd name="T5" fmla="*/ 284 h 391"/>
                <a:gd name="T6" fmla="*/ 224 w 287"/>
                <a:gd name="T7" fmla="*/ 391 h 391"/>
                <a:gd name="T8" fmla="*/ 141 w 287"/>
                <a:gd name="T9" fmla="*/ 324 h 391"/>
                <a:gd name="T10" fmla="*/ 0 w 287"/>
                <a:gd name="T11" fmla="*/ 0 h 391"/>
              </a:gdLst>
              <a:ahLst/>
              <a:cxnLst>
                <a:cxn ang="0">
                  <a:pos x="T0" y="T1"/>
                </a:cxn>
                <a:cxn ang="0">
                  <a:pos x="T2" y="T3"/>
                </a:cxn>
                <a:cxn ang="0">
                  <a:pos x="T4" y="T5"/>
                </a:cxn>
                <a:cxn ang="0">
                  <a:pos x="T6" y="T7"/>
                </a:cxn>
                <a:cxn ang="0">
                  <a:pos x="T8" y="T9"/>
                </a:cxn>
                <a:cxn ang="0">
                  <a:pos x="T10" y="T11"/>
                </a:cxn>
              </a:cxnLst>
              <a:rect l="0" t="0" r="r" b="b"/>
              <a:pathLst>
                <a:path w="287" h="391">
                  <a:moveTo>
                    <a:pt x="0" y="0"/>
                  </a:moveTo>
                  <a:cubicBezTo>
                    <a:pt x="124" y="0"/>
                    <a:pt x="124" y="0"/>
                    <a:pt x="124" y="0"/>
                  </a:cubicBezTo>
                  <a:cubicBezTo>
                    <a:pt x="129" y="119"/>
                    <a:pt x="193" y="223"/>
                    <a:pt x="287" y="284"/>
                  </a:cubicBezTo>
                  <a:cubicBezTo>
                    <a:pt x="224" y="391"/>
                    <a:pt x="224" y="391"/>
                    <a:pt x="224" y="391"/>
                  </a:cubicBezTo>
                  <a:cubicBezTo>
                    <a:pt x="195" y="372"/>
                    <a:pt x="167" y="350"/>
                    <a:pt x="141" y="324"/>
                  </a:cubicBezTo>
                  <a:cubicBezTo>
                    <a:pt x="54" y="237"/>
                    <a:pt x="4" y="122"/>
                    <a:pt x="0"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Condensed Light" panose="02000000000000000000" pitchFamily="2" charset="0"/>
              </a:endParaRPr>
            </a:p>
          </p:txBody>
        </p:sp>
      </p:grpSp>
      <p:sp>
        <p:nvSpPr>
          <p:cNvPr id="40" name="Text Placeholder 68"/>
          <p:cNvSpPr>
            <a:spLocks noGrp="1"/>
          </p:cNvSpPr>
          <p:nvPr>
            <p:ph type="body" sz="quarter" idx="25" hasCustomPrompt="1"/>
          </p:nvPr>
        </p:nvSpPr>
        <p:spPr>
          <a:xfrm>
            <a:off x="3073349" y="3568615"/>
            <a:ext cx="2692751" cy="1315516"/>
          </a:xfrm>
        </p:spPr>
        <p:txBody>
          <a:bodyPr anchor="ctr">
            <a:noAutofit/>
          </a:bodyPr>
          <a:lstStyle>
            <a:lvl1pPr marL="0" indent="0" algn="ctr">
              <a:buNone/>
              <a:defRPr sz="2933" baseline="0">
                <a:solidFill>
                  <a:schemeClr val="accent6"/>
                </a:solidFill>
                <a:latin typeface="Calibri Light" panose="020F0302020204030204" pitchFamily="34" charset="0"/>
                <a:ea typeface="Roboto Condensed Light" panose="02000000000000000000" pitchFamily="2" charset="0"/>
              </a:defRPr>
            </a:lvl1pPr>
          </a:lstStyle>
          <a:p>
            <a:pPr lvl="0"/>
            <a:r>
              <a:rPr lang="en-US" dirty="0"/>
              <a:t>Insert your desired text here.</a:t>
            </a:r>
          </a:p>
        </p:txBody>
      </p:sp>
      <p:sp>
        <p:nvSpPr>
          <p:cNvPr id="41" name="Text Placeholder 68"/>
          <p:cNvSpPr>
            <a:spLocks noGrp="1"/>
          </p:cNvSpPr>
          <p:nvPr>
            <p:ph type="body" sz="quarter" idx="26" hasCustomPrompt="1"/>
          </p:nvPr>
        </p:nvSpPr>
        <p:spPr>
          <a:xfrm>
            <a:off x="6427486" y="3568615"/>
            <a:ext cx="2692751" cy="1315516"/>
          </a:xfrm>
        </p:spPr>
        <p:txBody>
          <a:bodyPr anchor="ctr">
            <a:noAutofit/>
          </a:bodyPr>
          <a:lstStyle>
            <a:lvl1pPr marL="0" indent="0" algn="ctr">
              <a:buNone/>
              <a:defRPr sz="2933" baseline="0">
                <a:solidFill>
                  <a:schemeClr val="accent6"/>
                </a:solidFill>
                <a:latin typeface="Calibri Light" panose="020F0302020204030204" pitchFamily="34" charset="0"/>
                <a:ea typeface="Roboto Condensed Light" panose="02000000000000000000" pitchFamily="2" charset="0"/>
              </a:defRPr>
            </a:lvl1pPr>
          </a:lstStyle>
          <a:p>
            <a:pPr lvl="0"/>
            <a:r>
              <a:rPr lang="en-US" dirty="0"/>
              <a:t>Insert your desired text here.</a:t>
            </a:r>
          </a:p>
        </p:txBody>
      </p:sp>
    </p:spTree>
    <p:extLst>
      <p:ext uri="{BB962C8B-B14F-4D97-AF65-F5344CB8AC3E}">
        <p14:creationId xmlns:p14="http://schemas.microsoft.com/office/powerpoint/2010/main" val="264519979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fade">
                                      <p:cBhvr>
                                        <p:cTn id="1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tmplLst>
          <p:tmpl lvl="1">
            <p:tnLst>
              <p:par>
                <p:cTn presetID="10" presetClass="entr" presetSubtype="0" fill="hold" nodeType="click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p with Drop of Water ">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grpSp>
        <p:nvGrpSpPr>
          <p:cNvPr id="9" name="Group 4"/>
          <p:cNvGrpSpPr>
            <a:grpSpLocks noChangeAspect="1"/>
          </p:cNvGrpSpPr>
          <p:nvPr userDrawn="1"/>
        </p:nvGrpSpPr>
        <p:grpSpPr bwMode="auto">
          <a:xfrm flipH="1">
            <a:off x="6768956" y="1995509"/>
            <a:ext cx="4208217" cy="2661835"/>
            <a:chOff x="2068" y="1214"/>
            <a:chExt cx="1625" cy="1028"/>
          </a:xfrm>
        </p:grpSpPr>
        <p:sp>
          <p:nvSpPr>
            <p:cNvPr id="11" name="Freeform 5"/>
            <p:cNvSpPr>
              <a:spLocks/>
            </p:cNvSpPr>
            <p:nvPr userDrawn="1"/>
          </p:nvSpPr>
          <p:spPr bwMode="auto">
            <a:xfrm>
              <a:off x="2448" y="1214"/>
              <a:ext cx="706" cy="347"/>
            </a:xfrm>
            <a:custGeom>
              <a:avLst/>
              <a:gdLst>
                <a:gd name="T0" fmla="*/ 116 w 1183"/>
                <a:gd name="T1" fmla="*/ 231 h 582"/>
                <a:gd name="T2" fmla="*/ 526 w 1183"/>
                <a:gd name="T3" fmla="*/ 161 h 582"/>
                <a:gd name="T4" fmla="*/ 526 w 1183"/>
                <a:gd name="T5" fmla="*/ 411 h 582"/>
                <a:gd name="T6" fmla="*/ 440 w 1183"/>
                <a:gd name="T7" fmla="*/ 411 h 582"/>
                <a:gd name="T8" fmla="*/ 395 w 1183"/>
                <a:gd name="T9" fmla="*/ 457 h 582"/>
                <a:gd name="T10" fmla="*/ 410 w 1183"/>
                <a:gd name="T11" fmla="*/ 491 h 582"/>
                <a:gd name="T12" fmla="*/ 410 w 1183"/>
                <a:gd name="T13" fmla="*/ 491 h 582"/>
                <a:gd name="T14" fmla="*/ 271 w 1183"/>
                <a:gd name="T15" fmla="*/ 582 h 582"/>
                <a:gd name="T16" fmla="*/ 526 w 1183"/>
                <a:gd name="T17" fmla="*/ 582 h 582"/>
                <a:gd name="T18" fmla="*/ 657 w 1183"/>
                <a:gd name="T19" fmla="*/ 582 h 582"/>
                <a:gd name="T20" fmla="*/ 895 w 1183"/>
                <a:gd name="T21" fmla="*/ 582 h 582"/>
                <a:gd name="T22" fmla="*/ 756 w 1183"/>
                <a:gd name="T23" fmla="*/ 491 h 582"/>
                <a:gd name="T24" fmla="*/ 756 w 1183"/>
                <a:gd name="T25" fmla="*/ 491 h 582"/>
                <a:gd name="T26" fmla="*/ 771 w 1183"/>
                <a:gd name="T27" fmla="*/ 457 h 582"/>
                <a:gd name="T28" fmla="*/ 725 w 1183"/>
                <a:gd name="T29" fmla="*/ 411 h 582"/>
                <a:gd name="T30" fmla="*/ 657 w 1183"/>
                <a:gd name="T31" fmla="*/ 411 h 582"/>
                <a:gd name="T32" fmla="*/ 657 w 1183"/>
                <a:gd name="T33" fmla="*/ 161 h 582"/>
                <a:gd name="T34" fmla="*/ 1067 w 1183"/>
                <a:gd name="T35" fmla="*/ 231 h 582"/>
                <a:gd name="T36" fmla="*/ 1183 w 1183"/>
                <a:gd name="T37" fmla="*/ 116 h 582"/>
                <a:gd name="T38" fmla="*/ 1067 w 1183"/>
                <a:gd name="T39" fmla="*/ 0 h 582"/>
                <a:gd name="T40" fmla="*/ 657 w 1183"/>
                <a:gd name="T41" fmla="*/ 70 h 582"/>
                <a:gd name="T42" fmla="*/ 657 w 1183"/>
                <a:gd name="T43" fmla="*/ 63 h 582"/>
                <a:gd name="T44" fmla="*/ 526 w 1183"/>
                <a:gd name="T45" fmla="*/ 63 h 582"/>
                <a:gd name="T46" fmla="*/ 526 w 1183"/>
                <a:gd name="T47" fmla="*/ 70 h 582"/>
                <a:gd name="T48" fmla="*/ 116 w 1183"/>
                <a:gd name="T49" fmla="*/ 0 h 582"/>
                <a:gd name="T50" fmla="*/ 0 w 1183"/>
                <a:gd name="T51" fmla="*/ 116 h 582"/>
                <a:gd name="T52" fmla="*/ 116 w 1183"/>
                <a:gd name="T53" fmla="*/ 23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3" h="582">
                  <a:moveTo>
                    <a:pt x="116" y="231"/>
                  </a:moveTo>
                  <a:cubicBezTo>
                    <a:pt x="163" y="231"/>
                    <a:pt x="406" y="202"/>
                    <a:pt x="526" y="161"/>
                  </a:cubicBezTo>
                  <a:cubicBezTo>
                    <a:pt x="526" y="411"/>
                    <a:pt x="526" y="411"/>
                    <a:pt x="526" y="411"/>
                  </a:cubicBezTo>
                  <a:cubicBezTo>
                    <a:pt x="440" y="411"/>
                    <a:pt x="440" y="411"/>
                    <a:pt x="440" y="411"/>
                  </a:cubicBezTo>
                  <a:cubicBezTo>
                    <a:pt x="415" y="411"/>
                    <a:pt x="395" y="431"/>
                    <a:pt x="395" y="457"/>
                  </a:cubicBezTo>
                  <a:cubicBezTo>
                    <a:pt x="395" y="470"/>
                    <a:pt x="401" y="483"/>
                    <a:pt x="410" y="491"/>
                  </a:cubicBezTo>
                  <a:cubicBezTo>
                    <a:pt x="410" y="491"/>
                    <a:pt x="410" y="491"/>
                    <a:pt x="410" y="491"/>
                  </a:cubicBezTo>
                  <a:cubicBezTo>
                    <a:pt x="358" y="513"/>
                    <a:pt x="311" y="544"/>
                    <a:pt x="271" y="582"/>
                  </a:cubicBezTo>
                  <a:cubicBezTo>
                    <a:pt x="526" y="582"/>
                    <a:pt x="526" y="582"/>
                    <a:pt x="526" y="582"/>
                  </a:cubicBezTo>
                  <a:cubicBezTo>
                    <a:pt x="657" y="582"/>
                    <a:pt x="657" y="582"/>
                    <a:pt x="657" y="582"/>
                  </a:cubicBezTo>
                  <a:cubicBezTo>
                    <a:pt x="895" y="582"/>
                    <a:pt x="895" y="582"/>
                    <a:pt x="895" y="582"/>
                  </a:cubicBezTo>
                  <a:cubicBezTo>
                    <a:pt x="855" y="544"/>
                    <a:pt x="808" y="513"/>
                    <a:pt x="756" y="491"/>
                  </a:cubicBezTo>
                  <a:cubicBezTo>
                    <a:pt x="756" y="491"/>
                    <a:pt x="756" y="491"/>
                    <a:pt x="756" y="491"/>
                  </a:cubicBezTo>
                  <a:cubicBezTo>
                    <a:pt x="765" y="483"/>
                    <a:pt x="771" y="470"/>
                    <a:pt x="771" y="457"/>
                  </a:cubicBezTo>
                  <a:cubicBezTo>
                    <a:pt x="771" y="431"/>
                    <a:pt x="751" y="411"/>
                    <a:pt x="725" y="411"/>
                  </a:cubicBezTo>
                  <a:cubicBezTo>
                    <a:pt x="657" y="411"/>
                    <a:pt x="657" y="411"/>
                    <a:pt x="657" y="411"/>
                  </a:cubicBezTo>
                  <a:cubicBezTo>
                    <a:pt x="657" y="161"/>
                    <a:pt x="657" y="161"/>
                    <a:pt x="657" y="161"/>
                  </a:cubicBezTo>
                  <a:cubicBezTo>
                    <a:pt x="777" y="202"/>
                    <a:pt x="1020" y="231"/>
                    <a:pt x="1067" y="231"/>
                  </a:cubicBezTo>
                  <a:cubicBezTo>
                    <a:pt x="1131" y="231"/>
                    <a:pt x="1183" y="179"/>
                    <a:pt x="1183" y="116"/>
                  </a:cubicBezTo>
                  <a:cubicBezTo>
                    <a:pt x="1183" y="52"/>
                    <a:pt x="1131" y="0"/>
                    <a:pt x="1067" y="0"/>
                  </a:cubicBezTo>
                  <a:cubicBezTo>
                    <a:pt x="1020" y="0"/>
                    <a:pt x="777" y="29"/>
                    <a:pt x="657" y="70"/>
                  </a:cubicBezTo>
                  <a:cubicBezTo>
                    <a:pt x="657" y="63"/>
                    <a:pt x="657" y="63"/>
                    <a:pt x="657" y="63"/>
                  </a:cubicBezTo>
                  <a:cubicBezTo>
                    <a:pt x="526" y="63"/>
                    <a:pt x="526" y="63"/>
                    <a:pt x="526" y="63"/>
                  </a:cubicBezTo>
                  <a:cubicBezTo>
                    <a:pt x="526" y="70"/>
                    <a:pt x="526" y="70"/>
                    <a:pt x="526" y="70"/>
                  </a:cubicBezTo>
                  <a:cubicBezTo>
                    <a:pt x="406" y="29"/>
                    <a:pt x="163" y="0"/>
                    <a:pt x="116" y="0"/>
                  </a:cubicBezTo>
                  <a:cubicBezTo>
                    <a:pt x="52" y="0"/>
                    <a:pt x="0" y="52"/>
                    <a:pt x="0" y="116"/>
                  </a:cubicBezTo>
                  <a:cubicBezTo>
                    <a:pt x="0" y="179"/>
                    <a:pt x="52" y="231"/>
                    <a:pt x="116" y="231"/>
                  </a:cubicBezTo>
                  <a:close/>
                </a:path>
              </a:pathLst>
            </a:custGeom>
            <a:solidFill>
              <a:schemeClr val="bg1">
                <a:lumMod val="85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2" name="Freeform 6"/>
            <p:cNvSpPr>
              <a:spLocks/>
            </p:cNvSpPr>
            <p:nvPr userDrawn="1"/>
          </p:nvSpPr>
          <p:spPr bwMode="auto">
            <a:xfrm>
              <a:off x="2068" y="1531"/>
              <a:ext cx="1625" cy="711"/>
            </a:xfrm>
            <a:custGeom>
              <a:avLst/>
              <a:gdLst>
                <a:gd name="T0" fmla="*/ 2636 w 2724"/>
                <a:gd name="T1" fmla="*/ 1016 h 1192"/>
                <a:gd name="T2" fmla="*/ 2627 w 2724"/>
                <a:gd name="T3" fmla="*/ 1016 h 1192"/>
                <a:gd name="T4" fmla="*/ 2503 w 2724"/>
                <a:gd name="T5" fmla="*/ 589 h 1192"/>
                <a:gd name="T6" fmla="*/ 2456 w 2724"/>
                <a:gd name="T7" fmla="*/ 518 h 1192"/>
                <a:gd name="T8" fmla="*/ 2149 w 2724"/>
                <a:gd name="T9" fmla="*/ 268 h 1192"/>
                <a:gd name="T10" fmla="*/ 1597 w 2724"/>
                <a:gd name="T11" fmla="*/ 129 h 1192"/>
                <a:gd name="T12" fmla="*/ 1556 w 2724"/>
                <a:gd name="T13" fmla="*/ 75 h 1192"/>
                <a:gd name="T14" fmla="*/ 1295 w 2724"/>
                <a:gd name="T15" fmla="*/ 75 h 1192"/>
                <a:gd name="T16" fmla="*/ 1164 w 2724"/>
                <a:gd name="T17" fmla="*/ 75 h 1192"/>
                <a:gd name="T18" fmla="*/ 886 w 2724"/>
                <a:gd name="T19" fmla="*/ 75 h 1192"/>
                <a:gd name="T20" fmla="*/ 843 w 2724"/>
                <a:gd name="T21" fmla="*/ 131 h 1192"/>
                <a:gd name="T22" fmla="*/ 176 w 2724"/>
                <a:gd name="T23" fmla="*/ 131 h 1192"/>
                <a:gd name="T24" fmla="*/ 176 w 2724"/>
                <a:gd name="T25" fmla="*/ 88 h 1192"/>
                <a:gd name="T26" fmla="*/ 88 w 2724"/>
                <a:gd name="T27" fmla="*/ 0 h 1192"/>
                <a:gd name="T28" fmla="*/ 0 w 2724"/>
                <a:gd name="T29" fmla="*/ 88 h 1192"/>
                <a:gd name="T30" fmla="*/ 0 w 2724"/>
                <a:gd name="T31" fmla="*/ 696 h 1192"/>
                <a:gd name="T32" fmla="*/ 88 w 2724"/>
                <a:gd name="T33" fmla="*/ 784 h 1192"/>
                <a:gd name="T34" fmla="*/ 176 w 2724"/>
                <a:gd name="T35" fmla="*/ 696 h 1192"/>
                <a:gd name="T36" fmla="*/ 176 w 2724"/>
                <a:gd name="T37" fmla="*/ 645 h 1192"/>
                <a:gd name="T38" fmla="*/ 862 w 2724"/>
                <a:gd name="T39" fmla="*/ 645 h 1192"/>
                <a:gd name="T40" fmla="*/ 1221 w 2724"/>
                <a:gd name="T41" fmla="*/ 823 h 1192"/>
                <a:gd name="T42" fmla="*/ 1576 w 2724"/>
                <a:gd name="T43" fmla="*/ 649 h 1192"/>
                <a:gd name="T44" fmla="*/ 1918 w 2724"/>
                <a:gd name="T45" fmla="*/ 734 h 1192"/>
                <a:gd name="T46" fmla="*/ 2105 w 2724"/>
                <a:gd name="T47" fmla="*/ 1016 h 1192"/>
                <a:gd name="T48" fmla="*/ 2090 w 2724"/>
                <a:gd name="T49" fmla="*/ 1016 h 1192"/>
                <a:gd name="T50" fmla="*/ 2028 w 2724"/>
                <a:gd name="T51" fmla="*/ 1041 h 1192"/>
                <a:gd name="T52" fmla="*/ 2002 w 2724"/>
                <a:gd name="T53" fmla="*/ 1104 h 1192"/>
                <a:gd name="T54" fmla="*/ 2090 w 2724"/>
                <a:gd name="T55" fmla="*/ 1192 h 1192"/>
                <a:gd name="T56" fmla="*/ 2636 w 2724"/>
                <a:gd name="T57" fmla="*/ 1192 h 1192"/>
                <a:gd name="T58" fmla="*/ 2724 w 2724"/>
                <a:gd name="T59" fmla="*/ 1104 h 1192"/>
                <a:gd name="T60" fmla="*/ 2636 w 2724"/>
                <a:gd name="T61" fmla="*/ 101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24" h="1192">
                  <a:moveTo>
                    <a:pt x="2636" y="1016"/>
                  </a:moveTo>
                  <a:cubicBezTo>
                    <a:pt x="2627" y="1016"/>
                    <a:pt x="2627" y="1016"/>
                    <a:pt x="2627" y="1016"/>
                  </a:cubicBezTo>
                  <a:cubicBezTo>
                    <a:pt x="2616" y="853"/>
                    <a:pt x="2575" y="710"/>
                    <a:pt x="2503" y="589"/>
                  </a:cubicBezTo>
                  <a:cubicBezTo>
                    <a:pt x="2489" y="565"/>
                    <a:pt x="2473" y="541"/>
                    <a:pt x="2456" y="518"/>
                  </a:cubicBezTo>
                  <a:cubicBezTo>
                    <a:pt x="2378" y="414"/>
                    <a:pt x="2275" y="330"/>
                    <a:pt x="2149" y="268"/>
                  </a:cubicBezTo>
                  <a:cubicBezTo>
                    <a:pt x="1984" y="186"/>
                    <a:pt x="1791" y="147"/>
                    <a:pt x="1597" y="129"/>
                  </a:cubicBezTo>
                  <a:cubicBezTo>
                    <a:pt x="1585" y="110"/>
                    <a:pt x="1571" y="92"/>
                    <a:pt x="1556" y="75"/>
                  </a:cubicBezTo>
                  <a:cubicBezTo>
                    <a:pt x="1295" y="75"/>
                    <a:pt x="1295" y="75"/>
                    <a:pt x="1295" y="75"/>
                  </a:cubicBezTo>
                  <a:cubicBezTo>
                    <a:pt x="1164" y="75"/>
                    <a:pt x="1164" y="75"/>
                    <a:pt x="1164" y="75"/>
                  </a:cubicBezTo>
                  <a:cubicBezTo>
                    <a:pt x="886" y="75"/>
                    <a:pt x="886" y="75"/>
                    <a:pt x="886" y="75"/>
                  </a:cubicBezTo>
                  <a:cubicBezTo>
                    <a:pt x="870" y="92"/>
                    <a:pt x="856" y="111"/>
                    <a:pt x="843" y="131"/>
                  </a:cubicBezTo>
                  <a:cubicBezTo>
                    <a:pt x="176" y="131"/>
                    <a:pt x="176" y="131"/>
                    <a:pt x="176" y="131"/>
                  </a:cubicBezTo>
                  <a:cubicBezTo>
                    <a:pt x="176" y="88"/>
                    <a:pt x="176" y="88"/>
                    <a:pt x="176" y="88"/>
                  </a:cubicBezTo>
                  <a:cubicBezTo>
                    <a:pt x="176" y="40"/>
                    <a:pt x="136" y="0"/>
                    <a:pt x="88" y="0"/>
                  </a:cubicBezTo>
                  <a:cubicBezTo>
                    <a:pt x="39" y="0"/>
                    <a:pt x="0" y="40"/>
                    <a:pt x="0" y="88"/>
                  </a:cubicBezTo>
                  <a:cubicBezTo>
                    <a:pt x="0" y="696"/>
                    <a:pt x="0" y="696"/>
                    <a:pt x="0" y="696"/>
                  </a:cubicBezTo>
                  <a:cubicBezTo>
                    <a:pt x="0" y="745"/>
                    <a:pt x="39" y="784"/>
                    <a:pt x="88" y="784"/>
                  </a:cubicBezTo>
                  <a:cubicBezTo>
                    <a:pt x="136" y="784"/>
                    <a:pt x="176" y="745"/>
                    <a:pt x="176" y="696"/>
                  </a:cubicBezTo>
                  <a:cubicBezTo>
                    <a:pt x="176" y="645"/>
                    <a:pt x="176" y="645"/>
                    <a:pt x="176" y="645"/>
                  </a:cubicBezTo>
                  <a:cubicBezTo>
                    <a:pt x="862" y="645"/>
                    <a:pt x="862" y="645"/>
                    <a:pt x="862" y="645"/>
                  </a:cubicBezTo>
                  <a:cubicBezTo>
                    <a:pt x="944" y="753"/>
                    <a:pt x="1074" y="823"/>
                    <a:pt x="1221" y="823"/>
                  </a:cubicBezTo>
                  <a:cubicBezTo>
                    <a:pt x="1365" y="823"/>
                    <a:pt x="1494" y="755"/>
                    <a:pt x="1576" y="649"/>
                  </a:cubicBezTo>
                  <a:cubicBezTo>
                    <a:pt x="1704" y="663"/>
                    <a:pt x="1826" y="688"/>
                    <a:pt x="1918" y="734"/>
                  </a:cubicBezTo>
                  <a:cubicBezTo>
                    <a:pt x="2005" y="777"/>
                    <a:pt x="2085" y="842"/>
                    <a:pt x="2105" y="1016"/>
                  </a:cubicBezTo>
                  <a:cubicBezTo>
                    <a:pt x="2090" y="1016"/>
                    <a:pt x="2090" y="1016"/>
                    <a:pt x="2090" y="1016"/>
                  </a:cubicBezTo>
                  <a:cubicBezTo>
                    <a:pt x="2066" y="1016"/>
                    <a:pt x="2044" y="1025"/>
                    <a:pt x="2028" y="1041"/>
                  </a:cubicBezTo>
                  <a:cubicBezTo>
                    <a:pt x="2012" y="1057"/>
                    <a:pt x="2002" y="1079"/>
                    <a:pt x="2002" y="1104"/>
                  </a:cubicBezTo>
                  <a:cubicBezTo>
                    <a:pt x="2002" y="1152"/>
                    <a:pt x="2041" y="1192"/>
                    <a:pt x="2090" y="1192"/>
                  </a:cubicBezTo>
                  <a:cubicBezTo>
                    <a:pt x="2636" y="1192"/>
                    <a:pt x="2636" y="1192"/>
                    <a:pt x="2636" y="1192"/>
                  </a:cubicBezTo>
                  <a:cubicBezTo>
                    <a:pt x="2684" y="1192"/>
                    <a:pt x="2724" y="1152"/>
                    <a:pt x="2724" y="1104"/>
                  </a:cubicBezTo>
                  <a:cubicBezTo>
                    <a:pt x="2724" y="1055"/>
                    <a:pt x="2684" y="1016"/>
                    <a:pt x="2636" y="1016"/>
                  </a:cubicBezTo>
                  <a:close/>
                </a:path>
              </a:pathLst>
            </a:custGeom>
            <a:solidFill>
              <a:schemeClr val="bg1">
                <a:lumMod val="85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solidFill>
                  <a:schemeClr val="accent1">
                    <a:lumMod val="90000"/>
                  </a:schemeClr>
                </a:solidFill>
                <a:latin typeface="Calibri Light" panose="020F0302020204030204" pitchFamily="34" charset="0"/>
              </a:endParaRPr>
            </a:p>
          </p:txBody>
        </p:sp>
      </p:grpSp>
      <p:sp>
        <p:nvSpPr>
          <p:cNvPr id="20" name="Text Placeholder 20"/>
          <p:cNvSpPr>
            <a:spLocks noGrp="1"/>
          </p:cNvSpPr>
          <p:nvPr>
            <p:ph type="body" sz="quarter" idx="14" hasCustomPrompt="1"/>
          </p:nvPr>
        </p:nvSpPr>
        <p:spPr>
          <a:xfrm>
            <a:off x="623473" y="3169379"/>
            <a:ext cx="4801159" cy="2563877"/>
          </a:xfrm>
        </p:spPr>
        <p:txBody>
          <a:bodyPr>
            <a:noAutofit/>
          </a:bodyPr>
          <a:lstStyle>
            <a:lvl1pPr marL="0" indent="0" algn="r">
              <a:buNone/>
              <a:defRPr sz="2400" baseline="0">
                <a:solidFill>
                  <a:schemeClr val="accent6"/>
                </a:solidFill>
                <a:latin typeface="Calibri Light" panose="020F030202020403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25" name="Text Placeholder 20"/>
          <p:cNvSpPr>
            <a:spLocks noGrp="1"/>
          </p:cNvSpPr>
          <p:nvPr>
            <p:ph type="body" sz="quarter" idx="22" hasCustomPrompt="1"/>
          </p:nvPr>
        </p:nvSpPr>
        <p:spPr>
          <a:xfrm>
            <a:off x="623473" y="2689326"/>
            <a:ext cx="4801159" cy="480053"/>
          </a:xfrm>
        </p:spPr>
        <p:txBody>
          <a:bodyPr>
            <a:noAutofit/>
          </a:bodyPr>
          <a:lstStyle>
            <a:lvl1pPr marL="0" indent="0" algn="r">
              <a:buNone/>
              <a:defRPr sz="2933" b="0" baseline="0">
                <a:solidFill>
                  <a:schemeClr val="accent5"/>
                </a:solidFill>
                <a:latin typeface="Calibri Light" panose="020F0302020204030204" pitchFamily="34" charset="0"/>
              </a:defRPr>
            </a:lvl1pPr>
          </a:lstStyle>
          <a:p>
            <a:pPr lvl="0"/>
            <a:r>
              <a:rPr lang="en-US" dirty="0"/>
              <a:t>Your text here</a:t>
            </a:r>
          </a:p>
        </p:txBody>
      </p:sp>
      <p:grpSp>
        <p:nvGrpSpPr>
          <p:cNvPr id="16" name="Group 15"/>
          <p:cNvGrpSpPr/>
          <p:nvPr userDrawn="1"/>
        </p:nvGrpSpPr>
        <p:grpSpPr>
          <a:xfrm flipH="1">
            <a:off x="6885491" y="4737614"/>
            <a:ext cx="914154" cy="1416365"/>
            <a:chOff x="5163446" y="3553210"/>
            <a:chExt cx="685526" cy="1062274"/>
          </a:xfrm>
        </p:grpSpPr>
        <p:sp>
          <p:nvSpPr>
            <p:cNvPr id="27" name="Freeform 7"/>
            <p:cNvSpPr>
              <a:spLocks/>
            </p:cNvSpPr>
            <p:nvPr userDrawn="1"/>
          </p:nvSpPr>
          <p:spPr bwMode="auto">
            <a:xfrm>
              <a:off x="5163446" y="3553210"/>
              <a:ext cx="685526" cy="1062274"/>
            </a:xfrm>
            <a:custGeom>
              <a:avLst/>
              <a:gdLst>
                <a:gd name="T0" fmla="*/ 592 w 592"/>
                <a:gd name="T1" fmla="*/ 621 h 917"/>
                <a:gd name="T2" fmla="*/ 296 w 592"/>
                <a:gd name="T3" fmla="*/ 917 h 917"/>
                <a:gd name="T4" fmla="*/ 0 w 592"/>
                <a:gd name="T5" fmla="*/ 621 h 917"/>
                <a:gd name="T6" fmla="*/ 296 w 592"/>
                <a:gd name="T7" fmla="*/ 0 h 917"/>
                <a:gd name="T8" fmla="*/ 592 w 592"/>
                <a:gd name="T9" fmla="*/ 621 h 917"/>
              </a:gdLst>
              <a:ahLst/>
              <a:cxnLst>
                <a:cxn ang="0">
                  <a:pos x="T0" y="T1"/>
                </a:cxn>
                <a:cxn ang="0">
                  <a:pos x="T2" y="T3"/>
                </a:cxn>
                <a:cxn ang="0">
                  <a:pos x="T4" y="T5"/>
                </a:cxn>
                <a:cxn ang="0">
                  <a:pos x="T6" y="T7"/>
                </a:cxn>
                <a:cxn ang="0">
                  <a:pos x="T8" y="T9"/>
                </a:cxn>
              </a:cxnLst>
              <a:rect l="0" t="0" r="r" b="b"/>
              <a:pathLst>
                <a:path w="592" h="917">
                  <a:moveTo>
                    <a:pt x="592" y="621"/>
                  </a:moveTo>
                  <a:cubicBezTo>
                    <a:pt x="592" y="785"/>
                    <a:pt x="459" y="917"/>
                    <a:pt x="296" y="917"/>
                  </a:cubicBezTo>
                  <a:cubicBezTo>
                    <a:pt x="132" y="917"/>
                    <a:pt x="0" y="785"/>
                    <a:pt x="0" y="621"/>
                  </a:cubicBezTo>
                  <a:cubicBezTo>
                    <a:pt x="0" y="458"/>
                    <a:pt x="296" y="0"/>
                    <a:pt x="296" y="0"/>
                  </a:cubicBezTo>
                  <a:cubicBezTo>
                    <a:pt x="296" y="0"/>
                    <a:pt x="592" y="458"/>
                    <a:pt x="592" y="621"/>
                  </a:cubicBezTo>
                  <a:close/>
                </a:path>
              </a:pathLst>
            </a:custGeom>
            <a:solidFill>
              <a:srgbClr val="7DC8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8" name="Freeform 8"/>
            <p:cNvSpPr>
              <a:spLocks/>
            </p:cNvSpPr>
            <p:nvPr userDrawn="1"/>
          </p:nvSpPr>
          <p:spPr bwMode="auto">
            <a:xfrm rot="17100000">
              <a:off x="5450400" y="4293112"/>
              <a:ext cx="349560" cy="252460"/>
            </a:xfrm>
            <a:custGeom>
              <a:avLst/>
              <a:gdLst>
                <a:gd name="T0" fmla="*/ 216 w 302"/>
                <a:gd name="T1" fmla="*/ 196 h 218"/>
                <a:gd name="T2" fmla="*/ 142 w 302"/>
                <a:gd name="T3" fmla="*/ 160 h 218"/>
                <a:gd name="T4" fmla="*/ 91 w 302"/>
                <a:gd name="T5" fmla="*/ 103 h 218"/>
                <a:gd name="T6" fmla="*/ 79 w 302"/>
                <a:gd name="T7" fmla="*/ 69 h 218"/>
                <a:gd name="T8" fmla="*/ 76 w 302"/>
                <a:gd name="T9" fmla="*/ 51 h 218"/>
                <a:gd name="T10" fmla="*/ 76 w 302"/>
                <a:gd name="T11" fmla="*/ 43 h 218"/>
                <a:gd name="T12" fmla="*/ 76 w 302"/>
                <a:gd name="T13" fmla="*/ 38 h 218"/>
                <a:gd name="T14" fmla="*/ 76 w 302"/>
                <a:gd name="T15" fmla="*/ 37 h 218"/>
                <a:gd name="T16" fmla="*/ 76 w 302"/>
                <a:gd name="T17" fmla="*/ 37 h 218"/>
                <a:gd name="T18" fmla="*/ 76 w 302"/>
                <a:gd name="T19" fmla="*/ 37 h 218"/>
                <a:gd name="T20" fmla="*/ 38 w 302"/>
                <a:gd name="T21" fmla="*/ 0 h 218"/>
                <a:gd name="T22" fmla="*/ 0 w 302"/>
                <a:gd name="T23" fmla="*/ 38 h 218"/>
                <a:gd name="T24" fmla="*/ 0 w 302"/>
                <a:gd name="T25" fmla="*/ 39 h 218"/>
                <a:gd name="T26" fmla="*/ 0 w 302"/>
                <a:gd name="T27" fmla="*/ 39 h 218"/>
                <a:gd name="T28" fmla="*/ 0 w 302"/>
                <a:gd name="T29" fmla="*/ 41 h 218"/>
                <a:gd name="T30" fmla="*/ 1 w 302"/>
                <a:gd name="T31" fmla="*/ 47 h 218"/>
                <a:gd name="T32" fmla="*/ 1 w 302"/>
                <a:gd name="T33" fmla="*/ 47 h 218"/>
                <a:gd name="T34" fmla="*/ 3 w 302"/>
                <a:gd name="T35" fmla="*/ 54 h 218"/>
                <a:gd name="T36" fmla="*/ 6 w 302"/>
                <a:gd name="T37" fmla="*/ 67 h 218"/>
                <a:gd name="T38" fmla="*/ 16 w 302"/>
                <a:gd name="T39" fmla="*/ 92 h 218"/>
                <a:gd name="T40" fmla="*/ 44 w 302"/>
                <a:gd name="T41" fmla="*/ 135 h 218"/>
                <a:gd name="T42" fmla="*/ 81 w 302"/>
                <a:gd name="T43" fmla="*/ 169 h 218"/>
                <a:gd name="T44" fmla="*/ 123 w 302"/>
                <a:gd name="T45" fmla="*/ 193 h 218"/>
                <a:gd name="T46" fmla="*/ 213 w 302"/>
                <a:gd name="T47" fmla="*/ 215 h 218"/>
                <a:gd name="T48" fmla="*/ 302 w 302"/>
                <a:gd name="T49" fmla="*/ 213 h 218"/>
                <a:gd name="T50" fmla="*/ 216 w 302"/>
                <a:gd name="T5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2" h="218">
                  <a:moveTo>
                    <a:pt x="216" y="196"/>
                  </a:moveTo>
                  <a:cubicBezTo>
                    <a:pt x="189" y="188"/>
                    <a:pt x="163" y="176"/>
                    <a:pt x="142" y="160"/>
                  </a:cubicBezTo>
                  <a:cubicBezTo>
                    <a:pt x="120" y="144"/>
                    <a:pt x="102" y="125"/>
                    <a:pt x="91" y="103"/>
                  </a:cubicBezTo>
                  <a:cubicBezTo>
                    <a:pt x="86" y="92"/>
                    <a:pt x="82" y="80"/>
                    <a:pt x="79" y="69"/>
                  </a:cubicBezTo>
                  <a:cubicBezTo>
                    <a:pt x="78" y="63"/>
                    <a:pt x="77" y="57"/>
                    <a:pt x="76" y="51"/>
                  </a:cubicBezTo>
                  <a:cubicBezTo>
                    <a:pt x="76" y="49"/>
                    <a:pt x="76" y="46"/>
                    <a:pt x="76" y="43"/>
                  </a:cubicBezTo>
                  <a:cubicBezTo>
                    <a:pt x="76" y="41"/>
                    <a:pt x="76" y="40"/>
                    <a:pt x="76" y="38"/>
                  </a:cubicBezTo>
                  <a:cubicBezTo>
                    <a:pt x="76" y="37"/>
                    <a:pt x="76" y="37"/>
                    <a:pt x="76" y="37"/>
                  </a:cubicBezTo>
                  <a:cubicBezTo>
                    <a:pt x="76" y="37"/>
                    <a:pt x="76" y="36"/>
                    <a:pt x="76" y="37"/>
                  </a:cubicBezTo>
                  <a:cubicBezTo>
                    <a:pt x="76" y="37"/>
                    <a:pt x="76" y="37"/>
                    <a:pt x="76" y="37"/>
                  </a:cubicBezTo>
                  <a:cubicBezTo>
                    <a:pt x="76" y="16"/>
                    <a:pt x="59" y="0"/>
                    <a:pt x="38" y="0"/>
                  </a:cubicBezTo>
                  <a:cubicBezTo>
                    <a:pt x="17" y="0"/>
                    <a:pt x="0" y="17"/>
                    <a:pt x="0" y="38"/>
                  </a:cubicBezTo>
                  <a:cubicBezTo>
                    <a:pt x="0" y="38"/>
                    <a:pt x="0" y="39"/>
                    <a:pt x="0" y="39"/>
                  </a:cubicBezTo>
                  <a:cubicBezTo>
                    <a:pt x="0" y="39"/>
                    <a:pt x="0" y="39"/>
                    <a:pt x="0" y="39"/>
                  </a:cubicBezTo>
                  <a:cubicBezTo>
                    <a:pt x="0" y="40"/>
                    <a:pt x="0" y="40"/>
                    <a:pt x="0" y="41"/>
                  </a:cubicBezTo>
                  <a:cubicBezTo>
                    <a:pt x="0" y="43"/>
                    <a:pt x="1" y="45"/>
                    <a:pt x="1" y="47"/>
                  </a:cubicBezTo>
                  <a:cubicBezTo>
                    <a:pt x="1" y="47"/>
                    <a:pt x="1" y="47"/>
                    <a:pt x="1" y="47"/>
                  </a:cubicBezTo>
                  <a:cubicBezTo>
                    <a:pt x="2" y="50"/>
                    <a:pt x="2" y="52"/>
                    <a:pt x="3" y="54"/>
                  </a:cubicBezTo>
                  <a:cubicBezTo>
                    <a:pt x="4" y="59"/>
                    <a:pt x="5" y="63"/>
                    <a:pt x="6" y="67"/>
                  </a:cubicBezTo>
                  <a:cubicBezTo>
                    <a:pt x="9" y="76"/>
                    <a:pt x="12" y="84"/>
                    <a:pt x="16" y="92"/>
                  </a:cubicBezTo>
                  <a:cubicBezTo>
                    <a:pt x="24" y="108"/>
                    <a:pt x="33" y="122"/>
                    <a:pt x="44" y="135"/>
                  </a:cubicBezTo>
                  <a:cubicBezTo>
                    <a:pt x="55" y="148"/>
                    <a:pt x="68" y="160"/>
                    <a:pt x="81" y="169"/>
                  </a:cubicBezTo>
                  <a:cubicBezTo>
                    <a:pt x="94" y="179"/>
                    <a:pt x="108" y="187"/>
                    <a:pt x="123" y="193"/>
                  </a:cubicBezTo>
                  <a:cubicBezTo>
                    <a:pt x="152" y="206"/>
                    <a:pt x="183" y="212"/>
                    <a:pt x="213" y="215"/>
                  </a:cubicBezTo>
                  <a:cubicBezTo>
                    <a:pt x="243" y="218"/>
                    <a:pt x="272" y="217"/>
                    <a:pt x="302" y="213"/>
                  </a:cubicBezTo>
                  <a:cubicBezTo>
                    <a:pt x="272" y="210"/>
                    <a:pt x="244" y="205"/>
                    <a:pt x="216" y="1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sp>
        <p:nvSpPr>
          <p:cNvPr id="15"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Tap with Drop of Water </a:t>
            </a:r>
          </a:p>
        </p:txBody>
      </p:sp>
      <p:sp>
        <p:nvSpPr>
          <p:cNvPr id="17"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Tree>
    <p:extLst>
      <p:ext uri="{BB962C8B-B14F-4D97-AF65-F5344CB8AC3E}">
        <p14:creationId xmlns:p14="http://schemas.microsoft.com/office/powerpoint/2010/main" val="2170459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ter Drop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15" name="Title 1"/>
          <p:cNvSpPr>
            <a:spLocks noGrp="1"/>
          </p:cNvSpPr>
          <p:nvPr>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dirty="0"/>
              <a:t>Water Drops</a:t>
            </a:r>
          </a:p>
        </p:txBody>
      </p:sp>
      <p:sp>
        <p:nvSpPr>
          <p:cNvPr id="17"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pSp>
        <p:nvGrpSpPr>
          <p:cNvPr id="13" name="Group 4"/>
          <p:cNvGrpSpPr>
            <a:grpSpLocks noChangeAspect="1"/>
          </p:cNvGrpSpPr>
          <p:nvPr userDrawn="1"/>
        </p:nvGrpSpPr>
        <p:grpSpPr bwMode="auto">
          <a:xfrm>
            <a:off x="1388698" y="2216073"/>
            <a:ext cx="1139515" cy="1811127"/>
            <a:chOff x="294" y="911"/>
            <a:chExt cx="999" cy="1588"/>
          </a:xfrm>
        </p:grpSpPr>
        <p:sp>
          <p:nvSpPr>
            <p:cNvPr id="23" name="Freeform 9"/>
            <p:cNvSpPr>
              <a:spLocks/>
            </p:cNvSpPr>
            <p:nvPr userDrawn="1"/>
          </p:nvSpPr>
          <p:spPr bwMode="auto">
            <a:xfrm>
              <a:off x="720" y="2341"/>
              <a:ext cx="262" cy="115"/>
            </a:xfrm>
            <a:custGeom>
              <a:avLst/>
              <a:gdLst>
                <a:gd name="T0" fmla="*/ 309 w 309"/>
                <a:gd name="T1" fmla="*/ 95 h 137"/>
                <a:gd name="T2" fmla="*/ 66 w 309"/>
                <a:gd name="T3" fmla="*/ 137 h 137"/>
                <a:gd name="T4" fmla="*/ 0 w 309"/>
                <a:gd name="T5" fmla="*/ 134 h 137"/>
                <a:gd name="T6" fmla="*/ 177 w 309"/>
                <a:gd name="T7" fmla="*/ 0 h 137"/>
                <a:gd name="T8" fmla="*/ 309 w 309"/>
                <a:gd name="T9" fmla="*/ 95 h 137"/>
              </a:gdLst>
              <a:ahLst/>
              <a:cxnLst>
                <a:cxn ang="0">
                  <a:pos x="T0" y="T1"/>
                </a:cxn>
                <a:cxn ang="0">
                  <a:pos x="T2" y="T3"/>
                </a:cxn>
                <a:cxn ang="0">
                  <a:pos x="T4" y="T5"/>
                </a:cxn>
                <a:cxn ang="0">
                  <a:pos x="T6" y="T7"/>
                </a:cxn>
                <a:cxn ang="0">
                  <a:pos x="T8" y="T9"/>
                </a:cxn>
              </a:cxnLst>
              <a:rect l="0" t="0" r="r" b="b"/>
              <a:pathLst>
                <a:path w="309" h="137">
                  <a:moveTo>
                    <a:pt x="309" y="95"/>
                  </a:moveTo>
                  <a:cubicBezTo>
                    <a:pt x="232" y="122"/>
                    <a:pt x="150" y="137"/>
                    <a:pt x="66" y="137"/>
                  </a:cubicBezTo>
                  <a:cubicBezTo>
                    <a:pt x="44" y="137"/>
                    <a:pt x="22" y="136"/>
                    <a:pt x="0" y="134"/>
                  </a:cubicBezTo>
                  <a:cubicBezTo>
                    <a:pt x="66" y="99"/>
                    <a:pt x="83" y="0"/>
                    <a:pt x="177" y="0"/>
                  </a:cubicBezTo>
                  <a:cubicBezTo>
                    <a:pt x="246" y="0"/>
                    <a:pt x="273" y="53"/>
                    <a:pt x="309" y="95"/>
                  </a:cubicBezTo>
                  <a:close/>
                </a:path>
              </a:pathLst>
            </a:custGeom>
            <a:solidFill>
              <a:srgbClr val="6AB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sp>
          <p:nvSpPr>
            <p:cNvPr id="24" name="Freeform 10"/>
            <p:cNvSpPr>
              <a:spLocks/>
            </p:cNvSpPr>
            <p:nvPr userDrawn="1"/>
          </p:nvSpPr>
          <p:spPr bwMode="auto">
            <a:xfrm>
              <a:off x="523" y="2344"/>
              <a:ext cx="167" cy="91"/>
            </a:xfrm>
            <a:custGeom>
              <a:avLst/>
              <a:gdLst>
                <a:gd name="T0" fmla="*/ 197 w 197"/>
                <a:gd name="T1" fmla="*/ 108 h 108"/>
                <a:gd name="T2" fmla="*/ 0 w 197"/>
                <a:gd name="T3" fmla="*/ 14 h 108"/>
                <a:gd name="T4" fmla="*/ 54 w 197"/>
                <a:gd name="T5" fmla="*/ 0 h 108"/>
                <a:gd name="T6" fmla="*/ 197 w 197"/>
                <a:gd name="T7" fmla="*/ 108 h 108"/>
              </a:gdLst>
              <a:ahLst/>
              <a:cxnLst>
                <a:cxn ang="0">
                  <a:pos x="T0" y="T1"/>
                </a:cxn>
                <a:cxn ang="0">
                  <a:pos x="T2" y="T3"/>
                </a:cxn>
                <a:cxn ang="0">
                  <a:pos x="T4" y="T5"/>
                </a:cxn>
                <a:cxn ang="0">
                  <a:pos x="T6" y="T7"/>
                </a:cxn>
              </a:cxnLst>
              <a:rect l="0" t="0" r="r" b="b"/>
              <a:pathLst>
                <a:path w="197" h="108">
                  <a:moveTo>
                    <a:pt x="197" y="108"/>
                  </a:moveTo>
                  <a:cubicBezTo>
                    <a:pt x="128" y="87"/>
                    <a:pt x="61" y="55"/>
                    <a:pt x="0" y="14"/>
                  </a:cubicBezTo>
                  <a:cubicBezTo>
                    <a:pt x="15" y="6"/>
                    <a:pt x="33" y="0"/>
                    <a:pt x="54" y="0"/>
                  </a:cubicBezTo>
                  <a:cubicBezTo>
                    <a:pt x="130" y="0"/>
                    <a:pt x="156" y="64"/>
                    <a:pt x="197" y="108"/>
                  </a:cubicBezTo>
                  <a:close/>
                </a:path>
              </a:pathLst>
            </a:custGeom>
            <a:solidFill>
              <a:srgbClr val="6AB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sp>
          <p:nvSpPr>
            <p:cNvPr id="18" name="Freeform 5"/>
            <p:cNvSpPr>
              <a:spLocks noEditPoints="1"/>
            </p:cNvSpPr>
            <p:nvPr userDrawn="1"/>
          </p:nvSpPr>
          <p:spPr bwMode="auto">
            <a:xfrm>
              <a:off x="294" y="911"/>
              <a:ext cx="999" cy="1588"/>
            </a:xfrm>
            <a:custGeom>
              <a:avLst/>
              <a:gdLst>
                <a:gd name="T0" fmla="*/ 801 w 1603"/>
                <a:gd name="T1" fmla="*/ 0 h 2549"/>
                <a:gd name="T2" fmla="*/ 6 w 1603"/>
                <a:gd name="T3" fmla="*/ 1672 h 2549"/>
                <a:gd name="T4" fmla="*/ 0 w 1603"/>
                <a:gd name="T5" fmla="*/ 1747 h 2549"/>
                <a:gd name="T6" fmla="*/ 8 w 1603"/>
                <a:gd name="T7" fmla="*/ 1864 h 2549"/>
                <a:gd name="T8" fmla="*/ 801 w 1603"/>
                <a:gd name="T9" fmla="*/ 2549 h 2549"/>
                <a:gd name="T10" fmla="*/ 1561 w 1603"/>
                <a:gd name="T11" fmla="*/ 2002 h 2549"/>
                <a:gd name="T12" fmla="*/ 1599 w 1603"/>
                <a:gd name="T13" fmla="*/ 1818 h 2549"/>
                <a:gd name="T14" fmla="*/ 1603 w 1603"/>
                <a:gd name="T15" fmla="*/ 1747 h 2549"/>
                <a:gd name="T16" fmla="*/ 801 w 1603"/>
                <a:gd name="T17" fmla="*/ 0 h 2549"/>
                <a:gd name="T18" fmla="*/ 1514 w 1603"/>
                <a:gd name="T19" fmla="*/ 1776 h 2549"/>
                <a:gd name="T20" fmla="*/ 1512 w 1603"/>
                <a:gd name="T21" fmla="*/ 1809 h 2549"/>
                <a:gd name="T22" fmla="*/ 1489 w 1603"/>
                <a:gd name="T23" fmla="*/ 1937 h 2549"/>
                <a:gd name="T24" fmla="*/ 1478 w 1603"/>
                <a:gd name="T25" fmla="*/ 1973 h 2549"/>
                <a:gd name="T26" fmla="*/ 804 w 1603"/>
                <a:gd name="T27" fmla="*/ 2457 h 2549"/>
                <a:gd name="T28" fmla="*/ 338 w 1603"/>
                <a:gd name="T29" fmla="*/ 2283 h 2549"/>
                <a:gd name="T30" fmla="*/ 123 w 1603"/>
                <a:gd name="T31" fmla="*/ 1948 h 2549"/>
                <a:gd name="T32" fmla="*/ 102 w 1603"/>
                <a:gd name="T33" fmla="*/ 1851 h 2549"/>
                <a:gd name="T34" fmla="*/ 94 w 1603"/>
                <a:gd name="T35" fmla="*/ 1747 h 2549"/>
                <a:gd name="T36" fmla="*/ 95 w 1603"/>
                <a:gd name="T37" fmla="*/ 1722 h 2549"/>
                <a:gd name="T38" fmla="*/ 99 w 1603"/>
                <a:gd name="T39" fmla="*/ 1686 h 2549"/>
                <a:gd name="T40" fmla="*/ 804 w 1603"/>
                <a:gd name="T41" fmla="*/ 177 h 2549"/>
                <a:gd name="T42" fmla="*/ 1514 w 1603"/>
                <a:gd name="T43" fmla="*/ 1747 h 2549"/>
                <a:gd name="T44" fmla="*/ 1514 w 1603"/>
                <a:gd name="T45" fmla="*/ 1776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3" h="2549">
                  <a:moveTo>
                    <a:pt x="801" y="0"/>
                  </a:moveTo>
                  <a:cubicBezTo>
                    <a:pt x="801" y="0"/>
                    <a:pt x="80" y="1173"/>
                    <a:pt x="6" y="1672"/>
                  </a:cubicBezTo>
                  <a:cubicBezTo>
                    <a:pt x="2" y="1699"/>
                    <a:pt x="0" y="1724"/>
                    <a:pt x="0" y="1747"/>
                  </a:cubicBezTo>
                  <a:cubicBezTo>
                    <a:pt x="0" y="1787"/>
                    <a:pt x="2" y="1826"/>
                    <a:pt x="8" y="1864"/>
                  </a:cubicBezTo>
                  <a:cubicBezTo>
                    <a:pt x="65" y="2251"/>
                    <a:pt x="398" y="2549"/>
                    <a:pt x="801" y="2549"/>
                  </a:cubicBezTo>
                  <a:cubicBezTo>
                    <a:pt x="1155" y="2549"/>
                    <a:pt x="1455" y="2320"/>
                    <a:pt x="1561" y="2002"/>
                  </a:cubicBezTo>
                  <a:cubicBezTo>
                    <a:pt x="1581" y="1944"/>
                    <a:pt x="1594" y="1882"/>
                    <a:pt x="1599" y="1818"/>
                  </a:cubicBezTo>
                  <a:cubicBezTo>
                    <a:pt x="1602" y="1795"/>
                    <a:pt x="1603" y="1771"/>
                    <a:pt x="1603" y="1747"/>
                  </a:cubicBezTo>
                  <a:cubicBezTo>
                    <a:pt x="1603" y="1305"/>
                    <a:pt x="801" y="0"/>
                    <a:pt x="801" y="0"/>
                  </a:cubicBezTo>
                  <a:close/>
                  <a:moveTo>
                    <a:pt x="1514" y="1776"/>
                  </a:moveTo>
                  <a:cubicBezTo>
                    <a:pt x="1513" y="1787"/>
                    <a:pt x="1513" y="1799"/>
                    <a:pt x="1512" y="1809"/>
                  </a:cubicBezTo>
                  <a:cubicBezTo>
                    <a:pt x="1508" y="1853"/>
                    <a:pt x="1500" y="1896"/>
                    <a:pt x="1489" y="1937"/>
                  </a:cubicBezTo>
                  <a:cubicBezTo>
                    <a:pt x="1485" y="1949"/>
                    <a:pt x="1482" y="1961"/>
                    <a:pt x="1478" y="1973"/>
                  </a:cubicBezTo>
                  <a:cubicBezTo>
                    <a:pt x="1381" y="2263"/>
                    <a:pt x="1110" y="2457"/>
                    <a:pt x="804" y="2457"/>
                  </a:cubicBezTo>
                  <a:cubicBezTo>
                    <a:pt x="633" y="2457"/>
                    <a:pt x="467" y="2395"/>
                    <a:pt x="338" y="2283"/>
                  </a:cubicBezTo>
                  <a:cubicBezTo>
                    <a:pt x="235" y="2193"/>
                    <a:pt x="161" y="2077"/>
                    <a:pt x="123" y="1948"/>
                  </a:cubicBezTo>
                  <a:cubicBezTo>
                    <a:pt x="114" y="1916"/>
                    <a:pt x="106" y="1884"/>
                    <a:pt x="102" y="1851"/>
                  </a:cubicBezTo>
                  <a:cubicBezTo>
                    <a:pt x="97" y="1817"/>
                    <a:pt x="94" y="1782"/>
                    <a:pt x="94" y="1747"/>
                  </a:cubicBezTo>
                  <a:cubicBezTo>
                    <a:pt x="94" y="1739"/>
                    <a:pt x="94" y="1731"/>
                    <a:pt x="95" y="1722"/>
                  </a:cubicBezTo>
                  <a:cubicBezTo>
                    <a:pt x="96" y="1710"/>
                    <a:pt x="97" y="1698"/>
                    <a:pt x="99" y="1686"/>
                  </a:cubicBezTo>
                  <a:cubicBezTo>
                    <a:pt x="156" y="1306"/>
                    <a:pt x="618" y="494"/>
                    <a:pt x="804" y="177"/>
                  </a:cubicBezTo>
                  <a:cubicBezTo>
                    <a:pt x="1057" y="604"/>
                    <a:pt x="1514" y="1441"/>
                    <a:pt x="1514" y="1747"/>
                  </a:cubicBezTo>
                  <a:cubicBezTo>
                    <a:pt x="1514" y="1757"/>
                    <a:pt x="1514" y="1767"/>
                    <a:pt x="1514" y="1776"/>
                  </a:cubicBezTo>
                  <a:close/>
                </a:path>
              </a:pathLst>
            </a:custGeom>
            <a:solidFill>
              <a:srgbClr val="C1E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sp>
          <p:nvSpPr>
            <p:cNvPr id="19" name="Freeform 6"/>
            <p:cNvSpPr>
              <a:spLocks noEditPoints="1"/>
            </p:cNvSpPr>
            <p:nvPr userDrawn="1"/>
          </p:nvSpPr>
          <p:spPr bwMode="auto">
            <a:xfrm>
              <a:off x="294" y="911"/>
              <a:ext cx="999" cy="1588"/>
            </a:xfrm>
            <a:custGeom>
              <a:avLst/>
              <a:gdLst>
                <a:gd name="T0" fmla="*/ 801 w 1603"/>
                <a:gd name="T1" fmla="*/ 0 h 2549"/>
                <a:gd name="T2" fmla="*/ 6 w 1603"/>
                <a:gd name="T3" fmla="*/ 1672 h 2549"/>
                <a:gd name="T4" fmla="*/ 0 w 1603"/>
                <a:gd name="T5" fmla="*/ 1747 h 2549"/>
                <a:gd name="T6" fmla="*/ 8 w 1603"/>
                <a:gd name="T7" fmla="*/ 1864 h 2549"/>
                <a:gd name="T8" fmla="*/ 801 w 1603"/>
                <a:gd name="T9" fmla="*/ 2549 h 2549"/>
                <a:gd name="T10" fmla="*/ 1561 w 1603"/>
                <a:gd name="T11" fmla="*/ 2002 h 2549"/>
                <a:gd name="T12" fmla="*/ 1599 w 1603"/>
                <a:gd name="T13" fmla="*/ 1818 h 2549"/>
                <a:gd name="T14" fmla="*/ 1603 w 1603"/>
                <a:gd name="T15" fmla="*/ 1747 h 2549"/>
                <a:gd name="T16" fmla="*/ 801 w 1603"/>
                <a:gd name="T17" fmla="*/ 0 h 2549"/>
                <a:gd name="T18" fmla="*/ 1514 w 1603"/>
                <a:gd name="T19" fmla="*/ 1776 h 2549"/>
                <a:gd name="T20" fmla="*/ 1512 w 1603"/>
                <a:gd name="T21" fmla="*/ 1809 h 2549"/>
                <a:gd name="T22" fmla="*/ 1489 w 1603"/>
                <a:gd name="T23" fmla="*/ 1937 h 2549"/>
                <a:gd name="T24" fmla="*/ 1478 w 1603"/>
                <a:gd name="T25" fmla="*/ 1973 h 2549"/>
                <a:gd name="T26" fmla="*/ 804 w 1603"/>
                <a:gd name="T27" fmla="*/ 2457 h 2549"/>
                <a:gd name="T28" fmla="*/ 338 w 1603"/>
                <a:gd name="T29" fmla="*/ 2283 h 2549"/>
                <a:gd name="T30" fmla="*/ 123 w 1603"/>
                <a:gd name="T31" fmla="*/ 1948 h 2549"/>
                <a:gd name="T32" fmla="*/ 102 w 1603"/>
                <a:gd name="T33" fmla="*/ 1851 h 2549"/>
                <a:gd name="T34" fmla="*/ 94 w 1603"/>
                <a:gd name="T35" fmla="*/ 1747 h 2549"/>
                <a:gd name="T36" fmla="*/ 95 w 1603"/>
                <a:gd name="T37" fmla="*/ 1722 h 2549"/>
                <a:gd name="T38" fmla="*/ 99 w 1603"/>
                <a:gd name="T39" fmla="*/ 1686 h 2549"/>
                <a:gd name="T40" fmla="*/ 804 w 1603"/>
                <a:gd name="T41" fmla="*/ 177 h 2549"/>
                <a:gd name="T42" fmla="*/ 1514 w 1603"/>
                <a:gd name="T43" fmla="*/ 1747 h 2549"/>
                <a:gd name="T44" fmla="*/ 1514 w 1603"/>
                <a:gd name="T45" fmla="*/ 1776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3" h="2549">
                  <a:moveTo>
                    <a:pt x="801" y="0"/>
                  </a:moveTo>
                  <a:cubicBezTo>
                    <a:pt x="801" y="0"/>
                    <a:pt x="80" y="1173"/>
                    <a:pt x="6" y="1672"/>
                  </a:cubicBezTo>
                  <a:cubicBezTo>
                    <a:pt x="2" y="1699"/>
                    <a:pt x="0" y="1724"/>
                    <a:pt x="0" y="1747"/>
                  </a:cubicBezTo>
                  <a:cubicBezTo>
                    <a:pt x="0" y="1787"/>
                    <a:pt x="2" y="1826"/>
                    <a:pt x="8" y="1864"/>
                  </a:cubicBezTo>
                  <a:cubicBezTo>
                    <a:pt x="65" y="2251"/>
                    <a:pt x="398" y="2549"/>
                    <a:pt x="801" y="2549"/>
                  </a:cubicBezTo>
                  <a:cubicBezTo>
                    <a:pt x="1155" y="2549"/>
                    <a:pt x="1455" y="2320"/>
                    <a:pt x="1561" y="2002"/>
                  </a:cubicBezTo>
                  <a:cubicBezTo>
                    <a:pt x="1581" y="1944"/>
                    <a:pt x="1594" y="1882"/>
                    <a:pt x="1599" y="1818"/>
                  </a:cubicBezTo>
                  <a:cubicBezTo>
                    <a:pt x="1602" y="1795"/>
                    <a:pt x="1603" y="1771"/>
                    <a:pt x="1603" y="1747"/>
                  </a:cubicBezTo>
                  <a:cubicBezTo>
                    <a:pt x="1603" y="1305"/>
                    <a:pt x="801" y="0"/>
                    <a:pt x="801" y="0"/>
                  </a:cubicBezTo>
                  <a:close/>
                  <a:moveTo>
                    <a:pt x="1514" y="1776"/>
                  </a:moveTo>
                  <a:cubicBezTo>
                    <a:pt x="1513" y="1787"/>
                    <a:pt x="1513" y="1799"/>
                    <a:pt x="1512" y="1809"/>
                  </a:cubicBezTo>
                  <a:cubicBezTo>
                    <a:pt x="1508" y="1853"/>
                    <a:pt x="1500" y="1896"/>
                    <a:pt x="1489" y="1937"/>
                  </a:cubicBezTo>
                  <a:cubicBezTo>
                    <a:pt x="1485" y="1949"/>
                    <a:pt x="1482" y="1961"/>
                    <a:pt x="1478" y="1973"/>
                  </a:cubicBezTo>
                  <a:cubicBezTo>
                    <a:pt x="1381" y="2263"/>
                    <a:pt x="1110" y="2457"/>
                    <a:pt x="804" y="2457"/>
                  </a:cubicBezTo>
                  <a:cubicBezTo>
                    <a:pt x="633" y="2457"/>
                    <a:pt x="467" y="2395"/>
                    <a:pt x="338" y="2283"/>
                  </a:cubicBezTo>
                  <a:cubicBezTo>
                    <a:pt x="235" y="2193"/>
                    <a:pt x="161" y="2077"/>
                    <a:pt x="123" y="1948"/>
                  </a:cubicBezTo>
                  <a:cubicBezTo>
                    <a:pt x="114" y="1916"/>
                    <a:pt x="106" y="1884"/>
                    <a:pt x="102" y="1851"/>
                  </a:cubicBezTo>
                  <a:cubicBezTo>
                    <a:pt x="97" y="1817"/>
                    <a:pt x="94" y="1782"/>
                    <a:pt x="94" y="1747"/>
                  </a:cubicBezTo>
                  <a:cubicBezTo>
                    <a:pt x="94" y="1739"/>
                    <a:pt x="94" y="1731"/>
                    <a:pt x="95" y="1722"/>
                  </a:cubicBezTo>
                  <a:cubicBezTo>
                    <a:pt x="96" y="1710"/>
                    <a:pt x="97" y="1698"/>
                    <a:pt x="99" y="1686"/>
                  </a:cubicBezTo>
                  <a:cubicBezTo>
                    <a:pt x="156" y="1306"/>
                    <a:pt x="618" y="494"/>
                    <a:pt x="804" y="177"/>
                  </a:cubicBezTo>
                  <a:cubicBezTo>
                    <a:pt x="1057" y="604"/>
                    <a:pt x="1514" y="1441"/>
                    <a:pt x="1514" y="1747"/>
                  </a:cubicBezTo>
                  <a:cubicBezTo>
                    <a:pt x="1514" y="1757"/>
                    <a:pt x="1514" y="1767"/>
                    <a:pt x="1514" y="1776"/>
                  </a:cubicBezTo>
                  <a:close/>
                </a:path>
              </a:pathLst>
            </a:custGeom>
            <a:solidFill>
              <a:srgbClr val="C1E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sp>
          <p:nvSpPr>
            <p:cNvPr id="22" name="Freeform 8"/>
            <p:cNvSpPr>
              <a:spLocks/>
            </p:cNvSpPr>
            <p:nvPr userDrawn="1"/>
          </p:nvSpPr>
          <p:spPr bwMode="auto">
            <a:xfrm>
              <a:off x="482" y="2237"/>
              <a:ext cx="685" cy="202"/>
            </a:xfrm>
            <a:custGeom>
              <a:avLst/>
              <a:gdLst>
                <a:gd name="T0" fmla="*/ 1100 w 1100"/>
                <a:gd name="T1" fmla="*/ 3 h 325"/>
                <a:gd name="T2" fmla="*/ 746 w 1100"/>
                <a:gd name="T3" fmla="*/ 286 h 325"/>
                <a:gd name="T4" fmla="*/ 614 w 1100"/>
                <a:gd name="T5" fmla="*/ 191 h 325"/>
                <a:gd name="T6" fmla="*/ 437 w 1100"/>
                <a:gd name="T7" fmla="*/ 325 h 325"/>
                <a:gd name="T8" fmla="*/ 299 w 1100"/>
                <a:gd name="T9" fmla="*/ 299 h 325"/>
                <a:gd name="T10" fmla="*/ 156 w 1100"/>
                <a:gd name="T11" fmla="*/ 191 h 325"/>
                <a:gd name="T12" fmla="*/ 102 w 1100"/>
                <a:gd name="T13" fmla="*/ 205 h 325"/>
                <a:gd name="T14" fmla="*/ 36 w 1100"/>
                <a:gd name="T15" fmla="*/ 154 h 325"/>
                <a:gd name="T16" fmla="*/ 0 w 1100"/>
                <a:gd name="T17" fmla="*/ 119 h 325"/>
                <a:gd name="T18" fmla="*/ 156 w 1100"/>
                <a:gd name="T19" fmla="*/ 0 h 325"/>
                <a:gd name="T20" fmla="*/ 385 w 1100"/>
                <a:gd name="T21" fmla="*/ 146 h 325"/>
                <a:gd name="T22" fmla="*/ 614 w 1100"/>
                <a:gd name="T23" fmla="*/ 0 h 325"/>
                <a:gd name="T24" fmla="*/ 843 w 1100"/>
                <a:gd name="T25" fmla="*/ 146 h 325"/>
                <a:gd name="T26" fmla="*/ 1072 w 1100"/>
                <a:gd name="T27" fmla="*/ 0 h 325"/>
                <a:gd name="T28" fmla="*/ 1100 w 1100"/>
                <a:gd name="T29" fmla="*/ 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0" h="325">
                  <a:moveTo>
                    <a:pt x="1100" y="3"/>
                  </a:moveTo>
                  <a:cubicBezTo>
                    <a:pt x="1016" y="134"/>
                    <a:pt x="891" y="233"/>
                    <a:pt x="746" y="286"/>
                  </a:cubicBezTo>
                  <a:cubicBezTo>
                    <a:pt x="710" y="244"/>
                    <a:pt x="683" y="191"/>
                    <a:pt x="614" y="191"/>
                  </a:cubicBezTo>
                  <a:cubicBezTo>
                    <a:pt x="520" y="191"/>
                    <a:pt x="503" y="290"/>
                    <a:pt x="437" y="325"/>
                  </a:cubicBezTo>
                  <a:cubicBezTo>
                    <a:pt x="390" y="321"/>
                    <a:pt x="344" y="312"/>
                    <a:pt x="299" y="299"/>
                  </a:cubicBezTo>
                  <a:cubicBezTo>
                    <a:pt x="258" y="255"/>
                    <a:pt x="232" y="191"/>
                    <a:pt x="156" y="191"/>
                  </a:cubicBezTo>
                  <a:cubicBezTo>
                    <a:pt x="135" y="191"/>
                    <a:pt x="117" y="197"/>
                    <a:pt x="102" y="205"/>
                  </a:cubicBezTo>
                  <a:cubicBezTo>
                    <a:pt x="80" y="189"/>
                    <a:pt x="57" y="172"/>
                    <a:pt x="36" y="154"/>
                  </a:cubicBezTo>
                  <a:cubicBezTo>
                    <a:pt x="24" y="143"/>
                    <a:pt x="11" y="131"/>
                    <a:pt x="0" y="119"/>
                  </a:cubicBezTo>
                  <a:cubicBezTo>
                    <a:pt x="50" y="77"/>
                    <a:pt x="73" y="0"/>
                    <a:pt x="156" y="0"/>
                  </a:cubicBezTo>
                  <a:cubicBezTo>
                    <a:pt x="271" y="0"/>
                    <a:pt x="271" y="146"/>
                    <a:pt x="385" y="146"/>
                  </a:cubicBezTo>
                  <a:cubicBezTo>
                    <a:pt x="500" y="146"/>
                    <a:pt x="500" y="0"/>
                    <a:pt x="614" y="0"/>
                  </a:cubicBezTo>
                  <a:cubicBezTo>
                    <a:pt x="729" y="0"/>
                    <a:pt x="729" y="146"/>
                    <a:pt x="843" y="146"/>
                  </a:cubicBezTo>
                  <a:cubicBezTo>
                    <a:pt x="958" y="146"/>
                    <a:pt x="958" y="0"/>
                    <a:pt x="1072" y="0"/>
                  </a:cubicBezTo>
                  <a:cubicBezTo>
                    <a:pt x="1082" y="0"/>
                    <a:pt x="1092" y="1"/>
                    <a:pt x="1100" y="3"/>
                  </a:cubicBezTo>
                  <a:close/>
                </a:path>
              </a:pathLst>
            </a:custGeom>
            <a:solidFill>
              <a:srgbClr val="32A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grpSp>
      <p:grpSp>
        <p:nvGrpSpPr>
          <p:cNvPr id="26" name="Group 13"/>
          <p:cNvGrpSpPr>
            <a:grpSpLocks noChangeAspect="1"/>
          </p:cNvGrpSpPr>
          <p:nvPr userDrawn="1"/>
        </p:nvGrpSpPr>
        <p:grpSpPr bwMode="auto">
          <a:xfrm>
            <a:off x="4030766" y="2214693"/>
            <a:ext cx="1139515" cy="1812265"/>
            <a:chOff x="1428" y="948"/>
            <a:chExt cx="999" cy="1589"/>
          </a:xfrm>
        </p:grpSpPr>
        <p:sp>
          <p:nvSpPr>
            <p:cNvPr id="31" name="Freeform 15"/>
            <p:cNvSpPr>
              <a:spLocks/>
            </p:cNvSpPr>
            <p:nvPr userDrawn="1"/>
          </p:nvSpPr>
          <p:spPr bwMode="auto">
            <a:xfrm>
              <a:off x="1488" y="2085"/>
              <a:ext cx="884" cy="399"/>
            </a:xfrm>
            <a:custGeom>
              <a:avLst/>
              <a:gdLst>
                <a:gd name="T0" fmla="*/ 1365 w 1365"/>
                <a:gd name="T1" fmla="*/ 73 h 593"/>
                <a:gd name="T2" fmla="*/ 1354 w 1365"/>
                <a:gd name="T3" fmla="*/ 109 h 593"/>
                <a:gd name="T4" fmla="*/ 681 w 1365"/>
                <a:gd name="T5" fmla="*/ 593 h 593"/>
                <a:gd name="T6" fmla="*/ 214 w 1365"/>
                <a:gd name="T7" fmla="*/ 419 h 593"/>
                <a:gd name="T8" fmla="*/ 0 w 1365"/>
                <a:gd name="T9" fmla="*/ 84 h 593"/>
                <a:gd name="T10" fmla="*/ 105 w 1365"/>
                <a:gd name="T11" fmla="*/ 146 h 593"/>
                <a:gd name="T12" fmla="*/ 334 w 1365"/>
                <a:gd name="T13" fmla="*/ 0 h 593"/>
                <a:gd name="T14" fmla="*/ 563 w 1365"/>
                <a:gd name="T15" fmla="*/ 146 h 593"/>
                <a:gd name="T16" fmla="*/ 792 w 1365"/>
                <a:gd name="T17" fmla="*/ 0 h 593"/>
                <a:gd name="T18" fmla="*/ 1021 w 1365"/>
                <a:gd name="T19" fmla="*/ 146 h 593"/>
                <a:gd name="T20" fmla="*/ 1250 w 1365"/>
                <a:gd name="T21" fmla="*/ 0 h 593"/>
                <a:gd name="T22" fmla="*/ 1365 w 1365"/>
                <a:gd name="T23" fmla="*/ 7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593">
                  <a:moveTo>
                    <a:pt x="1365" y="73"/>
                  </a:moveTo>
                  <a:cubicBezTo>
                    <a:pt x="1362" y="85"/>
                    <a:pt x="1358" y="97"/>
                    <a:pt x="1354" y="109"/>
                  </a:cubicBezTo>
                  <a:cubicBezTo>
                    <a:pt x="1257" y="399"/>
                    <a:pt x="987" y="593"/>
                    <a:pt x="681" y="593"/>
                  </a:cubicBezTo>
                  <a:cubicBezTo>
                    <a:pt x="509" y="593"/>
                    <a:pt x="344" y="531"/>
                    <a:pt x="214" y="419"/>
                  </a:cubicBezTo>
                  <a:cubicBezTo>
                    <a:pt x="112" y="329"/>
                    <a:pt x="37" y="213"/>
                    <a:pt x="0" y="84"/>
                  </a:cubicBezTo>
                  <a:cubicBezTo>
                    <a:pt x="25" y="116"/>
                    <a:pt x="54" y="146"/>
                    <a:pt x="105" y="146"/>
                  </a:cubicBezTo>
                  <a:cubicBezTo>
                    <a:pt x="220" y="146"/>
                    <a:pt x="220" y="0"/>
                    <a:pt x="334" y="0"/>
                  </a:cubicBezTo>
                  <a:cubicBezTo>
                    <a:pt x="449" y="0"/>
                    <a:pt x="449" y="146"/>
                    <a:pt x="563" y="146"/>
                  </a:cubicBezTo>
                  <a:cubicBezTo>
                    <a:pt x="678" y="146"/>
                    <a:pt x="678" y="0"/>
                    <a:pt x="792" y="0"/>
                  </a:cubicBezTo>
                  <a:cubicBezTo>
                    <a:pt x="907" y="0"/>
                    <a:pt x="907" y="146"/>
                    <a:pt x="1021" y="146"/>
                  </a:cubicBezTo>
                  <a:cubicBezTo>
                    <a:pt x="1136" y="146"/>
                    <a:pt x="1136" y="0"/>
                    <a:pt x="1250" y="0"/>
                  </a:cubicBezTo>
                  <a:cubicBezTo>
                    <a:pt x="1308" y="0"/>
                    <a:pt x="1336" y="37"/>
                    <a:pt x="1365" y="73"/>
                  </a:cubicBezTo>
                  <a:close/>
                </a:path>
              </a:pathLst>
            </a:custGeom>
            <a:solidFill>
              <a:srgbClr val="6AB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4"/>
            <p:cNvSpPr>
              <a:spLocks/>
            </p:cNvSpPr>
            <p:nvPr userDrawn="1"/>
          </p:nvSpPr>
          <p:spPr bwMode="auto">
            <a:xfrm>
              <a:off x="1488" y="1990"/>
              <a:ext cx="884" cy="211"/>
            </a:xfrm>
            <a:custGeom>
              <a:avLst/>
              <a:gdLst>
                <a:gd name="T0" fmla="*/ 1419 w 1419"/>
                <a:gd name="T1" fmla="*/ 104 h 338"/>
                <a:gd name="T2" fmla="*/ 1417 w 1419"/>
                <a:gd name="T3" fmla="*/ 137 h 338"/>
                <a:gd name="T4" fmla="*/ 1394 w 1419"/>
                <a:gd name="T5" fmla="*/ 265 h 338"/>
                <a:gd name="T6" fmla="*/ 1279 w 1419"/>
                <a:gd name="T7" fmla="*/ 192 h 338"/>
                <a:gd name="T8" fmla="*/ 1050 w 1419"/>
                <a:gd name="T9" fmla="*/ 338 h 338"/>
                <a:gd name="T10" fmla="*/ 821 w 1419"/>
                <a:gd name="T11" fmla="*/ 192 h 338"/>
                <a:gd name="T12" fmla="*/ 592 w 1419"/>
                <a:gd name="T13" fmla="*/ 338 h 338"/>
                <a:gd name="T14" fmla="*/ 363 w 1419"/>
                <a:gd name="T15" fmla="*/ 192 h 338"/>
                <a:gd name="T16" fmla="*/ 134 w 1419"/>
                <a:gd name="T17" fmla="*/ 338 h 338"/>
                <a:gd name="T18" fmla="*/ 29 w 1419"/>
                <a:gd name="T19" fmla="*/ 276 h 338"/>
                <a:gd name="T20" fmla="*/ 7 w 1419"/>
                <a:gd name="T21" fmla="*/ 179 h 338"/>
                <a:gd name="T22" fmla="*/ 0 w 1419"/>
                <a:gd name="T23" fmla="*/ 75 h 338"/>
                <a:gd name="T24" fmla="*/ 1 w 1419"/>
                <a:gd name="T25" fmla="*/ 50 h 338"/>
                <a:gd name="T26" fmla="*/ 134 w 1419"/>
                <a:gd name="T27" fmla="*/ 146 h 338"/>
                <a:gd name="T28" fmla="*/ 363 w 1419"/>
                <a:gd name="T29" fmla="*/ 0 h 338"/>
                <a:gd name="T30" fmla="*/ 592 w 1419"/>
                <a:gd name="T31" fmla="*/ 146 h 338"/>
                <a:gd name="T32" fmla="*/ 821 w 1419"/>
                <a:gd name="T33" fmla="*/ 0 h 338"/>
                <a:gd name="T34" fmla="*/ 1050 w 1419"/>
                <a:gd name="T35" fmla="*/ 146 h 338"/>
                <a:gd name="T36" fmla="*/ 1279 w 1419"/>
                <a:gd name="T37" fmla="*/ 0 h 338"/>
                <a:gd name="T38" fmla="*/ 1419 w 1419"/>
                <a:gd name="T39" fmla="*/ 10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9" h="338">
                  <a:moveTo>
                    <a:pt x="1419" y="104"/>
                  </a:moveTo>
                  <a:cubicBezTo>
                    <a:pt x="1419" y="115"/>
                    <a:pt x="1418" y="127"/>
                    <a:pt x="1417" y="137"/>
                  </a:cubicBezTo>
                  <a:cubicBezTo>
                    <a:pt x="1414" y="181"/>
                    <a:pt x="1406" y="224"/>
                    <a:pt x="1394" y="265"/>
                  </a:cubicBezTo>
                  <a:cubicBezTo>
                    <a:pt x="1365" y="229"/>
                    <a:pt x="1337" y="192"/>
                    <a:pt x="1279" y="192"/>
                  </a:cubicBezTo>
                  <a:cubicBezTo>
                    <a:pt x="1165" y="192"/>
                    <a:pt x="1165" y="338"/>
                    <a:pt x="1050" y="338"/>
                  </a:cubicBezTo>
                  <a:cubicBezTo>
                    <a:pt x="936" y="338"/>
                    <a:pt x="936" y="192"/>
                    <a:pt x="821" y="192"/>
                  </a:cubicBezTo>
                  <a:cubicBezTo>
                    <a:pt x="707" y="192"/>
                    <a:pt x="707" y="338"/>
                    <a:pt x="592" y="338"/>
                  </a:cubicBezTo>
                  <a:cubicBezTo>
                    <a:pt x="478" y="338"/>
                    <a:pt x="478" y="192"/>
                    <a:pt x="363" y="192"/>
                  </a:cubicBezTo>
                  <a:cubicBezTo>
                    <a:pt x="249" y="192"/>
                    <a:pt x="249" y="338"/>
                    <a:pt x="134" y="338"/>
                  </a:cubicBezTo>
                  <a:cubicBezTo>
                    <a:pt x="83" y="338"/>
                    <a:pt x="54" y="308"/>
                    <a:pt x="29" y="276"/>
                  </a:cubicBezTo>
                  <a:cubicBezTo>
                    <a:pt x="19" y="244"/>
                    <a:pt x="12" y="212"/>
                    <a:pt x="7" y="179"/>
                  </a:cubicBezTo>
                  <a:cubicBezTo>
                    <a:pt x="2" y="145"/>
                    <a:pt x="0" y="110"/>
                    <a:pt x="0" y="75"/>
                  </a:cubicBezTo>
                  <a:cubicBezTo>
                    <a:pt x="0" y="67"/>
                    <a:pt x="0" y="59"/>
                    <a:pt x="1" y="50"/>
                  </a:cubicBezTo>
                  <a:cubicBezTo>
                    <a:pt x="37" y="92"/>
                    <a:pt x="64" y="146"/>
                    <a:pt x="134" y="146"/>
                  </a:cubicBezTo>
                  <a:cubicBezTo>
                    <a:pt x="249" y="146"/>
                    <a:pt x="249" y="0"/>
                    <a:pt x="363" y="0"/>
                  </a:cubicBezTo>
                  <a:cubicBezTo>
                    <a:pt x="478" y="0"/>
                    <a:pt x="478" y="146"/>
                    <a:pt x="592" y="146"/>
                  </a:cubicBezTo>
                  <a:cubicBezTo>
                    <a:pt x="707" y="146"/>
                    <a:pt x="707" y="0"/>
                    <a:pt x="821" y="0"/>
                  </a:cubicBezTo>
                  <a:cubicBezTo>
                    <a:pt x="936" y="0"/>
                    <a:pt x="936" y="146"/>
                    <a:pt x="1050" y="146"/>
                  </a:cubicBezTo>
                  <a:cubicBezTo>
                    <a:pt x="1165" y="146"/>
                    <a:pt x="1165" y="0"/>
                    <a:pt x="1279" y="0"/>
                  </a:cubicBezTo>
                  <a:cubicBezTo>
                    <a:pt x="1353" y="0"/>
                    <a:pt x="1379" y="61"/>
                    <a:pt x="1419" y="104"/>
                  </a:cubicBezTo>
                  <a:close/>
                </a:path>
              </a:pathLst>
            </a:custGeom>
            <a:solidFill>
              <a:srgbClr val="32A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6"/>
            <p:cNvSpPr>
              <a:spLocks noEditPoints="1"/>
            </p:cNvSpPr>
            <p:nvPr userDrawn="1"/>
          </p:nvSpPr>
          <p:spPr bwMode="auto">
            <a:xfrm>
              <a:off x="1428" y="948"/>
              <a:ext cx="999" cy="1589"/>
            </a:xfrm>
            <a:custGeom>
              <a:avLst/>
              <a:gdLst>
                <a:gd name="T0" fmla="*/ 802 w 1603"/>
                <a:gd name="T1" fmla="*/ 0 h 2549"/>
                <a:gd name="T2" fmla="*/ 6 w 1603"/>
                <a:gd name="T3" fmla="*/ 1672 h 2549"/>
                <a:gd name="T4" fmla="*/ 0 w 1603"/>
                <a:gd name="T5" fmla="*/ 1747 h 2549"/>
                <a:gd name="T6" fmla="*/ 9 w 1603"/>
                <a:gd name="T7" fmla="*/ 1864 h 2549"/>
                <a:gd name="T8" fmla="*/ 802 w 1603"/>
                <a:gd name="T9" fmla="*/ 2549 h 2549"/>
                <a:gd name="T10" fmla="*/ 1562 w 1603"/>
                <a:gd name="T11" fmla="*/ 2002 h 2549"/>
                <a:gd name="T12" fmla="*/ 1600 w 1603"/>
                <a:gd name="T13" fmla="*/ 1818 h 2549"/>
                <a:gd name="T14" fmla="*/ 1603 w 1603"/>
                <a:gd name="T15" fmla="*/ 1747 h 2549"/>
                <a:gd name="T16" fmla="*/ 802 w 1603"/>
                <a:gd name="T17" fmla="*/ 0 h 2549"/>
                <a:gd name="T18" fmla="*/ 1478 w 1603"/>
                <a:gd name="T19" fmla="*/ 1973 h 2549"/>
                <a:gd name="T20" fmla="*/ 805 w 1603"/>
                <a:gd name="T21" fmla="*/ 2457 h 2549"/>
                <a:gd name="T22" fmla="*/ 338 w 1603"/>
                <a:gd name="T23" fmla="*/ 2283 h 2549"/>
                <a:gd name="T24" fmla="*/ 124 w 1603"/>
                <a:gd name="T25" fmla="*/ 1948 h 2549"/>
                <a:gd name="T26" fmla="*/ 102 w 1603"/>
                <a:gd name="T27" fmla="*/ 1851 h 2549"/>
                <a:gd name="T28" fmla="*/ 95 w 1603"/>
                <a:gd name="T29" fmla="*/ 1747 h 2549"/>
                <a:gd name="T30" fmla="*/ 96 w 1603"/>
                <a:gd name="T31" fmla="*/ 1722 h 2549"/>
                <a:gd name="T32" fmla="*/ 100 w 1603"/>
                <a:gd name="T33" fmla="*/ 1686 h 2549"/>
                <a:gd name="T34" fmla="*/ 805 w 1603"/>
                <a:gd name="T35" fmla="*/ 177 h 2549"/>
                <a:gd name="T36" fmla="*/ 1515 w 1603"/>
                <a:gd name="T37" fmla="*/ 1747 h 2549"/>
                <a:gd name="T38" fmla="*/ 1514 w 1603"/>
                <a:gd name="T39" fmla="*/ 1776 h 2549"/>
                <a:gd name="T40" fmla="*/ 1512 w 1603"/>
                <a:gd name="T41" fmla="*/ 1809 h 2549"/>
                <a:gd name="T42" fmla="*/ 1489 w 1603"/>
                <a:gd name="T43" fmla="*/ 1937 h 2549"/>
                <a:gd name="T44" fmla="*/ 1478 w 1603"/>
                <a:gd name="T45" fmla="*/ 1973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3" h="2549">
                  <a:moveTo>
                    <a:pt x="802" y="0"/>
                  </a:moveTo>
                  <a:cubicBezTo>
                    <a:pt x="802" y="0"/>
                    <a:pt x="81" y="1173"/>
                    <a:pt x="6" y="1672"/>
                  </a:cubicBezTo>
                  <a:cubicBezTo>
                    <a:pt x="2" y="1699"/>
                    <a:pt x="0" y="1724"/>
                    <a:pt x="0" y="1747"/>
                  </a:cubicBezTo>
                  <a:cubicBezTo>
                    <a:pt x="0" y="1787"/>
                    <a:pt x="3" y="1826"/>
                    <a:pt x="9" y="1864"/>
                  </a:cubicBezTo>
                  <a:cubicBezTo>
                    <a:pt x="65" y="2251"/>
                    <a:pt x="399" y="2549"/>
                    <a:pt x="802" y="2549"/>
                  </a:cubicBezTo>
                  <a:cubicBezTo>
                    <a:pt x="1155" y="2549"/>
                    <a:pt x="1455" y="2320"/>
                    <a:pt x="1562" y="2002"/>
                  </a:cubicBezTo>
                  <a:cubicBezTo>
                    <a:pt x="1582" y="1944"/>
                    <a:pt x="1595" y="1882"/>
                    <a:pt x="1600" y="1818"/>
                  </a:cubicBezTo>
                  <a:cubicBezTo>
                    <a:pt x="1602" y="1795"/>
                    <a:pt x="1603" y="1771"/>
                    <a:pt x="1603" y="1747"/>
                  </a:cubicBezTo>
                  <a:cubicBezTo>
                    <a:pt x="1603" y="1305"/>
                    <a:pt x="802" y="0"/>
                    <a:pt x="802" y="0"/>
                  </a:cubicBezTo>
                  <a:close/>
                  <a:moveTo>
                    <a:pt x="1478" y="1973"/>
                  </a:moveTo>
                  <a:cubicBezTo>
                    <a:pt x="1381" y="2263"/>
                    <a:pt x="1111" y="2457"/>
                    <a:pt x="805" y="2457"/>
                  </a:cubicBezTo>
                  <a:cubicBezTo>
                    <a:pt x="633" y="2457"/>
                    <a:pt x="468" y="2395"/>
                    <a:pt x="338" y="2283"/>
                  </a:cubicBezTo>
                  <a:cubicBezTo>
                    <a:pt x="236" y="2193"/>
                    <a:pt x="161" y="2077"/>
                    <a:pt x="124" y="1948"/>
                  </a:cubicBezTo>
                  <a:cubicBezTo>
                    <a:pt x="114" y="1916"/>
                    <a:pt x="107" y="1884"/>
                    <a:pt x="102" y="1851"/>
                  </a:cubicBezTo>
                  <a:cubicBezTo>
                    <a:pt x="97" y="1817"/>
                    <a:pt x="95" y="1782"/>
                    <a:pt x="95" y="1747"/>
                  </a:cubicBezTo>
                  <a:cubicBezTo>
                    <a:pt x="95" y="1739"/>
                    <a:pt x="95" y="1731"/>
                    <a:pt x="96" y="1722"/>
                  </a:cubicBezTo>
                  <a:cubicBezTo>
                    <a:pt x="97" y="1710"/>
                    <a:pt x="98" y="1698"/>
                    <a:pt x="100" y="1686"/>
                  </a:cubicBezTo>
                  <a:cubicBezTo>
                    <a:pt x="156" y="1306"/>
                    <a:pt x="618" y="494"/>
                    <a:pt x="805" y="177"/>
                  </a:cubicBezTo>
                  <a:cubicBezTo>
                    <a:pt x="1058" y="604"/>
                    <a:pt x="1515" y="1441"/>
                    <a:pt x="1515" y="1747"/>
                  </a:cubicBezTo>
                  <a:cubicBezTo>
                    <a:pt x="1515" y="1757"/>
                    <a:pt x="1515" y="1767"/>
                    <a:pt x="1514" y="1776"/>
                  </a:cubicBezTo>
                  <a:cubicBezTo>
                    <a:pt x="1514" y="1787"/>
                    <a:pt x="1513" y="1799"/>
                    <a:pt x="1512" y="1809"/>
                  </a:cubicBezTo>
                  <a:cubicBezTo>
                    <a:pt x="1509" y="1853"/>
                    <a:pt x="1501" y="1896"/>
                    <a:pt x="1489" y="1937"/>
                  </a:cubicBezTo>
                  <a:cubicBezTo>
                    <a:pt x="1486" y="1949"/>
                    <a:pt x="1482" y="1961"/>
                    <a:pt x="1478" y="1973"/>
                  </a:cubicBezTo>
                  <a:close/>
                </a:path>
              </a:pathLst>
            </a:custGeom>
            <a:solidFill>
              <a:srgbClr val="C1E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grpSp>
        <p:nvGrpSpPr>
          <p:cNvPr id="34" name="Group 20"/>
          <p:cNvGrpSpPr>
            <a:grpSpLocks noChangeAspect="1"/>
          </p:cNvGrpSpPr>
          <p:nvPr userDrawn="1"/>
        </p:nvGrpSpPr>
        <p:grpSpPr bwMode="auto">
          <a:xfrm>
            <a:off x="6675115" y="2214690"/>
            <a:ext cx="1140657" cy="1812268"/>
            <a:chOff x="2882" y="995"/>
            <a:chExt cx="1000" cy="1589"/>
          </a:xfrm>
        </p:grpSpPr>
        <p:sp>
          <p:nvSpPr>
            <p:cNvPr id="40" name="Freeform 25"/>
            <p:cNvSpPr>
              <a:spLocks/>
            </p:cNvSpPr>
            <p:nvPr userDrawn="1"/>
          </p:nvSpPr>
          <p:spPr bwMode="auto">
            <a:xfrm>
              <a:off x="2941" y="1897"/>
              <a:ext cx="886" cy="644"/>
            </a:xfrm>
            <a:custGeom>
              <a:avLst/>
              <a:gdLst>
                <a:gd name="T0" fmla="*/ 1420 w 1420"/>
                <a:gd name="T1" fmla="*/ 276 h 986"/>
                <a:gd name="T2" fmla="*/ 1419 w 1420"/>
                <a:gd name="T3" fmla="*/ 305 h 986"/>
                <a:gd name="T4" fmla="*/ 1417 w 1420"/>
                <a:gd name="T5" fmla="*/ 338 h 986"/>
                <a:gd name="T6" fmla="*/ 1394 w 1420"/>
                <a:gd name="T7" fmla="*/ 466 h 986"/>
                <a:gd name="T8" fmla="*/ 1383 w 1420"/>
                <a:gd name="T9" fmla="*/ 502 h 986"/>
                <a:gd name="T10" fmla="*/ 710 w 1420"/>
                <a:gd name="T11" fmla="*/ 986 h 986"/>
                <a:gd name="T12" fmla="*/ 243 w 1420"/>
                <a:gd name="T13" fmla="*/ 812 h 986"/>
                <a:gd name="T14" fmla="*/ 29 w 1420"/>
                <a:gd name="T15" fmla="*/ 477 h 986"/>
                <a:gd name="T16" fmla="*/ 7 w 1420"/>
                <a:gd name="T17" fmla="*/ 380 h 986"/>
                <a:gd name="T18" fmla="*/ 0 w 1420"/>
                <a:gd name="T19" fmla="*/ 276 h 986"/>
                <a:gd name="T20" fmla="*/ 1 w 1420"/>
                <a:gd name="T21" fmla="*/ 251 h 986"/>
                <a:gd name="T22" fmla="*/ 5 w 1420"/>
                <a:gd name="T23" fmla="*/ 215 h 986"/>
                <a:gd name="T24" fmla="*/ 32 w 1420"/>
                <a:gd name="T25" fmla="*/ 95 h 986"/>
                <a:gd name="T26" fmla="*/ 33 w 1420"/>
                <a:gd name="T27" fmla="*/ 90 h 986"/>
                <a:gd name="T28" fmla="*/ 134 w 1420"/>
                <a:gd name="T29" fmla="*/ 146 h 986"/>
                <a:gd name="T30" fmla="*/ 363 w 1420"/>
                <a:gd name="T31" fmla="*/ 0 h 986"/>
                <a:gd name="T32" fmla="*/ 592 w 1420"/>
                <a:gd name="T33" fmla="*/ 146 h 986"/>
                <a:gd name="T34" fmla="*/ 821 w 1420"/>
                <a:gd name="T35" fmla="*/ 0 h 986"/>
                <a:gd name="T36" fmla="*/ 1050 w 1420"/>
                <a:gd name="T37" fmla="*/ 146 h 986"/>
                <a:gd name="T38" fmla="*/ 1279 w 1420"/>
                <a:gd name="T39" fmla="*/ 0 h 986"/>
                <a:gd name="T40" fmla="*/ 1375 w 1420"/>
                <a:gd name="T41" fmla="*/ 50 h 986"/>
                <a:gd name="T42" fmla="*/ 1388 w 1420"/>
                <a:gd name="T43" fmla="*/ 94 h 986"/>
                <a:gd name="T44" fmla="*/ 1420 w 1420"/>
                <a:gd name="T45" fmla="*/ 276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0" h="986">
                  <a:moveTo>
                    <a:pt x="1420" y="276"/>
                  </a:moveTo>
                  <a:cubicBezTo>
                    <a:pt x="1420" y="286"/>
                    <a:pt x="1420" y="296"/>
                    <a:pt x="1419" y="305"/>
                  </a:cubicBezTo>
                  <a:cubicBezTo>
                    <a:pt x="1419" y="316"/>
                    <a:pt x="1418" y="328"/>
                    <a:pt x="1417" y="338"/>
                  </a:cubicBezTo>
                  <a:cubicBezTo>
                    <a:pt x="1414" y="382"/>
                    <a:pt x="1406" y="425"/>
                    <a:pt x="1394" y="466"/>
                  </a:cubicBezTo>
                  <a:cubicBezTo>
                    <a:pt x="1391" y="478"/>
                    <a:pt x="1387" y="490"/>
                    <a:pt x="1383" y="502"/>
                  </a:cubicBezTo>
                  <a:cubicBezTo>
                    <a:pt x="1286" y="792"/>
                    <a:pt x="1016" y="986"/>
                    <a:pt x="710" y="986"/>
                  </a:cubicBezTo>
                  <a:cubicBezTo>
                    <a:pt x="538" y="986"/>
                    <a:pt x="373" y="924"/>
                    <a:pt x="243" y="812"/>
                  </a:cubicBezTo>
                  <a:cubicBezTo>
                    <a:pt x="141" y="722"/>
                    <a:pt x="66" y="606"/>
                    <a:pt x="29" y="477"/>
                  </a:cubicBezTo>
                  <a:cubicBezTo>
                    <a:pt x="19" y="445"/>
                    <a:pt x="12" y="413"/>
                    <a:pt x="7" y="380"/>
                  </a:cubicBezTo>
                  <a:cubicBezTo>
                    <a:pt x="2" y="346"/>
                    <a:pt x="0" y="311"/>
                    <a:pt x="0" y="276"/>
                  </a:cubicBezTo>
                  <a:cubicBezTo>
                    <a:pt x="0" y="268"/>
                    <a:pt x="0" y="260"/>
                    <a:pt x="1" y="251"/>
                  </a:cubicBezTo>
                  <a:cubicBezTo>
                    <a:pt x="2" y="239"/>
                    <a:pt x="3" y="227"/>
                    <a:pt x="5" y="215"/>
                  </a:cubicBezTo>
                  <a:cubicBezTo>
                    <a:pt x="10" y="178"/>
                    <a:pt x="19" y="138"/>
                    <a:pt x="32" y="95"/>
                  </a:cubicBezTo>
                  <a:cubicBezTo>
                    <a:pt x="32" y="93"/>
                    <a:pt x="33" y="91"/>
                    <a:pt x="33" y="90"/>
                  </a:cubicBezTo>
                  <a:cubicBezTo>
                    <a:pt x="58" y="120"/>
                    <a:pt x="86" y="146"/>
                    <a:pt x="134" y="146"/>
                  </a:cubicBezTo>
                  <a:cubicBezTo>
                    <a:pt x="249" y="146"/>
                    <a:pt x="249" y="0"/>
                    <a:pt x="363" y="0"/>
                  </a:cubicBezTo>
                  <a:cubicBezTo>
                    <a:pt x="478" y="0"/>
                    <a:pt x="478" y="146"/>
                    <a:pt x="592" y="146"/>
                  </a:cubicBezTo>
                  <a:cubicBezTo>
                    <a:pt x="707" y="146"/>
                    <a:pt x="707" y="0"/>
                    <a:pt x="821" y="0"/>
                  </a:cubicBezTo>
                  <a:cubicBezTo>
                    <a:pt x="936" y="0"/>
                    <a:pt x="936" y="146"/>
                    <a:pt x="1050" y="146"/>
                  </a:cubicBezTo>
                  <a:cubicBezTo>
                    <a:pt x="1165" y="146"/>
                    <a:pt x="1165" y="0"/>
                    <a:pt x="1279" y="0"/>
                  </a:cubicBezTo>
                  <a:cubicBezTo>
                    <a:pt x="1324" y="0"/>
                    <a:pt x="1351" y="22"/>
                    <a:pt x="1375" y="50"/>
                  </a:cubicBezTo>
                  <a:cubicBezTo>
                    <a:pt x="1380" y="65"/>
                    <a:pt x="1384" y="80"/>
                    <a:pt x="1388" y="94"/>
                  </a:cubicBezTo>
                  <a:cubicBezTo>
                    <a:pt x="1409" y="166"/>
                    <a:pt x="1420" y="228"/>
                    <a:pt x="1420" y="276"/>
                  </a:cubicBezTo>
                  <a:close/>
                </a:path>
              </a:pathLst>
            </a:custGeom>
            <a:solidFill>
              <a:srgbClr val="6AB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21"/>
            <p:cNvSpPr>
              <a:spLocks noEditPoints="1"/>
            </p:cNvSpPr>
            <p:nvPr userDrawn="1"/>
          </p:nvSpPr>
          <p:spPr bwMode="auto">
            <a:xfrm>
              <a:off x="2882" y="995"/>
              <a:ext cx="1000" cy="1589"/>
            </a:xfrm>
            <a:custGeom>
              <a:avLst/>
              <a:gdLst>
                <a:gd name="T0" fmla="*/ 1515 w 1603"/>
                <a:gd name="T1" fmla="*/ 1383 h 2549"/>
                <a:gd name="T2" fmla="*/ 802 w 1603"/>
                <a:gd name="T3" fmla="*/ 0 h 2549"/>
                <a:gd name="T4" fmla="*/ 105 w 1603"/>
                <a:gd name="T5" fmla="*/ 1340 h 2549"/>
                <a:gd name="T6" fmla="*/ 95 w 1603"/>
                <a:gd name="T7" fmla="*/ 1365 h 2549"/>
                <a:gd name="T8" fmla="*/ 6 w 1603"/>
                <a:gd name="T9" fmla="*/ 1672 h 2549"/>
                <a:gd name="T10" fmla="*/ 0 w 1603"/>
                <a:gd name="T11" fmla="*/ 1747 h 2549"/>
                <a:gd name="T12" fmla="*/ 9 w 1603"/>
                <a:gd name="T13" fmla="*/ 1864 h 2549"/>
                <a:gd name="T14" fmla="*/ 802 w 1603"/>
                <a:gd name="T15" fmla="*/ 2549 h 2549"/>
                <a:gd name="T16" fmla="*/ 1562 w 1603"/>
                <a:gd name="T17" fmla="*/ 2002 h 2549"/>
                <a:gd name="T18" fmla="*/ 1600 w 1603"/>
                <a:gd name="T19" fmla="*/ 1818 h 2549"/>
                <a:gd name="T20" fmla="*/ 1603 w 1603"/>
                <a:gd name="T21" fmla="*/ 1747 h 2549"/>
                <a:gd name="T22" fmla="*/ 1515 w 1603"/>
                <a:gd name="T23" fmla="*/ 1383 h 2549"/>
                <a:gd name="T24" fmla="*/ 1514 w 1603"/>
                <a:gd name="T25" fmla="*/ 1776 h 2549"/>
                <a:gd name="T26" fmla="*/ 1512 w 1603"/>
                <a:gd name="T27" fmla="*/ 1809 h 2549"/>
                <a:gd name="T28" fmla="*/ 1489 w 1603"/>
                <a:gd name="T29" fmla="*/ 1937 h 2549"/>
                <a:gd name="T30" fmla="*/ 1478 w 1603"/>
                <a:gd name="T31" fmla="*/ 1973 h 2549"/>
                <a:gd name="T32" fmla="*/ 805 w 1603"/>
                <a:gd name="T33" fmla="*/ 2457 h 2549"/>
                <a:gd name="T34" fmla="*/ 338 w 1603"/>
                <a:gd name="T35" fmla="*/ 2283 h 2549"/>
                <a:gd name="T36" fmla="*/ 124 w 1603"/>
                <a:gd name="T37" fmla="*/ 1948 h 2549"/>
                <a:gd name="T38" fmla="*/ 102 w 1603"/>
                <a:gd name="T39" fmla="*/ 1851 h 2549"/>
                <a:gd name="T40" fmla="*/ 95 w 1603"/>
                <a:gd name="T41" fmla="*/ 1747 h 2549"/>
                <a:gd name="T42" fmla="*/ 96 w 1603"/>
                <a:gd name="T43" fmla="*/ 1722 h 2549"/>
                <a:gd name="T44" fmla="*/ 100 w 1603"/>
                <a:gd name="T45" fmla="*/ 1686 h 2549"/>
                <a:gd name="T46" fmla="*/ 127 w 1603"/>
                <a:gd name="T47" fmla="*/ 1566 h 2549"/>
                <a:gd name="T48" fmla="*/ 128 w 1603"/>
                <a:gd name="T49" fmla="*/ 1561 h 2549"/>
                <a:gd name="T50" fmla="*/ 177 w 1603"/>
                <a:gd name="T51" fmla="*/ 1413 h 2549"/>
                <a:gd name="T52" fmla="*/ 805 w 1603"/>
                <a:gd name="T53" fmla="*/ 177 h 2549"/>
                <a:gd name="T54" fmla="*/ 1379 w 1603"/>
                <a:gd name="T55" fmla="*/ 1279 h 2549"/>
                <a:gd name="T56" fmla="*/ 1470 w 1603"/>
                <a:gd name="T57" fmla="*/ 1521 h 2549"/>
                <a:gd name="T58" fmla="*/ 1470 w 1603"/>
                <a:gd name="T59" fmla="*/ 1521 h 2549"/>
                <a:gd name="T60" fmla="*/ 1483 w 1603"/>
                <a:gd name="T61" fmla="*/ 1565 h 2549"/>
                <a:gd name="T62" fmla="*/ 1515 w 1603"/>
                <a:gd name="T63" fmla="*/ 1747 h 2549"/>
                <a:gd name="T64" fmla="*/ 1514 w 1603"/>
                <a:gd name="T65" fmla="*/ 1776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3" h="2549">
                  <a:moveTo>
                    <a:pt x="1515" y="1383"/>
                  </a:moveTo>
                  <a:cubicBezTo>
                    <a:pt x="1307" y="822"/>
                    <a:pt x="802" y="0"/>
                    <a:pt x="802" y="0"/>
                  </a:cubicBezTo>
                  <a:cubicBezTo>
                    <a:pt x="802" y="0"/>
                    <a:pt x="322" y="781"/>
                    <a:pt x="105" y="1340"/>
                  </a:cubicBezTo>
                  <a:cubicBezTo>
                    <a:pt x="101" y="1348"/>
                    <a:pt x="98" y="1357"/>
                    <a:pt x="95" y="1365"/>
                  </a:cubicBezTo>
                  <a:cubicBezTo>
                    <a:pt x="51" y="1481"/>
                    <a:pt x="19" y="1587"/>
                    <a:pt x="6" y="1672"/>
                  </a:cubicBezTo>
                  <a:cubicBezTo>
                    <a:pt x="2" y="1699"/>
                    <a:pt x="0" y="1724"/>
                    <a:pt x="0" y="1747"/>
                  </a:cubicBezTo>
                  <a:cubicBezTo>
                    <a:pt x="0" y="1787"/>
                    <a:pt x="3" y="1826"/>
                    <a:pt x="9" y="1864"/>
                  </a:cubicBezTo>
                  <a:cubicBezTo>
                    <a:pt x="65" y="2251"/>
                    <a:pt x="399" y="2549"/>
                    <a:pt x="802" y="2549"/>
                  </a:cubicBezTo>
                  <a:cubicBezTo>
                    <a:pt x="1155" y="2549"/>
                    <a:pt x="1455" y="2320"/>
                    <a:pt x="1562" y="2002"/>
                  </a:cubicBezTo>
                  <a:cubicBezTo>
                    <a:pt x="1582" y="1944"/>
                    <a:pt x="1595" y="1882"/>
                    <a:pt x="1600" y="1818"/>
                  </a:cubicBezTo>
                  <a:cubicBezTo>
                    <a:pt x="1602" y="1795"/>
                    <a:pt x="1603" y="1771"/>
                    <a:pt x="1603" y="1747"/>
                  </a:cubicBezTo>
                  <a:cubicBezTo>
                    <a:pt x="1603" y="1656"/>
                    <a:pt x="1569" y="1528"/>
                    <a:pt x="1515" y="1383"/>
                  </a:cubicBezTo>
                  <a:close/>
                  <a:moveTo>
                    <a:pt x="1514" y="1776"/>
                  </a:moveTo>
                  <a:cubicBezTo>
                    <a:pt x="1514" y="1787"/>
                    <a:pt x="1513" y="1799"/>
                    <a:pt x="1512" y="1809"/>
                  </a:cubicBezTo>
                  <a:cubicBezTo>
                    <a:pt x="1509" y="1853"/>
                    <a:pt x="1501" y="1896"/>
                    <a:pt x="1489" y="1937"/>
                  </a:cubicBezTo>
                  <a:cubicBezTo>
                    <a:pt x="1486" y="1949"/>
                    <a:pt x="1482" y="1961"/>
                    <a:pt x="1478" y="1973"/>
                  </a:cubicBezTo>
                  <a:cubicBezTo>
                    <a:pt x="1381" y="2263"/>
                    <a:pt x="1111" y="2457"/>
                    <a:pt x="805" y="2457"/>
                  </a:cubicBezTo>
                  <a:cubicBezTo>
                    <a:pt x="633" y="2457"/>
                    <a:pt x="468" y="2395"/>
                    <a:pt x="338" y="2283"/>
                  </a:cubicBezTo>
                  <a:cubicBezTo>
                    <a:pt x="236" y="2193"/>
                    <a:pt x="161" y="2077"/>
                    <a:pt x="124" y="1948"/>
                  </a:cubicBezTo>
                  <a:cubicBezTo>
                    <a:pt x="114" y="1916"/>
                    <a:pt x="107" y="1884"/>
                    <a:pt x="102" y="1851"/>
                  </a:cubicBezTo>
                  <a:cubicBezTo>
                    <a:pt x="97" y="1817"/>
                    <a:pt x="95" y="1782"/>
                    <a:pt x="95" y="1747"/>
                  </a:cubicBezTo>
                  <a:cubicBezTo>
                    <a:pt x="95" y="1739"/>
                    <a:pt x="95" y="1731"/>
                    <a:pt x="96" y="1722"/>
                  </a:cubicBezTo>
                  <a:cubicBezTo>
                    <a:pt x="97" y="1710"/>
                    <a:pt x="98" y="1698"/>
                    <a:pt x="100" y="1686"/>
                  </a:cubicBezTo>
                  <a:cubicBezTo>
                    <a:pt x="105" y="1649"/>
                    <a:pt x="114" y="1609"/>
                    <a:pt x="127" y="1566"/>
                  </a:cubicBezTo>
                  <a:cubicBezTo>
                    <a:pt x="127" y="1564"/>
                    <a:pt x="128" y="1562"/>
                    <a:pt x="128" y="1561"/>
                  </a:cubicBezTo>
                  <a:cubicBezTo>
                    <a:pt x="141" y="1515"/>
                    <a:pt x="158" y="1465"/>
                    <a:pt x="177" y="1413"/>
                  </a:cubicBezTo>
                  <a:cubicBezTo>
                    <a:pt x="331" y="1000"/>
                    <a:pt x="656" y="430"/>
                    <a:pt x="805" y="177"/>
                  </a:cubicBezTo>
                  <a:cubicBezTo>
                    <a:pt x="970" y="457"/>
                    <a:pt x="1224" y="912"/>
                    <a:pt x="1379" y="1279"/>
                  </a:cubicBezTo>
                  <a:cubicBezTo>
                    <a:pt x="1415" y="1366"/>
                    <a:pt x="1447" y="1447"/>
                    <a:pt x="1470" y="1521"/>
                  </a:cubicBezTo>
                  <a:cubicBezTo>
                    <a:pt x="1470" y="1521"/>
                    <a:pt x="1470" y="1521"/>
                    <a:pt x="1470" y="1521"/>
                  </a:cubicBezTo>
                  <a:cubicBezTo>
                    <a:pt x="1475" y="1536"/>
                    <a:pt x="1479" y="1551"/>
                    <a:pt x="1483" y="1565"/>
                  </a:cubicBezTo>
                  <a:cubicBezTo>
                    <a:pt x="1504" y="1637"/>
                    <a:pt x="1515" y="1699"/>
                    <a:pt x="1515" y="1747"/>
                  </a:cubicBezTo>
                  <a:cubicBezTo>
                    <a:pt x="1515" y="1757"/>
                    <a:pt x="1515" y="1767"/>
                    <a:pt x="1514" y="1776"/>
                  </a:cubicBezTo>
                  <a:close/>
                </a:path>
              </a:pathLst>
            </a:custGeom>
            <a:solidFill>
              <a:srgbClr val="C1E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22"/>
            <p:cNvSpPr>
              <a:spLocks noEditPoints="1"/>
            </p:cNvSpPr>
            <p:nvPr userDrawn="1"/>
          </p:nvSpPr>
          <p:spPr bwMode="auto">
            <a:xfrm>
              <a:off x="2882" y="995"/>
              <a:ext cx="1000" cy="1589"/>
            </a:xfrm>
            <a:custGeom>
              <a:avLst/>
              <a:gdLst>
                <a:gd name="T0" fmla="*/ 1515 w 1603"/>
                <a:gd name="T1" fmla="*/ 1383 h 2549"/>
                <a:gd name="T2" fmla="*/ 802 w 1603"/>
                <a:gd name="T3" fmla="*/ 0 h 2549"/>
                <a:gd name="T4" fmla="*/ 105 w 1603"/>
                <a:gd name="T5" fmla="*/ 1340 h 2549"/>
                <a:gd name="T6" fmla="*/ 95 w 1603"/>
                <a:gd name="T7" fmla="*/ 1365 h 2549"/>
                <a:gd name="T8" fmla="*/ 6 w 1603"/>
                <a:gd name="T9" fmla="*/ 1672 h 2549"/>
                <a:gd name="T10" fmla="*/ 0 w 1603"/>
                <a:gd name="T11" fmla="*/ 1747 h 2549"/>
                <a:gd name="T12" fmla="*/ 9 w 1603"/>
                <a:gd name="T13" fmla="*/ 1864 h 2549"/>
                <a:gd name="T14" fmla="*/ 802 w 1603"/>
                <a:gd name="T15" fmla="*/ 2549 h 2549"/>
                <a:gd name="T16" fmla="*/ 1562 w 1603"/>
                <a:gd name="T17" fmla="*/ 2002 h 2549"/>
                <a:gd name="T18" fmla="*/ 1600 w 1603"/>
                <a:gd name="T19" fmla="*/ 1818 h 2549"/>
                <a:gd name="T20" fmla="*/ 1603 w 1603"/>
                <a:gd name="T21" fmla="*/ 1747 h 2549"/>
                <a:gd name="T22" fmla="*/ 1515 w 1603"/>
                <a:gd name="T23" fmla="*/ 1383 h 2549"/>
                <a:gd name="T24" fmla="*/ 1514 w 1603"/>
                <a:gd name="T25" fmla="*/ 1776 h 2549"/>
                <a:gd name="T26" fmla="*/ 1512 w 1603"/>
                <a:gd name="T27" fmla="*/ 1809 h 2549"/>
                <a:gd name="T28" fmla="*/ 1489 w 1603"/>
                <a:gd name="T29" fmla="*/ 1937 h 2549"/>
                <a:gd name="T30" fmla="*/ 1478 w 1603"/>
                <a:gd name="T31" fmla="*/ 1973 h 2549"/>
                <a:gd name="T32" fmla="*/ 805 w 1603"/>
                <a:gd name="T33" fmla="*/ 2457 h 2549"/>
                <a:gd name="T34" fmla="*/ 338 w 1603"/>
                <a:gd name="T35" fmla="*/ 2283 h 2549"/>
                <a:gd name="T36" fmla="*/ 124 w 1603"/>
                <a:gd name="T37" fmla="*/ 1948 h 2549"/>
                <a:gd name="T38" fmla="*/ 102 w 1603"/>
                <a:gd name="T39" fmla="*/ 1851 h 2549"/>
                <a:gd name="T40" fmla="*/ 95 w 1603"/>
                <a:gd name="T41" fmla="*/ 1747 h 2549"/>
                <a:gd name="T42" fmla="*/ 96 w 1603"/>
                <a:gd name="T43" fmla="*/ 1722 h 2549"/>
                <a:gd name="T44" fmla="*/ 100 w 1603"/>
                <a:gd name="T45" fmla="*/ 1686 h 2549"/>
                <a:gd name="T46" fmla="*/ 127 w 1603"/>
                <a:gd name="T47" fmla="*/ 1566 h 2549"/>
                <a:gd name="T48" fmla="*/ 128 w 1603"/>
                <a:gd name="T49" fmla="*/ 1561 h 2549"/>
                <a:gd name="T50" fmla="*/ 177 w 1603"/>
                <a:gd name="T51" fmla="*/ 1413 h 2549"/>
                <a:gd name="T52" fmla="*/ 805 w 1603"/>
                <a:gd name="T53" fmla="*/ 177 h 2549"/>
                <a:gd name="T54" fmla="*/ 1379 w 1603"/>
                <a:gd name="T55" fmla="*/ 1279 h 2549"/>
                <a:gd name="T56" fmla="*/ 1470 w 1603"/>
                <a:gd name="T57" fmla="*/ 1521 h 2549"/>
                <a:gd name="T58" fmla="*/ 1470 w 1603"/>
                <a:gd name="T59" fmla="*/ 1521 h 2549"/>
                <a:gd name="T60" fmla="*/ 1483 w 1603"/>
                <a:gd name="T61" fmla="*/ 1565 h 2549"/>
                <a:gd name="T62" fmla="*/ 1515 w 1603"/>
                <a:gd name="T63" fmla="*/ 1747 h 2549"/>
                <a:gd name="T64" fmla="*/ 1514 w 1603"/>
                <a:gd name="T65" fmla="*/ 1776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3" h="2549">
                  <a:moveTo>
                    <a:pt x="1515" y="1383"/>
                  </a:moveTo>
                  <a:cubicBezTo>
                    <a:pt x="1307" y="822"/>
                    <a:pt x="802" y="0"/>
                    <a:pt x="802" y="0"/>
                  </a:cubicBezTo>
                  <a:cubicBezTo>
                    <a:pt x="802" y="0"/>
                    <a:pt x="322" y="781"/>
                    <a:pt x="105" y="1340"/>
                  </a:cubicBezTo>
                  <a:cubicBezTo>
                    <a:pt x="101" y="1348"/>
                    <a:pt x="98" y="1357"/>
                    <a:pt x="95" y="1365"/>
                  </a:cubicBezTo>
                  <a:cubicBezTo>
                    <a:pt x="51" y="1481"/>
                    <a:pt x="19" y="1587"/>
                    <a:pt x="6" y="1672"/>
                  </a:cubicBezTo>
                  <a:cubicBezTo>
                    <a:pt x="2" y="1699"/>
                    <a:pt x="0" y="1724"/>
                    <a:pt x="0" y="1747"/>
                  </a:cubicBezTo>
                  <a:cubicBezTo>
                    <a:pt x="0" y="1787"/>
                    <a:pt x="3" y="1826"/>
                    <a:pt x="9" y="1864"/>
                  </a:cubicBezTo>
                  <a:cubicBezTo>
                    <a:pt x="65" y="2251"/>
                    <a:pt x="399" y="2549"/>
                    <a:pt x="802" y="2549"/>
                  </a:cubicBezTo>
                  <a:cubicBezTo>
                    <a:pt x="1155" y="2549"/>
                    <a:pt x="1455" y="2320"/>
                    <a:pt x="1562" y="2002"/>
                  </a:cubicBezTo>
                  <a:cubicBezTo>
                    <a:pt x="1582" y="1944"/>
                    <a:pt x="1595" y="1882"/>
                    <a:pt x="1600" y="1818"/>
                  </a:cubicBezTo>
                  <a:cubicBezTo>
                    <a:pt x="1602" y="1795"/>
                    <a:pt x="1603" y="1771"/>
                    <a:pt x="1603" y="1747"/>
                  </a:cubicBezTo>
                  <a:cubicBezTo>
                    <a:pt x="1603" y="1656"/>
                    <a:pt x="1569" y="1528"/>
                    <a:pt x="1515" y="1383"/>
                  </a:cubicBezTo>
                  <a:close/>
                  <a:moveTo>
                    <a:pt x="1514" y="1776"/>
                  </a:moveTo>
                  <a:cubicBezTo>
                    <a:pt x="1514" y="1787"/>
                    <a:pt x="1513" y="1799"/>
                    <a:pt x="1512" y="1809"/>
                  </a:cubicBezTo>
                  <a:cubicBezTo>
                    <a:pt x="1509" y="1853"/>
                    <a:pt x="1501" y="1896"/>
                    <a:pt x="1489" y="1937"/>
                  </a:cubicBezTo>
                  <a:cubicBezTo>
                    <a:pt x="1486" y="1949"/>
                    <a:pt x="1482" y="1961"/>
                    <a:pt x="1478" y="1973"/>
                  </a:cubicBezTo>
                  <a:cubicBezTo>
                    <a:pt x="1381" y="2263"/>
                    <a:pt x="1111" y="2457"/>
                    <a:pt x="805" y="2457"/>
                  </a:cubicBezTo>
                  <a:cubicBezTo>
                    <a:pt x="633" y="2457"/>
                    <a:pt x="468" y="2395"/>
                    <a:pt x="338" y="2283"/>
                  </a:cubicBezTo>
                  <a:cubicBezTo>
                    <a:pt x="236" y="2193"/>
                    <a:pt x="161" y="2077"/>
                    <a:pt x="124" y="1948"/>
                  </a:cubicBezTo>
                  <a:cubicBezTo>
                    <a:pt x="114" y="1916"/>
                    <a:pt x="107" y="1884"/>
                    <a:pt x="102" y="1851"/>
                  </a:cubicBezTo>
                  <a:cubicBezTo>
                    <a:pt x="97" y="1817"/>
                    <a:pt x="95" y="1782"/>
                    <a:pt x="95" y="1747"/>
                  </a:cubicBezTo>
                  <a:cubicBezTo>
                    <a:pt x="95" y="1739"/>
                    <a:pt x="95" y="1731"/>
                    <a:pt x="96" y="1722"/>
                  </a:cubicBezTo>
                  <a:cubicBezTo>
                    <a:pt x="97" y="1710"/>
                    <a:pt x="98" y="1698"/>
                    <a:pt x="100" y="1686"/>
                  </a:cubicBezTo>
                  <a:cubicBezTo>
                    <a:pt x="105" y="1649"/>
                    <a:pt x="114" y="1609"/>
                    <a:pt x="127" y="1566"/>
                  </a:cubicBezTo>
                  <a:cubicBezTo>
                    <a:pt x="127" y="1564"/>
                    <a:pt x="128" y="1562"/>
                    <a:pt x="128" y="1561"/>
                  </a:cubicBezTo>
                  <a:cubicBezTo>
                    <a:pt x="141" y="1515"/>
                    <a:pt x="158" y="1465"/>
                    <a:pt x="177" y="1413"/>
                  </a:cubicBezTo>
                  <a:cubicBezTo>
                    <a:pt x="331" y="1000"/>
                    <a:pt x="656" y="430"/>
                    <a:pt x="805" y="177"/>
                  </a:cubicBezTo>
                  <a:cubicBezTo>
                    <a:pt x="970" y="457"/>
                    <a:pt x="1224" y="912"/>
                    <a:pt x="1379" y="1279"/>
                  </a:cubicBezTo>
                  <a:cubicBezTo>
                    <a:pt x="1415" y="1366"/>
                    <a:pt x="1447" y="1447"/>
                    <a:pt x="1470" y="1521"/>
                  </a:cubicBezTo>
                  <a:cubicBezTo>
                    <a:pt x="1470" y="1521"/>
                    <a:pt x="1470" y="1521"/>
                    <a:pt x="1470" y="1521"/>
                  </a:cubicBezTo>
                  <a:cubicBezTo>
                    <a:pt x="1475" y="1536"/>
                    <a:pt x="1479" y="1551"/>
                    <a:pt x="1483" y="1565"/>
                  </a:cubicBezTo>
                  <a:cubicBezTo>
                    <a:pt x="1504" y="1637"/>
                    <a:pt x="1515" y="1699"/>
                    <a:pt x="1515" y="1747"/>
                  </a:cubicBezTo>
                  <a:cubicBezTo>
                    <a:pt x="1515" y="1757"/>
                    <a:pt x="1515" y="1767"/>
                    <a:pt x="1514" y="1776"/>
                  </a:cubicBezTo>
                  <a:close/>
                </a:path>
              </a:pathLst>
            </a:custGeom>
            <a:solidFill>
              <a:srgbClr val="C1E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9" name="Freeform 24"/>
            <p:cNvSpPr>
              <a:spLocks/>
            </p:cNvSpPr>
            <p:nvPr userDrawn="1"/>
          </p:nvSpPr>
          <p:spPr bwMode="auto">
            <a:xfrm>
              <a:off x="2962" y="1792"/>
              <a:ext cx="837" cy="211"/>
            </a:xfrm>
            <a:custGeom>
              <a:avLst/>
              <a:gdLst>
                <a:gd name="T0" fmla="*/ 1337 w 1342"/>
                <a:gd name="T1" fmla="*/ 237 h 338"/>
                <a:gd name="T2" fmla="*/ 1337 w 1342"/>
                <a:gd name="T3" fmla="*/ 237 h 338"/>
                <a:gd name="T4" fmla="*/ 1333 w 1342"/>
                <a:gd name="T5" fmla="*/ 232 h 338"/>
                <a:gd name="T6" fmla="*/ 1333 w 1342"/>
                <a:gd name="T7" fmla="*/ 232 h 338"/>
                <a:gd name="T8" fmla="*/ 1328 w 1342"/>
                <a:gd name="T9" fmla="*/ 227 h 338"/>
                <a:gd name="T10" fmla="*/ 1302 w 1342"/>
                <a:gd name="T11" fmla="*/ 207 h 338"/>
                <a:gd name="T12" fmla="*/ 1246 w 1342"/>
                <a:gd name="T13" fmla="*/ 192 h 338"/>
                <a:gd name="T14" fmla="*/ 1017 w 1342"/>
                <a:gd name="T15" fmla="*/ 338 h 338"/>
                <a:gd name="T16" fmla="*/ 788 w 1342"/>
                <a:gd name="T17" fmla="*/ 192 h 338"/>
                <a:gd name="T18" fmla="*/ 559 w 1342"/>
                <a:gd name="T19" fmla="*/ 338 h 338"/>
                <a:gd name="T20" fmla="*/ 330 w 1342"/>
                <a:gd name="T21" fmla="*/ 192 h 338"/>
                <a:gd name="T22" fmla="*/ 101 w 1342"/>
                <a:gd name="T23" fmla="*/ 338 h 338"/>
                <a:gd name="T24" fmla="*/ 0 w 1342"/>
                <a:gd name="T25" fmla="*/ 282 h 338"/>
                <a:gd name="T26" fmla="*/ 49 w 1342"/>
                <a:gd name="T27" fmla="*/ 134 h 338"/>
                <a:gd name="T28" fmla="*/ 101 w 1342"/>
                <a:gd name="T29" fmla="*/ 146 h 338"/>
                <a:gd name="T30" fmla="*/ 330 w 1342"/>
                <a:gd name="T31" fmla="*/ 0 h 338"/>
                <a:gd name="T32" fmla="*/ 559 w 1342"/>
                <a:gd name="T33" fmla="*/ 146 h 338"/>
                <a:gd name="T34" fmla="*/ 788 w 1342"/>
                <a:gd name="T35" fmla="*/ 0 h 338"/>
                <a:gd name="T36" fmla="*/ 1017 w 1342"/>
                <a:gd name="T37" fmla="*/ 146 h 338"/>
                <a:gd name="T38" fmla="*/ 1246 w 1342"/>
                <a:gd name="T39" fmla="*/ 0 h 338"/>
                <a:gd name="T40" fmla="*/ 1251 w 1342"/>
                <a:gd name="T41" fmla="*/ 0 h 338"/>
                <a:gd name="T42" fmla="*/ 1342 w 1342"/>
                <a:gd name="T43" fmla="*/ 242 h 338"/>
                <a:gd name="T44" fmla="*/ 1337 w 1342"/>
                <a:gd name="T45" fmla="*/ 2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2" h="338">
                  <a:moveTo>
                    <a:pt x="1337" y="237"/>
                  </a:moveTo>
                  <a:cubicBezTo>
                    <a:pt x="1337" y="237"/>
                    <a:pt x="1337" y="237"/>
                    <a:pt x="1337" y="237"/>
                  </a:cubicBezTo>
                  <a:cubicBezTo>
                    <a:pt x="1336" y="235"/>
                    <a:pt x="1334" y="233"/>
                    <a:pt x="1333" y="232"/>
                  </a:cubicBezTo>
                  <a:cubicBezTo>
                    <a:pt x="1333" y="232"/>
                    <a:pt x="1333" y="232"/>
                    <a:pt x="1333" y="232"/>
                  </a:cubicBezTo>
                  <a:cubicBezTo>
                    <a:pt x="1331" y="230"/>
                    <a:pt x="1330" y="228"/>
                    <a:pt x="1328" y="227"/>
                  </a:cubicBezTo>
                  <a:cubicBezTo>
                    <a:pt x="1320" y="219"/>
                    <a:pt x="1312" y="212"/>
                    <a:pt x="1302" y="207"/>
                  </a:cubicBezTo>
                  <a:cubicBezTo>
                    <a:pt x="1287" y="198"/>
                    <a:pt x="1269" y="192"/>
                    <a:pt x="1246" y="192"/>
                  </a:cubicBezTo>
                  <a:cubicBezTo>
                    <a:pt x="1132" y="192"/>
                    <a:pt x="1132" y="338"/>
                    <a:pt x="1017" y="338"/>
                  </a:cubicBezTo>
                  <a:cubicBezTo>
                    <a:pt x="903" y="338"/>
                    <a:pt x="903" y="192"/>
                    <a:pt x="788" y="192"/>
                  </a:cubicBezTo>
                  <a:cubicBezTo>
                    <a:pt x="674" y="192"/>
                    <a:pt x="674" y="338"/>
                    <a:pt x="559" y="338"/>
                  </a:cubicBezTo>
                  <a:cubicBezTo>
                    <a:pt x="445" y="338"/>
                    <a:pt x="445" y="192"/>
                    <a:pt x="330" y="192"/>
                  </a:cubicBezTo>
                  <a:cubicBezTo>
                    <a:pt x="216" y="192"/>
                    <a:pt x="216" y="338"/>
                    <a:pt x="101" y="338"/>
                  </a:cubicBezTo>
                  <a:cubicBezTo>
                    <a:pt x="53" y="338"/>
                    <a:pt x="25" y="312"/>
                    <a:pt x="0" y="282"/>
                  </a:cubicBezTo>
                  <a:cubicBezTo>
                    <a:pt x="13" y="236"/>
                    <a:pt x="30" y="186"/>
                    <a:pt x="49" y="134"/>
                  </a:cubicBezTo>
                  <a:cubicBezTo>
                    <a:pt x="64" y="142"/>
                    <a:pt x="81" y="146"/>
                    <a:pt x="101" y="146"/>
                  </a:cubicBezTo>
                  <a:cubicBezTo>
                    <a:pt x="216" y="146"/>
                    <a:pt x="216" y="0"/>
                    <a:pt x="330" y="0"/>
                  </a:cubicBezTo>
                  <a:cubicBezTo>
                    <a:pt x="445" y="0"/>
                    <a:pt x="445" y="146"/>
                    <a:pt x="559" y="146"/>
                  </a:cubicBezTo>
                  <a:cubicBezTo>
                    <a:pt x="674" y="146"/>
                    <a:pt x="674" y="0"/>
                    <a:pt x="788" y="0"/>
                  </a:cubicBezTo>
                  <a:cubicBezTo>
                    <a:pt x="903" y="0"/>
                    <a:pt x="903" y="146"/>
                    <a:pt x="1017" y="146"/>
                  </a:cubicBezTo>
                  <a:cubicBezTo>
                    <a:pt x="1132" y="146"/>
                    <a:pt x="1132" y="0"/>
                    <a:pt x="1246" y="0"/>
                  </a:cubicBezTo>
                  <a:cubicBezTo>
                    <a:pt x="1248" y="0"/>
                    <a:pt x="1249" y="0"/>
                    <a:pt x="1251" y="0"/>
                  </a:cubicBezTo>
                  <a:cubicBezTo>
                    <a:pt x="1287" y="87"/>
                    <a:pt x="1319" y="168"/>
                    <a:pt x="1342" y="242"/>
                  </a:cubicBezTo>
                  <a:cubicBezTo>
                    <a:pt x="1340" y="240"/>
                    <a:pt x="1339" y="238"/>
                    <a:pt x="1337" y="237"/>
                  </a:cubicBezTo>
                  <a:close/>
                </a:path>
              </a:pathLst>
            </a:custGeom>
            <a:solidFill>
              <a:srgbClr val="32A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grpSp>
        <p:nvGrpSpPr>
          <p:cNvPr id="41" name="Group 28"/>
          <p:cNvGrpSpPr>
            <a:grpSpLocks noChangeAspect="1"/>
          </p:cNvGrpSpPr>
          <p:nvPr userDrawn="1"/>
        </p:nvGrpSpPr>
        <p:grpSpPr bwMode="auto">
          <a:xfrm>
            <a:off x="9318896" y="2215830"/>
            <a:ext cx="1137232" cy="1808847"/>
            <a:chOff x="3970" y="996"/>
            <a:chExt cx="997" cy="1586"/>
          </a:xfrm>
        </p:grpSpPr>
        <p:sp>
          <p:nvSpPr>
            <p:cNvPr id="45" name="Freeform 31"/>
            <p:cNvSpPr>
              <a:spLocks/>
            </p:cNvSpPr>
            <p:nvPr userDrawn="1"/>
          </p:nvSpPr>
          <p:spPr bwMode="auto">
            <a:xfrm>
              <a:off x="4029" y="1512"/>
              <a:ext cx="884" cy="1013"/>
            </a:xfrm>
            <a:custGeom>
              <a:avLst/>
              <a:gdLst>
                <a:gd name="T0" fmla="*/ 1420 w 1420"/>
                <a:gd name="T1" fmla="*/ 895 h 1605"/>
                <a:gd name="T2" fmla="*/ 1419 w 1420"/>
                <a:gd name="T3" fmla="*/ 924 h 1605"/>
                <a:gd name="T4" fmla="*/ 1417 w 1420"/>
                <a:gd name="T5" fmla="*/ 957 h 1605"/>
                <a:gd name="T6" fmla="*/ 1394 w 1420"/>
                <a:gd name="T7" fmla="*/ 1085 h 1605"/>
                <a:gd name="T8" fmla="*/ 1383 w 1420"/>
                <a:gd name="T9" fmla="*/ 1121 h 1605"/>
                <a:gd name="T10" fmla="*/ 710 w 1420"/>
                <a:gd name="T11" fmla="*/ 1605 h 1605"/>
                <a:gd name="T12" fmla="*/ 243 w 1420"/>
                <a:gd name="T13" fmla="*/ 1431 h 1605"/>
                <a:gd name="T14" fmla="*/ 29 w 1420"/>
                <a:gd name="T15" fmla="*/ 1096 h 1605"/>
                <a:gd name="T16" fmla="*/ 7 w 1420"/>
                <a:gd name="T17" fmla="*/ 999 h 1605"/>
                <a:gd name="T18" fmla="*/ 0 w 1420"/>
                <a:gd name="T19" fmla="*/ 895 h 1605"/>
                <a:gd name="T20" fmla="*/ 1 w 1420"/>
                <a:gd name="T21" fmla="*/ 870 h 1605"/>
                <a:gd name="T22" fmla="*/ 5 w 1420"/>
                <a:gd name="T23" fmla="*/ 834 h 1605"/>
                <a:gd name="T24" fmla="*/ 172 w 1420"/>
                <a:gd name="T25" fmla="*/ 343 h 1605"/>
                <a:gd name="T26" fmla="*/ 336 w 1420"/>
                <a:gd name="T27" fmla="*/ 3 h 1605"/>
                <a:gd name="T28" fmla="*/ 363 w 1420"/>
                <a:gd name="T29" fmla="*/ 0 h 1605"/>
                <a:gd name="T30" fmla="*/ 592 w 1420"/>
                <a:gd name="T31" fmla="*/ 146 h 1605"/>
                <a:gd name="T32" fmla="*/ 821 w 1420"/>
                <a:gd name="T33" fmla="*/ 0 h 1605"/>
                <a:gd name="T34" fmla="*/ 1050 w 1420"/>
                <a:gd name="T35" fmla="*/ 146 h 1605"/>
                <a:gd name="T36" fmla="*/ 1136 w 1420"/>
                <a:gd name="T37" fmla="*/ 107 h 1605"/>
                <a:gd name="T38" fmla="*/ 1248 w 1420"/>
                <a:gd name="T39" fmla="*/ 344 h 1605"/>
                <a:gd name="T40" fmla="*/ 1420 w 1420"/>
                <a:gd name="T41" fmla="*/ 895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0" h="1605">
                  <a:moveTo>
                    <a:pt x="1420" y="895"/>
                  </a:moveTo>
                  <a:cubicBezTo>
                    <a:pt x="1420" y="905"/>
                    <a:pt x="1420" y="915"/>
                    <a:pt x="1419" y="924"/>
                  </a:cubicBezTo>
                  <a:cubicBezTo>
                    <a:pt x="1419" y="935"/>
                    <a:pt x="1418" y="947"/>
                    <a:pt x="1417" y="957"/>
                  </a:cubicBezTo>
                  <a:cubicBezTo>
                    <a:pt x="1414" y="1001"/>
                    <a:pt x="1406" y="1044"/>
                    <a:pt x="1394" y="1085"/>
                  </a:cubicBezTo>
                  <a:cubicBezTo>
                    <a:pt x="1391" y="1097"/>
                    <a:pt x="1387" y="1109"/>
                    <a:pt x="1383" y="1121"/>
                  </a:cubicBezTo>
                  <a:cubicBezTo>
                    <a:pt x="1286" y="1411"/>
                    <a:pt x="1016" y="1605"/>
                    <a:pt x="710" y="1605"/>
                  </a:cubicBezTo>
                  <a:cubicBezTo>
                    <a:pt x="538" y="1605"/>
                    <a:pt x="373" y="1543"/>
                    <a:pt x="243" y="1431"/>
                  </a:cubicBezTo>
                  <a:cubicBezTo>
                    <a:pt x="141" y="1341"/>
                    <a:pt x="66" y="1225"/>
                    <a:pt x="29" y="1096"/>
                  </a:cubicBezTo>
                  <a:cubicBezTo>
                    <a:pt x="19" y="1064"/>
                    <a:pt x="12" y="1032"/>
                    <a:pt x="7" y="999"/>
                  </a:cubicBezTo>
                  <a:cubicBezTo>
                    <a:pt x="2" y="965"/>
                    <a:pt x="0" y="930"/>
                    <a:pt x="0" y="895"/>
                  </a:cubicBezTo>
                  <a:cubicBezTo>
                    <a:pt x="0" y="887"/>
                    <a:pt x="0" y="879"/>
                    <a:pt x="1" y="870"/>
                  </a:cubicBezTo>
                  <a:cubicBezTo>
                    <a:pt x="2" y="858"/>
                    <a:pt x="3" y="846"/>
                    <a:pt x="5" y="834"/>
                  </a:cubicBezTo>
                  <a:cubicBezTo>
                    <a:pt x="24" y="707"/>
                    <a:pt x="88" y="532"/>
                    <a:pt x="172" y="343"/>
                  </a:cubicBezTo>
                  <a:cubicBezTo>
                    <a:pt x="221" y="232"/>
                    <a:pt x="278" y="116"/>
                    <a:pt x="336" y="3"/>
                  </a:cubicBezTo>
                  <a:cubicBezTo>
                    <a:pt x="344" y="1"/>
                    <a:pt x="353" y="0"/>
                    <a:pt x="363" y="0"/>
                  </a:cubicBezTo>
                  <a:cubicBezTo>
                    <a:pt x="478" y="0"/>
                    <a:pt x="478" y="146"/>
                    <a:pt x="592" y="146"/>
                  </a:cubicBezTo>
                  <a:cubicBezTo>
                    <a:pt x="707" y="146"/>
                    <a:pt x="707" y="0"/>
                    <a:pt x="821" y="0"/>
                  </a:cubicBezTo>
                  <a:cubicBezTo>
                    <a:pt x="936" y="0"/>
                    <a:pt x="936" y="146"/>
                    <a:pt x="1050" y="146"/>
                  </a:cubicBezTo>
                  <a:cubicBezTo>
                    <a:pt x="1089" y="146"/>
                    <a:pt x="1115" y="129"/>
                    <a:pt x="1136" y="107"/>
                  </a:cubicBezTo>
                  <a:cubicBezTo>
                    <a:pt x="1176" y="187"/>
                    <a:pt x="1213" y="267"/>
                    <a:pt x="1248" y="344"/>
                  </a:cubicBezTo>
                  <a:cubicBezTo>
                    <a:pt x="1349" y="571"/>
                    <a:pt x="1420" y="774"/>
                    <a:pt x="1420" y="895"/>
                  </a:cubicBezTo>
                  <a:close/>
                </a:path>
              </a:pathLst>
            </a:custGeom>
            <a:solidFill>
              <a:srgbClr val="6AB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3" name="Freeform 29"/>
            <p:cNvSpPr>
              <a:spLocks/>
            </p:cNvSpPr>
            <p:nvPr userDrawn="1"/>
          </p:nvSpPr>
          <p:spPr bwMode="auto">
            <a:xfrm>
              <a:off x="4238" y="1524"/>
              <a:ext cx="498" cy="93"/>
            </a:xfrm>
            <a:custGeom>
              <a:avLst/>
              <a:gdLst>
                <a:gd name="T0" fmla="*/ 800 w 800"/>
                <a:gd name="T1" fmla="*/ 111 h 150"/>
                <a:gd name="T2" fmla="*/ 714 w 800"/>
                <a:gd name="T3" fmla="*/ 150 h 150"/>
                <a:gd name="T4" fmla="*/ 485 w 800"/>
                <a:gd name="T5" fmla="*/ 4 h 150"/>
                <a:gd name="T6" fmla="*/ 256 w 800"/>
                <a:gd name="T7" fmla="*/ 150 h 150"/>
                <a:gd name="T8" fmla="*/ 27 w 800"/>
                <a:gd name="T9" fmla="*/ 4 h 150"/>
                <a:gd name="T10" fmla="*/ 0 w 800"/>
                <a:gd name="T11" fmla="*/ 7 h 150"/>
                <a:gd name="T12" fmla="*/ 2 w 800"/>
                <a:gd name="T13" fmla="*/ 2 h 150"/>
                <a:gd name="T14" fmla="*/ 27 w 800"/>
                <a:gd name="T15" fmla="*/ 0 h 150"/>
                <a:gd name="T16" fmla="*/ 256 w 800"/>
                <a:gd name="T17" fmla="*/ 146 h 150"/>
                <a:gd name="T18" fmla="*/ 485 w 800"/>
                <a:gd name="T19" fmla="*/ 0 h 150"/>
                <a:gd name="T20" fmla="*/ 714 w 800"/>
                <a:gd name="T21" fmla="*/ 146 h 150"/>
                <a:gd name="T22" fmla="*/ 799 w 800"/>
                <a:gd name="T23" fmla="*/ 108 h 150"/>
                <a:gd name="T24" fmla="*/ 800 w 800"/>
                <a:gd name="T25" fmla="*/ 11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0" h="150">
                  <a:moveTo>
                    <a:pt x="800" y="111"/>
                  </a:moveTo>
                  <a:cubicBezTo>
                    <a:pt x="779" y="133"/>
                    <a:pt x="753" y="150"/>
                    <a:pt x="714" y="150"/>
                  </a:cubicBezTo>
                  <a:cubicBezTo>
                    <a:pt x="600" y="150"/>
                    <a:pt x="600" y="4"/>
                    <a:pt x="485" y="4"/>
                  </a:cubicBezTo>
                  <a:cubicBezTo>
                    <a:pt x="371" y="4"/>
                    <a:pt x="371" y="150"/>
                    <a:pt x="256" y="150"/>
                  </a:cubicBezTo>
                  <a:cubicBezTo>
                    <a:pt x="142" y="150"/>
                    <a:pt x="142" y="4"/>
                    <a:pt x="27" y="4"/>
                  </a:cubicBezTo>
                  <a:cubicBezTo>
                    <a:pt x="17" y="4"/>
                    <a:pt x="8" y="5"/>
                    <a:pt x="0" y="7"/>
                  </a:cubicBezTo>
                  <a:cubicBezTo>
                    <a:pt x="0" y="5"/>
                    <a:pt x="1" y="4"/>
                    <a:pt x="2" y="2"/>
                  </a:cubicBezTo>
                  <a:cubicBezTo>
                    <a:pt x="10" y="1"/>
                    <a:pt x="18" y="0"/>
                    <a:pt x="27" y="0"/>
                  </a:cubicBezTo>
                  <a:cubicBezTo>
                    <a:pt x="142" y="0"/>
                    <a:pt x="142" y="146"/>
                    <a:pt x="256" y="146"/>
                  </a:cubicBezTo>
                  <a:cubicBezTo>
                    <a:pt x="371" y="146"/>
                    <a:pt x="371" y="0"/>
                    <a:pt x="485" y="0"/>
                  </a:cubicBezTo>
                  <a:cubicBezTo>
                    <a:pt x="600" y="0"/>
                    <a:pt x="600" y="146"/>
                    <a:pt x="714" y="146"/>
                  </a:cubicBezTo>
                  <a:cubicBezTo>
                    <a:pt x="752" y="146"/>
                    <a:pt x="778" y="130"/>
                    <a:pt x="799" y="108"/>
                  </a:cubicBezTo>
                  <a:cubicBezTo>
                    <a:pt x="799" y="109"/>
                    <a:pt x="800" y="110"/>
                    <a:pt x="800" y="111"/>
                  </a:cubicBezTo>
                  <a:close/>
                </a:path>
              </a:pathLst>
            </a:custGeom>
            <a:solidFill>
              <a:srgbClr val="6AB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4" name="Freeform 30"/>
            <p:cNvSpPr>
              <a:spLocks noEditPoints="1"/>
            </p:cNvSpPr>
            <p:nvPr userDrawn="1"/>
          </p:nvSpPr>
          <p:spPr bwMode="auto">
            <a:xfrm>
              <a:off x="3970" y="996"/>
              <a:ext cx="997" cy="1586"/>
            </a:xfrm>
            <a:custGeom>
              <a:avLst/>
              <a:gdLst>
                <a:gd name="T0" fmla="*/ 1403 w 1603"/>
                <a:gd name="T1" fmla="*/ 1114 h 2549"/>
                <a:gd name="T2" fmla="*/ 1294 w 1603"/>
                <a:gd name="T3" fmla="*/ 885 h 2549"/>
                <a:gd name="T4" fmla="*/ 1292 w 1603"/>
                <a:gd name="T5" fmla="*/ 883 h 2549"/>
                <a:gd name="T6" fmla="*/ 1233 w 1603"/>
                <a:gd name="T7" fmla="*/ 765 h 2549"/>
                <a:gd name="T8" fmla="*/ 802 w 1603"/>
                <a:gd name="T9" fmla="*/ 0 h 2549"/>
                <a:gd name="T10" fmla="*/ 423 w 1603"/>
                <a:gd name="T11" fmla="*/ 665 h 2549"/>
                <a:gd name="T12" fmla="*/ 423 w 1603"/>
                <a:gd name="T13" fmla="*/ 665 h 2549"/>
                <a:gd name="T14" fmla="*/ 258 w 1603"/>
                <a:gd name="T15" fmla="*/ 990 h 2549"/>
                <a:gd name="T16" fmla="*/ 256 w 1603"/>
                <a:gd name="T17" fmla="*/ 995 h 2549"/>
                <a:gd name="T18" fmla="*/ 203 w 1603"/>
                <a:gd name="T19" fmla="*/ 1108 h 2549"/>
                <a:gd name="T20" fmla="*/ 6 w 1603"/>
                <a:gd name="T21" fmla="*/ 1672 h 2549"/>
                <a:gd name="T22" fmla="*/ 0 w 1603"/>
                <a:gd name="T23" fmla="*/ 1747 h 2549"/>
                <a:gd name="T24" fmla="*/ 9 w 1603"/>
                <a:gd name="T25" fmla="*/ 1864 h 2549"/>
                <a:gd name="T26" fmla="*/ 802 w 1603"/>
                <a:gd name="T27" fmla="*/ 2549 h 2549"/>
                <a:gd name="T28" fmla="*/ 1562 w 1603"/>
                <a:gd name="T29" fmla="*/ 2002 h 2549"/>
                <a:gd name="T30" fmla="*/ 1600 w 1603"/>
                <a:gd name="T31" fmla="*/ 1818 h 2549"/>
                <a:gd name="T32" fmla="*/ 1603 w 1603"/>
                <a:gd name="T33" fmla="*/ 1747 h 2549"/>
                <a:gd name="T34" fmla="*/ 1403 w 1603"/>
                <a:gd name="T35" fmla="*/ 1114 h 2549"/>
                <a:gd name="T36" fmla="*/ 1514 w 1603"/>
                <a:gd name="T37" fmla="*/ 1776 h 2549"/>
                <a:gd name="T38" fmla="*/ 1512 w 1603"/>
                <a:gd name="T39" fmla="*/ 1809 h 2549"/>
                <a:gd name="T40" fmla="*/ 1489 w 1603"/>
                <a:gd name="T41" fmla="*/ 1937 h 2549"/>
                <a:gd name="T42" fmla="*/ 1478 w 1603"/>
                <a:gd name="T43" fmla="*/ 1973 h 2549"/>
                <a:gd name="T44" fmla="*/ 805 w 1603"/>
                <a:gd name="T45" fmla="*/ 2457 h 2549"/>
                <a:gd name="T46" fmla="*/ 338 w 1603"/>
                <a:gd name="T47" fmla="*/ 2283 h 2549"/>
                <a:gd name="T48" fmla="*/ 124 w 1603"/>
                <a:gd name="T49" fmla="*/ 1948 h 2549"/>
                <a:gd name="T50" fmla="*/ 102 w 1603"/>
                <a:gd name="T51" fmla="*/ 1851 h 2549"/>
                <a:gd name="T52" fmla="*/ 95 w 1603"/>
                <a:gd name="T53" fmla="*/ 1747 h 2549"/>
                <a:gd name="T54" fmla="*/ 96 w 1603"/>
                <a:gd name="T55" fmla="*/ 1722 h 2549"/>
                <a:gd name="T56" fmla="*/ 100 w 1603"/>
                <a:gd name="T57" fmla="*/ 1686 h 2549"/>
                <a:gd name="T58" fmla="*/ 267 w 1603"/>
                <a:gd name="T59" fmla="*/ 1195 h 2549"/>
                <a:gd name="T60" fmla="*/ 431 w 1603"/>
                <a:gd name="T61" fmla="*/ 855 h 2549"/>
                <a:gd name="T62" fmla="*/ 433 w 1603"/>
                <a:gd name="T63" fmla="*/ 850 h 2549"/>
                <a:gd name="T64" fmla="*/ 522 w 1603"/>
                <a:gd name="T65" fmla="*/ 680 h 2549"/>
                <a:gd name="T66" fmla="*/ 522 w 1603"/>
                <a:gd name="T67" fmla="*/ 680 h 2549"/>
                <a:gd name="T68" fmla="*/ 805 w 1603"/>
                <a:gd name="T69" fmla="*/ 177 h 2549"/>
                <a:gd name="T70" fmla="*/ 1154 w 1603"/>
                <a:gd name="T71" fmla="*/ 806 h 2549"/>
                <a:gd name="T72" fmla="*/ 1230 w 1603"/>
                <a:gd name="T73" fmla="*/ 956 h 2549"/>
                <a:gd name="T74" fmla="*/ 1231 w 1603"/>
                <a:gd name="T75" fmla="*/ 959 h 2549"/>
                <a:gd name="T76" fmla="*/ 1343 w 1603"/>
                <a:gd name="T77" fmla="*/ 1196 h 2549"/>
                <a:gd name="T78" fmla="*/ 1515 w 1603"/>
                <a:gd name="T79" fmla="*/ 1747 h 2549"/>
                <a:gd name="T80" fmla="*/ 1514 w 1603"/>
                <a:gd name="T81" fmla="*/ 1776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3" h="2549">
                  <a:moveTo>
                    <a:pt x="1403" y="1114"/>
                  </a:moveTo>
                  <a:cubicBezTo>
                    <a:pt x="1369" y="1039"/>
                    <a:pt x="1332" y="962"/>
                    <a:pt x="1294" y="885"/>
                  </a:cubicBezTo>
                  <a:cubicBezTo>
                    <a:pt x="1293" y="884"/>
                    <a:pt x="1293" y="883"/>
                    <a:pt x="1292" y="883"/>
                  </a:cubicBezTo>
                  <a:cubicBezTo>
                    <a:pt x="1273" y="843"/>
                    <a:pt x="1253" y="804"/>
                    <a:pt x="1233" y="765"/>
                  </a:cubicBezTo>
                  <a:cubicBezTo>
                    <a:pt x="1023" y="360"/>
                    <a:pt x="802" y="0"/>
                    <a:pt x="802" y="0"/>
                  </a:cubicBezTo>
                  <a:cubicBezTo>
                    <a:pt x="802" y="0"/>
                    <a:pt x="616" y="302"/>
                    <a:pt x="423" y="665"/>
                  </a:cubicBezTo>
                  <a:cubicBezTo>
                    <a:pt x="423" y="665"/>
                    <a:pt x="423" y="665"/>
                    <a:pt x="423" y="665"/>
                  </a:cubicBezTo>
                  <a:cubicBezTo>
                    <a:pt x="368" y="770"/>
                    <a:pt x="311" y="881"/>
                    <a:pt x="258" y="990"/>
                  </a:cubicBezTo>
                  <a:cubicBezTo>
                    <a:pt x="258" y="992"/>
                    <a:pt x="257" y="993"/>
                    <a:pt x="256" y="995"/>
                  </a:cubicBezTo>
                  <a:cubicBezTo>
                    <a:pt x="238" y="1033"/>
                    <a:pt x="220" y="1071"/>
                    <a:pt x="203" y="1108"/>
                  </a:cubicBezTo>
                  <a:cubicBezTo>
                    <a:pt x="105" y="1323"/>
                    <a:pt x="28" y="1526"/>
                    <a:pt x="6" y="1672"/>
                  </a:cubicBezTo>
                  <a:cubicBezTo>
                    <a:pt x="2" y="1699"/>
                    <a:pt x="0" y="1724"/>
                    <a:pt x="0" y="1747"/>
                  </a:cubicBezTo>
                  <a:cubicBezTo>
                    <a:pt x="0" y="1787"/>
                    <a:pt x="3" y="1826"/>
                    <a:pt x="9" y="1864"/>
                  </a:cubicBezTo>
                  <a:cubicBezTo>
                    <a:pt x="65" y="2251"/>
                    <a:pt x="399" y="2549"/>
                    <a:pt x="802" y="2549"/>
                  </a:cubicBezTo>
                  <a:cubicBezTo>
                    <a:pt x="1155" y="2549"/>
                    <a:pt x="1455" y="2320"/>
                    <a:pt x="1562" y="2002"/>
                  </a:cubicBezTo>
                  <a:cubicBezTo>
                    <a:pt x="1582" y="1944"/>
                    <a:pt x="1595" y="1882"/>
                    <a:pt x="1600" y="1818"/>
                  </a:cubicBezTo>
                  <a:cubicBezTo>
                    <a:pt x="1602" y="1795"/>
                    <a:pt x="1603" y="1771"/>
                    <a:pt x="1603" y="1747"/>
                  </a:cubicBezTo>
                  <a:cubicBezTo>
                    <a:pt x="1603" y="1603"/>
                    <a:pt x="1518" y="1367"/>
                    <a:pt x="1403" y="1114"/>
                  </a:cubicBezTo>
                  <a:close/>
                  <a:moveTo>
                    <a:pt x="1514" y="1776"/>
                  </a:moveTo>
                  <a:cubicBezTo>
                    <a:pt x="1514" y="1787"/>
                    <a:pt x="1513" y="1799"/>
                    <a:pt x="1512" y="1809"/>
                  </a:cubicBezTo>
                  <a:cubicBezTo>
                    <a:pt x="1509" y="1853"/>
                    <a:pt x="1501" y="1896"/>
                    <a:pt x="1489" y="1937"/>
                  </a:cubicBezTo>
                  <a:cubicBezTo>
                    <a:pt x="1486" y="1949"/>
                    <a:pt x="1482" y="1961"/>
                    <a:pt x="1478" y="1973"/>
                  </a:cubicBezTo>
                  <a:cubicBezTo>
                    <a:pt x="1381" y="2263"/>
                    <a:pt x="1111" y="2457"/>
                    <a:pt x="805" y="2457"/>
                  </a:cubicBezTo>
                  <a:cubicBezTo>
                    <a:pt x="633" y="2457"/>
                    <a:pt x="468" y="2395"/>
                    <a:pt x="338" y="2283"/>
                  </a:cubicBezTo>
                  <a:cubicBezTo>
                    <a:pt x="236" y="2193"/>
                    <a:pt x="161" y="2077"/>
                    <a:pt x="124" y="1948"/>
                  </a:cubicBezTo>
                  <a:cubicBezTo>
                    <a:pt x="114" y="1916"/>
                    <a:pt x="107" y="1884"/>
                    <a:pt x="102" y="1851"/>
                  </a:cubicBezTo>
                  <a:cubicBezTo>
                    <a:pt x="97" y="1817"/>
                    <a:pt x="95" y="1782"/>
                    <a:pt x="95" y="1747"/>
                  </a:cubicBezTo>
                  <a:cubicBezTo>
                    <a:pt x="95" y="1739"/>
                    <a:pt x="95" y="1731"/>
                    <a:pt x="96" y="1722"/>
                  </a:cubicBezTo>
                  <a:cubicBezTo>
                    <a:pt x="97" y="1710"/>
                    <a:pt x="98" y="1698"/>
                    <a:pt x="100" y="1686"/>
                  </a:cubicBezTo>
                  <a:cubicBezTo>
                    <a:pt x="119" y="1559"/>
                    <a:pt x="183" y="1384"/>
                    <a:pt x="267" y="1195"/>
                  </a:cubicBezTo>
                  <a:cubicBezTo>
                    <a:pt x="316" y="1084"/>
                    <a:pt x="373" y="968"/>
                    <a:pt x="431" y="855"/>
                  </a:cubicBezTo>
                  <a:cubicBezTo>
                    <a:pt x="431" y="853"/>
                    <a:pt x="432" y="852"/>
                    <a:pt x="433" y="850"/>
                  </a:cubicBezTo>
                  <a:cubicBezTo>
                    <a:pt x="462" y="792"/>
                    <a:pt x="492" y="735"/>
                    <a:pt x="522" y="680"/>
                  </a:cubicBezTo>
                  <a:cubicBezTo>
                    <a:pt x="522" y="680"/>
                    <a:pt x="522" y="680"/>
                    <a:pt x="522" y="680"/>
                  </a:cubicBezTo>
                  <a:cubicBezTo>
                    <a:pt x="631" y="476"/>
                    <a:pt x="737" y="293"/>
                    <a:pt x="805" y="177"/>
                  </a:cubicBezTo>
                  <a:cubicBezTo>
                    <a:pt x="903" y="343"/>
                    <a:pt x="1032" y="571"/>
                    <a:pt x="1154" y="806"/>
                  </a:cubicBezTo>
                  <a:cubicBezTo>
                    <a:pt x="1179" y="856"/>
                    <a:pt x="1205" y="906"/>
                    <a:pt x="1230" y="956"/>
                  </a:cubicBezTo>
                  <a:cubicBezTo>
                    <a:pt x="1230" y="957"/>
                    <a:pt x="1231" y="958"/>
                    <a:pt x="1231" y="959"/>
                  </a:cubicBezTo>
                  <a:cubicBezTo>
                    <a:pt x="1271" y="1039"/>
                    <a:pt x="1308" y="1119"/>
                    <a:pt x="1343" y="1196"/>
                  </a:cubicBezTo>
                  <a:cubicBezTo>
                    <a:pt x="1444" y="1423"/>
                    <a:pt x="1515" y="1626"/>
                    <a:pt x="1515" y="1747"/>
                  </a:cubicBezTo>
                  <a:cubicBezTo>
                    <a:pt x="1515" y="1757"/>
                    <a:pt x="1515" y="1767"/>
                    <a:pt x="1514" y="1776"/>
                  </a:cubicBezTo>
                  <a:close/>
                </a:path>
              </a:pathLst>
            </a:custGeom>
            <a:solidFill>
              <a:srgbClr val="C1E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7" name="Freeform 33"/>
            <p:cNvSpPr>
              <a:spLocks/>
            </p:cNvSpPr>
            <p:nvPr userDrawn="1"/>
          </p:nvSpPr>
          <p:spPr bwMode="auto">
            <a:xfrm>
              <a:off x="4238" y="1407"/>
              <a:ext cx="498" cy="210"/>
            </a:xfrm>
            <a:custGeom>
              <a:avLst/>
              <a:gdLst>
                <a:gd name="T0" fmla="*/ 800 w 800"/>
                <a:gd name="T1" fmla="*/ 299 h 338"/>
                <a:gd name="T2" fmla="*/ 714 w 800"/>
                <a:gd name="T3" fmla="*/ 338 h 338"/>
                <a:gd name="T4" fmla="*/ 485 w 800"/>
                <a:gd name="T5" fmla="*/ 192 h 338"/>
                <a:gd name="T6" fmla="*/ 256 w 800"/>
                <a:gd name="T7" fmla="*/ 338 h 338"/>
                <a:gd name="T8" fmla="*/ 27 w 800"/>
                <a:gd name="T9" fmla="*/ 192 h 338"/>
                <a:gd name="T10" fmla="*/ 0 w 800"/>
                <a:gd name="T11" fmla="*/ 195 h 338"/>
                <a:gd name="T12" fmla="*/ 2 w 800"/>
                <a:gd name="T13" fmla="*/ 190 h 338"/>
                <a:gd name="T14" fmla="*/ 91 w 800"/>
                <a:gd name="T15" fmla="*/ 20 h 338"/>
                <a:gd name="T16" fmla="*/ 256 w 800"/>
                <a:gd name="T17" fmla="*/ 146 h 338"/>
                <a:gd name="T18" fmla="*/ 485 w 800"/>
                <a:gd name="T19" fmla="*/ 0 h 338"/>
                <a:gd name="T20" fmla="*/ 714 w 800"/>
                <a:gd name="T21" fmla="*/ 146 h 338"/>
                <a:gd name="T22" fmla="*/ 723 w 800"/>
                <a:gd name="T23" fmla="*/ 146 h 338"/>
                <a:gd name="T24" fmla="*/ 799 w 800"/>
                <a:gd name="T25" fmla="*/ 296 h 338"/>
                <a:gd name="T26" fmla="*/ 800 w 800"/>
                <a:gd name="T27" fmla="*/ 29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0" h="338">
                  <a:moveTo>
                    <a:pt x="800" y="299"/>
                  </a:moveTo>
                  <a:cubicBezTo>
                    <a:pt x="779" y="321"/>
                    <a:pt x="753" y="338"/>
                    <a:pt x="714" y="338"/>
                  </a:cubicBezTo>
                  <a:cubicBezTo>
                    <a:pt x="600" y="338"/>
                    <a:pt x="600" y="192"/>
                    <a:pt x="485" y="192"/>
                  </a:cubicBezTo>
                  <a:cubicBezTo>
                    <a:pt x="371" y="192"/>
                    <a:pt x="371" y="338"/>
                    <a:pt x="256" y="338"/>
                  </a:cubicBezTo>
                  <a:cubicBezTo>
                    <a:pt x="142" y="338"/>
                    <a:pt x="142" y="192"/>
                    <a:pt x="27" y="192"/>
                  </a:cubicBezTo>
                  <a:cubicBezTo>
                    <a:pt x="17" y="192"/>
                    <a:pt x="8" y="193"/>
                    <a:pt x="0" y="195"/>
                  </a:cubicBezTo>
                  <a:cubicBezTo>
                    <a:pt x="0" y="193"/>
                    <a:pt x="1" y="192"/>
                    <a:pt x="2" y="190"/>
                  </a:cubicBezTo>
                  <a:cubicBezTo>
                    <a:pt x="31" y="132"/>
                    <a:pt x="61" y="75"/>
                    <a:pt x="91" y="20"/>
                  </a:cubicBezTo>
                  <a:cubicBezTo>
                    <a:pt x="148" y="60"/>
                    <a:pt x="168" y="146"/>
                    <a:pt x="256" y="146"/>
                  </a:cubicBezTo>
                  <a:cubicBezTo>
                    <a:pt x="371" y="146"/>
                    <a:pt x="371" y="0"/>
                    <a:pt x="485" y="0"/>
                  </a:cubicBezTo>
                  <a:cubicBezTo>
                    <a:pt x="600" y="0"/>
                    <a:pt x="600" y="146"/>
                    <a:pt x="714" y="146"/>
                  </a:cubicBezTo>
                  <a:cubicBezTo>
                    <a:pt x="717" y="146"/>
                    <a:pt x="720" y="146"/>
                    <a:pt x="723" y="146"/>
                  </a:cubicBezTo>
                  <a:cubicBezTo>
                    <a:pt x="748" y="196"/>
                    <a:pt x="774" y="246"/>
                    <a:pt x="799" y="296"/>
                  </a:cubicBezTo>
                  <a:cubicBezTo>
                    <a:pt x="799" y="297"/>
                    <a:pt x="800" y="298"/>
                    <a:pt x="800" y="299"/>
                  </a:cubicBezTo>
                  <a:close/>
                </a:path>
              </a:pathLst>
            </a:custGeom>
            <a:solidFill>
              <a:srgbClr val="32AA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52" name="Text Placeholder 20"/>
          <p:cNvSpPr>
            <a:spLocks noGrp="1"/>
          </p:cNvSpPr>
          <p:nvPr>
            <p:ph type="body" sz="quarter" idx="23" hasCustomPrompt="1"/>
          </p:nvPr>
        </p:nvSpPr>
        <p:spPr>
          <a:xfrm>
            <a:off x="3457588" y="4677139"/>
            <a:ext cx="2285868" cy="1536171"/>
          </a:xfrm>
        </p:spPr>
        <p:txBody>
          <a:bodyPr>
            <a:noAutofit/>
          </a:bodyPr>
          <a:lstStyle>
            <a:lvl1pPr marL="0" indent="0" algn="ctr">
              <a:buNone/>
              <a:defRPr sz="2400">
                <a:solidFill>
                  <a:schemeClr val="accent6"/>
                </a:solidFill>
                <a:latin typeface="Calibri Light" panose="020F0302020204030204" pitchFamily="34" charset="0"/>
              </a:defRPr>
            </a:lvl1pPr>
          </a:lstStyle>
          <a:p>
            <a:pPr lvl="0"/>
            <a:r>
              <a:rPr lang="en-US" dirty="0"/>
              <a:t>Insert your desired text here.</a:t>
            </a:r>
          </a:p>
        </p:txBody>
      </p:sp>
      <p:sp>
        <p:nvSpPr>
          <p:cNvPr id="53" name="Text Placeholder 20"/>
          <p:cNvSpPr>
            <a:spLocks noGrp="1"/>
          </p:cNvSpPr>
          <p:nvPr>
            <p:ph type="body" sz="quarter" idx="24" hasCustomPrompt="1"/>
          </p:nvPr>
        </p:nvSpPr>
        <p:spPr>
          <a:xfrm>
            <a:off x="3457588" y="4197086"/>
            <a:ext cx="2285868" cy="480053"/>
          </a:xfrm>
        </p:spPr>
        <p:txBody>
          <a:bodyPr>
            <a:noAutofit/>
          </a:bodyPr>
          <a:lstStyle>
            <a:lvl1pPr marL="0" indent="0" algn="ctr">
              <a:buNone/>
              <a:defRPr sz="2667" b="0" baseline="0">
                <a:solidFill>
                  <a:schemeClr val="accent5"/>
                </a:solidFill>
                <a:latin typeface="Calibri Light" panose="020F0302020204030204" pitchFamily="34" charset="0"/>
              </a:defRPr>
            </a:lvl1pPr>
          </a:lstStyle>
          <a:p>
            <a:pPr lvl="0"/>
            <a:r>
              <a:rPr lang="en-US" dirty="0"/>
              <a:t>Your text here</a:t>
            </a:r>
          </a:p>
        </p:txBody>
      </p:sp>
      <p:sp>
        <p:nvSpPr>
          <p:cNvPr id="54" name="Text Placeholder 20"/>
          <p:cNvSpPr>
            <a:spLocks noGrp="1"/>
          </p:cNvSpPr>
          <p:nvPr>
            <p:ph type="body" sz="quarter" idx="25" hasCustomPrompt="1"/>
          </p:nvPr>
        </p:nvSpPr>
        <p:spPr>
          <a:xfrm>
            <a:off x="815520" y="4677139"/>
            <a:ext cx="2285868" cy="1536171"/>
          </a:xfrm>
        </p:spPr>
        <p:txBody>
          <a:bodyPr>
            <a:noAutofit/>
          </a:bodyPr>
          <a:lstStyle>
            <a:lvl1pPr marL="0" indent="0" algn="ctr">
              <a:buNone/>
              <a:defRPr sz="2400">
                <a:solidFill>
                  <a:schemeClr val="accent6"/>
                </a:solidFill>
                <a:latin typeface="Calibri Light" panose="020F0302020204030204" pitchFamily="34" charset="0"/>
              </a:defRPr>
            </a:lvl1pPr>
          </a:lstStyle>
          <a:p>
            <a:pPr lvl="0"/>
            <a:r>
              <a:rPr lang="en-US" dirty="0"/>
              <a:t>Insert your desired text here.</a:t>
            </a:r>
          </a:p>
        </p:txBody>
      </p:sp>
      <p:sp>
        <p:nvSpPr>
          <p:cNvPr id="55" name="Text Placeholder 20"/>
          <p:cNvSpPr>
            <a:spLocks noGrp="1"/>
          </p:cNvSpPr>
          <p:nvPr>
            <p:ph type="body" sz="quarter" idx="26" hasCustomPrompt="1"/>
          </p:nvPr>
        </p:nvSpPr>
        <p:spPr>
          <a:xfrm>
            <a:off x="815520" y="4197086"/>
            <a:ext cx="2285868" cy="480053"/>
          </a:xfrm>
        </p:spPr>
        <p:txBody>
          <a:bodyPr>
            <a:noAutofit/>
          </a:bodyPr>
          <a:lstStyle>
            <a:lvl1pPr marL="0" indent="0" algn="ctr">
              <a:buNone/>
              <a:defRPr sz="2667" b="0" baseline="0">
                <a:solidFill>
                  <a:schemeClr val="accent5"/>
                </a:solidFill>
                <a:latin typeface="Calibri Light" panose="020F0302020204030204" pitchFamily="34" charset="0"/>
              </a:defRPr>
            </a:lvl1pPr>
          </a:lstStyle>
          <a:p>
            <a:pPr lvl="0"/>
            <a:r>
              <a:rPr lang="en-US" dirty="0"/>
              <a:t>Your text here</a:t>
            </a:r>
          </a:p>
        </p:txBody>
      </p:sp>
      <p:sp>
        <p:nvSpPr>
          <p:cNvPr id="56" name="Text Placeholder 20"/>
          <p:cNvSpPr>
            <a:spLocks noGrp="1"/>
          </p:cNvSpPr>
          <p:nvPr>
            <p:ph type="body" sz="quarter" idx="27" hasCustomPrompt="1"/>
          </p:nvPr>
        </p:nvSpPr>
        <p:spPr>
          <a:xfrm>
            <a:off x="8744576" y="4677139"/>
            <a:ext cx="2285868" cy="1536171"/>
          </a:xfrm>
        </p:spPr>
        <p:txBody>
          <a:bodyPr>
            <a:noAutofit/>
          </a:bodyPr>
          <a:lstStyle>
            <a:lvl1pPr marL="0" indent="0" algn="ctr">
              <a:buNone/>
              <a:defRPr sz="2400">
                <a:solidFill>
                  <a:schemeClr val="accent6"/>
                </a:solidFill>
                <a:latin typeface="Calibri Light" panose="020F0302020204030204" pitchFamily="34" charset="0"/>
              </a:defRPr>
            </a:lvl1pPr>
          </a:lstStyle>
          <a:p>
            <a:pPr lvl="0"/>
            <a:r>
              <a:rPr lang="en-US" dirty="0"/>
              <a:t>Insert your desired text here.</a:t>
            </a:r>
          </a:p>
        </p:txBody>
      </p:sp>
      <p:sp>
        <p:nvSpPr>
          <p:cNvPr id="57" name="Text Placeholder 20"/>
          <p:cNvSpPr>
            <a:spLocks noGrp="1"/>
          </p:cNvSpPr>
          <p:nvPr>
            <p:ph type="body" sz="quarter" idx="28" hasCustomPrompt="1"/>
          </p:nvPr>
        </p:nvSpPr>
        <p:spPr>
          <a:xfrm>
            <a:off x="8744576" y="4197086"/>
            <a:ext cx="2285868" cy="480053"/>
          </a:xfrm>
        </p:spPr>
        <p:txBody>
          <a:bodyPr>
            <a:noAutofit/>
          </a:bodyPr>
          <a:lstStyle>
            <a:lvl1pPr marL="0" indent="0" algn="ctr">
              <a:buNone/>
              <a:defRPr sz="2667" b="0" baseline="0">
                <a:solidFill>
                  <a:schemeClr val="accent5"/>
                </a:solidFill>
                <a:latin typeface="Calibri Light" panose="020F0302020204030204" pitchFamily="34" charset="0"/>
              </a:defRPr>
            </a:lvl1pPr>
          </a:lstStyle>
          <a:p>
            <a:pPr lvl="0"/>
            <a:r>
              <a:rPr lang="en-US" dirty="0"/>
              <a:t>Your text here</a:t>
            </a:r>
          </a:p>
        </p:txBody>
      </p:sp>
      <p:sp>
        <p:nvSpPr>
          <p:cNvPr id="58" name="Text Placeholder 20"/>
          <p:cNvSpPr>
            <a:spLocks noGrp="1"/>
          </p:cNvSpPr>
          <p:nvPr>
            <p:ph type="body" sz="quarter" idx="29" hasCustomPrompt="1"/>
          </p:nvPr>
        </p:nvSpPr>
        <p:spPr>
          <a:xfrm>
            <a:off x="6102508" y="4677139"/>
            <a:ext cx="2285868" cy="1536171"/>
          </a:xfrm>
        </p:spPr>
        <p:txBody>
          <a:bodyPr>
            <a:noAutofit/>
          </a:bodyPr>
          <a:lstStyle>
            <a:lvl1pPr marL="0" indent="0" algn="ctr">
              <a:buNone/>
              <a:defRPr sz="2400">
                <a:solidFill>
                  <a:schemeClr val="accent6"/>
                </a:solidFill>
                <a:latin typeface="Calibri Light" panose="020F0302020204030204" pitchFamily="34" charset="0"/>
              </a:defRPr>
            </a:lvl1pPr>
          </a:lstStyle>
          <a:p>
            <a:pPr lvl="0"/>
            <a:r>
              <a:rPr lang="en-US" dirty="0"/>
              <a:t>Insert your desired text here.</a:t>
            </a:r>
          </a:p>
        </p:txBody>
      </p:sp>
      <p:sp>
        <p:nvSpPr>
          <p:cNvPr id="59" name="Text Placeholder 20"/>
          <p:cNvSpPr>
            <a:spLocks noGrp="1"/>
          </p:cNvSpPr>
          <p:nvPr>
            <p:ph type="body" sz="quarter" idx="30" hasCustomPrompt="1"/>
          </p:nvPr>
        </p:nvSpPr>
        <p:spPr>
          <a:xfrm>
            <a:off x="6102508" y="4197086"/>
            <a:ext cx="2285868" cy="480053"/>
          </a:xfrm>
        </p:spPr>
        <p:txBody>
          <a:bodyPr>
            <a:noAutofit/>
          </a:bodyPr>
          <a:lstStyle>
            <a:lvl1pPr marL="0" indent="0" algn="ctr">
              <a:buNone/>
              <a:defRPr sz="2667" b="0" baseline="0">
                <a:solidFill>
                  <a:schemeClr val="accent5"/>
                </a:solidFill>
                <a:latin typeface="Calibri Light" panose="020F0302020204030204" pitchFamily="34" charset="0"/>
              </a:defRPr>
            </a:lvl1pPr>
          </a:lstStyle>
          <a:p>
            <a:pPr lvl="0"/>
            <a:r>
              <a:rPr lang="en-US" dirty="0"/>
              <a:t>Your text here</a:t>
            </a:r>
          </a:p>
        </p:txBody>
      </p:sp>
    </p:spTree>
    <p:extLst>
      <p:ext uri="{BB962C8B-B14F-4D97-AF65-F5344CB8AC3E}">
        <p14:creationId xmlns:p14="http://schemas.microsoft.com/office/powerpoint/2010/main" val="63829499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xEl>
                                              <p:pRg st="0" end="0"/>
                                            </p:txEl>
                                          </p:spTgt>
                                        </p:tgtEl>
                                        <p:attrNameLst>
                                          <p:attrName>style.visibility</p:attrName>
                                        </p:attrNameLst>
                                      </p:cBhvr>
                                      <p:to>
                                        <p:strVal val="visible"/>
                                      </p:to>
                                    </p:set>
                                    <p:animEffect transition="in" filter="fade">
                                      <p:cBhvr>
                                        <p:cTn id="10" dur="500"/>
                                        <p:tgtEl>
                                          <p:spTgt spid="5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xEl>
                                              <p:pRg st="0" end="0"/>
                                            </p:txEl>
                                          </p:spTgt>
                                        </p:tgtEl>
                                        <p:attrNameLst>
                                          <p:attrName>style.visibility</p:attrName>
                                        </p:attrNameLst>
                                      </p:cBhvr>
                                      <p:to>
                                        <p:strVal val="visible"/>
                                      </p:to>
                                    </p:set>
                                    <p:animEffect transition="in" filter="fade">
                                      <p:cBhvr>
                                        <p:cTn id="13" dur="500"/>
                                        <p:tgtEl>
                                          <p:spTgt spid="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2">
                                            <p:txEl>
                                              <p:pRg st="0" end="0"/>
                                            </p:txEl>
                                          </p:spTgt>
                                        </p:tgtEl>
                                        <p:attrNameLst>
                                          <p:attrName>style.visibility</p:attrName>
                                        </p:attrNameLst>
                                      </p:cBhvr>
                                      <p:to>
                                        <p:strVal val="visible"/>
                                      </p:to>
                                    </p:set>
                                    <p:animEffect transition="in" filter="fade">
                                      <p:cBhvr>
                                        <p:cTn id="21" dur="500"/>
                                        <p:tgtEl>
                                          <p:spTgt spid="5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xEl>
                                              <p:pRg st="0" end="0"/>
                                            </p:txEl>
                                          </p:spTgt>
                                        </p:tgtEl>
                                        <p:attrNameLst>
                                          <p:attrName>style.visibility</p:attrName>
                                        </p:attrNameLst>
                                      </p:cBhvr>
                                      <p:to>
                                        <p:strVal val="visible"/>
                                      </p:to>
                                    </p:set>
                                    <p:animEffect transition="in" filter="fade">
                                      <p:cBhvr>
                                        <p:cTn id="24" dur="500"/>
                                        <p:tgtEl>
                                          <p:spTgt spid="5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xEl>
                                              <p:pRg st="0" end="0"/>
                                            </p:txEl>
                                          </p:spTgt>
                                        </p:tgtEl>
                                        <p:attrNameLst>
                                          <p:attrName>style.visibility</p:attrName>
                                        </p:attrNameLst>
                                      </p:cBhvr>
                                      <p:to>
                                        <p:strVal val="visible"/>
                                      </p:to>
                                    </p:set>
                                    <p:animEffect transition="in" filter="fade">
                                      <p:cBhvr>
                                        <p:cTn id="32" dur="500"/>
                                        <p:tgtEl>
                                          <p:spTgt spid="5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xEl>
                                              <p:pRg st="0" end="0"/>
                                            </p:txEl>
                                          </p:spTgt>
                                        </p:tgtEl>
                                        <p:attrNameLst>
                                          <p:attrName>style.visibility</p:attrName>
                                        </p:attrNameLst>
                                      </p:cBhvr>
                                      <p:to>
                                        <p:strVal val="visible"/>
                                      </p:to>
                                    </p:set>
                                    <p:animEffect transition="in" filter="fade">
                                      <p:cBhvr>
                                        <p:cTn id="35" dur="500"/>
                                        <p:tgtEl>
                                          <p:spTgt spid="5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xEl>
                                              <p:pRg st="0" end="0"/>
                                            </p:txEl>
                                          </p:spTgt>
                                        </p:tgtEl>
                                        <p:attrNameLst>
                                          <p:attrName>style.visibility</p:attrName>
                                        </p:attrNameLst>
                                      </p:cBhvr>
                                      <p:to>
                                        <p:strVal val="visible"/>
                                      </p:to>
                                    </p:set>
                                    <p:animEffect transition="in" filter="fade">
                                      <p:cBhvr>
                                        <p:cTn id="46"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e Importance of Trees">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4464635" y="3395135"/>
            <a:ext cx="1297686" cy="2355851"/>
            <a:chOff x="2109" y="1604"/>
            <a:chExt cx="613" cy="1113"/>
          </a:xfrm>
        </p:grpSpPr>
        <p:sp>
          <p:nvSpPr>
            <p:cNvPr id="9" name="Freeform 5"/>
            <p:cNvSpPr>
              <a:spLocks/>
            </p:cNvSpPr>
            <p:nvPr userDrawn="1"/>
          </p:nvSpPr>
          <p:spPr bwMode="auto">
            <a:xfrm>
              <a:off x="2109" y="1604"/>
              <a:ext cx="307" cy="795"/>
            </a:xfrm>
            <a:custGeom>
              <a:avLst/>
              <a:gdLst>
                <a:gd name="T0" fmla="*/ 293 w 293"/>
                <a:gd name="T1" fmla="*/ 0 h 761"/>
                <a:gd name="T2" fmla="*/ 293 w 293"/>
                <a:gd name="T3" fmla="*/ 761 h 761"/>
                <a:gd name="T4" fmla="*/ 0 w 293"/>
                <a:gd name="T5" fmla="*/ 468 h 761"/>
                <a:gd name="T6" fmla="*/ 293 w 293"/>
                <a:gd name="T7" fmla="*/ 0 h 761"/>
              </a:gdLst>
              <a:ah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0" name="Freeform 6"/>
            <p:cNvSpPr>
              <a:spLocks/>
            </p:cNvSpPr>
            <p:nvPr userDrawn="1"/>
          </p:nvSpPr>
          <p:spPr bwMode="auto">
            <a:xfrm>
              <a:off x="2416" y="1604"/>
              <a:ext cx="306" cy="795"/>
            </a:xfrm>
            <a:custGeom>
              <a:avLst/>
              <a:gdLst>
                <a:gd name="T0" fmla="*/ 293 w 293"/>
                <a:gd name="T1" fmla="*/ 468 h 761"/>
                <a:gd name="T2" fmla="*/ 0 w 293"/>
                <a:gd name="T3" fmla="*/ 761 h 761"/>
                <a:gd name="T4" fmla="*/ 0 w 293"/>
                <a:gd name="T5" fmla="*/ 0 h 761"/>
                <a:gd name="T6" fmla="*/ 293 w 293"/>
                <a:gd name="T7" fmla="*/ 468 h 761"/>
              </a:gdLst>
              <a:ah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2" name="Oval 7"/>
            <p:cNvSpPr>
              <a:spLocks noChangeArrowheads="1"/>
            </p:cNvSpPr>
            <p:nvPr userDrawn="1"/>
          </p:nvSpPr>
          <p:spPr bwMode="auto">
            <a:xfrm>
              <a:off x="2110" y="2618"/>
              <a:ext cx="611" cy="99"/>
            </a:xfrm>
            <a:prstGeom prst="ellipse">
              <a:avLst/>
            </a:pr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3" name="Freeform 8"/>
            <p:cNvSpPr>
              <a:spLocks/>
            </p:cNvSpPr>
            <p:nvPr userDrawn="1"/>
          </p:nvSpPr>
          <p:spPr bwMode="auto">
            <a:xfrm>
              <a:off x="2410" y="2264"/>
              <a:ext cx="17" cy="405"/>
            </a:xfrm>
            <a:custGeom>
              <a:avLst/>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ah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4" name="Freeform 9"/>
            <p:cNvSpPr>
              <a:spLocks/>
            </p:cNvSpPr>
            <p:nvPr userDrawn="1"/>
          </p:nvSpPr>
          <p:spPr bwMode="auto">
            <a:xfrm>
              <a:off x="2416" y="2241"/>
              <a:ext cx="40" cy="428"/>
            </a:xfrm>
            <a:custGeom>
              <a:avLst/>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ah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5" name="Freeform 10"/>
            <p:cNvSpPr>
              <a:spLocks/>
            </p:cNvSpPr>
            <p:nvPr userDrawn="1"/>
          </p:nvSpPr>
          <p:spPr bwMode="auto">
            <a:xfrm>
              <a:off x="2375" y="2267"/>
              <a:ext cx="41" cy="402"/>
            </a:xfrm>
            <a:custGeom>
              <a:avLst/>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ah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sp>
          <p:nvSpPr>
            <p:cNvPr id="16" name="Freeform 11"/>
            <p:cNvSpPr>
              <a:spLocks/>
            </p:cNvSpPr>
            <p:nvPr userDrawn="1"/>
          </p:nvSpPr>
          <p:spPr bwMode="auto">
            <a:xfrm>
              <a:off x="2250" y="2284"/>
              <a:ext cx="147" cy="75"/>
            </a:xfrm>
            <a:custGeom>
              <a:avLst/>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noProof="0" dirty="0">
                <a:latin typeface="Calibri Light" panose="020F0302020204030204" pitchFamily="34" charset="0"/>
              </a:endParaRPr>
            </a:p>
          </p:txBody>
        </p:sp>
      </p:gr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21" name="Text Placeholder 20"/>
          <p:cNvSpPr>
            <a:spLocks noGrp="1"/>
          </p:cNvSpPr>
          <p:nvPr>
            <p:ph type="body" sz="quarter" idx="14" hasCustomPrompt="1"/>
          </p:nvPr>
        </p:nvSpPr>
        <p:spPr>
          <a:xfrm>
            <a:off x="623473" y="3169379"/>
            <a:ext cx="3456834" cy="2563877"/>
          </a:xfrm>
        </p:spPr>
        <p:txBody>
          <a:bodyPr>
            <a:noAutofit/>
          </a:bodyPr>
          <a:lstStyle>
            <a:lvl1pPr marL="0" indent="0" algn="r">
              <a:buNone/>
              <a:defRPr sz="2400">
                <a:solidFill>
                  <a:schemeClr val="accent6"/>
                </a:solidFill>
                <a:latin typeface="Calibri Light" panose="020F0302020204030204" pitchFamily="34" charset="0"/>
              </a:defRPr>
            </a:lvl1pPr>
          </a:lstStyle>
          <a:p>
            <a:pPr lvl="0"/>
            <a:r>
              <a:rPr lang="en-US" noProof="0" dirty="0"/>
              <a:t>This is a sample text. Insert your desired text here.</a:t>
            </a:r>
          </a:p>
        </p:txBody>
      </p:sp>
      <p:sp>
        <p:nvSpPr>
          <p:cNvPr id="31" name="Text Placeholder 20"/>
          <p:cNvSpPr>
            <a:spLocks noGrp="1"/>
          </p:cNvSpPr>
          <p:nvPr>
            <p:ph type="body" sz="quarter" idx="22" hasCustomPrompt="1"/>
          </p:nvPr>
        </p:nvSpPr>
        <p:spPr>
          <a:xfrm>
            <a:off x="623473" y="2689326"/>
            <a:ext cx="3456834" cy="480053"/>
          </a:xfrm>
        </p:spPr>
        <p:txBody>
          <a:bodyPr>
            <a:noAutofit/>
          </a:bodyPr>
          <a:lstStyle>
            <a:lvl1pPr marL="0" indent="0" algn="r">
              <a:buNone/>
              <a:defRPr sz="2933" b="0" baseline="0">
                <a:solidFill>
                  <a:schemeClr val="accent5"/>
                </a:solidFill>
                <a:latin typeface="Calibri Light" panose="020F0302020204030204" pitchFamily="34" charset="0"/>
              </a:defRPr>
            </a:lvl1pPr>
          </a:lstStyle>
          <a:p>
            <a:pPr lvl="0"/>
            <a:r>
              <a:rPr lang="en-US" noProof="0" dirty="0"/>
              <a:t>Your text here</a:t>
            </a:r>
          </a:p>
        </p:txBody>
      </p:sp>
      <p:sp>
        <p:nvSpPr>
          <p:cNvPr id="38" name="Text Placeholder 20"/>
          <p:cNvSpPr>
            <a:spLocks noGrp="1"/>
          </p:cNvSpPr>
          <p:nvPr>
            <p:ph type="body" sz="quarter" idx="23" hasCustomPrompt="1"/>
          </p:nvPr>
        </p:nvSpPr>
        <p:spPr>
          <a:xfrm>
            <a:off x="8017258" y="3169379"/>
            <a:ext cx="3456834" cy="2563877"/>
          </a:xfrm>
        </p:spPr>
        <p:txBody>
          <a:bodyPr>
            <a:noAutofit/>
          </a:bodyPr>
          <a:lstStyle>
            <a:lvl1pPr marL="0" indent="0" algn="l">
              <a:buNone/>
              <a:defRPr sz="2400">
                <a:solidFill>
                  <a:schemeClr val="accent6"/>
                </a:solidFill>
                <a:latin typeface="Calibri Light" panose="020F0302020204030204" pitchFamily="34" charset="0"/>
              </a:defRPr>
            </a:lvl1pPr>
          </a:lstStyle>
          <a:p>
            <a:pPr lvl="0"/>
            <a:r>
              <a:rPr lang="en-US" noProof="0" dirty="0"/>
              <a:t>This is a sample text. Insert your desired text here.</a:t>
            </a:r>
          </a:p>
        </p:txBody>
      </p:sp>
      <p:sp>
        <p:nvSpPr>
          <p:cNvPr id="39" name="Text Placeholder 20"/>
          <p:cNvSpPr>
            <a:spLocks noGrp="1"/>
          </p:cNvSpPr>
          <p:nvPr>
            <p:ph type="body" sz="quarter" idx="24" hasCustomPrompt="1"/>
          </p:nvPr>
        </p:nvSpPr>
        <p:spPr>
          <a:xfrm>
            <a:off x="8017258" y="2689326"/>
            <a:ext cx="3456834" cy="480053"/>
          </a:xfrm>
        </p:spPr>
        <p:txBody>
          <a:bodyPr>
            <a:noAutofit/>
          </a:bodyPr>
          <a:lstStyle>
            <a:lvl1pPr marL="0" indent="0" algn="l">
              <a:buNone/>
              <a:defRPr sz="2933" b="0" baseline="0">
                <a:solidFill>
                  <a:schemeClr val="accent5"/>
                </a:solidFill>
                <a:latin typeface="Calibri Light" panose="020F0302020204030204" pitchFamily="34" charset="0"/>
              </a:defRPr>
            </a:lvl1pPr>
          </a:lstStyle>
          <a:p>
            <a:pPr lvl="0"/>
            <a:r>
              <a:rPr lang="en-US" noProof="0" dirty="0"/>
              <a:t>Your text here</a:t>
            </a:r>
          </a:p>
        </p:txBody>
      </p:sp>
      <p:sp>
        <p:nvSpPr>
          <p:cNvPr id="20" name="Title 1"/>
          <p:cNvSpPr>
            <a:spLocks noGrp="1"/>
          </p:cNvSpPr>
          <p:nvPr>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noProof="0" dirty="0"/>
              <a:t>The Importance of Trees</a:t>
            </a:r>
          </a:p>
        </p:txBody>
      </p:sp>
      <p:sp>
        <p:nvSpPr>
          <p:cNvPr id="22"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noProof="0" dirty="0"/>
              <a:t>This is a sample text. Insert your desired text here.</a:t>
            </a:r>
          </a:p>
        </p:txBody>
      </p:sp>
      <p:grpSp>
        <p:nvGrpSpPr>
          <p:cNvPr id="7" name="Group 4"/>
          <p:cNvGrpSpPr>
            <a:grpSpLocks noChangeAspect="1"/>
          </p:cNvGrpSpPr>
          <p:nvPr userDrawn="1"/>
        </p:nvGrpSpPr>
        <p:grpSpPr bwMode="auto">
          <a:xfrm>
            <a:off x="5281772" y="1953684"/>
            <a:ext cx="2351922" cy="4260851"/>
            <a:chOff x="2495" y="923"/>
            <a:chExt cx="1111" cy="2013"/>
          </a:xfrm>
        </p:grpSpPr>
        <p:sp>
          <p:nvSpPr>
            <p:cNvPr id="17" name="Oval 5"/>
            <p:cNvSpPr>
              <a:spLocks noChangeArrowheads="1"/>
            </p:cNvSpPr>
            <p:nvPr userDrawn="1"/>
          </p:nvSpPr>
          <p:spPr bwMode="auto">
            <a:xfrm>
              <a:off x="2495" y="2750"/>
              <a:ext cx="1111" cy="186"/>
            </a:xfrm>
            <a:prstGeom prst="ellipse">
              <a:avLst/>
            </a:pr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8" name="Freeform 6"/>
            <p:cNvSpPr>
              <a:spLocks/>
            </p:cNvSpPr>
            <p:nvPr userDrawn="1"/>
          </p:nvSpPr>
          <p:spPr bwMode="auto">
            <a:xfrm>
              <a:off x="2495" y="923"/>
              <a:ext cx="556" cy="1372"/>
            </a:xfrm>
            <a:custGeom>
              <a:avLst/>
              <a:gdLst>
                <a:gd name="T0" fmla="*/ 601 w 601"/>
                <a:gd name="T1" fmla="*/ 0 h 1485"/>
                <a:gd name="T2" fmla="*/ 601 w 601"/>
                <a:gd name="T3" fmla="*/ 1485 h 1485"/>
                <a:gd name="T4" fmla="*/ 412 w 601"/>
                <a:gd name="T5" fmla="*/ 1338 h 1485"/>
                <a:gd name="T6" fmla="*/ 327 w 601"/>
                <a:gd name="T7" fmla="*/ 1358 h 1485"/>
                <a:gd name="T8" fmla="*/ 133 w 601"/>
                <a:gd name="T9" fmla="*/ 1164 h 1485"/>
                <a:gd name="T10" fmla="*/ 164 w 601"/>
                <a:gd name="T11" fmla="*/ 1060 h 1485"/>
                <a:gd name="T12" fmla="*/ 99 w 601"/>
                <a:gd name="T13" fmla="*/ 905 h 1485"/>
                <a:gd name="T14" fmla="*/ 0 w 601"/>
                <a:gd name="T15" fmla="*/ 717 h 1485"/>
                <a:gd name="T16" fmla="*/ 227 w 601"/>
                <a:gd name="T17" fmla="*/ 490 h 1485"/>
                <a:gd name="T18" fmla="*/ 305 w 601"/>
                <a:gd name="T19" fmla="*/ 504 h 1485"/>
                <a:gd name="T20" fmla="*/ 406 w 601"/>
                <a:gd name="T21" fmla="*/ 352 h 1485"/>
                <a:gd name="T22" fmla="*/ 378 w 601"/>
                <a:gd name="T23" fmla="*/ 271 h 1485"/>
                <a:gd name="T24" fmla="*/ 502 w 601"/>
                <a:gd name="T25" fmla="*/ 138 h 1485"/>
                <a:gd name="T26" fmla="*/ 496 w 601"/>
                <a:gd name="T27" fmla="*/ 104 h 1485"/>
                <a:gd name="T28" fmla="*/ 601 w 601"/>
                <a:gd name="T29" fmla="*/ 0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1" h="1485">
                  <a:moveTo>
                    <a:pt x="601" y="0"/>
                  </a:moveTo>
                  <a:cubicBezTo>
                    <a:pt x="601" y="1485"/>
                    <a:pt x="601" y="1485"/>
                    <a:pt x="601" y="1485"/>
                  </a:cubicBezTo>
                  <a:cubicBezTo>
                    <a:pt x="510" y="1485"/>
                    <a:pt x="433" y="1422"/>
                    <a:pt x="412" y="1338"/>
                  </a:cubicBezTo>
                  <a:cubicBezTo>
                    <a:pt x="386" y="1350"/>
                    <a:pt x="357" y="1358"/>
                    <a:pt x="327" y="1358"/>
                  </a:cubicBezTo>
                  <a:cubicBezTo>
                    <a:pt x="220" y="1358"/>
                    <a:pt x="133" y="1271"/>
                    <a:pt x="133" y="1164"/>
                  </a:cubicBezTo>
                  <a:cubicBezTo>
                    <a:pt x="133" y="1126"/>
                    <a:pt x="144" y="1090"/>
                    <a:pt x="164" y="1060"/>
                  </a:cubicBezTo>
                  <a:cubicBezTo>
                    <a:pt x="125" y="1019"/>
                    <a:pt x="101" y="965"/>
                    <a:pt x="99" y="905"/>
                  </a:cubicBezTo>
                  <a:cubicBezTo>
                    <a:pt x="39" y="864"/>
                    <a:pt x="0" y="795"/>
                    <a:pt x="0" y="717"/>
                  </a:cubicBezTo>
                  <a:cubicBezTo>
                    <a:pt x="0" y="592"/>
                    <a:pt x="101" y="490"/>
                    <a:pt x="227" y="490"/>
                  </a:cubicBezTo>
                  <a:cubicBezTo>
                    <a:pt x="254" y="490"/>
                    <a:pt x="281" y="495"/>
                    <a:pt x="305" y="504"/>
                  </a:cubicBezTo>
                  <a:cubicBezTo>
                    <a:pt x="310" y="440"/>
                    <a:pt x="348" y="382"/>
                    <a:pt x="406" y="352"/>
                  </a:cubicBezTo>
                  <a:cubicBezTo>
                    <a:pt x="389" y="329"/>
                    <a:pt x="378" y="301"/>
                    <a:pt x="378" y="271"/>
                  </a:cubicBezTo>
                  <a:cubicBezTo>
                    <a:pt x="378" y="201"/>
                    <a:pt x="433" y="143"/>
                    <a:pt x="502" y="138"/>
                  </a:cubicBezTo>
                  <a:cubicBezTo>
                    <a:pt x="498" y="127"/>
                    <a:pt x="496" y="116"/>
                    <a:pt x="496" y="104"/>
                  </a:cubicBezTo>
                  <a:cubicBezTo>
                    <a:pt x="496" y="47"/>
                    <a:pt x="543" y="0"/>
                    <a:pt x="601" y="0"/>
                  </a:cubicBezTo>
                  <a:close/>
                </a:path>
              </a:pathLst>
            </a:custGeom>
            <a:solidFill>
              <a:srgbClr val="A6D3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19" name="Freeform 7"/>
            <p:cNvSpPr>
              <a:spLocks/>
            </p:cNvSpPr>
            <p:nvPr userDrawn="1"/>
          </p:nvSpPr>
          <p:spPr bwMode="auto">
            <a:xfrm>
              <a:off x="3051" y="923"/>
              <a:ext cx="555" cy="1372"/>
            </a:xfrm>
            <a:custGeom>
              <a:avLst/>
              <a:gdLst>
                <a:gd name="T0" fmla="*/ 390 w 599"/>
                <a:gd name="T1" fmla="*/ 1139 h 1485"/>
                <a:gd name="T2" fmla="*/ 391 w 599"/>
                <a:gd name="T3" fmla="*/ 1164 h 1485"/>
                <a:gd name="T4" fmla="*/ 189 w 599"/>
                <a:gd name="T5" fmla="*/ 1366 h 1485"/>
                <a:gd name="T6" fmla="*/ 179 w 599"/>
                <a:gd name="T7" fmla="*/ 1365 h 1485"/>
                <a:gd name="T8" fmla="*/ 0 w 599"/>
                <a:gd name="T9" fmla="*/ 1485 h 1485"/>
                <a:gd name="T10" fmla="*/ 0 w 599"/>
                <a:gd name="T11" fmla="*/ 0 h 1485"/>
                <a:gd name="T12" fmla="*/ 104 w 599"/>
                <a:gd name="T13" fmla="*/ 104 h 1485"/>
                <a:gd name="T14" fmla="*/ 85 w 599"/>
                <a:gd name="T15" fmla="*/ 164 h 1485"/>
                <a:gd name="T16" fmla="*/ 116 w 599"/>
                <a:gd name="T17" fmla="*/ 161 h 1485"/>
                <a:gd name="T18" fmla="*/ 295 w 599"/>
                <a:gd name="T19" fmla="*/ 341 h 1485"/>
                <a:gd name="T20" fmla="*/ 213 w 599"/>
                <a:gd name="T21" fmla="*/ 491 h 1485"/>
                <a:gd name="T22" fmla="*/ 261 w 599"/>
                <a:gd name="T23" fmla="*/ 488 h 1485"/>
                <a:gd name="T24" fmla="*/ 599 w 599"/>
                <a:gd name="T25" fmla="*/ 826 h 1485"/>
                <a:gd name="T26" fmla="*/ 390 w 599"/>
                <a:gd name="T27" fmla="*/ 1139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9" h="1485">
                  <a:moveTo>
                    <a:pt x="390" y="1139"/>
                  </a:moveTo>
                  <a:cubicBezTo>
                    <a:pt x="391" y="1147"/>
                    <a:pt x="391" y="1155"/>
                    <a:pt x="391" y="1164"/>
                  </a:cubicBezTo>
                  <a:cubicBezTo>
                    <a:pt x="391" y="1276"/>
                    <a:pt x="301" y="1366"/>
                    <a:pt x="189" y="1366"/>
                  </a:cubicBezTo>
                  <a:cubicBezTo>
                    <a:pt x="186" y="1366"/>
                    <a:pt x="183" y="1366"/>
                    <a:pt x="179" y="1365"/>
                  </a:cubicBezTo>
                  <a:cubicBezTo>
                    <a:pt x="150" y="1436"/>
                    <a:pt x="80" y="1485"/>
                    <a:pt x="0" y="1485"/>
                  </a:cubicBezTo>
                  <a:cubicBezTo>
                    <a:pt x="0" y="0"/>
                    <a:pt x="0" y="0"/>
                    <a:pt x="0" y="0"/>
                  </a:cubicBezTo>
                  <a:cubicBezTo>
                    <a:pt x="57" y="0"/>
                    <a:pt x="104" y="47"/>
                    <a:pt x="104" y="104"/>
                  </a:cubicBezTo>
                  <a:cubicBezTo>
                    <a:pt x="104" y="127"/>
                    <a:pt x="97" y="147"/>
                    <a:pt x="85" y="164"/>
                  </a:cubicBezTo>
                  <a:cubicBezTo>
                    <a:pt x="95" y="162"/>
                    <a:pt x="105" y="161"/>
                    <a:pt x="116" y="161"/>
                  </a:cubicBezTo>
                  <a:cubicBezTo>
                    <a:pt x="215" y="161"/>
                    <a:pt x="295" y="242"/>
                    <a:pt x="295" y="341"/>
                  </a:cubicBezTo>
                  <a:cubicBezTo>
                    <a:pt x="295" y="404"/>
                    <a:pt x="262" y="460"/>
                    <a:pt x="213" y="491"/>
                  </a:cubicBezTo>
                  <a:cubicBezTo>
                    <a:pt x="228" y="489"/>
                    <a:pt x="244" y="488"/>
                    <a:pt x="261" y="488"/>
                  </a:cubicBezTo>
                  <a:cubicBezTo>
                    <a:pt x="448" y="488"/>
                    <a:pt x="599" y="639"/>
                    <a:pt x="599" y="826"/>
                  </a:cubicBezTo>
                  <a:cubicBezTo>
                    <a:pt x="599" y="967"/>
                    <a:pt x="512" y="1088"/>
                    <a:pt x="390" y="1139"/>
                  </a:cubicBezTo>
                  <a:close/>
                </a:path>
              </a:pathLst>
            </a:custGeom>
            <a:solidFill>
              <a:srgbClr val="83B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3" name="Freeform 8"/>
            <p:cNvSpPr>
              <a:spLocks/>
            </p:cNvSpPr>
            <p:nvPr userDrawn="1"/>
          </p:nvSpPr>
          <p:spPr bwMode="auto">
            <a:xfrm>
              <a:off x="3038" y="2093"/>
              <a:ext cx="35" cy="750"/>
            </a:xfrm>
            <a:custGeom>
              <a:avLst/>
              <a:gdLst>
                <a:gd name="T0" fmla="*/ 38 w 38"/>
                <a:gd name="T1" fmla="*/ 20 h 811"/>
                <a:gd name="T2" fmla="*/ 38 w 38"/>
                <a:gd name="T3" fmla="*/ 811 h 811"/>
                <a:gd name="T4" fmla="*/ 0 w 38"/>
                <a:gd name="T5" fmla="*/ 811 h 811"/>
                <a:gd name="T6" fmla="*/ 0 w 38"/>
                <a:gd name="T7" fmla="*/ 0 h 811"/>
                <a:gd name="T8" fmla="*/ 14 w 38"/>
                <a:gd name="T9" fmla="*/ 8 h 811"/>
                <a:gd name="T10" fmla="*/ 38 w 38"/>
                <a:gd name="T11" fmla="*/ 20 h 811"/>
              </a:gdLst>
              <a:ahLst/>
              <a:cxnLst>
                <a:cxn ang="0">
                  <a:pos x="T0" y="T1"/>
                </a:cxn>
                <a:cxn ang="0">
                  <a:pos x="T2" y="T3"/>
                </a:cxn>
                <a:cxn ang="0">
                  <a:pos x="T4" y="T5"/>
                </a:cxn>
                <a:cxn ang="0">
                  <a:pos x="T6" y="T7"/>
                </a:cxn>
                <a:cxn ang="0">
                  <a:pos x="T8" y="T9"/>
                </a:cxn>
                <a:cxn ang="0">
                  <a:pos x="T10" y="T11"/>
                </a:cxn>
              </a:cxnLst>
              <a:rect l="0" t="0" r="r" b="b"/>
              <a:pathLst>
                <a:path w="38" h="811">
                  <a:moveTo>
                    <a:pt x="38" y="20"/>
                  </a:moveTo>
                  <a:cubicBezTo>
                    <a:pt x="38" y="811"/>
                    <a:pt x="38" y="811"/>
                    <a:pt x="38" y="811"/>
                  </a:cubicBezTo>
                  <a:cubicBezTo>
                    <a:pt x="0" y="811"/>
                    <a:pt x="0" y="811"/>
                    <a:pt x="0" y="811"/>
                  </a:cubicBezTo>
                  <a:cubicBezTo>
                    <a:pt x="0" y="0"/>
                    <a:pt x="0" y="0"/>
                    <a:pt x="0" y="0"/>
                  </a:cubicBezTo>
                  <a:cubicBezTo>
                    <a:pt x="5" y="3"/>
                    <a:pt x="9" y="5"/>
                    <a:pt x="14" y="8"/>
                  </a:cubicBezTo>
                  <a:cubicBezTo>
                    <a:pt x="21" y="12"/>
                    <a:pt x="29" y="16"/>
                    <a:pt x="38" y="20"/>
                  </a:cubicBezTo>
                  <a:close/>
                </a:path>
              </a:pathLst>
            </a:custGeom>
            <a:solidFill>
              <a:srgbClr val="6D5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4" name="Freeform 9"/>
            <p:cNvSpPr>
              <a:spLocks/>
            </p:cNvSpPr>
            <p:nvPr userDrawn="1"/>
          </p:nvSpPr>
          <p:spPr bwMode="auto">
            <a:xfrm>
              <a:off x="3006" y="2071"/>
              <a:ext cx="44" cy="772"/>
            </a:xfrm>
            <a:custGeom>
              <a:avLst/>
              <a:gdLst>
                <a:gd name="T0" fmla="*/ 48 w 48"/>
                <a:gd name="T1" fmla="*/ 32 h 835"/>
                <a:gd name="T2" fmla="*/ 48 w 48"/>
                <a:gd name="T3" fmla="*/ 835 h 835"/>
                <a:gd name="T4" fmla="*/ 0 w 48"/>
                <a:gd name="T5" fmla="*/ 835 h 835"/>
                <a:gd name="T6" fmla="*/ 0 w 48"/>
                <a:gd name="T7" fmla="*/ 0 h 835"/>
                <a:gd name="T8" fmla="*/ 34 w 48"/>
                <a:gd name="T9" fmla="*/ 24 h 835"/>
                <a:gd name="T10" fmla="*/ 34 w 48"/>
                <a:gd name="T11" fmla="*/ 24 h 835"/>
                <a:gd name="T12" fmla="*/ 48 w 48"/>
                <a:gd name="T13" fmla="*/ 32 h 835"/>
              </a:gdLst>
              <a:ahLst/>
              <a:cxnLst>
                <a:cxn ang="0">
                  <a:pos x="T0" y="T1"/>
                </a:cxn>
                <a:cxn ang="0">
                  <a:pos x="T2" y="T3"/>
                </a:cxn>
                <a:cxn ang="0">
                  <a:pos x="T4" y="T5"/>
                </a:cxn>
                <a:cxn ang="0">
                  <a:pos x="T6" y="T7"/>
                </a:cxn>
                <a:cxn ang="0">
                  <a:pos x="T8" y="T9"/>
                </a:cxn>
                <a:cxn ang="0">
                  <a:pos x="T10" y="T11"/>
                </a:cxn>
                <a:cxn ang="0">
                  <a:pos x="T12" y="T13"/>
                </a:cxn>
              </a:cxnLst>
              <a:rect l="0" t="0" r="r" b="b"/>
              <a:pathLst>
                <a:path w="48" h="835">
                  <a:moveTo>
                    <a:pt x="48" y="32"/>
                  </a:moveTo>
                  <a:cubicBezTo>
                    <a:pt x="48" y="835"/>
                    <a:pt x="48" y="835"/>
                    <a:pt x="48" y="835"/>
                  </a:cubicBezTo>
                  <a:cubicBezTo>
                    <a:pt x="0" y="835"/>
                    <a:pt x="0" y="835"/>
                    <a:pt x="0" y="835"/>
                  </a:cubicBezTo>
                  <a:cubicBezTo>
                    <a:pt x="0" y="0"/>
                    <a:pt x="0" y="0"/>
                    <a:pt x="0" y="0"/>
                  </a:cubicBezTo>
                  <a:cubicBezTo>
                    <a:pt x="10" y="8"/>
                    <a:pt x="21" y="16"/>
                    <a:pt x="34" y="24"/>
                  </a:cubicBezTo>
                  <a:cubicBezTo>
                    <a:pt x="34" y="24"/>
                    <a:pt x="34" y="24"/>
                    <a:pt x="34" y="24"/>
                  </a:cubicBezTo>
                  <a:cubicBezTo>
                    <a:pt x="39" y="27"/>
                    <a:pt x="43" y="29"/>
                    <a:pt x="48" y="32"/>
                  </a:cubicBez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5" name="Freeform 10"/>
            <p:cNvSpPr>
              <a:spLocks/>
            </p:cNvSpPr>
            <p:nvPr userDrawn="1"/>
          </p:nvSpPr>
          <p:spPr bwMode="auto">
            <a:xfrm>
              <a:off x="3050" y="2100"/>
              <a:ext cx="44" cy="743"/>
            </a:xfrm>
            <a:custGeom>
              <a:avLst/>
              <a:gdLst>
                <a:gd name="T0" fmla="*/ 47 w 47"/>
                <a:gd name="T1" fmla="*/ 23 h 803"/>
                <a:gd name="T2" fmla="*/ 47 w 47"/>
                <a:gd name="T3" fmla="*/ 803 h 803"/>
                <a:gd name="T4" fmla="*/ 0 w 47"/>
                <a:gd name="T5" fmla="*/ 803 h 803"/>
                <a:gd name="T6" fmla="*/ 0 w 47"/>
                <a:gd name="T7" fmla="*/ 0 h 803"/>
                <a:gd name="T8" fmla="*/ 24 w 47"/>
                <a:gd name="T9" fmla="*/ 12 h 803"/>
                <a:gd name="T10" fmla="*/ 47 w 47"/>
                <a:gd name="T11" fmla="*/ 23 h 803"/>
              </a:gdLst>
              <a:ahLst/>
              <a:cxnLst>
                <a:cxn ang="0">
                  <a:pos x="T0" y="T1"/>
                </a:cxn>
                <a:cxn ang="0">
                  <a:pos x="T2" y="T3"/>
                </a:cxn>
                <a:cxn ang="0">
                  <a:pos x="T4" y="T5"/>
                </a:cxn>
                <a:cxn ang="0">
                  <a:pos x="T6" y="T7"/>
                </a:cxn>
                <a:cxn ang="0">
                  <a:pos x="T8" y="T9"/>
                </a:cxn>
                <a:cxn ang="0">
                  <a:pos x="T10" y="T11"/>
                </a:cxn>
              </a:cxnLst>
              <a:rect l="0" t="0" r="r" b="b"/>
              <a:pathLst>
                <a:path w="47" h="803">
                  <a:moveTo>
                    <a:pt x="47" y="23"/>
                  </a:moveTo>
                  <a:cubicBezTo>
                    <a:pt x="47" y="803"/>
                    <a:pt x="47" y="803"/>
                    <a:pt x="47" y="803"/>
                  </a:cubicBezTo>
                  <a:cubicBezTo>
                    <a:pt x="0" y="803"/>
                    <a:pt x="0" y="803"/>
                    <a:pt x="0" y="803"/>
                  </a:cubicBezTo>
                  <a:cubicBezTo>
                    <a:pt x="0" y="0"/>
                    <a:pt x="0" y="0"/>
                    <a:pt x="0" y="0"/>
                  </a:cubicBezTo>
                  <a:cubicBezTo>
                    <a:pt x="7" y="4"/>
                    <a:pt x="15" y="8"/>
                    <a:pt x="24" y="12"/>
                  </a:cubicBezTo>
                  <a:cubicBezTo>
                    <a:pt x="31" y="16"/>
                    <a:pt x="39" y="20"/>
                    <a:pt x="47" y="23"/>
                  </a:cubicBezTo>
                  <a:close/>
                </a:path>
              </a:pathLst>
            </a:custGeom>
            <a:solidFill>
              <a:srgbClr val="6D5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6" name="Freeform 11"/>
            <p:cNvSpPr>
              <a:spLocks/>
            </p:cNvSpPr>
            <p:nvPr userDrawn="1"/>
          </p:nvSpPr>
          <p:spPr bwMode="auto">
            <a:xfrm>
              <a:off x="3071" y="2119"/>
              <a:ext cx="160" cy="81"/>
            </a:xfrm>
            <a:custGeom>
              <a:avLst/>
              <a:gdLst>
                <a:gd name="T0" fmla="*/ 0 w 173"/>
                <a:gd name="T1" fmla="*/ 36 h 88"/>
                <a:gd name="T2" fmla="*/ 45 w 173"/>
                <a:gd name="T3" fmla="*/ 37 h 88"/>
                <a:gd name="T4" fmla="*/ 90 w 173"/>
                <a:gd name="T5" fmla="*/ 33 h 88"/>
                <a:gd name="T6" fmla="*/ 134 w 173"/>
                <a:gd name="T7" fmla="*/ 24 h 88"/>
                <a:gd name="T8" fmla="*/ 173 w 173"/>
                <a:gd name="T9" fmla="*/ 0 h 88"/>
                <a:gd name="T10" fmla="*/ 140 w 173"/>
                <a:gd name="T11" fmla="*/ 35 h 88"/>
                <a:gd name="T12" fmla="*/ 97 w 173"/>
                <a:gd name="T13" fmla="*/ 59 h 88"/>
                <a:gd name="T14" fmla="*/ 51 w 173"/>
                <a:gd name="T15" fmla="*/ 75 h 88"/>
                <a:gd name="T16" fmla="*/ 4 w 173"/>
                <a:gd name="T17" fmla="*/ 88 h 88"/>
                <a:gd name="T18" fmla="*/ 0 w 173"/>
                <a:gd name="T19"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88">
                  <a:moveTo>
                    <a:pt x="0" y="36"/>
                  </a:moveTo>
                  <a:cubicBezTo>
                    <a:pt x="14" y="37"/>
                    <a:pt x="30" y="37"/>
                    <a:pt x="45" y="37"/>
                  </a:cubicBezTo>
                  <a:cubicBezTo>
                    <a:pt x="60" y="36"/>
                    <a:pt x="75" y="35"/>
                    <a:pt x="90" y="33"/>
                  </a:cubicBezTo>
                  <a:cubicBezTo>
                    <a:pt x="105" y="31"/>
                    <a:pt x="120" y="28"/>
                    <a:pt x="134" y="24"/>
                  </a:cubicBezTo>
                  <a:cubicBezTo>
                    <a:pt x="149" y="19"/>
                    <a:pt x="163" y="12"/>
                    <a:pt x="173" y="0"/>
                  </a:cubicBezTo>
                  <a:cubicBezTo>
                    <a:pt x="167" y="14"/>
                    <a:pt x="154" y="26"/>
                    <a:pt x="140" y="35"/>
                  </a:cubicBezTo>
                  <a:cubicBezTo>
                    <a:pt x="127" y="45"/>
                    <a:pt x="112" y="52"/>
                    <a:pt x="97" y="59"/>
                  </a:cubicBezTo>
                  <a:cubicBezTo>
                    <a:pt x="82" y="65"/>
                    <a:pt x="67" y="71"/>
                    <a:pt x="51" y="75"/>
                  </a:cubicBezTo>
                  <a:cubicBezTo>
                    <a:pt x="36" y="80"/>
                    <a:pt x="20" y="85"/>
                    <a:pt x="4" y="88"/>
                  </a:cubicBezTo>
                  <a:lnTo>
                    <a:pt x="0" y="36"/>
                  </a:lnTo>
                  <a:close/>
                </a:path>
              </a:pathLst>
            </a:custGeom>
            <a:solidFill>
              <a:srgbClr val="6D5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7" name="Freeform 12"/>
            <p:cNvSpPr>
              <a:spLocks/>
            </p:cNvSpPr>
            <p:nvPr userDrawn="1"/>
          </p:nvSpPr>
          <p:spPr bwMode="auto">
            <a:xfrm>
              <a:off x="2799" y="2050"/>
              <a:ext cx="246" cy="118"/>
            </a:xfrm>
            <a:custGeom>
              <a:avLst/>
              <a:gdLst>
                <a:gd name="T0" fmla="*/ 230 w 266"/>
                <a:gd name="T1" fmla="*/ 128 h 128"/>
                <a:gd name="T2" fmla="*/ 224 w 266"/>
                <a:gd name="T3" fmla="*/ 116 h 128"/>
                <a:gd name="T4" fmla="*/ 214 w 266"/>
                <a:gd name="T5" fmla="*/ 104 h 128"/>
                <a:gd name="T6" fmla="*/ 190 w 266"/>
                <a:gd name="T7" fmla="*/ 83 h 128"/>
                <a:gd name="T8" fmla="*/ 130 w 266"/>
                <a:gd name="T9" fmla="*/ 53 h 128"/>
                <a:gd name="T10" fmla="*/ 61 w 266"/>
                <a:gd name="T11" fmla="*/ 35 h 128"/>
                <a:gd name="T12" fmla="*/ 27 w 266"/>
                <a:gd name="T13" fmla="*/ 23 h 128"/>
                <a:gd name="T14" fmla="*/ 11 w 266"/>
                <a:gd name="T15" fmla="*/ 14 h 128"/>
                <a:gd name="T16" fmla="*/ 0 w 266"/>
                <a:gd name="T17" fmla="*/ 0 h 128"/>
                <a:gd name="T18" fmla="*/ 13 w 266"/>
                <a:gd name="T19" fmla="*/ 12 h 128"/>
                <a:gd name="T20" fmla="*/ 29 w 266"/>
                <a:gd name="T21" fmla="*/ 18 h 128"/>
                <a:gd name="T22" fmla="*/ 63 w 266"/>
                <a:gd name="T23" fmla="*/ 25 h 128"/>
                <a:gd name="T24" fmla="*/ 134 w 266"/>
                <a:gd name="T25" fmla="*/ 34 h 128"/>
                <a:gd name="T26" fmla="*/ 206 w 266"/>
                <a:gd name="T27" fmla="*/ 57 h 128"/>
                <a:gd name="T28" fmla="*/ 238 w 266"/>
                <a:gd name="T29" fmla="*/ 79 h 128"/>
                <a:gd name="T30" fmla="*/ 253 w 266"/>
                <a:gd name="T31" fmla="*/ 93 h 128"/>
                <a:gd name="T32" fmla="*/ 266 w 266"/>
                <a:gd name="T33" fmla="*/ 111 h 128"/>
                <a:gd name="T34" fmla="*/ 230 w 266"/>
                <a:gd name="T35"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6" h="128">
                  <a:moveTo>
                    <a:pt x="230" y="128"/>
                  </a:moveTo>
                  <a:cubicBezTo>
                    <a:pt x="229" y="125"/>
                    <a:pt x="226" y="120"/>
                    <a:pt x="224" y="116"/>
                  </a:cubicBezTo>
                  <a:cubicBezTo>
                    <a:pt x="221" y="112"/>
                    <a:pt x="218" y="108"/>
                    <a:pt x="214" y="104"/>
                  </a:cubicBezTo>
                  <a:cubicBezTo>
                    <a:pt x="207" y="96"/>
                    <a:pt x="199" y="89"/>
                    <a:pt x="190" y="83"/>
                  </a:cubicBezTo>
                  <a:cubicBezTo>
                    <a:pt x="173" y="70"/>
                    <a:pt x="152" y="60"/>
                    <a:pt x="130" y="53"/>
                  </a:cubicBezTo>
                  <a:cubicBezTo>
                    <a:pt x="108" y="47"/>
                    <a:pt x="84" y="42"/>
                    <a:pt x="61" y="35"/>
                  </a:cubicBezTo>
                  <a:cubicBezTo>
                    <a:pt x="50" y="32"/>
                    <a:pt x="38" y="28"/>
                    <a:pt x="27" y="23"/>
                  </a:cubicBezTo>
                  <a:cubicBezTo>
                    <a:pt x="22" y="21"/>
                    <a:pt x="16" y="18"/>
                    <a:pt x="11" y="14"/>
                  </a:cubicBezTo>
                  <a:cubicBezTo>
                    <a:pt x="6" y="10"/>
                    <a:pt x="3" y="5"/>
                    <a:pt x="0" y="0"/>
                  </a:cubicBezTo>
                  <a:cubicBezTo>
                    <a:pt x="4" y="5"/>
                    <a:pt x="8" y="9"/>
                    <a:pt x="13" y="12"/>
                  </a:cubicBezTo>
                  <a:cubicBezTo>
                    <a:pt x="18" y="15"/>
                    <a:pt x="23" y="17"/>
                    <a:pt x="29" y="18"/>
                  </a:cubicBezTo>
                  <a:cubicBezTo>
                    <a:pt x="40" y="22"/>
                    <a:pt x="52" y="24"/>
                    <a:pt x="63" y="25"/>
                  </a:cubicBezTo>
                  <a:cubicBezTo>
                    <a:pt x="87" y="29"/>
                    <a:pt x="110" y="31"/>
                    <a:pt x="134" y="34"/>
                  </a:cubicBezTo>
                  <a:cubicBezTo>
                    <a:pt x="167" y="40"/>
                    <a:pt x="195" y="52"/>
                    <a:pt x="206" y="57"/>
                  </a:cubicBezTo>
                  <a:cubicBezTo>
                    <a:pt x="217" y="63"/>
                    <a:pt x="228" y="71"/>
                    <a:pt x="238" y="79"/>
                  </a:cubicBezTo>
                  <a:cubicBezTo>
                    <a:pt x="243" y="83"/>
                    <a:pt x="248" y="88"/>
                    <a:pt x="253" y="93"/>
                  </a:cubicBezTo>
                  <a:cubicBezTo>
                    <a:pt x="257" y="99"/>
                    <a:pt x="261" y="103"/>
                    <a:pt x="266" y="111"/>
                  </a:cubicBezTo>
                  <a:lnTo>
                    <a:pt x="230" y="128"/>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spTree>
    <p:extLst>
      <p:ext uri="{BB962C8B-B14F-4D97-AF65-F5344CB8AC3E}">
        <p14:creationId xmlns:p14="http://schemas.microsoft.com/office/powerpoint/2010/main" val="2211080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fade">
                                      <p:cBhvr>
                                        <p:cTn id="10" dur="500"/>
                                        <p:tgtEl>
                                          <p:spTgt spid="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fade">
                                      <p:cBhvr>
                                        <p:cTn id="15" dur="500"/>
                                        <p:tgtEl>
                                          <p:spTgt spid="3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8" grpId="0" build="p">
        <p:tmplLst>
          <p:tmpl lvl="1">
            <p:tnLst>
              <p:par>
                <p:cTn presetID="10" presetClass="entr" presetSubtype="0" fill="hold" nodeType="click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Energ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51" name="Title 1"/>
          <p:cNvSpPr>
            <a:spLocks noGrp="1"/>
          </p:cNvSpPr>
          <p:nvPr userDrawn="1">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noProof="0" dirty="0"/>
              <a:t>Green Energy</a:t>
            </a:r>
          </a:p>
        </p:txBody>
      </p:sp>
      <p:sp>
        <p:nvSpPr>
          <p:cNvPr id="52" name="Text Placeholder 7"/>
          <p:cNvSpPr>
            <a:spLocks noGrp="1"/>
          </p:cNvSpPr>
          <p:nvPr userDrawn="1">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noProof="0" dirty="0"/>
              <a:t>This is a sample text. Insert your text here.</a:t>
            </a:r>
          </a:p>
        </p:txBody>
      </p:sp>
      <p:sp>
        <p:nvSpPr>
          <p:cNvPr id="64" name="Text Placeholder 20"/>
          <p:cNvSpPr>
            <a:spLocks noGrp="1"/>
          </p:cNvSpPr>
          <p:nvPr userDrawn="1">
            <p:ph type="body" sz="quarter" idx="14" hasCustomPrompt="1"/>
          </p:nvPr>
        </p:nvSpPr>
        <p:spPr>
          <a:xfrm>
            <a:off x="623473" y="3169379"/>
            <a:ext cx="3456834" cy="2563877"/>
          </a:xfrm>
        </p:spPr>
        <p:txBody>
          <a:bodyPr>
            <a:noAutofit/>
          </a:bodyPr>
          <a:lstStyle>
            <a:lvl1pPr marL="0" indent="0" algn="r">
              <a:buNone/>
              <a:defRPr sz="2400">
                <a:solidFill>
                  <a:schemeClr val="accent6"/>
                </a:solidFill>
                <a:latin typeface="Calibri Light" panose="020F0302020204030204" pitchFamily="34" charset="0"/>
              </a:defRPr>
            </a:lvl1pPr>
          </a:lstStyle>
          <a:p>
            <a:pPr lvl="0"/>
            <a:r>
              <a:rPr lang="en-US" noProof="0" dirty="0"/>
              <a:t>This is a sample text. Insert your desired text here.</a:t>
            </a:r>
          </a:p>
        </p:txBody>
      </p:sp>
      <p:sp>
        <p:nvSpPr>
          <p:cNvPr id="65" name="Text Placeholder 20"/>
          <p:cNvSpPr>
            <a:spLocks noGrp="1"/>
          </p:cNvSpPr>
          <p:nvPr userDrawn="1">
            <p:ph type="body" sz="quarter" idx="22" hasCustomPrompt="1"/>
          </p:nvPr>
        </p:nvSpPr>
        <p:spPr>
          <a:xfrm>
            <a:off x="623473" y="2689326"/>
            <a:ext cx="3456834" cy="480053"/>
          </a:xfrm>
        </p:spPr>
        <p:txBody>
          <a:bodyPr>
            <a:noAutofit/>
          </a:bodyPr>
          <a:lstStyle>
            <a:lvl1pPr marL="0" indent="0" algn="r">
              <a:buNone/>
              <a:defRPr sz="2933" b="0" baseline="0">
                <a:solidFill>
                  <a:schemeClr val="accent5"/>
                </a:solidFill>
                <a:latin typeface="Calibri Light" panose="020F0302020204030204" pitchFamily="34" charset="0"/>
              </a:defRPr>
            </a:lvl1pPr>
          </a:lstStyle>
          <a:p>
            <a:pPr lvl="0"/>
            <a:r>
              <a:rPr lang="en-US" noProof="0" dirty="0"/>
              <a:t>Your text here</a:t>
            </a:r>
          </a:p>
        </p:txBody>
      </p:sp>
      <p:sp>
        <p:nvSpPr>
          <p:cNvPr id="66" name="Text Placeholder 20"/>
          <p:cNvSpPr>
            <a:spLocks noGrp="1"/>
          </p:cNvSpPr>
          <p:nvPr userDrawn="1">
            <p:ph type="body" sz="quarter" idx="23" hasCustomPrompt="1"/>
          </p:nvPr>
        </p:nvSpPr>
        <p:spPr>
          <a:xfrm>
            <a:off x="8017258" y="3169379"/>
            <a:ext cx="3456834" cy="2563877"/>
          </a:xfrm>
        </p:spPr>
        <p:txBody>
          <a:bodyPr>
            <a:noAutofit/>
          </a:bodyPr>
          <a:lstStyle>
            <a:lvl1pPr marL="0" indent="0" algn="l">
              <a:buNone/>
              <a:defRPr sz="2400">
                <a:solidFill>
                  <a:schemeClr val="accent6"/>
                </a:solidFill>
                <a:latin typeface="Calibri Light" panose="020F0302020204030204" pitchFamily="34" charset="0"/>
              </a:defRPr>
            </a:lvl1pPr>
          </a:lstStyle>
          <a:p>
            <a:pPr lvl="0"/>
            <a:r>
              <a:rPr lang="en-US" noProof="0" dirty="0"/>
              <a:t>This is a sample text. Insert your desired text here.</a:t>
            </a:r>
          </a:p>
        </p:txBody>
      </p:sp>
      <p:sp>
        <p:nvSpPr>
          <p:cNvPr id="67" name="Text Placeholder 20"/>
          <p:cNvSpPr>
            <a:spLocks noGrp="1"/>
          </p:cNvSpPr>
          <p:nvPr userDrawn="1">
            <p:ph type="body" sz="quarter" idx="24" hasCustomPrompt="1"/>
          </p:nvPr>
        </p:nvSpPr>
        <p:spPr>
          <a:xfrm>
            <a:off x="8017258" y="2689326"/>
            <a:ext cx="3456834" cy="480053"/>
          </a:xfrm>
        </p:spPr>
        <p:txBody>
          <a:bodyPr>
            <a:noAutofit/>
          </a:bodyPr>
          <a:lstStyle>
            <a:lvl1pPr marL="0" indent="0" algn="l">
              <a:buNone/>
              <a:defRPr sz="2933" b="0" baseline="0">
                <a:solidFill>
                  <a:schemeClr val="accent5"/>
                </a:solidFill>
                <a:latin typeface="Calibri Light" panose="020F0302020204030204" pitchFamily="34" charset="0"/>
              </a:defRPr>
            </a:lvl1pPr>
          </a:lstStyle>
          <a:p>
            <a:pPr lvl="0"/>
            <a:r>
              <a:rPr lang="en-US" noProof="0" dirty="0"/>
              <a:t>Your text here</a:t>
            </a:r>
          </a:p>
        </p:txBody>
      </p:sp>
      <p:grpSp>
        <p:nvGrpSpPr>
          <p:cNvPr id="7" name="Group 6"/>
          <p:cNvGrpSpPr/>
          <p:nvPr userDrawn="1"/>
        </p:nvGrpSpPr>
        <p:grpSpPr>
          <a:xfrm>
            <a:off x="4350755" y="2153463"/>
            <a:ext cx="2909067" cy="3911867"/>
            <a:chOff x="3262641" y="1615097"/>
            <a:chExt cx="2181516" cy="2933900"/>
          </a:xfrm>
        </p:grpSpPr>
        <p:sp>
          <p:nvSpPr>
            <p:cNvPr id="8" name="AutoShape 3"/>
            <p:cNvSpPr>
              <a:spLocks noChangeAspect="1" noChangeArrowheads="1" noTextEdit="1"/>
            </p:cNvSpPr>
            <p:nvPr userDrawn="1"/>
          </p:nvSpPr>
          <p:spPr bwMode="auto">
            <a:xfrm>
              <a:off x="3262641" y="1617705"/>
              <a:ext cx="2181516" cy="293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5"/>
            <p:cNvSpPr>
              <a:spLocks/>
            </p:cNvSpPr>
            <p:nvPr userDrawn="1"/>
          </p:nvSpPr>
          <p:spPr bwMode="auto">
            <a:xfrm>
              <a:off x="4000679" y="2240996"/>
              <a:ext cx="591995" cy="979271"/>
            </a:xfrm>
            <a:custGeom>
              <a:avLst/>
              <a:gdLst>
                <a:gd name="T0" fmla="*/ 98 w 224"/>
                <a:gd name="T1" fmla="*/ 186 h 371"/>
                <a:gd name="T2" fmla="*/ 94 w 224"/>
                <a:gd name="T3" fmla="*/ 196 h 371"/>
                <a:gd name="T4" fmla="*/ 108 w 224"/>
                <a:gd name="T5" fmla="*/ 211 h 371"/>
                <a:gd name="T6" fmla="*/ 224 w 224"/>
                <a:gd name="T7" fmla="*/ 211 h 371"/>
                <a:gd name="T8" fmla="*/ 224 w 224"/>
                <a:gd name="T9" fmla="*/ 236 h 371"/>
                <a:gd name="T10" fmla="*/ 108 w 224"/>
                <a:gd name="T11" fmla="*/ 236 h 371"/>
                <a:gd name="T12" fmla="*/ 98 w 224"/>
                <a:gd name="T13" fmla="*/ 240 h 371"/>
                <a:gd name="T14" fmla="*/ 94 w 224"/>
                <a:gd name="T15" fmla="*/ 250 h 371"/>
                <a:gd name="T16" fmla="*/ 108 w 224"/>
                <a:gd name="T17" fmla="*/ 265 h 371"/>
                <a:gd name="T18" fmla="*/ 224 w 224"/>
                <a:gd name="T19" fmla="*/ 265 h 371"/>
                <a:gd name="T20" fmla="*/ 224 w 224"/>
                <a:gd name="T21" fmla="*/ 371 h 371"/>
                <a:gd name="T22" fmla="*/ 118 w 224"/>
                <a:gd name="T23" fmla="*/ 371 h 371"/>
                <a:gd name="T24" fmla="*/ 0 w 224"/>
                <a:gd name="T25" fmla="*/ 252 h 371"/>
                <a:gd name="T26" fmla="*/ 0 w 224"/>
                <a:gd name="T27" fmla="*/ 0 h 371"/>
                <a:gd name="T28" fmla="*/ 224 w 224"/>
                <a:gd name="T29" fmla="*/ 0 h 371"/>
                <a:gd name="T30" fmla="*/ 224 w 224"/>
                <a:gd name="T31" fmla="*/ 182 h 371"/>
                <a:gd name="T32" fmla="*/ 108 w 224"/>
                <a:gd name="T33" fmla="*/ 182 h 371"/>
                <a:gd name="T34" fmla="*/ 98 w 224"/>
                <a:gd name="T35" fmla="*/ 186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371">
                  <a:moveTo>
                    <a:pt x="98" y="186"/>
                  </a:moveTo>
                  <a:cubicBezTo>
                    <a:pt x="96" y="189"/>
                    <a:pt x="94" y="192"/>
                    <a:pt x="94" y="196"/>
                  </a:cubicBezTo>
                  <a:cubicBezTo>
                    <a:pt x="94" y="204"/>
                    <a:pt x="100" y="211"/>
                    <a:pt x="108" y="211"/>
                  </a:cubicBezTo>
                  <a:cubicBezTo>
                    <a:pt x="224" y="211"/>
                    <a:pt x="224" y="211"/>
                    <a:pt x="224" y="211"/>
                  </a:cubicBezTo>
                  <a:cubicBezTo>
                    <a:pt x="224" y="236"/>
                    <a:pt x="224" y="236"/>
                    <a:pt x="224" y="236"/>
                  </a:cubicBezTo>
                  <a:cubicBezTo>
                    <a:pt x="108" y="236"/>
                    <a:pt x="108" y="236"/>
                    <a:pt x="108" y="236"/>
                  </a:cubicBezTo>
                  <a:cubicBezTo>
                    <a:pt x="104" y="236"/>
                    <a:pt x="101" y="238"/>
                    <a:pt x="98" y="240"/>
                  </a:cubicBezTo>
                  <a:cubicBezTo>
                    <a:pt x="96" y="243"/>
                    <a:pt x="94" y="246"/>
                    <a:pt x="94" y="250"/>
                  </a:cubicBezTo>
                  <a:cubicBezTo>
                    <a:pt x="94" y="258"/>
                    <a:pt x="100" y="265"/>
                    <a:pt x="108" y="265"/>
                  </a:cubicBezTo>
                  <a:cubicBezTo>
                    <a:pt x="224" y="265"/>
                    <a:pt x="224" y="265"/>
                    <a:pt x="224" y="265"/>
                  </a:cubicBezTo>
                  <a:cubicBezTo>
                    <a:pt x="224" y="371"/>
                    <a:pt x="224" y="371"/>
                    <a:pt x="224" y="371"/>
                  </a:cubicBezTo>
                  <a:cubicBezTo>
                    <a:pt x="118" y="371"/>
                    <a:pt x="118" y="371"/>
                    <a:pt x="118" y="371"/>
                  </a:cubicBezTo>
                  <a:cubicBezTo>
                    <a:pt x="53" y="371"/>
                    <a:pt x="0" y="317"/>
                    <a:pt x="0" y="252"/>
                  </a:cubicBezTo>
                  <a:cubicBezTo>
                    <a:pt x="0" y="0"/>
                    <a:pt x="0" y="0"/>
                    <a:pt x="0" y="0"/>
                  </a:cubicBezTo>
                  <a:cubicBezTo>
                    <a:pt x="224" y="0"/>
                    <a:pt x="224" y="0"/>
                    <a:pt x="224" y="0"/>
                  </a:cubicBezTo>
                  <a:cubicBezTo>
                    <a:pt x="224" y="182"/>
                    <a:pt x="224" y="182"/>
                    <a:pt x="224" y="182"/>
                  </a:cubicBezTo>
                  <a:cubicBezTo>
                    <a:pt x="108" y="182"/>
                    <a:pt x="108" y="182"/>
                    <a:pt x="108" y="182"/>
                  </a:cubicBezTo>
                  <a:cubicBezTo>
                    <a:pt x="104" y="182"/>
                    <a:pt x="101" y="184"/>
                    <a:pt x="98" y="18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Rectangle 6"/>
            <p:cNvSpPr>
              <a:spLocks noChangeArrowheads="1"/>
            </p:cNvSpPr>
            <p:nvPr userDrawn="1"/>
          </p:nvSpPr>
          <p:spPr bwMode="auto">
            <a:xfrm>
              <a:off x="3892451" y="2109296"/>
              <a:ext cx="700224" cy="1317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7"/>
            <p:cNvSpPr>
              <a:spLocks/>
            </p:cNvSpPr>
            <p:nvPr userDrawn="1"/>
          </p:nvSpPr>
          <p:spPr bwMode="auto">
            <a:xfrm>
              <a:off x="4278422" y="1615097"/>
              <a:ext cx="121268" cy="494199"/>
            </a:xfrm>
            <a:custGeom>
              <a:avLst/>
              <a:gdLst>
                <a:gd name="T0" fmla="*/ 46 w 46"/>
                <a:gd name="T1" fmla="*/ 20 h 187"/>
                <a:gd name="T2" fmla="*/ 26 w 46"/>
                <a:gd name="T3" fmla="*/ 0 h 187"/>
                <a:gd name="T4" fmla="*/ 21 w 46"/>
                <a:gd name="T5" fmla="*/ 0 h 187"/>
                <a:gd name="T6" fmla="*/ 0 w 46"/>
                <a:gd name="T7" fmla="*/ 20 h 187"/>
                <a:gd name="T8" fmla="*/ 0 w 46"/>
                <a:gd name="T9" fmla="*/ 187 h 187"/>
                <a:gd name="T10" fmla="*/ 46 w 46"/>
                <a:gd name="T11" fmla="*/ 187 h 187"/>
                <a:gd name="T12" fmla="*/ 46 w 46"/>
                <a:gd name="T13" fmla="*/ 20 h 187"/>
              </a:gdLst>
              <a:ahLst/>
              <a:cxnLst>
                <a:cxn ang="0">
                  <a:pos x="T0" y="T1"/>
                </a:cxn>
                <a:cxn ang="0">
                  <a:pos x="T2" y="T3"/>
                </a:cxn>
                <a:cxn ang="0">
                  <a:pos x="T4" y="T5"/>
                </a:cxn>
                <a:cxn ang="0">
                  <a:pos x="T6" y="T7"/>
                </a:cxn>
                <a:cxn ang="0">
                  <a:pos x="T8" y="T9"/>
                </a:cxn>
                <a:cxn ang="0">
                  <a:pos x="T10" y="T11"/>
                </a:cxn>
                <a:cxn ang="0">
                  <a:pos x="T12" y="T13"/>
                </a:cxn>
              </a:cxnLst>
              <a:rect l="0" t="0" r="r" b="b"/>
              <a:pathLst>
                <a:path w="46" h="187">
                  <a:moveTo>
                    <a:pt x="46" y="20"/>
                  </a:moveTo>
                  <a:cubicBezTo>
                    <a:pt x="46" y="9"/>
                    <a:pt x="37" y="0"/>
                    <a:pt x="26" y="0"/>
                  </a:cubicBezTo>
                  <a:cubicBezTo>
                    <a:pt x="21" y="0"/>
                    <a:pt x="21" y="0"/>
                    <a:pt x="21" y="0"/>
                  </a:cubicBezTo>
                  <a:cubicBezTo>
                    <a:pt x="9" y="0"/>
                    <a:pt x="0" y="9"/>
                    <a:pt x="0" y="20"/>
                  </a:cubicBezTo>
                  <a:cubicBezTo>
                    <a:pt x="0" y="187"/>
                    <a:pt x="0" y="187"/>
                    <a:pt x="0" y="187"/>
                  </a:cubicBezTo>
                  <a:cubicBezTo>
                    <a:pt x="46" y="187"/>
                    <a:pt x="46" y="187"/>
                    <a:pt x="46" y="187"/>
                  </a:cubicBezTo>
                  <a:lnTo>
                    <a:pt x="46" y="2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8"/>
            <p:cNvSpPr>
              <a:spLocks/>
            </p:cNvSpPr>
            <p:nvPr userDrawn="1"/>
          </p:nvSpPr>
          <p:spPr bwMode="auto">
            <a:xfrm>
              <a:off x="4785660" y="1615097"/>
              <a:ext cx="118660" cy="494199"/>
            </a:xfrm>
            <a:custGeom>
              <a:avLst/>
              <a:gdLst>
                <a:gd name="T0" fmla="*/ 25 w 45"/>
                <a:gd name="T1" fmla="*/ 0 h 187"/>
                <a:gd name="T2" fmla="*/ 45 w 45"/>
                <a:gd name="T3" fmla="*/ 20 h 187"/>
                <a:gd name="T4" fmla="*/ 45 w 45"/>
                <a:gd name="T5" fmla="*/ 187 h 187"/>
                <a:gd name="T6" fmla="*/ 0 w 45"/>
                <a:gd name="T7" fmla="*/ 187 h 187"/>
                <a:gd name="T8" fmla="*/ 0 w 45"/>
                <a:gd name="T9" fmla="*/ 20 h 187"/>
                <a:gd name="T10" fmla="*/ 20 w 45"/>
                <a:gd name="T11" fmla="*/ 0 h 187"/>
                <a:gd name="T12" fmla="*/ 25 w 45"/>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45" h="187">
                  <a:moveTo>
                    <a:pt x="25" y="0"/>
                  </a:moveTo>
                  <a:cubicBezTo>
                    <a:pt x="36" y="0"/>
                    <a:pt x="45" y="9"/>
                    <a:pt x="45" y="20"/>
                  </a:cubicBezTo>
                  <a:cubicBezTo>
                    <a:pt x="45" y="187"/>
                    <a:pt x="45" y="187"/>
                    <a:pt x="45" y="187"/>
                  </a:cubicBezTo>
                  <a:cubicBezTo>
                    <a:pt x="0" y="187"/>
                    <a:pt x="0" y="187"/>
                    <a:pt x="0" y="187"/>
                  </a:cubicBezTo>
                  <a:cubicBezTo>
                    <a:pt x="0" y="20"/>
                    <a:pt x="0" y="20"/>
                    <a:pt x="0" y="20"/>
                  </a:cubicBezTo>
                  <a:cubicBezTo>
                    <a:pt x="0" y="9"/>
                    <a:pt x="9" y="0"/>
                    <a:pt x="20" y="0"/>
                  </a:cubicBezTo>
                  <a:lnTo>
                    <a:pt x="25"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Rectangle 9"/>
            <p:cNvSpPr>
              <a:spLocks noChangeArrowheads="1"/>
            </p:cNvSpPr>
            <p:nvPr userDrawn="1"/>
          </p:nvSpPr>
          <p:spPr bwMode="auto">
            <a:xfrm>
              <a:off x="4592675" y="2109296"/>
              <a:ext cx="700224" cy="131700"/>
            </a:xfrm>
            <a:prstGeom prst="rect">
              <a:avLst/>
            </a:prstGeom>
            <a:solidFill>
              <a:srgbClr val="86C1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0"/>
            <p:cNvSpPr>
              <a:spLocks/>
            </p:cNvSpPr>
            <p:nvPr userDrawn="1"/>
          </p:nvSpPr>
          <p:spPr bwMode="auto">
            <a:xfrm>
              <a:off x="4592675" y="2240996"/>
              <a:ext cx="591995" cy="979271"/>
            </a:xfrm>
            <a:custGeom>
              <a:avLst/>
              <a:gdLst>
                <a:gd name="T0" fmla="*/ 224 w 224"/>
                <a:gd name="T1" fmla="*/ 0 h 371"/>
                <a:gd name="T2" fmla="*/ 224 w 224"/>
                <a:gd name="T3" fmla="*/ 252 h 371"/>
                <a:gd name="T4" fmla="*/ 105 w 224"/>
                <a:gd name="T5" fmla="*/ 371 h 371"/>
                <a:gd name="T6" fmla="*/ 0 w 224"/>
                <a:gd name="T7" fmla="*/ 371 h 371"/>
                <a:gd name="T8" fmla="*/ 0 w 224"/>
                <a:gd name="T9" fmla="*/ 265 h 371"/>
                <a:gd name="T10" fmla="*/ 115 w 224"/>
                <a:gd name="T11" fmla="*/ 265 h 371"/>
                <a:gd name="T12" fmla="*/ 130 w 224"/>
                <a:gd name="T13" fmla="*/ 250 h 371"/>
                <a:gd name="T14" fmla="*/ 115 w 224"/>
                <a:gd name="T15" fmla="*/ 236 h 371"/>
                <a:gd name="T16" fmla="*/ 0 w 224"/>
                <a:gd name="T17" fmla="*/ 236 h 371"/>
                <a:gd name="T18" fmla="*/ 0 w 224"/>
                <a:gd name="T19" fmla="*/ 211 h 371"/>
                <a:gd name="T20" fmla="*/ 115 w 224"/>
                <a:gd name="T21" fmla="*/ 211 h 371"/>
                <a:gd name="T22" fmla="*/ 130 w 224"/>
                <a:gd name="T23" fmla="*/ 196 h 371"/>
                <a:gd name="T24" fmla="*/ 115 w 224"/>
                <a:gd name="T25" fmla="*/ 182 h 371"/>
                <a:gd name="T26" fmla="*/ 0 w 224"/>
                <a:gd name="T27" fmla="*/ 182 h 371"/>
                <a:gd name="T28" fmla="*/ 0 w 224"/>
                <a:gd name="T29" fmla="*/ 0 h 371"/>
                <a:gd name="T30" fmla="*/ 224 w 224"/>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4" h="371">
                  <a:moveTo>
                    <a:pt x="224" y="0"/>
                  </a:moveTo>
                  <a:cubicBezTo>
                    <a:pt x="224" y="252"/>
                    <a:pt x="224" y="252"/>
                    <a:pt x="224" y="252"/>
                  </a:cubicBezTo>
                  <a:cubicBezTo>
                    <a:pt x="224" y="317"/>
                    <a:pt x="171" y="371"/>
                    <a:pt x="105" y="371"/>
                  </a:cubicBezTo>
                  <a:cubicBezTo>
                    <a:pt x="0" y="371"/>
                    <a:pt x="0" y="371"/>
                    <a:pt x="0" y="371"/>
                  </a:cubicBezTo>
                  <a:cubicBezTo>
                    <a:pt x="0" y="265"/>
                    <a:pt x="0" y="265"/>
                    <a:pt x="0" y="265"/>
                  </a:cubicBezTo>
                  <a:cubicBezTo>
                    <a:pt x="115" y="265"/>
                    <a:pt x="115" y="265"/>
                    <a:pt x="115" y="265"/>
                  </a:cubicBezTo>
                  <a:cubicBezTo>
                    <a:pt x="123" y="265"/>
                    <a:pt x="130" y="258"/>
                    <a:pt x="130" y="250"/>
                  </a:cubicBezTo>
                  <a:cubicBezTo>
                    <a:pt x="130" y="243"/>
                    <a:pt x="123" y="236"/>
                    <a:pt x="115" y="236"/>
                  </a:cubicBezTo>
                  <a:cubicBezTo>
                    <a:pt x="0" y="236"/>
                    <a:pt x="0" y="236"/>
                    <a:pt x="0" y="236"/>
                  </a:cubicBezTo>
                  <a:cubicBezTo>
                    <a:pt x="0" y="211"/>
                    <a:pt x="0" y="211"/>
                    <a:pt x="0" y="211"/>
                  </a:cubicBezTo>
                  <a:cubicBezTo>
                    <a:pt x="115" y="211"/>
                    <a:pt x="115" y="211"/>
                    <a:pt x="115" y="211"/>
                  </a:cubicBezTo>
                  <a:cubicBezTo>
                    <a:pt x="123" y="211"/>
                    <a:pt x="130" y="204"/>
                    <a:pt x="130" y="196"/>
                  </a:cubicBezTo>
                  <a:cubicBezTo>
                    <a:pt x="130" y="188"/>
                    <a:pt x="123" y="182"/>
                    <a:pt x="115" y="182"/>
                  </a:cubicBezTo>
                  <a:cubicBezTo>
                    <a:pt x="0" y="182"/>
                    <a:pt x="0" y="182"/>
                    <a:pt x="0" y="182"/>
                  </a:cubicBezTo>
                  <a:cubicBezTo>
                    <a:pt x="0" y="0"/>
                    <a:pt x="0" y="0"/>
                    <a:pt x="0" y="0"/>
                  </a:cubicBezTo>
                  <a:lnTo>
                    <a:pt x="224" y="0"/>
                  </a:lnTo>
                  <a:close/>
                </a:path>
              </a:pathLst>
            </a:custGeom>
            <a:solidFill>
              <a:srgbClr val="93C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5"/>
            <p:cNvSpPr>
              <a:spLocks/>
            </p:cNvSpPr>
            <p:nvPr userDrawn="1"/>
          </p:nvSpPr>
          <p:spPr bwMode="auto">
            <a:xfrm>
              <a:off x="3265249" y="3220266"/>
              <a:ext cx="1396535" cy="1326123"/>
            </a:xfrm>
            <a:custGeom>
              <a:avLst/>
              <a:gdLst>
                <a:gd name="T0" fmla="*/ 476 w 528"/>
                <a:gd name="T1" fmla="*/ 0 h 502"/>
                <a:gd name="T2" fmla="*/ 26 w 528"/>
                <a:gd name="T3" fmla="*/ 450 h 502"/>
                <a:gd name="T4" fmla="*/ 0 w 528"/>
                <a:gd name="T5" fmla="*/ 476 h 502"/>
                <a:gd name="T6" fmla="*/ 26 w 528"/>
                <a:gd name="T7" fmla="*/ 502 h 502"/>
                <a:gd name="T8" fmla="*/ 528 w 528"/>
                <a:gd name="T9" fmla="*/ 0 h 502"/>
                <a:gd name="T10" fmla="*/ 476 w 528"/>
                <a:gd name="T11" fmla="*/ 0 h 502"/>
              </a:gdLst>
              <a:ahLst/>
              <a:cxnLst>
                <a:cxn ang="0">
                  <a:pos x="T0" y="T1"/>
                </a:cxn>
                <a:cxn ang="0">
                  <a:pos x="T2" y="T3"/>
                </a:cxn>
                <a:cxn ang="0">
                  <a:pos x="T4" y="T5"/>
                </a:cxn>
                <a:cxn ang="0">
                  <a:pos x="T6" y="T7"/>
                </a:cxn>
                <a:cxn ang="0">
                  <a:pos x="T8" y="T9"/>
                </a:cxn>
                <a:cxn ang="0">
                  <a:pos x="T10" y="T11"/>
                </a:cxn>
              </a:cxnLst>
              <a:rect l="0" t="0" r="r" b="b"/>
              <a:pathLst>
                <a:path w="528" h="502">
                  <a:moveTo>
                    <a:pt x="476" y="0"/>
                  </a:moveTo>
                  <a:cubicBezTo>
                    <a:pt x="476" y="248"/>
                    <a:pt x="274" y="450"/>
                    <a:pt x="26" y="450"/>
                  </a:cubicBezTo>
                  <a:cubicBezTo>
                    <a:pt x="11" y="450"/>
                    <a:pt x="0" y="461"/>
                    <a:pt x="0" y="476"/>
                  </a:cubicBezTo>
                  <a:cubicBezTo>
                    <a:pt x="0" y="490"/>
                    <a:pt x="11" y="502"/>
                    <a:pt x="26" y="502"/>
                  </a:cubicBezTo>
                  <a:cubicBezTo>
                    <a:pt x="302" y="502"/>
                    <a:pt x="528" y="276"/>
                    <a:pt x="528" y="0"/>
                  </a:cubicBezTo>
                  <a:lnTo>
                    <a:pt x="47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6"/>
            <p:cNvSpPr>
              <a:spLocks/>
            </p:cNvSpPr>
            <p:nvPr userDrawn="1"/>
          </p:nvSpPr>
          <p:spPr bwMode="auto">
            <a:xfrm>
              <a:off x="4365787" y="3484969"/>
              <a:ext cx="1075763" cy="775854"/>
            </a:xfrm>
            <a:custGeom>
              <a:avLst/>
              <a:gdLst>
                <a:gd name="T0" fmla="*/ 126 w 407"/>
                <a:gd name="T1" fmla="*/ 17 h 294"/>
                <a:gd name="T2" fmla="*/ 0 w 407"/>
                <a:gd name="T3" fmla="*/ 170 h 294"/>
                <a:gd name="T4" fmla="*/ 166 w 407"/>
                <a:gd name="T5" fmla="*/ 276 h 294"/>
                <a:gd name="T6" fmla="*/ 407 w 407"/>
                <a:gd name="T7" fmla="*/ 106 h 294"/>
                <a:gd name="T8" fmla="*/ 126 w 407"/>
                <a:gd name="T9" fmla="*/ 17 h 294"/>
              </a:gdLst>
              <a:ahLst/>
              <a:cxnLst>
                <a:cxn ang="0">
                  <a:pos x="T0" y="T1"/>
                </a:cxn>
                <a:cxn ang="0">
                  <a:pos x="T2" y="T3"/>
                </a:cxn>
                <a:cxn ang="0">
                  <a:pos x="T4" y="T5"/>
                </a:cxn>
                <a:cxn ang="0">
                  <a:pos x="T6" y="T7"/>
                </a:cxn>
                <a:cxn ang="0">
                  <a:pos x="T8" y="T9"/>
                </a:cxn>
              </a:cxnLst>
              <a:rect l="0" t="0" r="r" b="b"/>
              <a:pathLst>
                <a:path w="407" h="294">
                  <a:moveTo>
                    <a:pt x="126" y="17"/>
                  </a:moveTo>
                  <a:cubicBezTo>
                    <a:pt x="14" y="35"/>
                    <a:pt x="0" y="170"/>
                    <a:pt x="0" y="170"/>
                  </a:cubicBezTo>
                  <a:cubicBezTo>
                    <a:pt x="0" y="170"/>
                    <a:pt x="54" y="294"/>
                    <a:pt x="166" y="276"/>
                  </a:cubicBezTo>
                  <a:cubicBezTo>
                    <a:pt x="278" y="259"/>
                    <a:pt x="407" y="106"/>
                    <a:pt x="407" y="106"/>
                  </a:cubicBezTo>
                  <a:cubicBezTo>
                    <a:pt x="407" y="106"/>
                    <a:pt x="238" y="0"/>
                    <a:pt x="126" y="17"/>
                  </a:cubicBezTo>
                  <a:close/>
                </a:path>
              </a:pathLst>
            </a:custGeom>
            <a:solidFill>
              <a:srgbClr val="98C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17"/>
            <p:cNvSpPr>
              <a:spLocks/>
            </p:cNvSpPr>
            <p:nvPr userDrawn="1"/>
          </p:nvSpPr>
          <p:spPr bwMode="auto">
            <a:xfrm>
              <a:off x="4365787" y="3796615"/>
              <a:ext cx="859306" cy="136915"/>
            </a:xfrm>
            <a:custGeom>
              <a:avLst/>
              <a:gdLst>
                <a:gd name="T0" fmla="*/ 325 w 325"/>
                <a:gd name="T1" fmla="*/ 1 h 52"/>
                <a:gd name="T2" fmla="*/ 242 w 325"/>
                <a:gd name="T3" fmla="*/ 1 h 52"/>
                <a:gd name="T4" fmla="*/ 201 w 325"/>
                <a:gd name="T5" fmla="*/ 4 h 52"/>
                <a:gd name="T6" fmla="*/ 160 w 325"/>
                <a:gd name="T7" fmla="*/ 8 h 52"/>
                <a:gd name="T8" fmla="*/ 119 w 325"/>
                <a:gd name="T9" fmla="*/ 14 h 52"/>
                <a:gd name="T10" fmla="*/ 78 w 325"/>
                <a:gd name="T11" fmla="*/ 23 h 52"/>
                <a:gd name="T12" fmla="*/ 38 w 325"/>
                <a:gd name="T13" fmla="*/ 34 h 52"/>
                <a:gd name="T14" fmla="*/ 0 w 325"/>
                <a:gd name="T15" fmla="*/ 52 h 52"/>
                <a:gd name="T16" fmla="*/ 40 w 325"/>
                <a:gd name="T17" fmla="*/ 39 h 52"/>
                <a:gd name="T18" fmla="*/ 80 w 325"/>
                <a:gd name="T19" fmla="*/ 30 h 52"/>
                <a:gd name="T20" fmla="*/ 120 w 325"/>
                <a:gd name="T21" fmla="*/ 23 h 52"/>
                <a:gd name="T22" fmla="*/ 161 w 325"/>
                <a:gd name="T23" fmla="*/ 17 h 52"/>
                <a:gd name="T24" fmla="*/ 202 w 325"/>
                <a:gd name="T25" fmla="*/ 12 h 52"/>
                <a:gd name="T26" fmla="*/ 243 w 325"/>
                <a:gd name="T27" fmla="*/ 8 h 52"/>
                <a:gd name="T28" fmla="*/ 325 w 325"/>
                <a:gd name="T29"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52">
                  <a:moveTo>
                    <a:pt x="325" y="1"/>
                  </a:moveTo>
                  <a:cubicBezTo>
                    <a:pt x="298" y="0"/>
                    <a:pt x="270" y="0"/>
                    <a:pt x="242" y="1"/>
                  </a:cubicBezTo>
                  <a:cubicBezTo>
                    <a:pt x="229" y="2"/>
                    <a:pt x="215" y="3"/>
                    <a:pt x="201" y="4"/>
                  </a:cubicBezTo>
                  <a:cubicBezTo>
                    <a:pt x="187" y="5"/>
                    <a:pt x="174" y="6"/>
                    <a:pt x="160" y="8"/>
                  </a:cubicBezTo>
                  <a:cubicBezTo>
                    <a:pt x="146" y="10"/>
                    <a:pt x="132" y="12"/>
                    <a:pt x="119" y="14"/>
                  </a:cubicBezTo>
                  <a:cubicBezTo>
                    <a:pt x="105" y="17"/>
                    <a:pt x="92" y="19"/>
                    <a:pt x="78" y="23"/>
                  </a:cubicBezTo>
                  <a:cubicBezTo>
                    <a:pt x="65" y="26"/>
                    <a:pt x="51" y="30"/>
                    <a:pt x="38" y="34"/>
                  </a:cubicBezTo>
                  <a:cubicBezTo>
                    <a:pt x="25" y="39"/>
                    <a:pt x="12" y="45"/>
                    <a:pt x="0" y="52"/>
                  </a:cubicBezTo>
                  <a:cubicBezTo>
                    <a:pt x="13" y="46"/>
                    <a:pt x="26" y="42"/>
                    <a:pt x="40" y="39"/>
                  </a:cubicBezTo>
                  <a:cubicBezTo>
                    <a:pt x="53" y="35"/>
                    <a:pt x="66" y="32"/>
                    <a:pt x="80" y="30"/>
                  </a:cubicBezTo>
                  <a:cubicBezTo>
                    <a:pt x="93" y="27"/>
                    <a:pt x="107" y="25"/>
                    <a:pt x="120" y="23"/>
                  </a:cubicBezTo>
                  <a:cubicBezTo>
                    <a:pt x="134" y="21"/>
                    <a:pt x="147" y="19"/>
                    <a:pt x="161" y="17"/>
                  </a:cubicBezTo>
                  <a:cubicBezTo>
                    <a:pt x="175" y="15"/>
                    <a:pt x="188" y="14"/>
                    <a:pt x="202" y="12"/>
                  </a:cubicBezTo>
                  <a:cubicBezTo>
                    <a:pt x="216" y="11"/>
                    <a:pt x="229" y="10"/>
                    <a:pt x="243" y="8"/>
                  </a:cubicBezTo>
                  <a:lnTo>
                    <a:pt x="325" y="1"/>
                  </a:lnTo>
                  <a:close/>
                </a:path>
              </a:pathLst>
            </a:custGeom>
            <a:solidFill>
              <a:srgbClr val="7EB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8"/>
            <p:cNvSpPr>
              <a:spLocks/>
            </p:cNvSpPr>
            <p:nvPr userDrawn="1"/>
          </p:nvSpPr>
          <p:spPr bwMode="auto">
            <a:xfrm>
              <a:off x="3476490" y="3320671"/>
              <a:ext cx="933631" cy="966231"/>
            </a:xfrm>
            <a:custGeom>
              <a:avLst/>
              <a:gdLst>
                <a:gd name="T0" fmla="*/ 276 w 353"/>
                <a:gd name="T1" fmla="*/ 104 h 366"/>
                <a:gd name="T2" fmla="*/ 280 w 353"/>
                <a:gd name="T3" fmla="*/ 301 h 366"/>
                <a:gd name="T4" fmla="*/ 84 w 353"/>
                <a:gd name="T5" fmla="*/ 283 h 366"/>
                <a:gd name="T6" fmla="*/ 0 w 353"/>
                <a:gd name="T7" fmla="*/ 0 h 366"/>
                <a:gd name="T8" fmla="*/ 276 w 353"/>
                <a:gd name="T9" fmla="*/ 104 h 366"/>
              </a:gdLst>
              <a:ahLst/>
              <a:cxnLst>
                <a:cxn ang="0">
                  <a:pos x="T0" y="T1"/>
                </a:cxn>
                <a:cxn ang="0">
                  <a:pos x="T2" y="T3"/>
                </a:cxn>
                <a:cxn ang="0">
                  <a:pos x="T4" y="T5"/>
                </a:cxn>
                <a:cxn ang="0">
                  <a:pos x="T6" y="T7"/>
                </a:cxn>
                <a:cxn ang="0">
                  <a:pos x="T8" y="T9"/>
                </a:cxn>
              </a:cxnLst>
              <a:rect l="0" t="0" r="r" b="b"/>
              <a:pathLst>
                <a:path w="353" h="366">
                  <a:moveTo>
                    <a:pt x="276" y="104"/>
                  </a:moveTo>
                  <a:cubicBezTo>
                    <a:pt x="353" y="188"/>
                    <a:pt x="280" y="301"/>
                    <a:pt x="280" y="301"/>
                  </a:cubicBezTo>
                  <a:cubicBezTo>
                    <a:pt x="280" y="301"/>
                    <a:pt x="161" y="366"/>
                    <a:pt x="84" y="283"/>
                  </a:cubicBezTo>
                  <a:cubicBezTo>
                    <a:pt x="6" y="199"/>
                    <a:pt x="0" y="0"/>
                    <a:pt x="0" y="0"/>
                  </a:cubicBezTo>
                  <a:cubicBezTo>
                    <a:pt x="0" y="0"/>
                    <a:pt x="198" y="21"/>
                    <a:pt x="276" y="104"/>
                  </a:cubicBezTo>
                  <a:close/>
                </a:path>
              </a:pathLst>
            </a:custGeom>
            <a:solidFill>
              <a:srgbClr val="98C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9"/>
            <p:cNvSpPr>
              <a:spLocks/>
            </p:cNvSpPr>
            <p:nvPr userDrawn="1"/>
          </p:nvSpPr>
          <p:spPr bwMode="auto">
            <a:xfrm>
              <a:off x="3625140" y="3479753"/>
              <a:ext cx="591995" cy="636330"/>
            </a:xfrm>
            <a:custGeom>
              <a:avLst/>
              <a:gdLst>
                <a:gd name="T0" fmla="*/ 0 w 224"/>
                <a:gd name="T1" fmla="*/ 0 h 241"/>
                <a:gd name="T2" fmla="*/ 65 w 224"/>
                <a:gd name="T3" fmla="*/ 52 h 241"/>
                <a:gd name="T4" fmla="*/ 96 w 224"/>
                <a:gd name="T5" fmla="*/ 80 h 241"/>
                <a:gd name="T6" fmla="*/ 126 w 224"/>
                <a:gd name="T7" fmla="*/ 109 h 241"/>
                <a:gd name="T8" fmla="*/ 154 w 224"/>
                <a:gd name="T9" fmla="*/ 139 h 241"/>
                <a:gd name="T10" fmla="*/ 181 w 224"/>
                <a:gd name="T11" fmla="*/ 171 h 241"/>
                <a:gd name="T12" fmla="*/ 205 w 224"/>
                <a:gd name="T13" fmla="*/ 205 h 241"/>
                <a:gd name="T14" fmla="*/ 224 w 224"/>
                <a:gd name="T15" fmla="*/ 241 h 241"/>
                <a:gd name="T16" fmla="*/ 201 w 224"/>
                <a:gd name="T17" fmla="*/ 207 h 241"/>
                <a:gd name="T18" fmla="*/ 175 w 224"/>
                <a:gd name="T19" fmla="*/ 175 h 241"/>
                <a:gd name="T20" fmla="*/ 148 w 224"/>
                <a:gd name="T21" fmla="*/ 145 h 241"/>
                <a:gd name="T22" fmla="*/ 119 w 224"/>
                <a:gd name="T23" fmla="*/ 115 h 241"/>
                <a:gd name="T24" fmla="*/ 90 w 224"/>
                <a:gd name="T25" fmla="*/ 86 h 241"/>
                <a:gd name="T26" fmla="*/ 60 w 224"/>
                <a:gd name="T27" fmla="*/ 57 h 241"/>
                <a:gd name="T28" fmla="*/ 0 w 224"/>
                <a:gd name="T2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41">
                  <a:moveTo>
                    <a:pt x="0" y="0"/>
                  </a:moveTo>
                  <a:cubicBezTo>
                    <a:pt x="23" y="17"/>
                    <a:pt x="44" y="34"/>
                    <a:pt x="65" y="52"/>
                  </a:cubicBezTo>
                  <a:cubicBezTo>
                    <a:pt x="76" y="61"/>
                    <a:pt x="86" y="70"/>
                    <a:pt x="96" y="80"/>
                  </a:cubicBezTo>
                  <a:cubicBezTo>
                    <a:pt x="106" y="89"/>
                    <a:pt x="116" y="99"/>
                    <a:pt x="126" y="109"/>
                  </a:cubicBezTo>
                  <a:cubicBezTo>
                    <a:pt x="135" y="118"/>
                    <a:pt x="145" y="128"/>
                    <a:pt x="154" y="139"/>
                  </a:cubicBezTo>
                  <a:cubicBezTo>
                    <a:pt x="163" y="149"/>
                    <a:pt x="172" y="160"/>
                    <a:pt x="181" y="171"/>
                  </a:cubicBezTo>
                  <a:cubicBezTo>
                    <a:pt x="189" y="181"/>
                    <a:pt x="197" y="193"/>
                    <a:pt x="205" y="205"/>
                  </a:cubicBezTo>
                  <a:cubicBezTo>
                    <a:pt x="212" y="216"/>
                    <a:pt x="219" y="228"/>
                    <a:pt x="224" y="241"/>
                  </a:cubicBezTo>
                  <a:cubicBezTo>
                    <a:pt x="217" y="229"/>
                    <a:pt x="209" y="218"/>
                    <a:pt x="201" y="207"/>
                  </a:cubicBezTo>
                  <a:cubicBezTo>
                    <a:pt x="193" y="196"/>
                    <a:pt x="184" y="185"/>
                    <a:pt x="175" y="175"/>
                  </a:cubicBezTo>
                  <a:cubicBezTo>
                    <a:pt x="166" y="165"/>
                    <a:pt x="157" y="154"/>
                    <a:pt x="148" y="145"/>
                  </a:cubicBezTo>
                  <a:cubicBezTo>
                    <a:pt x="138" y="135"/>
                    <a:pt x="129" y="125"/>
                    <a:pt x="119" y="115"/>
                  </a:cubicBezTo>
                  <a:cubicBezTo>
                    <a:pt x="110" y="105"/>
                    <a:pt x="100" y="95"/>
                    <a:pt x="90" y="86"/>
                  </a:cubicBezTo>
                  <a:cubicBezTo>
                    <a:pt x="80" y="76"/>
                    <a:pt x="70" y="67"/>
                    <a:pt x="60" y="57"/>
                  </a:cubicBezTo>
                  <a:lnTo>
                    <a:pt x="0" y="0"/>
                  </a:lnTo>
                  <a:close/>
                </a:path>
              </a:pathLst>
            </a:custGeom>
            <a:solidFill>
              <a:srgbClr val="7EB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nvGrpSpPr>
            <p:cNvPr id="2" name="Group 1"/>
            <p:cNvGrpSpPr/>
            <p:nvPr userDrawn="1"/>
          </p:nvGrpSpPr>
          <p:grpSpPr>
            <a:xfrm>
              <a:off x="4185680" y="2712251"/>
              <a:ext cx="813990" cy="236654"/>
              <a:chOff x="4248431" y="2730797"/>
              <a:chExt cx="688488" cy="200166"/>
            </a:xfrm>
          </p:grpSpPr>
          <p:sp>
            <p:nvSpPr>
              <p:cNvPr id="28" name="Freeform 11"/>
              <p:cNvSpPr>
                <a:spLocks/>
              </p:cNvSpPr>
              <p:nvPr userDrawn="1"/>
            </p:nvSpPr>
            <p:spPr bwMode="auto">
              <a:xfrm>
                <a:off x="4592675" y="2854030"/>
                <a:ext cx="344244" cy="76933"/>
              </a:xfrm>
              <a:custGeom>
                <a:avLst/>
                <a:gdLst>
                  <a:gd name="T0" fmla="*/ 130 w 130"/>
                  <a:gd name="T1" fmla="*/ 14 h 29"/>
                  <a:gd name="T2" fmla="*/ 115 w 130"/>
                  <a:gd name="T3" fmla="*/ 29 h 29"/>
                  <a:gd name="T4" fmla="*/ 0 w 130"/>
                  <a:gd name="T5" fmla="*/ 29 h 29"/>
                  <a:gd name="T6" fmla="*/ 0 w 130"/>
                  <a:gd name="T7" fmla="*/ 0 h 29"/>
                  <a:gd name="T8" fmla="*/ 115 w 130"/>
                  <a:gd name="T9" fmla="*/ 0 h 29"/>
                  <a:gd name="T10" fmla="*/ 130 w 130"/>
                  <a:gd name="T11" fmla="*/ 14 h 29"/>
                </a:gdLst>
                <a:ahLst/>
                <a:cxnLst>
                  <a:cxn ang="0">
                    <a:pos x="T0" y="T1"/>
                  </a:cxn>
                  <a:cxn ang="0">
                    <a:pos x="T2" y="T3"/>
                  </a:cxn>
                  <a:cxn ang="0">
                    <a:pos x="T4" y="T5"/>
                  </a:cxn>
                  <a:cxn ang="0">
                    <a:pos x="T6" y="T7"/>
                  </a:cxn>
                  <a:cxn ang="0">
                    <a:pos x="T8" y="T9"/>
                  </a:cxn>
                  <a:cxn ang="0">
                    <a:pos x="T10" y="T11"/>
                  </a:cxn>
                </a:cxnLst>
                <a:rect l="0" t="0" r="r" b="b"/>
                <a:pathLst>
                  <a:path w="130" h="29">
                    <a:moveTo>
                      <a:pt x="130" y="14"/>
                    </a:moveTo>
                    <a:cubicBezTo>
                      <a:pt x="130" y="22"/>
                      <a:pt x="123" y="29"/>
                      <a:pt x="115" y="29"/>
                    </a:cubicBezTo>
                    <a:cubicBezTo>
                      <a:pt x="0" y="29"/>
                      <a:pt x="0" y="29"/>
                      <a:pt x="0" y="29"/>
                    </a:cubicBezTo>
                    <a:cubicBezTo>
                      <a:pt x="0" y="0"/>
                      <a:pt x="0" y="0"/>
                      <a:pt x="0" y="0"/>
                    </a:cubicBezTo>
                    <a:cubicBezTo>
                      <a:pt x="115" y="0"/>
                      <a:pt x="115" y="0"/>
                      <a:pt x="115" y="0"/>
                    </a:cubicBezTo>
                    <a:cubicBezTo>
                      <a:pt x="123" y="0"/>
                      <a:pt x="130" y="7"/>
                      <a:pt x="130" y="14"/>
                    </a:cubicBezTo>
                    <a:close/>
                  </a:path>
                </a:pathLst>
              </a:custGeom>
              <a:solidFill>
                <a:srgbClr val="7EB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2"/>
              <p:cNvSpPr>
                <a:spLocks/>
              </p:cNvSpPr>
              <p:nvPr userDrawn="1"/>
            </p:nvSpPr>
            <p:spPr bwMode="auto">
              <a:xfrm>
                <a:off x="4248431" y="2854023"/>
                <a:ext cx="344244" cy="76933"/>
              </a:xfrm>
              <a:custGeom>
                <a:avLst/>
                <a:gdLst>
                  <a:gd name="T0" fmla="*/ 130 w 130"/>
                  <a:gd name="T1" fmla="*/ 0 h 29"/>
                  <a:gd name="T2" fmla="*/ 130 w 130"/>
                  <a:gd name="T3" fmla="*/ 29 h 29"/>
                  <a:gd name="T4" fmla="*/ 14 w 130"/>
                  <a:gd name="T5" fmla="*/ 29 h 29"/>
                  <a:gd name="T6" fmla="*/ 0 w 130"/>
                  <a:gd name="T7" fmla="*/ 14 h 29"/>
                  <a:gd name="T8" fmla="*/ 4 w 130"/>
                  <a:gd name="T9" fmla="*/ 4 h 29"/>
                  <a:gd name="T10" fmla="*/ 14 w 130"/>
                  <a:gd name="T11" fmla="*/ 0 h 29"/>
                  <a:gd name="T12" fmla="*/ 130 w 130"/>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30" h="29">
                    <a:moveTo>
                      <a:pt x="130" y="0"/>
                    </a:moveTo>
                    <a:cubicBezTo>
                      <a:pt x="130" y="29"/>
                      <a:pt x="130" y="29"/>
                      <a:pt x="130" y="29"/>
                    </a:cubicBezTo>
                    <a:cubicBezTo>
                      <a:pt x="14" y="29"/>
                      <a:pt x="14" y="29"/>
                      <a:pt x="14" y="29"/>
                    </a:cubicBezTo>
                    <a:cubicBezTo>
                      <a:pt x="6" y="29"/>
                      <a:pt x="0" y="22"/>
                      <a:pt x="0" y="14"/>
                    </a:cubicBezTo>
                    <a:cubicBezTo>
                      <a:pt x="0" y="10"/>
                      <a:pt x="2" y="7"/>
                      <a:pt x="4" y="4"/>
                    </a:cubicBezTo>
                    <a:cubicBezTo>
                      <a:pt x="7" y="2"/>
                      <a:pt x="10" y="0"/>
                      <a:pt x="14" y="0"/>
                    </a:cubicBezTo>
                    <a:lnTo>
                      <a:pt x="130" y="0"/>
                    </a:lnTo>
                    <a:close/>
                  </a:path>
                </a:pathLst>
              </a:custGeom>
              <a:solidFill>
                <a:srgbClr val="86C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3"/>
              <p:cNvSpPr>
                <a:spLocks/>
              </p:cNvSpPr>
              <p:nvPr userDrawn="1"/>
            </p:nvSpPr>
            <p:spPr bwMode="auto">
              <a:xfrm>
                <a:off x="4592675" y="2730797"/>
                <a:ext cx="344244" cy="75629"/>
              </a:xfrm>
              <a:custGeom>
                <a:avLst/>
                <a:gdLst>
                  <a:gd name="T0" fmla="*/ 130 w 130"/>
                  <a:gd name="T1" fmla="*/ 14 h 29"/>
                  <a:gd name="T2" fmla="*/ 115 w 130"/>
                  <a:gd name="T3" fmla="*/ 29 h 29"/>
                  <a:gd name="T4" fmla="*/ 0 w 130"/>
                  <a:gd name="T5" fmla="*/ 29 h 29"/>
                  <a:gd name="T6" fmla="*/ 0 w 130"/>
                  <a:gd name="T7" fmla="*/ 0 h 29"/>
                  <a:gd name="T8" fmla="*/ 115 w 130"/>
                  <a:gd name="T9" fmla="*/ 0 h 29"/>
                  <a:gd name="T10" fmla="*/ 130 w 130"/>
                  <a:gd name="T11" fmla="*/ 14 h 29"/>
                </a:gdLst>
                <a:ahLst/>
                <a:cxnLst>
                  <a:cxn ang="0">
                    <a:pos x="T0" y="T1"/>
                  </a:cxn>
                  <a:cxn ang="0">
                    <a:pos x="T2" y="T3"/>
                  </a:cxn>
                  <a:cxn ang="0">
                    <a:pos x="T4" y="T5"/>
                  </a:cxn>
                  <a:cxn ang="0">
                    <a:pos x="T6" y="T7"/>
                  </a:cxn>
                  <a:cxn ang="0">
                    <a:pos x="T8" y="T9"/>
                  </a:cxn>
                  <a:cxn ang="0">
                    <a:pos x="T10" y="T11"/>
                  </a:cxn>
                </a:cxnLst>
                <a:rect l="0" t="0" r="r" b="b"/>
                <a:pathLst>
                  <a:path w="130" h="29">
                    <a:moveTo>
                      <a:pt x="130" y="14"/>
                    </a:moveTo>
                    <a:cubicBezTo>
                      <a:pt x="130" y="22"/>
                      <a:pt x="123" y="29"/>
                      <a:pt x="115" y="29"/>
                    </a:cubicBezTo>
                    <a:cubicBezTo>
                      <a:pt x="0" y="29"/>
                      <a:pt x="0" y="29"/>
                      <a:pt x="0" y="29"/>
                    </a:cubicBezTo>
                    <a:cubicBezTo>
                      <a:pt x="0" y="0"/>
                      <a:pt x="0" y="0"/>
                      <a:pt x="0" y="0"/>
                    </a:cubicBezTo>
                    <a:cubicBezTo>
                      <a:pt x="115" y="0"/>
                      <a:pt x="115" y="0"/>
                      <a:pt x="115" y="0"/>
                    </a:cubicBezTo>
                    <a:cubicBezTo>
                      <a:pt x="123" y="0"/>
                      <a:pt x="130" y="6"/>
                      <a:pt x="130" y="14"/>
                    </a:cubicBezTo>
                    <a:close/>
                  </a:path>
                </a:pathLst>
              </a:custGeom>
              <a:solidFill>
                <a:srgbClr val="7EB2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4"/>
              <p:cNvSpPr>
                <a:spLocks/>
              </p:cNvSpPr>
              <p:nvPr userDrawn="1"/>
            </p:nvSpPr>
            <p:spPr bwMode="auto">
              <a:xfrm>
                <a:off x="4248431" y="2730803"/>
                <a:ext cx="344244" cy="75629"/>
              </a:xfrm>
              <a:custGeom>
                <a:avLst/>
                <a:gdLst>
                  <a:gd name="T0" fmla="*/ 130 w 130"/>
                  <a:gd name="T1" fmla="*/ 0 h 29"/>
                  <a:gd name="T2" fmla="*/ 130 w 130"/>
                  <a:gd name="T3" fmla="*/ 29 h 29"/>
                  <a:gd name="T4" fmla="*/ 14 w 130"/>
                  <a:gd name="T5" fmla="*/ 29 h 29"/>
                  <a:gd name="T6" fmla="*/ 0 w 130"/>
                  <a:gd name="T7" fmla="*/ 14 h 29"/>
                  <a:gd name="T8" fmla="*/ 4 w 130"/>
                  <a:gd name="T9" fmla="*/ 4 h 29"/>
                  <a:gd name="T10" fmla="*/ 14 w 130"/>
                  <a:gd name="T11" fmla="*/ 0 h 29"/>
                  <a:gd name="T12" fmla="*/ 130 w 130"/>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30" h="29">
                    <a:moveTo>
                      <a:pt x="130" y="0"/>
                    </a:moveTo>
                    <a:cubicBezTo>
                      <a:pt x="130" y="29"/>
                      <a:pt x="130" y="29"/>
                      <a:pt x="130" y="29"/>
                    </a:cubicBezTo>
                    <a:cubicBezTo>
                      <a:pt x="14" y="29"/>
                      <a:pt x="14" y="29"/>
                      <a:pt x="14" y="29"/>
                    </a:cubicBezTo>
                    <a:cubicBezTo>
                      <a:pt x="6" y="29"/>
                      <a:pt x="0" y="22"/>
                      <a:pt x="0" y="14"/>
                    </a:cubicBezTo>
                    <a:cubicBezTo>
                      <a:pt x="0" y="10"/>
                      <a:pt x="2" y="7"/>
                      <a:pt x="4" y="4"/>
                    </a:cubicBezTo>
                    <a:cubicBezTo>
                      <a:pt x="7" y="2"/>
                      <a:pt x="10" y="0"/>
                      <a:pt x="14" y="0"/>
                    </a:cubicBezTo>
                    <a:lnTo>
                      <a:pt x="130" y="0"/>
                    </a:lnTo>
                    <a:close/>
                  </a:path>
                </a:pathLst>
              </a:custGeom>
              <a:solidFill>
                <a:srgbClr val="86C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grpSp>
    </p:spTree>
    <p:extLst>
      <p:ext uri="{BB962C8B-B14F-4D97-AF65-F5344CB8AC3E}">
        <p14:creationId xmlns:p14="http://schemas.microsoft.com/office/powerpoint/2010/main" val="43384746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1000"/>
                                        <p:tgtEl>
                                          <p:spTgt spid="64">
                                            <p:txEl>
                                              <p:pRg st="0" end="0"/>
                                            </p:txEl>
                                          </p:spTgt>
                                        </p:tgtEl>
                                      </p:cBhvr>
                                    </p:animEffect>
                                    <p:anim calcmode="lin" valueType="num">
                                      <p:cBhvr>
                                        <p:cTn id="8"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Effect transition="in" filter="fade">
                                      <p:cBhvr>
                                        <p:cTn id="12" dur="1000"/>
                                        <p:tgtEl>
                                          <p:spTgt spid="65">
                                            <p:txEl>
                                              <p:pRg st="0" end="0"/>
                                            </p:txEl>
                                          </p:spTgt>
                                        </p:tgtEl>
                                      </p:cBhvr>
                                    </p:animEffect>
                                    <p:anim calcmode="lin" valueType="num">
                                      <p:cBhvr>
                                        <p:cTn id="13"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fade">
                                      <p:cBhvr>
                                        <p:cTn id="17" dur="1000"/>
                                        <p:tgtEl>
                                          <p:spTgt spid="66">
                                            <p:txEl>
                                              <p:pRg st="0" end="0"/>
                                            </p:txEl>
                                          </p:spTgt>
                                        </p:tgtEl>
                                      </p:cBhvr>
                                    </p:animEffect>
                                    <p:anim calcmode="lin" valueType="num">
                                      <p:cBhvr>
                                        <p:cTn id="18"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fade">
                                      <p:cBhvr>
                                        <p:cTn id="22" dur="1000"/>
                                        <p:tgtEl>
                                          <p:spTgt spid="67">
                                            <p:txEl>
                                              <p:pRg st="0" end="0"/>
                                            </p:txEl>
                                          </p:spTgt>
                                        </p:tgtEl>
                                      </p:cBhvr>
                                    </p:animEffect>
                                    <p:anim calcmode="lin" valueType="num">
                                      <p:cBhvr>
                                        <p:cTn id="23"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tmplLst>
          <p:tmpl lvl="1">
            <p:tnLst>
              <p:par>
                <p:cTn presetID="42" presetClass="entr" presetSubtype="0" fill="hold" nodeType="click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1000"/>
                        <p:tgtEl>
                          <p:spTgt spid="64"/>
                        </p:tgtEl>
                      </p:cBhvr>
                    </p:animEffect>
                    <p:anim calcmode="lin" valueType="num">
                      <p:cBhvr>
                        <p:cTn dur="1000" fill="hold"/>
                        <p:tgtEl>
                          <p:spTgt spid="64"/>
                        </p:tgtEl>
                        <p:attrNameLst>
                          <p:attrName>ppt_x</p:attrName>
                        </p:attrNameLst>
                      </p:cBhvr>
                      <p:tavLst>
                        <p:tav tm="0">
                          <p:val>
                            <p:strVal val="#ppt_x"/>
                          </p:val>
                        </p:tav>
                        <p:tav tm="100000">
                          <p:val>
                            <p:strVal val="#ppt_x"/>
                          </p:val>
                        </p:tav>
                      </p:tavLst>
                    </p:anim>
                    <p:anim calcmode="lin" valueType="num">
                      <p:cBhvr>
                        <p:cTn dur="100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1000"/>
                        <p:tgtEl>
                          <p:spTgt spid="65"/>
                        </p:tgtEl>
                      </p:cBhvr>
                    </p:animEffect>
                    <p:anim calcmode="lin" valueType="num">
                      <p:cBhvr>
                        <p:cTn dur="1000" fill="hold"/>
                        <p:tgtEl>
                          <p:spTgt spid="65"/>
                        </p:tgtEl>
                        <p:attrNameLst>
                          <p:attrName>ppt_x</p:attrName>
                        </p:attrNameLst>
                      </p:cBhvr>
                      <p:tavLst>
                        <p:tav tm="0">
                          <p:val>
                            <p:strVal val="#ppt_x"/>
                          </p:val>
                        </p:tav>
                        <p:tav tm="100000">
                          <p:val>
                            <p:strVal val="#ppt_x"/>
                          </p:val>
                        </p:tav>
                      </p:tavLst>
                    </p:anim>
                    <p:anim calcmode="lin" valueType="num">
                      <p:cBhvr>
                        <p:cTn dur="10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anim calcmode="lin" valueType="num">
                      <p:cBhvr>
                        <p:cTn dur="1000" fill="hold"/>
                        <p:tgtEl>
                          <p:spTgt spid="66"/>
                        </p:tgtEl>
                        <p:attrNameLst>
                          <p:attrName>ppt_x</p:attrName>
                        </p:attrNameLst>
                      </p:cBhvr>
                      <p:tavLst>
                        <p:tav tm="0">
                          <p:val>
                            <p:strVal val="#ppt_x"/>
                          </p:val>
                        </p:tav>
                        <p:tav tm="100000">
                          <p:val>
                            <p:strVal val="#ppt_x"/>
                          </p:val>
                        </p:tav>
                      </p:tavLst>
                    </p:anim>
                    <p:anim calcmode="lin" valueType="num">
                      <p:cBhvr>
                        <p:cTn dur="1000" fill="hold"/>
                        <p:tgtEl>
                          <p:spTgt spid="66"/>
                        </p:tgtEl>
                        <p:attrNameLst>
                          <p:attrName>ppt_y</p:attrName>
                        </p:attrNameLst>
                      </p:cBhvr>
                      <p:tavLst>
                        <p:tav tm="0">
                          <p:val>
                            <p:strVal val="#ppt_y+.1"/>
                          </p:val>
                        </p:tav>
                        <p:tav tm="100000">
                          <p:val>
                            <p:strVal val="#ppt_y"/>
                          </p:val>
                        </p:tav>
                      </p:tavLst>
                    </p:anim>
                  </p:childTnLst>
                </p:cTn>
              </p:par>
            </p:tnLst>
          </p:tmpl>
        </p:tmplLst>
      </p:bldP>
      <p:bldP spid="67" grpId="0" build="p">
        <p:tmplLst>
          <p:tmpl lvl="1">
            <p:tnLst>
              <p:par>
                <p:cTn presetID="42"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1000"/>
                        <p:tgtEl>
                          <p:spTgt spid="67"/>
                        </p:tgtEl>
                      </p:cBhvr>
                    </p:animEffect>
                    <p:anim calcmode="lin" valueType="num">
                      <p:cBhvr>
                        <p:cTn dur="1000" fill="hold"/>
                        <p:tgtEl>
                          <p:spTgt spid="67"/>
                        </p:tgtEl>
                        <p:attrNameLst>
                          <p:attrName>ppt_x</p:attrName>
                        </p:attrNameLst>
                      </p:cBhvr>
                      <p:tavLst>
                        <p:tav tm="0">
                          <p:val>
                            <p:strVal val="#ppt_x"/>
                          </p:val>
                        </p:tav>
                        <p:tav tm="100000">
                          <p:val>
                            <p:strVal val="#ppt_x"/>
                          </p:val>
                        </p:tav>
                      </p:tavLst>
                    </p:anim>
                    <p:anim calcmode="lin" valueType="num">
                      <p:cBhvr>
                        <p:cTn dur="1000" fill="hold"/>
                        <p:tgtEl>
                          <p:spTgt spid="6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portant Date">
    <p:spTree>
      <p:nvGrpSpPr>
        <p:cNvPr id="1" name=""/>
        <p:cNvGrpSpPr/>
        <p:nvPr/>
      </p:nvGrpSpPr>
      <p:grpSpPr>
        <a:xfrm>
          <a:off x="0" y="0"/>
          <a:ext cx="0" cy="0"/>
          <a:chOff x="0" y="0"/>
          <a:chExt cx="0" cy="0"/>
        </a:xfrm>
      </p:grpSpPr>
      <p:pic>
        <p:nvPicPr>
          <p:cNvPr id="20" name="图片 1">
            <a:extLst>
              <a:ext uri="{FF2B5EF4-FFF2-40B4-BE49-F238E27FC236}">
                <a16:creationId xmlns:a16="http://schemas.microsoft.com/office/drawing/2014/main" id="{FDB471C5-3481-234B-84CC-F94DA5136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7" y="0"/>
            <a:ext cx="12481655" cy="7019096"/>
          </a:xfrm>
          <a:prstGeom prst="rect">
            <a:avLst/>
          </a:prstGeom>
        </p:spPr>
      </p:pic>
      <p:sp>
        <p:nvSpPr>
          <p:cNvPr id="2" name="Title 1"/>
          <p:cNvSpPr>
            <a:spLocks noGrp="1"/>
          </p:cNvSpPr>
          <p:nvPr>
            <p:ph type="title" hasCustomPrompt="1"/>
          </p:nvPr>
        </p:nvSpPr>
        <p:spPr>
          <a:xfrm>
            <a:off x="609680" y="274637"/>
            <a:ext cx="10974229" cy="946117"/>
          </a:xfrm>
        </p:spPr>
        <p:txBody>
          <a:bodyPr>
            <a:normAutofit/>
          </a:bodyPr>
          <a:lstStyle>
            <a:lvl1pPr algn="l">
              <a:defRPr sz="5333" b="0" baseline="0">
                <a:solidFill>
                  <a:schemeClr val="accent6"/>
                </a:solidFill>
                <a:latin typeface="Calibri Light" panose="020F0302020204030204" pitchFamily="34" charset="0"/>
              </a:defRPr>
            </a:lvl1pPr>
          </a:lstStyle>
          <a:p>
            <a:r>
              <a:rPr lang="en-US" dirty="0"/>
              <a:t>Important Date</a:t>
            </a:r>
          </a:p>
        </p:txBody>
      </p:sp>
      <p:sp>
        <p:nvSpPr>
          <p:cNvPr id="4" name="Date Placeholder 3"/>
          <p:cNvSpPr>
            <a:spLocks noGrp="1"/>
          </p:cNvSpPr>
          <p:nvPr>
            <p:ph type="dt" sz="half" idx="10"/>
          </p:nvPr>
        </p:nvSpPr>
        <p:spPr/>
        <p:txBody>
          <a:bodyPr/>
          <a:lstStyle>
            <a:lvl1pPr>
              <a:defRPr b="0">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b="0">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a:latin typeface="Calibri Light" panose="020F0302020204030204" pitchFamily="34" charset="0"/>
              </a:defRPr>
            </a:lvl1pPr>
          </a:lstStyle>
          <a:p>
            <a:fld id="{4108E4E4-98C7-404B-BE7A-B9FEB32855D8}" type="slidenum">
              <a:rPr lang="en-US" smtClean="0"/>
              <a:pPr/>
              <a:t>‹#›</a:t>
            </a:fld>
            <a:endParaRPr lang="en-US" dirty="0"/>
          </a:p>
        </p:txBody>
      </p:sp>
      <p:sp>
        <p:nvSpPr>
          <p:cNvPr id="8" name="Text Placeholder 7"/>
          <p:cNvSpPr>
            <a:spLocks noGrp="1"/>
          </p:cNvSpPr>
          <p:nvPr>
            <p:ph type="body" sz="quarter" idx="13" hasCustomPrompt="1"/>
          </p:nvPr>
        </p:nvSpPr>
        <p:spPr>
          <a:xfrm>
            <a:off x="624499" y="1028734"/>
            <a:ext cx="10944592" cy="673033"/>
          </a:xfrm>
        </p:spPr>
        <p:txBody>
          <a:bodyPr>
            <a:normAutofit/>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3600" b="0">
                <a:solidFill>
                  <a:schemeClr val="accent5"/>
                </a:solidFill>
                <a:latin typeface="Calibri Light" panose="020F0302020204030204" pitchFamily="34" charset="0"/>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sample text. Insert your desired text here.</a:t>
            </a:r>
          </a:p>
        </p:txBody>
      </p:sp>
      <p:grpSp>
        <p:nvGrpSpPr>
          <p:cNvPr id="25" name="Group 24"/>
          <p:cNvGrpSpPr/>
          <p:nvPr userDrawn="1"/>
        </p:nvGrpSpPr>
        <p:grpSpPr>
          <a:xfrm>
            <a:off x="527451" y="1988841"/>
            <a:ext cx="3453179" cy="5480098"/>
            <a:chOff x="1247211" y="1635646"/>
            <a:chExt cx="2589547" cy="4110073"/>
          </a:xfrm>
        </p:grpSpPr>
        <p:grpSp>
          <p:nvGrpSpPr>
            <p:cNvPr id="27" name="Group 26"/>
            <p:cNvGrpSpPr/>
            <p:nvPr userDrawn="1"/>
          </p:nvGrpSpPr>
          <p:grpSpPr>
            <a:xfrm>
              <a:off x="1250132" y="1635646"/>
              <a:ext cx="2586626" cy="2743851"/>
              <a:chOff x="880496" y="1635646"/>
              <a:chExt cx="2796758" cy="2966756"/>
            </a:xfrm>
          </p:grpSpPr>
          <p:grpSp>
            <p:nvGrpSpPr>
              <p:cNvPr id="31" name="Group 4"/>
              <p:cNvGrpSpPr>
                <a:grpSpLocks noChangeAspect="1"/>
              </p:cNvGrpSpPr>
              <p:nvPr userDrawn="1"/>
            </p:nvGrpSpPr>
            <p:grpSpPr bwMode="auto">
              <a:xfrm>
                <a:off x="880496" y="1635646"/>
                <a:ext cx="2796758" cy="2966756"/>
                <a:chOff x="567" y="750"/>
                <a:chExt cx="1711" cy="1815"/>
              </a:xfrm>
              <a:effectLst/>
            </p:grpSpPr>
            <p:sp>
              <p:nvSpPr>
                <p:cNvPr id="34" name="Freeform 5"/>
                <p:cNvSpPr>
                  <a:spLocks/>
                </p:cNvSpPr>
                <p:nvPr/>
              </p:nvSpPr>
              <p:spPr bwMode="auto">
                <a:xfrm>
                  <a:off x="567" y="1429"/>
                  <a:ext cx="1711" cy="1136"/>
                </a:xfrm>
                <a:custGeom>
                  <a:avLst/>
                  <a:gdLst>
                    <a:gd name="T0" fmla="*/ 2247 w 2247"/>
                    <a:gd name="T1" fmla="*/ 0 h 1491"/>
                    <a:gd name="T2" fmla="*/ 2247 w 2247"/>
                    <a:gd name="T3" fmla="*/ 1411 h 1491"/>
                    <a:gd name="T4" fmla="*/ 2167 w 2247"/>
                    <a:gd name="T5" fmla="*/ 1491 h 1491"/>
                    <a:gd name="T6" fmla="*/ 80 w 2247"/>
                    <a:gd name="T7" fmla="*/ 1491 h 1491"/>
                    <a:gd name="T8" fmla="*/ 0 w 2247"/>
                    <a:gd name="T9" fmla="*/ 1411 h 1491"/>
                    <a:gd name="T10" fmla="*/ 0 w 2247"/>
                    <a:gd name="T11" fmla="*/ 0 h 1491"/>
                    <a:gd name="T12" fmla="*/ 2247 w 2247"/>
                    <a:gd name="T13" fmla="*/ 0 h 1491"/>
                  </a:gdLst>
                  <a:ahLst/>
                  <a:cxnLst>
                    <a:cxn ang="0">
                      <a:pos x="T0" y="T1"/>
                    </a:cxn>
                    <a:cxn ang="0">
                      <a:pos x="T2" y="T3"/>
                    </a:cxn>
                    <a:cxn ang="0">
                      <a:pos x="T4" y="T5"/>
                    </a:cxn>
                    <a:cxn ang="0">
                      <a:pos x="T6" y="T7"/>
                    </a:cxn>
                    <a:cxn ang="0">
                      <a:pos x="T8" y="T9"/>
                    </a:cxn>
                    <a:cxn ang="0">
                      <a:pos x="T10" y="T11"/>
                    </a:cxn>
                    <a:cxn ang="0">
                      <a:pos x="T12" y="T13"/>
                    </a:cxn>
                  </a:cxnLst>
                  <a:rect l="0" t="0" r="r" b="b"/>
                  <a:pathLst>
                    <a:path w="2247" h="1491">
                      <a:moveTo>
                        <a:pt x="2247" y="0"/>
                      </a:moveTo>
                      <a:cubicBezTo>
                        <a:pt x="2247" y="1411"/>
                        <a:pt x="2247" y="1411"/>
                        <a:pt x="2247" y="1411"/>
                      </a:cubicBezTo>
                      <a:cubicBezTo>
                        <a:pt x="2247" y="1455"/>
                        <a:pt x="2211" y="1491"/>
                        <a:pt x="2167" y="1491"/>
                      </a:cubicBezTo>
                      <a:cubicBezTo>
                        <a:pt x="80" y="1491"/>
                        <a:pt x="80" y="1491"/>
                        <a:pt x="80" y="1491"/>
                      </a:cubicBezTo>
                      <a:cubicBezTo>
                        <a:pt x="36" y="1491"/>
                        <a:pt x="0" y="1455"/>
                        <a:pt x="0" y="1411"/>
                      </a:cubicBezTo>
                      <a:cubicBezTo>
                        <a:pt x="0" y="0"/>
                        <a:pt x="0" y="0"/>
                        <a:pt x="0" y="0"/>
                      </a:cubicBezTo>
                      <a:lnTo>
                        <a:pt x="2247" y="0"/>
                      </a:lnTo>
                      <a:close/>
                    </a:path>
                  </a:pathLst>
                </a:custGeom>
                <a:solidFill>
                  <a:schemeClr val="accent4"/>
                </a:solidFill>
                <a:ln w="12700">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panose="02000000000000000000" pitchFamily="2" charset="0"/>
                  </a:endParaRPr>
                </a:p>
              </p:txBody>
            </p:sp>
            <p:sp>
              <p:nvSpPr>
                <p:cNvPr id="35" name="Freeform 6"/>
                <p:cNvSpPr>
                  <a:spLocks noEditPoints="1"/>
                </p:cNvSpPr>
                <p:nvPr/>
              </p:nvSpPr>
              <p:spPr bwMode="auto">
                <a:xfrm>
                  <a:off x="567" y="854"/>
                  <a:ext cx="1711" cy="575"/>
                </a:xfrm>
                <a:custGeom>
                  <a:avLst/>
                  <a:gdLst>
                    <a:gd name="T0" fmla="*/ 2167 w 2247"/>
                    <a:gd name="T1" fmla="*/ 0 h 756"/>
                    <a:gd name="T2" fmla="*/ 80 w 2247"/>
                    <a:gd name="T3" fmla="*/ 0 h 756"/>
                    <a:gd name="T4" fmla="*/ 0 w 2247"/>
                    <a:gd name="T5" fmla="*/ 80 h 756"/>
                    <a:gd name="T6" fmla="*/ 0 w 2247"/>
                    <a:gd name="T7" fmla="*/ 756 h 756"/>
                    <a:gd name="T8" fmla="*/ 2247 w 2247"/>
                    <a:gd name="T9" fmla="*/ 756 h 756"/>
                    <a:gd name="T10" fmla="*/ 2247 w 2247"/>
                    <a:gd name="T11" fmla="*/ 80 h 756"/>
                    <a:gd name="T12" fmla="*/ 2167 w 2247"/>
                    <a:gd name="T13" fmla="*/ 0 h 756"/>
                    <a:gd name="T14" fmla="*/ 542 w 2247"/>
                    <a:gd name="T15" fmla="*/ 270 h 756"/>
                    <a:gd name="T16" fmla="*/ 478 w 2247"/>
                    <a:gd name="T17" fmla="*/ 205 h 756"/>
                    <a:gd name="T18" fmla="*/ 542 w 2247"/>
                    <a:gd name="T19" fmla="*/ 141 h 756"/>
                    <a:gd name="T20" fmla="*/ 607 w 2247"/>
                    <a:gd name="T21" fmla="*/ 205 h 756"/>
                    <a:gd name="T22" fmla="*/ 542 w 2247"/>
                    <a:gd name="T23" fmla="*/ 270 h 756"/>
                    <a:gd name="T24" fmla="*/ 1688 w 2247"/>
                    <a:gd name="T25" fmla="*/ 141 h 756"/>
                    <a:gd name="T26" fmla="*/ 1752 w 2247"/>
                    <a:gd name="T27" fmla="*/ 205 h 756"/>
                    <a:gd name="T28" fmla="*/ 1688 w 2247"/>
                    <a:gd name="T29" fmla="*/ 270 h 756"/>
                    <a:gd name="T30" fmla="*/ 1624 w 2247"/>
                    <a:gd name="T31" fmla="*/ 205 h 756"/>
                    <a:gd name="T32" fmla="*/ 1688 w 2247"/>
                    <a:gd name="T33" fmla="*/ 14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47" h="756">
                      <a:moveTo>
                        <a:pt x="2167" y="0"/>
                      </a:moveTo>
                      <a:cubicBezTo>
                        <a:pt x="80" y="0"/>
                        <a:pt x="80" y="0"/>
                        <a:pt x="80" y="0"/>
                      </a:cubicBezTo>
                      <a:cubicBezTo>
                        <a:pt x="36" y="0"/>
                        <a:pt x="0" y="36"/>
                        <a:pt x="0" y="80"/>
                      </a:cubicBezTo>
                      <a:cubicBezTo>
                        <a:pt x="0" y="756"/>
                        <a:pt x="0" y="756"/>
                        <a:pt x="0" y="756"/>
                      </a:cubicBezTo>
                      <a:cubicBezTo>
                        <a:pt x="2247" y="756"/>
                        <a:pt x="2247" y="756"/>
                        <a:pt x="2247" y="756"/>
                      </a:cubicBezTo>
                      <a:cubicBezTo>
                        <a:pt x="2247" y="80"/>
                        <a:pt x="2247" y="80"/>
                        <a:pt x="2247" y="80"/>
                      </a:cubicBezTo>
                      <a:cubicBezTo>
                        <a:pt x="2247" y="36"/>
                        <a:pt x="2211" y="0"/>
                        <a:pt x="2167" y="0"/>
                      </a:cubicBezTo>
                      <a:close/>
                      <a:moveTo>
                        <a:pt x="542" y="270"/>
                      </a:moveTo>
                      <a:cubicBezTo>
                        <a:pt x="507" y="270"/>
                        <a:pt x="478" y="241"/>
                        <a:pt x="478" y="205"/>
                      </a:cubicBezTo>
                      <a:cubicBezTo>
                        <a:pt x="478" y="170"/>
                        <a:pt x="507" y="141"/>
                        <a:pt x="542" y="141"/>
                      </a:cubicBezTo>
                      <a:cubicBezTo>
                        <a:pt x="578" y="141"/>
                        <a:pt x="607" y="170"/>
                        <a:pt x="607" y="205"/>
                      </a:cubicBezTo>
                      <a:cubicBezTo>
                        <a:pt x="607" y="241"/>
                        <a:pt x="578" y="270"/>
                        <a:pt x="542" y="270"/>
                      </a:cubicBezTo>
                      <a:close/>
                      <a:moveTo>
                        <a:pt x="1688" y="141"/>
                      </a:moveTo>
                      <a:cubicBezTo>
                        <a:pt x="1724" y="141"/>
                        <a:pt x="1752" y="170"/>
                        <a:pt x="1752" y="205"/>
                      </a:cubicBezTo>
                      <a:cubicBezTo>
                        <a:pt x="1752" y="241"/>
                        <a:pt x="1724" y="270"/>
                        <a:pt x="1688" y="270"/>
                      </a:cubicBezTo>
                      <a:cubicBezTo>
                        <a:pt x="1653" y="270"/>
                        <a:pt x="1624" y="241"/>
                        <a:pt x="1624" y="205"/>
                      </a:cubicBezTo>
                      <a:cubicBezTo>
                        <a:pt x="1624" y="170"/>
                        <a:pt x="1653" y="141"/>
                        <a:pt x="1688" y="141"/>
                      </a:cubicBezTo>
                      <a:close/>
                    </a:path>
                  </a:pathLst>
                </a:custGeom>
                <a:solidFill>
                  <a:schemeClr val="accent1">
                    <a:lumMod val="75000"/>
                  </a:schemeClr>
                </a:solidFill>
                <a:ln w="12700">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panose="02000000000000000000" pitchFamily="2" charset="0"/>
                  </a:endParaRPr>
                </a:p>
              </p:txBody>
            </p:sp>
            <p:sp>
              <p:nvSpPr>
                <p:cNvPr id="37" name="Freeform 7"/>
                <p:cNvSpPr>
                  <a:spLocks/>
                </p:cNvSpPr>
                <p:nvPr/>
              </p:nvSpPr>
              <p:spPr bwMode="auto">
                <a:xfrm>
                  <a:off x="956" y="750"/>
                  <a:ext cx="46" cy="280"/>
                </a:xfrm>
                <a:custGeom>
                  <a:avLst/>
                  <a:gdLst>
                    <a:gd name="T0" fmla="*/ 60 w 60"/>
                    <a:gd name="T1" fmla="*/ 338 h 368"/>
                    <a:gd name="T2" fmla="*/ 30 w 60"/>
                    <a:gd name="T3" fmla="*/ 368 h 368"/>
                    <a:gd name="T4" fmla="*/ 30 w 60"/>
                    <a:gd name="T5" fmla="*/ 368 h 368"/>
                    <a:gd name="T6" fmla="*/ 0 w 60"/>
                    <a:gd name="T7" fmla="*/ 338 h 368"/>
                    <a:gd name="T8" fmla="*/ 0 w 60"/>
                    <a:gd name="T9" fmla="*/ 30 h 368"/>
                    <a:gd name="T10" fmla="*/ 30 w 60"/>
                    <a:gd name="T11" fmla="*/ 0 h 368"/>
                    <a:gd name="T12" fmla="*/ 30 w 60"/>
                    <a:gd name="T13" fmla="*/ 0 h 368"/>
                    <a:gd name="T14" fmla="*/ 60 w 60"/>
                    <a:gd name="T15" fmla="*/ 30 h 368"/>
                    <a:gd name="T16" fmla="*/ 60 w 60"/>
                    <a:gd name="T17" fmla="*/ 33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8">
                      <a:moveTo>
                        <a:pt x="60" y="338"/>
                      </a:moveTo>
                      <a:cubicBezTo>
                        <a:pt x="60" y="355"/>
                        <a:pt x="47" y="368"/>
                        <a:pt x="30" y="368"/>
                      </a:cubicBezTo>
                      <a:cubicBezTo>
                        <a:pt x="30" y="368"/>
                        <a:pt x="30" y="368"/>
                        <a:pt x="30" y="368"/>
                      </a:cubicBezTo>
                      <a:cubicBezTo>
                        <a:pt x="13" y="368"/>
                        <a:pt x="0" y="355"/>
                        <a:pt x="0" y="338"/>
                      </a:cubicBezTo>
                      <a:cubicBezTo>
                        <a:pt x="0" y="30"/>
                        <a:pt x="0" y="30"/>
                        <a:pt x="0" y="30"/>
                      </a:cubicBezTo>
                      <a:cubicBezTo>
                        <a:pt x="0" y="13"/>
                        <a:pt x="13" y="0"/>
                        <a:pt x="30" y="0"/>
                      </a:cubicBezTo>
                      <a:cubicBezTo>
                        <a:pt x="30" y="0"/>
                        <a:pt x="30" y="0"/>
                        <a:pt x="30" y="0"/>
                      </a:cubicBezTo>
                      <a:cubicBezTo>
                        <a:pt x="47" y="0"/>
                        <a:pt x="60" y="13"/>
                        <a:pt x="60" y="30"/>
                      </a:cubicBezTo>
                      <a:lnTo>
                        <a:pt x="60" y="338"/>
                      </a:lnTo>
                      <a:close/>
                    </a:path>
                  </a:pathLst>
                </a:custGeom>
                <a:gradFill flip="none" rotWithShape="1">
                  <a:gsLst>
                    <a:gs pos="51000">
                      <a:srgbClr val="CFCFCF"/>
                    </a:gs>
                    <a:gs pos="22000">
                      <a:schemeClr val="bg1">
                        <a:lumMod val="85000"/>
                      </a:schemeClr>
                    </a:gs>
                    <a:gs pos="82000">
                      <a:schemeClr val="bg1">
                        <a:lumMod val="95000"/>
                      </a:schemeClr>
                    </a:gs>
                    <a:gs pos="0">
                      <a:schemeClr val="bg1">
                        <a:lumMod val="65000"/>
                      </a:schemeClr>
                    </a:gs>
                    <a:gs pos="100000">
                      <a:srgbClr val="E0E0E0">
                        <a:shade val="100000"/>
                        <a:satMod val="115000"/>
                      </a:srgbClr>
                    </a:gs>
                  </a:gsLst>
                  <a:lin ang="0" scaled="0"/>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panose="02000000000000000000" pitchFamily="2" charset="0"/>
                  </a:endParaRPr>
                </a:p>
              </p:txBody>
            </p:sp>
            <p:sp>
              <p:nvSpPr>
                <p:cNvPr id="38" name="Freeform 8"/>
                <p:cNvSpPr>
                  <a:spLocks/>
                </p:cNvSpPr>
                <p:nvPr/>
              </p:nvSpPr>
              <p:spPr bwMode="auto">
                <a:xfrm>
                  <a:off x="1830" y="750"/>
                  <a:ext cx="46" cy="280"/>
                </a:xfrm>
                <a:custGeom>
                  <a:avLst/>
                  <a:gdLst>
                    <a:gd name="T0" fmla="*/ 60 w 60"/>
                    <a:gd name="T1" fmla="*/ 338 h 368"/>
                    <a:gd name="T2" fmla="*/ 30 w 60"/>
                    <a:gd name="T3" fmla="*/ 368 h 368"/>
                    <a:gd name="T4" fmla="*/ 30 w 60"/>
                    <a:gd name="T5" fmla="*/ 368 h 368"/>
                    <a:gd name="T6" fmla="*/ 0 w 60"/>
                    <a:gd name="T7" fmla="*/ 338 h 368"/>
                    <a:gd name="T8" fmla="*/ 0 w 60"/>
                    <a:gd name="T9" fmla="*/ 30 h 368"/>
                    <a:gd name="T10" fmla="*/ 30 w 60"/>
                    <a:gd name="T11" fmla="*/ 0 h 368"/>
                    <a:gd name="T12" fmla="*/ 30 w 60"/>
                    <a:gd name="T13" fmla="*/ 0 h 368"/>
                    <a:gd name="T14" fmla="*/ 60 w 60"/>
                    <a:gd name="T15" fmla="*/ 30 h 368"/>
                    <a:gd name="T16" fmla="*/ 60 w 60"/>
                    <a:gd name="T17" fmla="*/ 33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68">
                      <a:moveTo>
                        <a:pt x="60" y="338"/>
                      </a:moveTo>
                      <a:cubicBezTo>
                        <a:pt x="60" y="355"/>
                        <a:pt x="47" y="368"/>
                        <a:pt x="30" y="368"/>
                      </a:cubicBezTo>
                      <a:cubicBezTo>
                        <a:pt x="30" y="368"/>
                        <a:pt x="30" y="368"/>
                        <a:pt x="30" y="368"/>
                      </a:cubicBezTo>
                      <a:cubicBezTo>
                        <a:pt x="13" y="368"/>
                        <a:pt x="0" y="355"/>
                        <a:pt x="0" y="338"/>
                      </a:cubicBezTo>
                      <a:cubicBezTo>
                        <a:pt x="0" y="30"/>
                        <a:pt x="0" y="30"/>
                        <a:pt x="0" y="30"/>
                      </a:cubicBezTo>
                      <a:cubicBezTo>
                        <a:pt x="0" y="13"/>
                        <a:pt x="13" y="0"/>
                        <a:pt x="30" y="0"/>
                      </a:cubicBezTo>
                      <a:cubicBezTo>
                        <a:pt x="30" y="0"/>
                        <a:pt x="30" y="0"/>
                        <a:pt x="30" y="0"/>
                      </a:cubicBezTo>
                      <a:cubicBezTo>
                        <a:pt x="47" y="0"/>
                        <a:pt x="60" y="13"/>
                        <a:pt x="60" y="30"/>
                      </a:cubicBezTo>
                      <a:lnTo>
                        <a:pt x="60" y="338"/>
                      </a:lnTo>
                      <a:close/>
                    </a:path>
                  </a:pathLst>
                </a:custGeom>
                <a:gradFill>
                  <a:gsLst>
                    <a:gs pos="51000">
                      <a:srgbClr val="CFCFCF"/>
                    </a:gs>
                    <a:gs pos="22000">
                      <a:schemeClr val="bg1">
                        <a:lumMod val="85000"/>
                      </a:schemeClr>
                    </a:gs>
                    <a:gs pos="82000">
                      <a:schemeClr val="bg1">
                        <a:lumMod val="95000"/>
                      </a:schemeClr>
                    </a:gs>
                    <a:gs pos="0">
                      <a:schemeClr val="bg1">
                        <a:lumMod val="65000"/>
                      </a:schemeClr>
                    </a:gs>
                    <a:gs pos="100000">
                      <a:srgbClr val="E0E0E0">
                        <a:shade val="100000"/>
                        <a:satMod val="115000"/>
                      </a:srgbClr>
                    </a:gs>
                  </a:gsLst>
                  <a:lin ang="0" scaled="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panose="02000000000000000000" pitchFamily="2" charset="0"/>
                  </a:endParaRPr>
                </a:p>
              </p:txBody>
            </p:sp>
          </p:grpSp>
          <p:sp>
            <p:nvSpPr>
              <p:cNvPr id="33" name="TextBox 32"/>
              <p:cNvSpPr txBox="1"/>
              <p:nvPr/>
            </p:nvSpPr>
            <p:spPr>
              <a:xfrm>
                <a:off x="966620" y="2169928"/>
                <a:ext cx="2624511" cy="607376"/>
              </a:xfrm>
              <a:prstGeom prst="rect">
                <a:avLst/>
              </a:prstGeom>
              <a:noFill/>
            </p:spPr>
            <p:txBody>
              <a:bodyPr wrap="square" rtlCol="0">
                <a:spAutoFit/>
              </a:bodyPr>
              <a:lstStyle/>
              <a:p>
                <a:pPr algn="ctr"/>
                <a:r>
                  <a:rPr lang="fr-CA" sz="4267" b="1" dirty="0">
                    <a:solidFill>
                      <a:schemeClr val="bg1"/>
                    </a:solidFill>
                    <a:latin typeface="Calibri Light" panose="020F0302020204030204" pitchFamily="34" charset="0"/>
                    <a:ea typeface="Roboto" panose="02000000000000000000" pitchFamily="2" charset="0"/>
                  </a:rPr>
                  <a:t>DEADLINE</a:t>
                </a:r>
                <a:endParaRPr lang="en-US" sz="4267" b="1" dirty="0">
                  <a:solidFill>
                    <a:schemeClr val="bg1"/>
                  </a:solidFill>
                  <a:latin typeface="Calibri Light" panose="020F0302020204030204" pitchFamily="34" charset="0"/>
                  <a:ea typeface="Roboto" panose="02000000000000000000" pitchFamily="2" charset="0"/>
                </a:endParaRPr>
              </a:p>
            </p:txBody>
          </p:sp>
        </p:grpSp>
        <p:sp>
          <p:nvSpPr>
            <p:cNvPr id="28" name="TextBox 27"/>
            <p:cNvSpPr txBox="1"/>
            <p:nvPr userDrawn="1"/>
          </p:nvSpPr>
          <p:spPr>
            <a:xfrm>
              <a:off x="1329785" y="2721814"/>
              <a:ext cx="2427320" cy="3023905"/>
            </a:xfrm>
            <a:prstGeom prst="rect">
              <a:avLst/>
            </a:prstGeom>
            <a:noFill/>
            <a:effectLst/>
          </p:spPr>
          <p:txBody>
            <a:bodyPr wrap="square" rtlCol="0">
              <a:spAutoFit/>
            </a:bodyPr>
            <a:lstStyle/>
            <a:p>
              <a:pPr algn="ctr"/>
              <a:r>
                <a:rPr lang="fr-CA" sz="12800" b="1" dirty="0">
                  <a:solidFill>
                    <a:schemeClr val="bg1"/>
                  </a:solidFill>
                  <a:latin typeface="Calibri Light" panose="020F0302020204030204" pitchFamily="34" charset="0"/>
                  <a:ea typeface="Roboto" panose="02000000000000000000" pitchFamily="2" charset="0"/>
                </a:rPr>
                <a:t>27-4</a:t>
              </a:r>
              <a:endParaRPr lang="en-US" sz="12800" b="1" dirty="0">
                <a:solidFill>
                  <a:schemeClr val="bg1"/>
                </a:solidFill>
                <a:latin typeface="Calibri Light" panose="020F0302020204030204" pitchFamily="34" charset="0"/>
                <a:ea typeface="Roboto" panose="02000000000000000000" pitchFamily="2" charset="0"/>
              </a:endParaRPr>
            </a:p>
          </p:txBody>
        </p:sp>
        <p:sp>
          <p:nvSpPr>
            <p:cNvPr id="29" name="Freeform 5"/>
            <p:cNvSpPr>
              <a:spLocks/>
            </p:cNvSpPr>
            <p:nvPr userDrawn="1"/>
          </p:nvSpPr>
          <p:spPr bwMode="auto">
            <a:xfrm flipH="1">
              <a:off x="1247211" y="2662134"/>
              <a:ext cx="1296234" cy="1717363"/>
            </a:xfrm>
            <a:custGeom>
              <a:avLst/>
              <a:gdLst/>
              <a:ahLst/>
              <a:cxnLst/>
              <a:rect l="l" t="t" r="r" b="b"/>
              <a:pathLst>
                <a:path w="1296234" h="1717363">
                  <a:moveTo>
                    <a:pt x="0" y="0"/>
                  </a:moveTo>
                  <a:lnTo>
                    <a:pt x="1296234" y="0"/>
                  </a:lnTo>
                  <a:cubicBezTo>
                    <a:pt x="1296234" y="1625218"/>
                    <a:pt x="1296234" y="1625218"/>
                    <a:pt x="1296234" y="1625218"/>
                  </a:cubicBezTo>
                  <a:cubicBezTo>
                    <a:pt x="1296234" y="1675898"/>
                    <a:pt x="1254793" y="1717363"/>
                    <a:pt x="1204142" y="1717363"/>
                  </a:cubicBezTo>
                  <a:cubicBezTo>
                    <a:pt x="706973" y="1717363"/>
                    <a:pt x="312689" y="1717363"/>
                    <a:pt x="0" y="1717363"/>
                  </a:cubicBezTo>
                  <a:cubicBezTo>
                    <a:pt x="0" y="1416686"/>
                    <a:pt x="0" y="897273"/>
                    <a:pt x="0" y="0"/>
                  </a:cubicBezTo>
                  <a:close/>
                </a:path>
              </a:pathLst>
            </a:custGeom>
            <a:solidFill>
              <a:schemeClr val="bg1">
                <a:alpha val="15000"/>
              </a:schemeClr>
            </a:solidFill>
            <a:ln w="12700">
              <a:no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panose="02000000000000000000" pitchFamily="2" charset="0"/>
              </a:endParaRPr>
            </a:p>
          </p:txBody>
        </p:sp>
        <p:sp>
          <p:nvSpPr>
            <p:cNvPr id="30" name="Freeform 5"/>
            <p:cNvSpPr>
              <a:spLocks/>
            </p:cNvSpPr>
            <p:nvPr userDrawn="1"/>
          </p:nvSpPr>
          <p:spPr bwMode="auto">
            <a:xfrm flipH="1" flipV="1">
              <a:off x="1259632" y="1803452"/>
              <a:ext cx="1283813" cy="858682"/>
            </a:xfrm>
            <a:custGeom>
              <a:avLst/>
              <a:gdLst/>
              <a:ahLst/>
              <a:cxnLst/>
              <a:rect l="l" t="t" r="r" b="b"/>
              <a:pathLst>
                <a:path w="1296234" h="858682">
                  <a:moveTo>
                    <a:pt x="1204142" y="858682"/>
                  </a:moveTo>
                  <a:cubicBezTo>
                    <a:pt x="706973" y="858682"/>
                    <a:pt x="312689" y="858682"/>
                    <a:pt x="0" y="858682"/>
                  </a:cubicBezTo>
                  <a:cubicBezTo>
                    <a:pt x="0" y="670801"/>
                    <a:pt x="0" y="397515"/>
                    <a:pt x="0" y="0"/>
                  </a:cubicBezTo>
                  <a:lnTo>
                    <a:pt x="1296234" y="0"/>
                  </a:lnTo>
                  <a:cubicBezTo>
                    <a:pt x="1296234" y="766537"/>
                    <a:pt x="1296234" y="766537"/>
                    <a:pt x="1296234" y="766537"/>
                  </a:cubicBezTo>
                  <a:cubicBezTo>
                    <a:pt x="1296234" y="817217"/>
                    <a:pt x="1254793" y="858682"/>
                    <a:pt x="1204142" y="858682"/>
                  </a:cubicBezTo>
                  <a:close/>
                </a:path>
              </a:pathLst>
            </a:custGeom>
            <a:solidFill>
              <a:schemeClr val="bg1">
                <a:alpha val="15000"/>
              </a:schemeClr>
            </a:solidFill>
            <a:ln w="12700">
              <a:no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panose="02000000000000000000" pitchFamily="2" charset="0"/>
              </a:endParaRPr>
            </a:p>
          </p:txBody>
        </p:sp>
      </p:grpSp>
      <p:sp>
        <p:nvSpPr>
          <p:cNvPr id="39" name="Text Placeholder 7"/>
          <p:cNvSpPr>
            <a:spLocks noGrp="1"/>
          </p:cNvSpPr>
          <p:nvPr>
            <p:ph type="body" sz="quarter" idx="20" hasCustomPrompt="1"/>
          </p:nvPr>
        </p:nvSpPr>
        <p:spPr>
          <a:xfrm>
            <a:off x="5232585" y="2589820"/>
            <a:ext cx="5473321" cy="639939"/>
          </a:xfrm>
        </p:spPr>
        <p:txBody>
          <a:bodyPr anchor="ctr">
            <a:noAutofit/>
          </a:bodyPr>
          <a:lstStyle>
            <a:lvl1pPr marL="0" indent="0" algn="l">
              <a:buNone/>
              <a:defRPr sz="2933">
                <a:solidFill>
                  <a:schemeClr val="accent6"/>
                </a:solidFill>
                <a:latin typeface="Calibri Light" panose="020F0302020204030204" pitchFamily="34" charset="0"/>
                <a:ea typeface="Roboto Light" panose="02000000000000000000" pitchFamily="2" charset="0"/>
              </a:defRPr>
            </a:lvl1pPr>
          </a:lstStyle>
          <a:p>
            <a:pPr lvl="0"/>
            <a:r>
              <a:rPr lang="en-US" dirty="0"/>
              <a:t>Insert your desired text here.</a:t>
            </a:r>
          </a:p>
        </p:txBody>
      </p:sp>
      <p:sp>
        <p:nvSpPr>
          <p:cNvPr id="40" name="Text Placeholder 7"/>
          <p:cNvSpPr>
            <a:spLocks noGrp="1"/>
          </p:cNvSpPr>
          <p:nvPr>
            <p:ph type="body" sz="quarter" idx="22" hasCustomPrompt="1"/>
          </p:nvPr>
        </p:nvSpPr>
        <p:spPr>
          <a:xfrm>
            <a:off x="5232585" y="3275126"/>
            <a:ext cx="5473321" cy="2561797"/>
          </a:xfrm>
        </p:spPr>
        <p:txBody>
          <a:bodyPr anchor="t">
            <a:noAutofit/>
          </a:bodyPr>
          <a:lstStyle>
            <a:lvl1pPr marL="0" indent="0" algn="l">
              <a:buNone/>
              <a:defRPr sz="2667">
                <a:solidFill>
                  <a:schemeClr val="accent6"/>
                </a:solidFill>
                <a:latin typeface="Calibri Light" panose="020F0302020204030204" pitchFamily="34" charset="0"/>
                <a:ea typeface="Roboto Light" panose="02000000000000000000" pitchFamily="2"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30400726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tmplLst>
          <p:tmpl lvl="1">
            <p:tnLst>
              <p:par>
                <p:cTn presetID="10" presetClass="entr" presetSubtype="0" fill="hold" nodeType="click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stainable Development Timelin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79" y="5378288"/>
            <a:ext cx="2845171" cy="365125"/>
          </a:xfrm>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a:xfrm>
            <a:off x="4166143" y="5378288"/>
            <a:ext cx="3861303" cy="365125"/>
          </a:xfrm>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a:xfrm>
            <a:off x="8738738" y="5378288"/>
            <a:ext cx="2845171" cy="365125"/>
          </a:xfrm>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635" y="2987031"/>
            <a:ext cx="10138318" cy="788760"/>
          </a:xfrm>
          <a:prstGeom prst="rect">
            <a:avLst/>
          </a:prstGeom>
        </p:spPr>
      </p:pic>
      <p:grpSp>
        <p:nvGrpSpPr>
          <p:cNvPr id="40" name="Group 39"/>
          <p:cNvGrpSpPr/>
          <p:nvPr userDrawn="1"/>
        </p:nvGrpSpPr>
        <p:grpSpPr>
          <a:xfrm>
            <a:off x="1775752" y="1386069"/>
            <a:ext cx="1304499" cy="1754899"/>
            <a:chOff x="6042025" y="1973214"/>
            <a:chExt cx="978247" cy="1316174"/>
          </a:xfrm>
        </p:grpSpPr>
        <p:grpSp>
          <p:nvGrpSpPr>
            <p:cNvPr id="42" name="Group 4"/>
            <p:cNvGrpSpPr>
              <a:grpSpLocks noChangeAspect="1"/>
            </p:cNvGrpSpPr>
            <p:nvPr userDrawn="1"/>
          </p:nvGrpSpPr>
          <p:grpSpPr bwMode="auto">
            <a:xfrm>
              <a:off x="6042025" y="2419348"/>
              <a:ext cx="400050" cy="733425"/>
              <a:chOff x="3806" y="1524"/>
              <a:chExt cx="252" cy="462"/>
            </a:xfrm>
          </p:grpSpPr>
          <p:sp>
            <p:nvSpPr>
              <p:cNvPr id="43" name="Freeform 5"/>
              <p:cNvSpPr>
                <a:spLocks/>
              </p:cNvSpPr>
              <p:nvPr userDrawn="1"/>
            </p:nvSpPr>
            <p:spPr bwMode="auto">
              <a:xfrm>
                <a:off x="3806" y="1524"/>
                <a:ext cx="126" cy="327"/>
              </a:xfrm>
              <a:custGeom>
                <a:avLst/>
                <a:gdLst>
                  <a:gd name="T0" fmla="*/ 293 w 293"/>
                  <a:gd name="T1" fmla="*/ 0 h 761"/>
                  <a:gd name="T2" fmla="*/ 293 w 293"/>
                  <a:gd name="T3" fmla="*/ 761 h 761"/>
                  <a:gd name="T4" fmla="*/ 0 w 293"/>
                  <a:gd name="T5" fmla="*/ 468 h 761"/>
                  <a:gd name="T6" fmla="*/ 293 w 293"/>
                  <a:gd name="T7" fmla="*/ 0 h 761"/>
                </a:gdLst>
                <a:ah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44" name="Freeform 6"/>
              <p:cNvSpPr>
                <a:spLocks/>
              </p:cNvSpPr>
              <p:nvPr userDrawn="1"/>
            </p:nvSpPr>
            <p:spPr bwMode="auto">
              <a:xfrm>
                <a:off x="3932" y="1524"/>
                <a:ext cx="126" cy="327"/>
              </a:xfrm>
              <a:custGeom>
                <a:avLst/>
                <a:gdLst>
                  <a:gd name="T0" fmla="*/ 293 w 293"/>
                  <a:gd name="T1" fmla="*/ 468 h 761"/>
                  <a:gd name="T2" fmla="*/ 0 w 293"/>
                  <a:gd name="T3" fmla="*/ 761 h 761"/>
                  <a:gd name="T4" fmla="*/ 0 w 293"/>
                  <a:gd name="T5" fmla="*/ 0 h 761"/>
                  <a:gd name="T6" fmla="*/ 293 w 293"/>
                  <a:gd name="T7" fmla="*/ 468 h 761"/>
                </a:gdLst>
                <a:ah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45" name="Oval 7"/>
              <p:cNvSpPr>
                <a:spLocks noChangeArrowheads="1"/>
              </p:cNvSpPr>
              <p:nvPr userDrawn="1"/>
            </p:nvSpPr>
            <p:spPr bwMode="auto">
              <a:xfrm>
                <a:off x="3806" y="1938"/>
                <a:ext cx="252" cy="48"/>
              </a:xfrm>
              <a:prstGeom prst="ellipse">
                <a:avLst/>
              </a:pr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46" name="Freeform 8"/>
              <p:cNvSpPr>
                <a:spLocks/>
              </p:cNvSpPr>
              <p:nvPr userDrawn="1"/>
            </p:nvSpPr>
            <p:spPr bwMode="auto">
              <a:xfrm>
                <a:off x="3930" y="1796"/>
                <a:ext cx="7" cy="166"/>
              </a:xfrm>
              <a:custGeom>
                <a:avLst/>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ah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47" name="Freeform 9"/>
              <p:cNvSpPr>
                <a:spLocks/>
              </p:cNvSpPr>
              <p:nvPr userDrawn="1"/>
            </p:nvSpPr>
            <p:spPr bwMode="auto">
              <a:xfrm>
                <a:off x="3932" y="1786"/>
                <a:ext cx="17" cy="176"/>
              </a:xfrm>
              <a:custGeom>
                <a:avLst/>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ah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48" name="Freeform 10"/>
              <p:cNvSpPr>
                <a:spLocks/>
              </p:cNvSpPr>
              <p:nvPr userDrawn="1"/>
            </p:nvSpPr>
            <p:spPr bwMode="auto">
              <a:xfrm>
                <a:off x="3915" y="1797"/>
                <a:ext cx="17" cy="165"/>
              </a:xfrm>
              <a:custGeom>
                <a:avLst/>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ah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49" name="Freeform 11"/>
              <p:cNvSpPr>
                <a:spLocks/>
              </p:cNvSpPr>
              <p:nvPr userDrawn="1"/>
            </p:nvSpPr>
            <p:spPr bwMode="auto">
              <a:xfrm>
                <a:off x="3864" y="1804"/>
                <a:ext cx="60" cy="31"/>
              </a:xfrm>
              <a:custGeom>
                <a:avLst/>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grpSp>
        <p:pic>
          <p:nvPicPr>
            <p:cNvPr id="41" name="Picture 4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295" y="1973214"/>
              <a:ext cx="725977" cy="1316174"/>
            </a:xfrm>
            <a:prstGeom prst="rect">
              <a:avLst/>
            </a:prstGeom>
          </p:spPr>
        </p:pic>
      </p:grpSp>
      <p:grpSp>
        <p:nvGrpSpPr>
          <p:cNvPr id="51" name="Group 41"/>
          <p:cNvGrpSpPr>
            <a:grpSpLocks noChangeAspect="1"/>
          </p:cNvGrpSpPr>
          <p:nvPr userDrawn="1"/>
        </p:nvGrpSpPr>
        <p:grpSpPr bwMode="auto">
          <a:xfrm>
            <a:off x="8977489" y="-64545"/>
            <a:ext cx="1990963" cy="3112324"/>
            <a:chOff x="3698" y="307"/>
            <a:chExt cx="1679" cy="2625"/>
          </a:xfrm>
        </p:grpSpPr>
        <p:sp>
          <p:nvSpPr>
            <p:cNvPr id="52" name="Freeform 42"/>
            <p:cNvSpPr>
              <a:spLocks/>
            </p:cNvSpPr>
            <p:nvPr userDrawn="1"/>
          </p:nvSpPr>
          <p:spPr bwMode="auto">
            <a:xfrm>
              <a:off x="4398" y="1322"/>
              <a:ext cx="73" cy="1610"/>
            </a:xfrm>
            <a:custGeom>
              <a:avLst/>
              <a:gdLst>
                <a:gd name="T0" fmla="*/ 73 w 73"/>
                <a:gd name="T1" fmla="*/ 0 h 1610"/>
                <a:gd name="T2" fmla="*/ 73 w 73"/>
                <a:gd name="T3" fmla="*/ 1610 h 1610"/>
                <a:gd name="T4" fmla="*/ 0 w 73"/>
                <a:gd name="T5" fmla="*/ 1610 h 1610"/>
                <a:gd name="T6" fmla="*/ 46 w 73"/>
                <a:gd name="T7" fmla="*/ 0 h 1610"/>
                <a:gd name="T8" fmla="*/ 73 w 73"/>
                <a:gd name="T9" fmla="*/ 0 h 1610"/>
              </a:gdLst>
              <a:ahLst/>
              <a:cxnLst>
                <a:cxn ang="0">
                  <a:pos x="T0" y="T1"/>
                </a:cxn>
                <a:cxn ang="0">
                  <a:pos x="T2" y="T3"/>
                </a:cxn>
                <a:cxn ang="0">
                  <a:pos x="T4" y="T5"/>
                </a:cxn>
                <a:cxn ang="0">
                  <a:pos x="T6" y="T7"/>
                </a:cxn>
                <a:cxn ang="0">
                  <a:pos x="T8" y="T9"/>
                </a:cxn>
              </a:cxnLst>
              <a:rect l="0" t="0" r="r" b="b"/>
              <a:pathLst>
                <a:path w="73" h="1610">
                  <a:moveTo>
                    <a:pt x="73" y="0"/>
                  </a:moveTo>
                  <a:lnTo>
                    <a:pt x="73" y="1610"/>
                  </a:lnTo>
                  <a:lnTo>
                    <a:pt x="0" y="1610"/>
                  </a:lnTo>
                  <a:lnTo>
                    <a:pt x="46" y="0"/>
                  </a:lnTo>
                  <a:lnTo>
                    <a:pt x="73" y="0"/>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53" name="Freeform 43"/>
            <p:cNvSpPr>
              <a:spLocks/>
            </p:cNvSpPr>
            <p:nvPr userDrawn="1"/>
          </p:nvSpPr>
          <p:spPr bwMode="auto">
            <a:xfrm>
              <a:off x="4461" y="1322"/>
              <a:ext cx="73" cy="1610"/>
            </a:xfrm>
            <a:custGeom>
              <a:avLst/>
              <a:gdLst>
                <a:gd name="T0" fmla="*/ 73 w 73"/>
                <a:gd name="T1" fmla="*/ 1610 h 1610"/>
                <a:gd name="T2" fmla="*/ 0 w 73"/>
                <a:gd name="T3" fmla="*/ 1610 h 1610"/>
                <a:gd name="T4" fmla="*/ 0 w 73"/>
                <a:gd name="T5" fmla="*/ 0 h 1610"/>
                <a:gd name="T6" fmla="*/ 27 w 73"/>
                <a:gd name="T7" fmla="*/ 0 h 1610"/>
                <a:gd name="T8" fmla="*/ 73 w 73"/>
                <a:gd name="T9" fmla="*/ 1610 h 1610"/>
              </a:gdLst>
              <a:ahLst/>
              <a:cxnLst>
                <a:cxn ang="0">
                  <a:pos x="T0" y="T1"/>
                </a:cxn>
                <a:cxn ang="0">
                  <a:pos x="T2" y="T3"/>
                </a:cxn>
                <a:cxn ang="0">
                  <a:pos x="T4" y="T5"/>
                </a:cxn>
                <a:cxn ang="0">
                  <a:pos x="T6" y="T7"/>
                </a:cxn>
                <a:cxn ang="0">
                  <a:pos x="T8" y="T9"/>
                </a:cxn>
              </a:cxnLst>
              <a:rect l="0" t="0" r="r" b="b"/>
              <a:pathLst>
                <a:path w="73" h="1610">
                  <a:moveTo>
                    <a:pt x="73" y="1610"/>
                  </a:moveTo>
                  <a:lnTo>
                    <a:pt x="0" y="1610"/>
                  </a:lnTo>
                  <a:lnTo>
                    <a:pt x="0" y="0"/>
                  </a:lnTo>
                  <a:lnTo>
                    <a:pt x="27" y="0"/>
                  </a:lnTo>
                  <a:lnTo>
                    <a:pt x="73" y="1610"/>
                  </a:lnTo>
                  <a:close/>
                </a:path>
              </a:pathLst>
            </a:custGeom>
            <a:solidFill>
              <a:srgbClr val="72B2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54" name="Freeform 44"/>
            <p:cNvSpPr>
              <a:spLocks/>
            </p:cNvSpPr>
            <p:nvPr userDrawn="1"/>
          </p:nvSpPr>
          <p:spPr bwMode="auto">
            <a:xfrm>
              <a:off x="4488" y="1362"/>
              <a:ext cx="885" cy="424"/>
            </a:xfrm>
            <a:custGeom>
              <a:avLst/>
              <a:gdLst>
                <a:gd name="T0" fmla="*/ 882 w 885"/>
                <a:gd name="T1" fmla="*/ 424 h 424"/>
                <a:gd name="T2" fmla="*/ 0 w 885"/>
                <a:gd name="T3" fmla="*/ 24 h 424"/>
                <a:gd name="T4" fmla="*/ 13 w 885"/>
                <a:gd name="T5" fmla="*/ 0 h 424"/>
                <a:gd name="T6" fmla="*/ 885 w 885"/>
                <a:gd name="T7" fmla="*/ 394 h 424"/>
                <a:gd name="T8" fmla="*/ 882 w 885"/>
                <a:gd name="T9" fmla="*/ 424 h 424"/>
              </a:gdLst>
              <a:ahLst/>
              <a:cxnLst>
                <a:cxn ang="0">
                  <a:pos x="T0" y="T1"/>
                </a:cxn>
                <a:cxn ang="0">
                  <a:pos x="T2" y="T3"/>
                </a:cxn>
                <a:cxn ang="0">
                  <a:pos x="T4" y="T5"/>
                </a:cxn>
                <a:cxn ang="0">
                  <a:pos x="T6" y="T7"/>
                </a:cxn>
                <a:cxn ang="0">
                  <a:pos x="T8" y="T9"/>
                </a:cxn>
              </a:cxnLst>
              <a:rect l="0" t="0" r="r" b="b"/>
              <a:pathLst>
                <a:path w="885" h="424">
                  <a:moveTo>
                    <a:pt x="882" y="424"/>
                  </a:moveTo>
                  <a:lnTo>
                    <a:pt x="0" y="24"/>
                  </a:lnTo>
                  <a:lnTo>
                    <a:pt x="13" y="0"/>
                  </a:lnTo>
                  <a:lnTo>
                    <a:pt x="885" y="394"/>
                  </a:lnTo>
                  <a:lnTo>
                    <a:pt x="882" y="424"/>
                  </a:ln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55" name="Freeform 45"/>
            <p:cNvSpPr>
              <a:spLocks/>
            </p:cNvSpPr>
            <p:nvPr userDrawn="1"/>
          </p:nvSpPr>
          <p:spPr bwMode="auto">
            <a:xfrm>
              <a:off x="4501" y="1267"/>
              <a:ext cx="876" cy="489"/>
            </a:xfrm>
            <a:custGeom>
              <a:avLst/>
              <a:gdLst>
                <a:gd name="T0" fmla="*/ 477 w 479"/>
                <a:gd name="T1" fmla="*/ 268 h 268"/>
                <a:gd name="T2" fmla="*/ 0 w 479"/>
                <a:gd name="T3" fmla="*/ 52 h 268"/>
                <a:gd name="T4" fmla="*/ 15 w 479"/>
                <a:gd name="T5" fmla="*/ 25 h 268"/>
                <a:gd name="T6" fmla="*/ 120 w 479"/>
                <a:gd name="T7" fmla="*/ 0 h 268"/>
                <a:gd name="T8" fmla="*/ 479 w 479"/>
                <a:gd name="T9" fmla="*/ 240 h 268"/>
                <a:gd name="T10" fmla="*/ 477 w 479"/>
                <a:gd name="T11" fmla="*/ 268 h 268"/>
              </a:gdLst>
              <a:ahLst/>
              <a:cxnLst>
                <a:cxn ang="0">
                  <a:pos x="T0" y="T1"/>
                </a:cxn>
                <a:cxn ang="0">
                  <a:pos x="T2" y="T3"/>
                </a:cxn>
                <a:cxn ang="0">
                  <a:pos x="T4" y="T5"/>
                </a:cxn>
                <a:cxn ang="0">
                  <a:pos x="T6" y="T7"/>
                </a:cxn>
                <a:cxn ang="0">
                  <a:pos x="T8" y="T9"/>
                </a:cxn>
                <a:cxn ang="0">
                  <a:pos x="T10" y="T11"/>
                </a:cxn>
              </a:cxnLst>
              <a:rect l="0" t="0" r="r" b="b"/>
              <a:pathLst>
                <a:path w="479" h="268">
                  <a:moveTo>
                    <a:pt x="477" y="268"/>
                  </a:moveTo>
                  <a:cubicBezTo>
                    <a:pt x="0" y="52"/>
                    <a:pt x="0" y="52"/>
                    <a:pt x="0" y="52"/>
                  </a:cubicBezTo>
                  <a:cubicBezTo>
                    <a:pt x="15" y="25"/>
                    <a:pt x="15" y="25"/>
                    <a:pt x="15" y="25"/>
                  </a:cubicBezTo>
                  <a:cubicBezTo>
                    <a:pt x="37" y="36"/>
                    <a:pt x="120" y="0"/>
                    <a:pt x="120" y="0"/>
                  </a:cubicBezTo>
                  <a:cubicBezTo>
                    <a:pt x="479" y="240"/>
                    <a:pt x="479" y="240"/>
                    <a:pt x="479" y="240"/>
                  </a:cubicBezTo>
                  <a:lnTo>
                    <a:pt x="477" y="268"/>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56" name="Freeform 46"/>
            <p:cNvSpPr>
              <a:spLocks/>
            </p:cNvSpPr>
            <p:nvPr userDrawn="1"/>
          </p:nvSpPr>
          <p:spPr bwMode="auto">
            <a:xfrm>
              <a:off x="4373" y="307"/>
              <a:ext cx="139" cy="962"/>
            </a:xfrm>
            <a:custGeom>
              <a:avLst/>
              <a:gdLst>
                <a:gd name="T0" fmla="*/ 25 w 139"/>
                <a:gd name="T1" fmla="*/ 0 h 962"/>
                <a:gd name="T2" fmla="*/ 139 w 139"/>
                <a:gd name="T3" fmla="*/ 962 h 962"/>
                <a:gd name="T4" fmla="*/ 109 w 139"/>
                <a:gd name="T5" fmla="*/ 962 h 962"/>
                <a:gd name="T6" fmla="*/ 0 w 139"/>
                <a:gd name="T7" fmla="*/ 14 h 962"/>
                <a:gd name="T8" fmla="*/ 25 w 139"/>
                <a:gd name="T9" fmla="*/ 0 h 962"/>
              </a:gdLst>
              <a:ahLst/>
              <a:cxnLst>
                <a:cxn ang="0">
                  <a:pos x="T0" y="T1"/>
                </a:cxn>
                <a:cxn ang="0">
                  <a:pos x="T2" y="T3"/>
                </a:cxn>
                <a:cxn ang="0">
                  <a:pos x="T4" y="T5"/>
                </a:cxn>
                <a:cxn ang="0">
                  <a:pos x="T6" y="T7"/>
                </a:cxn>
                <a:cxn ang="0">
                  <a:pos x="T8" y="T9"/>
                </a:cxn>
              </a:cxnLst>
              <a:rect l="0" t="0" r="r" b="b"/>
              <a:pathLst>
                <a:path w="139" h="962">
                  <a:moveTo>
                    <a:pt x="25" y="0"/>
                  </a:moveTo>
                  <a:lnTo>
                    <a:pt x="139" y="962"/>
                  </a:lnTo>
                  <a:lnTo>
                    <a:pt x="109" y="962"/>
                  </a:lnTo>
                  <a:lnTo>
                    <a:pt x="0" y="14"/>
                  </a:lnTo>
                  <a:lnTo>
                    <a:pt x="25" y="0"/>
                  </a:ln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57" name="Freeform 47"/>
            <p:cNvSpPr>
              <a:spLocks/>
            </p:cNvSpPr>
            <p:nvPr userDrawn="1"/>
          </p:nvSpPr>
          <p:spPr bwMode="auto">
            <a:xfrm>
              <a:off x="4289" y="321"/>
              <a:ext cx="193" cy="952"/>
            </a:xfrm>
            <a:custGeom>
              <a:avLst/>
              <a:gdLst>
                <a:gd name="T0" fmla="*/ 46 w 106"/>
                <a:gd name="T1" fmla="*/ 0 h 521"/>
                <a:gd name="T2" fmla="*/ 106 w 106"/>
                <a:gd name="T3" fmla="*/ 519 h 521"/>
                <a:gd name="T4" fmla="*/ 75 w 106"/>
                <a:gd name="T5" fmla="*/ 521 h 521"/>
                <a:gd name="T6" fmla="*/ 0 w 106"/>
                <a:gd name="T7" fmla="*/ 443 h 521"/>
                <a:gd name="T8" fmla="*/ 21 w 106"/>
                <a:gd name="T9" fmla="*/ 12 h 521"/>
                <a:gd name="T10" fmla="*/ 46 w 106"/>
                <a:gd name="T11" fmla="*/ 0 h 521"/>
              </a:gdLst>
              <a:ahLst/>
              <a:cxnLst>
                <a:cxn ang="0">
                  <a:pos x="T0" y="T1"/>
                </a:cxn>
                <a:cxn ang="0">
                  <a:pos x="T2" y="T3"/>
                </a:cxn>
                <a:cxn ang="0">
                  <a:pos x="T4" y="T5"/>
                </a:cxn>
                <a:cxn ang="0">
                  <a:pos x="T6" y="T7"/>
                </a:cxn>
                <a:cxn ang="0">
                  <a:pos x="T8" y="T9"/>
                </a:cxn>
                <a:cxn ang="0">
                  <a:pos x="T10" y="T11"/>
                </a:cxn>
              </a:cxnLst>
              <a:rect l="0" t="0" r="r" b="b"/>
              <a:pathLst>
                <a:path w="106" h="521">
                  <a:moveTo>
                    <a:pt x="46" y="0"/>
                  </a:moveTo>
                  <a:cubicBezTo>
                    <a:pt x="106" y="519"/>
                    <a:pt x="106" y="519"/>
                    <a:pt x="106" y="519"/>
                  </a:cubicBezTo>
                  <a:cubicBezTo>
                    <a:pt x="75" y="521"/>
                    <a:pt x="75" y="521"/>
                    <a:pt x="75" y="521"/>
                  </a:cubicBezTo>
                  <a:cubicBezTo>
                    <a:pt x="74" y="496"/>
                    <a:pt x="0" y="443"/>
                    <a:pt x="0" y="443"/>
                  </a:cubicBezTo>
                  <a:cubicBezTo>
                    <a:pt x="21" y="12"/>
                    <a:pt x="21" y="12"/>
                    <a:pt x="21" y="12"/>
                  </a:cubicBezTo>
                  <a:lnTo>
                    <a:pt x="46" y="0"/>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58" name="Freeform 48"/>
            <p:cNvSpPr>
              <a:spLocks/>
            </p:cNvSpPr>
            <p:nvPr userDrawn="1"/>
          </p:nvSpPr>
          <p:spPr bwMode="auto">
            <a:xfrm>
              <a:off x="3698" y="1316"/>
              <a:ext cx="717" cy="685"/>
            </a:xfrm>
            <a:custGeom>
              <a:avLst/>
              <a:gdLst>
                <a:gd name="T0" fmla="*/ 0 w 717"/>
                <a:gd name="T1" fmla="*/ 671 h 685"/>
                <a:gd name="T2" fmla="*/ 699 w 717"/>
                <a:gd name="T3" fmla="*/ 0 h 685"/>
                <a:gd name="T4" fmla="*/ 717 w 717"/>
                <a:gd name="T5" fmla="*/ 22 h 685"/>
                <a:gd name="T6" fmla="*/ 27 w 717"/>
                <a:gd name="T7" fmla="*/ 685 h 685"/>
                <a:gd name="T8" fmla="*/ 0 w 717"/>
                <a:gd name="T9" fmla="*/ 671 h 685"/>
              </a:gdLst>
              <a:ahLst/>
              <a:cxnLst>
                <a:cxn ang="0">
                  <a:pos x="T0" y="T1"/>
                </a:cxn>
                <a:cxn ang="0">
                  <a:pos x="T2" y="T3"/>
                </a:cxn>
                <a:cxn ang="0">
                  <a:pos x="T4" y="T5"/>
                </a:cxn>
                <a:cxn ang="0">
                  <a:pos x="T6" y="T7"/>
                </a:cxn>
                <a:cxn ang="0">
                  <a:pos x="T8" y="T9"/>
                </a:cxn>
              </a:cxnLst>
              <a:rect l="0" t="0" r="r" b="b"/>
              <a:pathLst>
                <a:path w="717" h="685">
                  <a:moveTo>
                    <a:pt x="0" y="671"/>
                  </a:moveTo>
                  <a:lnTo>
                    <a:pt x="699" y="0"/>
                  </a:lnTo>
                  <a:lnTo>
                    <a:pt x="717" y="22"/>
                  </a:lnTo>
                  <a:lnTo>
                    <a:pt x="27" y="685"/>
                  </a:lnTo>
                  <a:lnTo>
                    <a:pt x="0" y="671"/>
                  </a:ln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59" name="Freeform 49"/>
            <p:cNvSpPr>
              <a:spLocks/>
            </p:cNvSpPr>
            <p:nvPr userDrawn="1"/>
          </p:nvSpPr>
          <p:spPr bwMode="auto">
            <a:xfrm>
              <a:off x="3725" y="1338"/>
              <a:ext cx="726" cy="685"/>
            </a:xfrm>
            <a:custGeom>
              <a:avLst/>
              <a:gdLst>
                <a:gd name="T0" fmla="*/ 0 w 397"/>
                <a:gd name="T1" fmla="*/ 363 h 375"/>
                <a:gd name="T2" fmla="*/ 377 w 397"/>
                <a:gd name="T3" fmla="*/ 0 h 375"/>
                <a:gd name="T4" fmla="*/ 397 w 397"/>
                <a:gd name="T5" fmla="*/ 24 h 375"/>
                <a:gd name="T6" fmla="*/ 381 w 397"/>
                <a:gd name="T7" fmla="*/ 130 h 375"/>
                <a:gd name="T8" fmla="*/ 25 w 397"/>
                <a:gd name="T9" fmla="*/ 375 h 375"/>
                <a:gd name="T10" fmla="*/ 0 w 397"/>
                <a:gd name="T11" fmla="*/ 363 h 375"/>
              </a:gdLst>
              <a:ahLst/>
              <a:cxnLst>
                <a:cxn ang="0">
                  <a:pos x="T0" y="T1"/>
                </a:cxn>
                <a:cxn ang="0">
                  <a:pos x="T2" y="T3"/>
                </a:cxn>
                <a:cxn ang="0">
                  <a:pos x="T4" y="T5"/>
                </a:cxn>
                <a:cxn ang="0">
                  <a:pos x="T6" y="T7"/>
                </a:cxn>
                <a:cxn ang="0">
                  <a:pos x="T8" y="T9"/>
                </a:cxn>
                <a:cxn ang="0">
                  <a:pos x="T10" y="T11"/>
                </a:cxn>
              </a:cxnLst>
              <a:rect l="0" t="0" r="r" b="b"/>
              <a:pathLst>
                <a:path w="397" h="375">
                  <a:moveTo>
                    <a:pt x="0" y="363"/>
                  </a:moveTo>
                  <a:cubicBezTo>
                    <a:pt x="377" y="0"/>
                    <a:pt x="377" y="0"/>
                    <a:pt x="377" y="0"/>
                  </a:cubicBezTo>
                  <a:cubicBezTo>
                    <a:pt x="397" y="24"/>
                    <a:pt x="397" y="24"/>
                    <a:pt x="397" y="24"/>
                  </a:cubicBezTo>
                  <a:cubicBezTo>
                    <a:pt x="378" y="40"/>
                    <a:pt x="381" y="130"/>
                    <a:pt x="381" y="130"/>
                  </a:cubicBezTo>
                  <a:cubicBezTo>
                    <a:pt x="25" y="375"/>
                    <a:pt x="25" y="375"/>
                    <a:pt x="25" y="375"/>
                  </a:cubicBezTo>
                  <a:lnTo>
                    <a:pt x="0" y="363"/>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60" name="Freeform 50"/>
            <p:cNvSpPr>
              <a:spLocks/>
            </p:cNvSpPr>
            <p:nvPr userDrawn="1"/>
          </p:nvSpPr>
          <p:spPr bwMode="auto">
            <a:xfrm>
              <a:off x="4389" y="1245"/>
              <a:ext cx="154" cy="152"/>
            </a:xfrm>
            <a:custGeom>
              <a:avLst/>
              <a:gdLst>
                <a:gd name="T0" fmla="*/ 39 w 84"/>
                <a:gd name="T1" fmla="*/ 81 h 83"/>
                <a:gd name="T2" fmla="*/ 2 w 84"/>
                <a:gd name="T3" fmla="*/ 38 h 83"/>
                <a:gd name="T4" fmla="*/ 45 w 84"/>
                <a:gd name="T5" fmla="*/ 1 h 83"/>
                <a:gd name="T6" fmla="*/ 82 w 84"/>
                <a:gd name="T7" fmla="*/ 44 h 83"/>
                <a:gd name="T8" fmla="*/ 39 w 84"/>
                <a:gd name="T9" fmla="*/ 81 h 83"/>
              </a:gdLst>
              <a:ahLst/>
              <a:cxnLst>
                <a:cxn ang="0">
                  <a:pos x="T0" y="T1"/>
                </a:cxn>
                <a:cxn ang="0">
                  <a:pos x="T2" y="T3"/>
                </a:cxn>
                <a:cxn ang="0">
                  <a:pos x="T4" y="T5"/>
                </a:cxn>
                <a:cxn ang="0">
                  <a:pos x="T6" y="T7"/>
                </a:cxn>
                <a:cxn ang="0">
                  <a:pos x="T8" y="T9"/>
                </a:cxn>
              </a:cxnLst>
              <a:rect l="0" t="0" r="r" b="b"/>
              <a:pathLst>
                <a:path w="84" h="83">
                  <a:moveTo>
                    <a:pt x="39" y="81"/>
                  </a:moveTo>
                  <a:cubicBezTo>
                    <a:pt x="17" y="79"/>
                    <a:pt x="0" y="60"/>
                    <a:pt x="2" y="38"/>
                  </a:cubicBezTo>
                  <a:cubicBezTo>
                    <a:pt x="4" y="16"/>
                    <a:pt x="23" y="0"/>
                    <a:pt x="45" y="1"/>
                  </a:cubicBezTo>
                  <a:cubicBezTo>
                    <a:pt x="67" y="3"/>
                    <a:pt x="84" y="22"/>
                    <a:pt x="82" y="44"/>
                  </a:cubicBezTo>
                  <a:cubicBezTo>
                    <a:pt x="80" y="66"/>
                    <a:pt x="61" y="83"/>
                    <a:pt x="39" y="81"/>
                  </a:cubicBezTo>
                  <a:close/>
                </a:path>
              </a:pathLst>
            </a:custGeom>
            <a:solidFill>
              <a:srgbClr val="D3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61" name="Freeform 51"/>
            <p:cNvSpPr>
              <a:spLocks/>
            </p:cNvSpPr>
            <p:nvPr userDrawn="1"/>
          </p:nvSpPr>
          <p:spPr bwMode="auto">
            <a:xfrm>
              <a:off x="4439" y="1295"/>
              <a:ext cx="54" cy="53"/>
            </a:xfrm>
            <a:custGeom>
              <a:avLst/>
              <a:gdLst>
                <a:gd name="T0" fmla="*/ 14 w 30"/>
                <a:gd name="T1" fmla="*/ 28 h 29"/>
                <a:gd name="T2" fmla="*/ 1 w 30"/>
                <a:gd name="T3" fmla="*/ 13 h 29"/>
                <a:gd name="T4" fmla="*/ 16 w 30"/>
                <a:gd name="T5" fmla="*/ 0 h 29"/>
                <a:gd name="T6" fmla="*/ 29 w 30"/>
                <a:gd name="T7" fmla="*/ 15 h 29"/>
                <a:gd name="T8" fmla="*/ 14 w 30"/>
                <a:gd name="T9" fmla="*/ 28 h 29"/>
              </a:gdLst>
              <a:ahLst/>
              <a:cxnLst>
                <a:cxn ang="0">
                  <a:pos x="T0" y="T1"/>
                </a:cxn>
                <a:cxn ang="0">
                  <a:pos x="T2" y="T3"/>
                </a:cxn>
                <a:cxn ang="0">
                  <a:pos x="T4" y="T5"/>
                </a:cxn>
                <a:cxn ang="0">
                  <a:pos x="T6" y="T7"/>
                </a:cxn>
                <a:cxn ang="0">
                  <a:pos x="T8" y="T9"/>
                </a:cxn>
              </a:cxnLst>
              <a:rect l="0" t="0" r="r" b="b"/>
              <a:pathLst>
                <a:path w="30" h="29">
                  <a:moveTo>
                    <a:pt x="14" y="28"/>
                  </a:moveTo>
                  <a:cubicBezTo>
                    <a:pt x="6" y="28"/>
                    <a:pt x="0" y="21"/>
                    <a:pt x="1" y="13"/>
                  </a:cubicBezTo>
                  <a:cubicBezTo>
                    <a:pt x="2" y="5"/>
                    <a:pt x="8" y="0"/>
                    <a:pt x="16" y="0"/>
                  </a:cubicBezTo>
                  <a:cubicBezTo>
                    <a:pt x="24" y="1"/>
                    <a:pt x="30" y="8"/>
                    <a:pt x="29" y="15"/>
                  </a:cubicBezTo>
                  <a:cubicBezTo>
                    <a:pt x="29" y="23"/>
                    <a:pt x="22" y="29"/>
                    <a:pt x="14" y="28"/>
                  </a:cubicBez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grpSp>
      <p:sp>
        <p:nvSpPr>
          <p:cNvPr id="64" name="Text Placeholder 63"/>
          <p:cNvSpPr>
            <a:spLocks noGrp="1"/>
          </p:cNvSpPr>
          <p:nvPr>
            <p:ph type="body" sz="quarter" idx="14" hasCustomPrompt="1"/>
          </p:nvPr>
        </p:nvSpPr>
        <p:spPr>
          <a:xfrm>
            <a:off x="1954108" y="3140968"/>
            <a:ext cx="967542" cy="486800"/>
          </a:xfrm>
        </p:spPr>
        <p:txBody>
          <a:bodyPr>
            <a:normAutofit/>
          </a:bodyPr>
          <a:lstStyle>
            <a:lvl1pPr marL="0" indent="0">
              <a:buNone/>
              <a:defRPr sz="2667" b="0">
                <a:solidFill>
                  <a:srgbClr val="5A8E50"/>
                </a:solidFill>
                <a:latin typeface="Calibri Light" panose="020F0302020204030204" pitchFamily="34" charset="0"/>
              </a:defRPr>
            </a:lvl1pPr>
          </a:lstStyle>
          <a:p>
            <a:pPr lvl="0"/>
            <a:r>
              <a:rPr lang="en-US" dirty="0"/>
              <a:t>2016</a:t>
            </a:r>
          </a:p>
        </p:txBody>
      </p:sp>
      <p:sp>
        <p:nvSpPr>
          <p:cNvPr id="65" name="Text Placeholder 63"/>
          <p:cNvSpPr>
            <a:spLocks noGrp="1"/>
          </p:cNvSpPr>
          <p:nvPr>
            <p:ph type="body" sz="quarter" idx="15" hasCustomPrompt="1"/>
          </p:nvPr>
        </p:nvSpPr>
        <p:spPr>
          <a:xfrm>
            <a:off x="4379282" y="3140968"/>
            <a:ext cx="967542" cy="486800"/>
          </a:xfrm>
        </p:spPr>
        <p:txBody>
          <a:bodyPr>
            <a:normAutofit/>
          </a:bodyPr>
          <a:lstStyle>
            <a:lvl1pPr marL="0" indent="0">
              <a:buNone/>
              <a:defRPr sz="2667" b="0">
                <a:solidFill>
                  <a:srgbClr val="5A8E50"/>
                </a:solidFill>
                <a:latin typeface="Calibri Light" panose="020F0302020204030204" pitchFamily="34" charset="0"/>
              </a:defRPr>
            </a:lvl1pPr>
          </a:lstStyle>
          <a:p>
            <a:pPr lvl="0"/>
            <a:r>
              <a:rPr lang="en-US" dirty="0"/>
              <a:t>2017</a:t>
            </a:r>
          </a:p>
        </p:txBody>
      </p:sp>
      <p:sp>
        <p:nvSpPr>
          <p:cNvPr id="66" name="Text Placeholder 63"/>
          <p:cNvSpPr>
            <a:spLocks noGrp="1"/>
          </p:cNvSpPr>
          <p:nvPr>
            <p:ph type="body" sz="quarter" idx="16" hasCustomPrompt="1"/>
          </p:nvPr>
        </p:nvSpPr>
        <p:spPr>
          <a:xfrm>
            <a:off x="6875885" y="3140968"/>
            <a:ext cx="967542" cy="486800"/>
          </a:xfrm>
        </p:spPr>
        <p:txBody>
          <a:bodyPr>
            <a:normAutofit/>
          </a:bodyPr>
          <a:lstStyle>
            <a:lvl1pPr marL="0" indent="0">
              <a:buNone/>
              <a:defRPr sz="2667" b="0">
                <a:solidFill>
                  <a:srgbClr val="5A8E50"/>
                </a:solidFill>
                <a:latin typeface="Calibri Light" panose="020F0302020204030204" pitchFamily="34" charset="0"/>
              </a:defRPr>
            </a:lvl1pPr>
          </a:lstStyle>
          <a:p>
            <a:pPr lvl="0"/>
            <a:r>
              <a:rPr lang="en-US" dirty="0"/>
              <a:t>2018</a:t>
            </a:r>
          </a:p>
        </p:txBody>
      </p:sp>
      <p:sp>
        <p:nvSpPr>
          <p:cNvPr id="67" name="Text Placeholder 63"/>
          <p:cNvSpPr>
            <a:spLocks noGrp="1"/>
          </p:cNvSpPr>
          <p:nvPr>
            <p:ph type="body" sz="quarter" idx="17" hasCustomPrompt="1"/>
          </p:nvPr>
        </p:nvSpPr>
        <p:spPr>
          <a:xfrm>
            <a:off x="9294136" y="3140968"/>
            <a:ext cx="967542" cy="486800"/>
          </a:xfrm>
        </p:spPr>
        <p:txBody>
          <a:bodyPr>
            <a:normAutofit/>
          </a:bodyPr>
          <a:lstStyle>
            <a:lvl1pPr marL="0" indent="0">
              <a:buNone/>
              <a:defRPr sz="2667" b="0">
                <a:solidFill>
                  <a:srgbClr val="5A8E50"/>
                </a:solidFill>
                <a:latin typeface="Calibri Light" panose="020F0302020204030204" pitchFamily="34" charset="0"/>
              </a:defRPr>
            </a:lvl1pPr>
          </a:lstStyle>
          <a:p>
            <a:pPr lvl="0"/>
            <a:r>
              <a:rPr lang="en-US" dirty="0"/>
              <a:t>2019</a:t>
            </a:r>
          </a:p>
        </p:txBody>
      </p:sp>
      <p:sp>
        <p:nvSpPr>
          <p:cNvPr id="68" name="Text Placeholder 20"/>
          <p:cNvSpPr>
            <a:spLocks noGrp="1"/>
          </p:cNvSpPr>
          <p:nvPr>
            <p:ph type="body" sz="quarter" idx="18" hasCustomPrompt="1"/>
          </p:nvPr>
        </p:nvSpPr>
        <p:spPr>
          <a:xfrm>
            <a:off x="1388193" y="4591583"/>
            <a:ext cx="2099372" cy="931696"/>
          </a:xfrm>
        </p:spPr>
        <p:txBody>
          <a:bodyPr>
            <a:noAutofit/>
          </a:bodyPr>
          <a:lstStyle>
            <a:lvl1pPr marL="0" indent="0" algn="ctr">
              <a:buNone/>
              <a:defRPr sz="2400">
                <a:solidFill>
                  <a:schemeClr val="accent6"/>
                </a:solidFill>
                <a:latin typeface="Calibri Light" panose="020F0302020204030204" pitchFamily="34" charset="0"/>
              </a:defRPr>
            </a:lvl1pPr>
          </a:lstStyle>
          <a:p>
            <a:pPr lvl="0"/>
            <a:r>
              <a:rPr lang="en-US" dirty="0"/>
              <a:t>This is a sample text. </a:t>
            </a:r>
          </a:p>
        </p:txBody>
      </p:sp>
      <p:sp>
        <p:nvSpPr>
          <p:cNvPr id="69" name="Text Placeholder 20"/>
          <p:cNvSpPr>
            <a:spLocks noGrp="1"/>
          </p:cNvSpPr>
          <p:nvPr>
            <p:ph type="body" sz="quarter" idx="19" hasCustomPrompt="1"/>
          </p:nvPr>
        </p:nvSpPr>
        <p:spPr>
          <a:xfrm>
            <a:off x="3813367" y="4207540"/>
            <a:ext cx="2099372" cy="931696"/>
          </a:xfrm>
        </p:spPr>
        <p:txBody>
          <a:bodyPr>
            <a:noAutofit/>
          </a:bodyPr>
          <a:lstStyle>
            <a:lvl1pPr marL="0" indent="0" algn="ctr">
              <a:buNone/>
              <a:defRPr sz="2400">
                <a:solidFill>
                  <a:schemeClr val="accent6"/>
                </a:solidFill>
                <a:latin typeface="Calibri Light" panose="020F0302020204030204" pitchFamily="34" charset="0"/>
              </a:defRPr>
            </a:lvl1pPr>
          </a:lstStyle>
          <a:p>
            <a:pPr lvl="0"/>
            <a:r>
              <a:rPr lang="en-US" dirty="0"/>
              <a:t>This is a sample text. </a:t>
            </a:r>
          </a:p>
        </p:txBody>
      </p:sp>
      <p:sp>
        <p:nvSpPr>
          <p:cNvPr id="70" name="Text Placeholder 20"/>
          <p:cNvSpPr>
            <a:spLocks noGrp="1"/>
          </p:cNvSpPr>
          <p:nvPr>
            <p:ph type="body" sz="quarter" idx="20" hasCustomPrompt="1"/>
          </p:nvPr>
        </p:nvSpPr>
        <p:spPr>
          <a:xfrm>
            <a:off x="6309970" y="4207540"/>
            <a:ext cx="2099372" cy="931696"/>
          </a:xfrm>
        </p:spPr>
        <p:txBody>
          <a:bodyPr>
            <a:noAutofit/>
          </a:bodyPr>
          <a:lstStyle>
            <a:lvl1pPr marL="0" indent="0" algn="ctr">
              <a:buNone/>
              <a:defRPr sz="2400">
                <a:solidFill>
                  <a:schemeClr val="accent6"/>
                </a:solidFill>
                <a:latin typeface="Calibri Light" panose="020F0302020204030204" pitchFamily="34" charset="0"/>
              </a:defRPr>
            </a:lvl1pPr>
          </a:lstStyle>
          <a:p>
            <a:pPr lvl="0"/>
            <a:r>
              <a:rPr lang="en-US" dirty="0"/>
              <a:t>This is a sample text. </a:t>
            </a:r>
          </a:p>
        </p:txBody>
      </p:sp>
      <p:sp>
        <p:nvSpPr>
          <p:cNvPr id="71" name="Text Placeholder 20"/>
          <p:cNvSpPr>
            <a:spLocks noGrp="1"/>
          </p:cNvSpPr>
          <p:nvPr>
            <p:ph type="body" sz="quarter" idx="21" hasCustomPrompt="1"/>
          </p:nvPr>
        </p:nvSpPr>
        <p:spPr>
          <a:xfrm>
            <a:off x="8728221" y="4207540"/>
            <a:ext cx="2099372" cy="931696"/>
          </a:xfrm>
        </p:spPr>
        <p:txBody>
          <a:bodyPr>
            <a:noAutofit/>
          </a:bodyPr>
          <a:lstStyle>
            <a:lvl1pPr marL="0" indent="0" algn="ctr">
              <a:buNone/>
              <a:defRPr sz="2400">
                <a:solidFill>
                  <a:schemeClr val="accent6"/>
                </a:solidFill>
                <a:latin typeface="Calibri Light" panose="020F0302020204030204" pitchFamily="34" charset="0"/>
              </a:defRPr>
            </a:lvl1pPr>
          </a:lstStyle>
          <a:p>
            <a:pPr lvl="0"/>
            <a:r>
              <a:rPr lang="en-US" dirty="0"/>
              <a:t>This is a sample text. </a:t>
            </a:r>
          </a:p>
        </p:txBody>
      </p:sp>
      <p:sp>
        <p:nvSpPr>
          <p:cNvPr id="37"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Sustainable Development Timeline</a:t>
            </a:r>
          </a:p>
        </p:txBody>
      </p:sp>
      <p:sp>
        <p:nvSpPr>
          <p:cNvPr id="38"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text here.</a:t>
            </a:r>
          </a:p>
        </p:txBody>
      </p:sp>
    </p:spTree>
    <p:extLst>
      <p:ext uri="{BB962C8B-B14F-4D97-AF65-F5344CB8AC3E}">
        <p14:creationId xmlns:p14="http://schemas.microsoft.com/office/powerpoint/2010/main" val="428873673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1000"/>
                                        <p:tgtEl>
                                          <p:spTgt spid="64">
                                            <p:txEl>
                                              <p:pRg st="0" end="0"/>
                                            </p:txEl>
                                          </p:spTgt>
                                        </p:tgtEl>
                                      </p:cBhvr>
                                    </p:animEffect>
                                    <p:anim calcmode="lin" valueType="num">
                                      <p:cBhvr>
                                        <p:cTn id="8"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5">
                                            <p:txEl>
                                              <p:pRg st="0" end="0"/>
                                            </p:txEl>
                                          </p:spTgt>
                                        </p:tgtEl>
                                        <p:attrNameLst>
                                          <p:attrName>style.visibility</p:attrName>
                                        </p:attrNameLst>
                                      </p:cBhvr>
                                      <p:to>
                                        <p:strVal val="visible"/>
                                      </p:to>
                                    </p:set>
                                    <p:animEffect transition="in" filter="fade">
                                      <p:cBhvr>
                                        <p:cTn id="12" dur="1000"/>
                                        <p:tgtEl>
                                          <p:spTgt spid="65">
                                            <p:txEl>
                                              <p:pRg st="0" end="0"/>
                                            </p:txEl>
                                          </p:spTgt>
                                        </p:tgtEl>
                                      </p:cBhvr>
                                    </p:animEffect>
                                    <p:anim calcmode="lin" valueType="num">
                                      <p:cBhvr>
                                        <p:cTn id="13" dur="1000" fill="hold"/>
                                        <p:tgtEl>
                                          <p:spTgt spid="6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6">
                                            <p:txEl>
                                              <p:pRg st="0" end="0"/>
                                            </p:txEl>
                                          </p:spTgt>
                                        </p:tgtEl>
                                        <p:attrNameLst>
                                          <p:attrName>style.visibility</p:attrName>
                                        </p:attrNameLst>
                                      </p:cBhvr>
                                      <p:to>
                                        <p:strVal val="visible"/>
                                      </p:to>
                                    </p:set>
                                    <p:animEffect transition="in" filter="fade">
                                      <p:cBhvr>
                                        <p:cTn id="17" dur="1000"/>
                                        <p:tgtEl>
                                          <p:spTgt spid="66">
                                            <p:txEl>
                                              <p:pRg st="0" end="0"/>
                                            </p:txEl>
                                          </p:spTgt>
                                        </p:tgtEl>
                                      </p:cBhvr>
                                    </p:animEffect>
                                    <p:anim calcmode="lin" valueType="num">
                                      <p:cBhvr>
                                        <p:cTn id="18" dur="1000" fill="hold"/>
                                        <p:tgtEl>
                                          <p:spTgt spid="6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7">
                                            <p:txEl>
                                              <p:pRg st="0" end="0"/>
                                            </p:txEl>
                                          </p:spTgt>
                                        </p:tgtEl>
                                        <p:attrNameLst>
                                          <p:attrName>style.visibility</p:attrName>
                                        </p:attrNameLst>
                                      </p:cBhvr>
                                      <p:to>
                                        <p:strVal val="visible"/>
                                      </p:to>
                                    </p:set>
                                    <p:animEffect transition="in" filter="fade">
                                      <p:cBhvr>
                                        <p:cTn id="22" dur="1000"/>
                                        <p:tgtEl>
                                          <p:spTgt spid="67">
                                            <p:txEl>
                                              <p:pRg st="0" end="0"/>
                                            </p:txEl>
                                          </p:spTgt>
                                        </p:tgtEl>
                                      </p:cBhvr>
                                    </p:animEffect>
                                    <p:anim calcmode="lin" valueType="num">
                                      <p:cBhvr>
                                        <p:cTn id="23"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8">
                                            <p:txEl>
                                              <p:pRg st="0" end="0"/>
                                            </p:txEl>
                                          </p:spTgt>
                                        </p:tgtEl>
                                        <p:attrNameLst>
                                          <p:attrName>style.visibility</p:attrName>
                                        </p:attrNameLst>
                                      </p:cBhvr>
                                      <p:to>
                                        <p:strVal val="visible"/>
                                      </p:to>
                                    </p:set>
                                    <p:animEffect transition="in" filter="fade">
                                      <p:cBhvr>
                                        <p:cTn id="29" dur="500"/>
                                        <p:tgtEl>
                                          <p:spTgt spid="68">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9">
                                            <p:txEl>
                                              <p:pRg st="0" end="0"/>
                                            </p:txEl>
                                          </p:spTgt>
                                        </p:tgtEl>
                                        <p:attrNameLst>
                                          <p:attrName>style.visibility</p:attrName>
                                        </p:attrNameLst>
                                      </p:cBhvr>
                                      <p:to>
                                        <p:strVal val="visible"/>
                                      </p:to>
                                    </p:set>
                                    <p:animEffect transition="in" filter="fade">
                                      <p:cBhvr>
                                        <p:cTn id="32" dur="500"/>
                                        <p:tgtEl>
                                          <p:spTgt spid="69">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0">
                                            <p:txEl>
                                              <p:pRg st="0" end="0"/>
                                            </p:txEl>
                                          </p:spTgt>
                                        </p:tgtEl>
                                        <p:attrNameLst>
                                          <p:attrName>style.visibility</p:attrName>
                                        </p:attrNameLst>
                                      </p:cBhvr>
                                      <p:to>
                                        <p:strVal val="visible"/>
                                      </p:to>
                                    </p:set>
                                    <p:animEffect transition="in" filter="fade">
                                      <p:cBhvr>
                                        <p:cTn id="35" dur="500"/>
                                        <p:tgtEl>
                                          <p:spTgt spid="7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1">
                                            <p:txEl>
                                              <p:pRg st="0" end="0"/>
                                            </p:txEl>
                                          </p:spTgt>
                                        </p:tgtEl>
                                        <p:attrNameLst>
                                          <p:attrName>style.visibility</p:attrName>
                                        </p:attrNameLst>
                                      </p:cBhvr>
                                      <p:to>
                                        <p:strVal val="visible"/>
                                      </p:to>
                                    </p:set>
                                    <p:animEffect transition="in" filter="fade">
                                      <p:cBhvr>
                                        <p:cTn id="38"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uild="p">
        <p:tmplLst>
          <p:tmpl lvl="1">
            <p:tnLst>
              <p:par>
                <p:cTn presetID="42" presetClass="entr" presetSubtype="0" fill="hold" nodeType="click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1000"/>
                        <p:tgtEl>
                          <p:spTgt spid="64"/>
                        </p:tgtEl>
                      </p:cBhvr>
                    </p:animEffect>
                    <p:anim calcmode="lin" valueType="num">
                      <p:cBhvr>
                        <p:cTn dur="1000" fill="hold"/>
                        <p:tgtEl>
                          <p:spTgt spid="64"/>
                        </p:tgtEl>
                        <p:attrNameLst>
                          <p:attrName>ppt_x</p:attrName>
                        </p:attrNameLst>
                      </p:cBhvr>
                      <p:tavLst>
                        <p:tav tm="0">
                          <p:val>
                            <p:strVal val="#ppt_x"/>
                          </p:val>
                        </p:tav>
                        <p:tav tm="100000">
                          <p:val>
                            <p:strVal val="#ppt_x"/>
                          </p:val>
                        </p:tav>
                      </p:tavLst>
                    </p:anim>
                    <p:anim calcmode="lin" valueType="num">
                      <p:cBhvr>
                        <p:cTn dur="1000" fill="hold"/>
                        <p:tgtEl>
                          <p:spTgt spid="64"/>
                        </p:tgtEl>
                        <p:attrNameLst>
                          <p:attrName>ppt_y</p:attrName>
                        </p:attrNameLst>
                      </p:cBhvr>
                      <p:tavLst>
                        <p:tav tm="0">
                          <p:val>
                            <p:strVal val="#ppt_y+.1"/>
                          </p:val>
                        </p:tav>
                        <p:tav tm="100000">
                          <p:val>
                            <p:strVal val="#ppt_y"/>
                          </p:val>
                        </p:tav>
                      </p:tavLst>
                    </p:anim>
                  </p:childTnLst>
                </p:cTn>
              </p:par>
            </p:tnLst>
          </p:tmpl>
        </p:tmplLst>
      </p:bldP>
      <p:bldP spid="65" grpId="0" build="p">
        <p:tmplLst>
          <p:tmpl lvl="1">
            <p:tnLst>
              <p:par>
                <p:cTn presetID="42"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1000"/>
                        <p:tgtEl>
                          <p:spTgt spid="65"/>
                        </p:tgtEl>
                      </p:cBhvr>
                    </p:animEffect>
                    <p:anim calcmode="lin" valueType="num">
                      <p:cBhvr>
                        <p:cTn dur="1000" fill="hold"/>
                        <p:tgtEl>
                          <p:spTgt spid="65"/>
                        </p:tgtEl>
                        <p:attrNameLst>
                          <p:attrName>ppt_x</p:attrName>
                        </p:attrNameLst>
                      </p:cBhvr>
                      <p:tavLst>
                        <p:tav tm="0">
                          <p:val>
                            <p:strVal val="#ppt_x"/>
                          </p:val>
                        </p:tav>
                        <p:tav tm="100000">
                          <p:val>
                            <p:strVal val="#ppt_x"/>
                          </p:val>
                        </p:tav>
                      </p:tavLst>
                    </p:anim>
                    <p:anim calcmode="lin" valueType="num">
                      <p:cBhvr>
                        <p:cTn dur="1000" fill="hold"/>
                        <p:tgtEl>
                          <p:spTgt spid="65"/>
                        </p:tgtEl>
                        <p:attrNameLst>
                          <p:attrName>ppt_y</p:attrName>
                        </p:attrNameLst>
                      </p:cBhvr>
                      <p:tavLst>
                        <p:tav tm="0">
                          <p:val>
                            <p:strVal val="#ppt_y+.1"/>
                          </p:val>
                        </p:tav>
                        <p:tav tm="100000">
                          <p:val>
                            <p:strVal val="#ppt_y"/>
                          </p:val>
                        </p:tav>
                      </p:tavLst>
                    </p:anim>
                  </p:childTnLst>
                </p:cTn>
              </p:par>
            </p:tnLst>
          </p:tmpl>
        </p:tmplLst>
      </p:bldP>
      <p:bldP spid="66" grpId="0" build="p">
        <p:tmplLst>
          <p:tmpl lvl="1">
            <p:tnLst>
              <p:par>
                <p:cTn presetID="42"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1000"/>
                        <p:tgtEl>
                          <p:spTgt spid="66"/>
                        </p:tgtEl>
                      </p:cBhvr>
                    </p:animEffect>
                    <p:anim calcmode="lin" valueType="num">
                      <p:cBhvr>
                        <p:cTn dur="1000" fill="hold"/>
                        <p:tgtEl>
                          <p:spTgt spid="66"/>
                        </p:tgtEl>
                        <p:attrNameLst>
                          <p:attrName>ppt_x</p:attrName>
                        </p:attrNameLst>
                      </p:cBhvr>
                      <p:tavLst>
                        <p:tav tm="0">
                          <p:val>
                            <p:strVal val="#ppt_x"/>
                          </p:val>
                        </p:tav>
                        <p:tav tm="100000">
                          <p:val>
                            <p:strVal val="#ppt_x"/>
                          </p:val>
                        </p:tav>
                      </p:tavLst>
                    </p:anim>
                    <p:anim calcmode="lin" valueType="num">
                      <p:cBhvr>
                        <p:cTn dur="1000" fill="hold"/>
                        <p:tgtEl>
                          <p:spTgt spid="66"/>
                        </p:tgtEl>
                        <p:attrNameLst>
                          <p:attrName>ppt_y</p:attrName>
                        </p:attrNameLst>
                      </p:cBhvr>
                      <p:tavLst>
                        <p:tav tm="0">
                          <p:val>
                            <p:strVal val="#ppt_y+.1"/>
                          </p:val>
                        </p:tav>
                        <p:tav tm="100000">
                          <p:val>
                            <p:strVal val="#ppt_y"/>
                          </p:val>
                        </p:tav>
                      </p:tavLst>
                    </p:anim>
                  </p:childTnLst>
                </p:cTn>
              </p:par>
            </p:tnLst>
          </p:tmpl>
        </p:tmplLst>
      </p:bldP>
      <p:bldP spid="67" grpId="0" build="p">
        <p:tmplLst>
          <p:tmpl lvl="1">
            <p:tnLst>
              <p:par>
                <p:cTn presetID="42"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1000"/>
                        <p:tgtEl>
                          <p:spTgt spid="67"/>
                        </p:tgtEl>
                      </p:cBhvr>
                    </p:animEffect>
                    <p:anim calcmode="lin" valueType="num">
                      <p:cBhvr>
                        <p:cTn dur="1000" fill="hold"/>
                        <p:tgtEl>
                          <p:spTgt spid="67"/>
                        </p:tgtEl>
                        <p:attrNameLst>
                          <p:attrName>ppt_x</p:attrName>
                        </p:attrNameLst>
                      </p:cBhvr>
                      <p:tavLst>
                        <p:tav tm="0">
                          <p:val>
                            <p:strVal val="#ppt_x"/>
                          </p:val>
                        </p:tav>
                        <p:tav tm="100000">
                          <p:val>
                            <p:strVal val="#ppt_x"/>
                          </p:val>
                        </p:tav>
                      </p:tavLst>
                    </p:anim>
                    <p:anim calcmode="lin" valueType="num">
                      <p:cBhvr>
                        <p:cTn dur="1000" fill="hold"/>
                        <p:tgtEl>
                          <p:spTgt spid="67"/>
                        </p:tgtEl>
                        <p:attrNameLst>
                          <p:attrName>ppt_y</p:attrName>
                        </p:attrNameLst>
                      </p:cBhvr>
                      <p:tavLst>
                        <p:tav tm="0">
                          <p:val>
                            <p:strVal val="#ppt_y+.1"/>
                          </p:val>
                        </p:tav>
                        <p:tav tm="100000">
                          <p:val>
                            <p:strVal val="#ppt_y"/>
                          </p:val>
                        </p:tav>
                      </p:tavLst>
                    </p:anim>
                  </p:childTnLst>
                </p:cTn>
              </p:par>
            </p:tnLst>
          </p:tmpl>
        </p:tmplLst>
      </p:bldP>
      <p:bldP spid="68" grpId="0" build="p">
        <p:tmplLst>
          <p:tmpl lvl="1">
            <p:tnLst>
              <p:par>
                <p:cTn presetID="10" presetClass="entr" presetSubtype="0" fill="hold" nodeType="click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leston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80" y="274637"/>
            <a:ext cx="10974229" cy="946117"/>
          </a:xfrm>
        </p:spPr>
        <p:txBody>
          <a:bodyPr>
            <a:normAutofit/>
          </a:bodyPr>
          <a:lstStyle>
            <a:lvl1pPr algn="l">
              <a:defRPr sz="5333" b="0" baseline="0">
                <a:solidFill>
                  <a:schemeClr val="accent6"/>
                </a:solidFill>
                <a:latin typeface="Calibri Light" panose="020F0302020204030204" pitchFamily="34" charset="0"/>
              </a:defRPr>
            </a:lvl1pPr>
          </a:lstStyle>
          <a:p>
            <a:r>
              <a:rPr lang="en-US" dirty="0"/>
              <a:t>Milestones</a:t>
            </a:r>
          </a:p>
        </p:txBody>
      </p:sp>
      <p:sp>
        <p:nvSpPr>
          <p:cNvPr id="4" name="Date Placeholder 3"/>
          <p:cNvSpPr>
            <a:spLocks noGrp="1"/>
          </p:cNvSpPr>
          <p:nvPr>
            <p:ph type="dt" sz="half" idx="10"/>
          </p:nvPr>
        </p:nvSpPr>
        <p:spPr/>
        <p:txBody>
          <a:bodyPr/>
          <a:lstStyle>
            <a:lvl1pPr>
              <a:defRPr b="0">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b="0">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b="0">
                <a:latin typeface="Calibri Light" panose="020F0302020204030204" pitchFamily="34" charset="0"/>
              </a:defRPr>
            </a:lvl1pPr>
          </a:lstStyle>
          <a:p>
            <a:fld id="{4108E4E4-98C7-404B-BE7A-B9FEB32855D8}" type="slidenum">
              <a:rPr lang="en-US" smtClean="0"/>
              <a:pPr/>
              <a:t>‹#›</a:t>
            </a:fld>
            <a:endParaRPr lang="en-US" dirty="0"/>
          </a:p>
        </p:txBody>
      </p:sp>
      <p:sp>
        <p:nvSpPr>
          <p:cNvPr id="8" name="Text Placeholder 7"/>
          <p:cNvSpPr>
            <a:spLocks noGrp="1"/>
          </p:cNvSpPr>
          <p:nvPr>
            <p:ph type="body" sz="quarter" idx="13" hasCustomPrompt="1"/>
          </p:nvPr>
        </p:nvSpPr>
        <p:spPr>
          <a:xfrm>
            <a:off x="624499" y="1028734"/>
            <a:ext cx="10944592" cy="673033"/>
          </a:xfrm>
        </p:spPr>
        <p:txBody>
          <a:bodyPr>
            <a:normAutofit/>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3600" b="0">
                <a:solidFill>
                  <a:schemeClr val="accent5"/>
                </a:solidFill>
                <a:latin typeface="Calibri Light" panose="020F0302020204030204" pitchFamily="34" charset="0"/>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This is a sample text. Insert your desired text here.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7912" y="3152637"/>
            <a:ext cx="7297764" cy="2052619"/>
          </a:xfrm>
          <a:prstGeom prst="rect">
            <a:avLst/>
          </a:prstGeom>
        </p:spPr>
      </p:pic>
      <p:sp>
        <p:nvSpPr>
          <p:cNvPr id="20" name="Text Placeholder 20"/>
          <p:cNvSpPr>
            <a:spLocks noGrp="1"/>
          </p:cNvSpPr>
          <p:nvPr>
            <p:ph type="body" sz="quarter" idx="22" hasCustomPrompt="1"/>
          </p:nvPr>
        </p:nvSpPr>
        <p:spPr>
          <a:xfrm>
            <a:off x="527450" y="3926036"/>
            <a:ext cx="1728417" cy="480053"/>
          </a:xfrm>
        </p:spPr>
        <p:txBody>
          <a:bodyPr>
            <a:noAutofit/>
          </a:bodyPr>
          <a:lstStyle>
            <a:lvl1pPr marL="0" indent="0" algn="ctr">
              <a:buNone/>
              <a:defRPr sz="2667" b="0" baseline="0">
                <a:solidFill>
                  <a:schemeClr val="accent6"/>
                </a:solidFill>
                <a:latin typeface="Calibri Light" panose="020F0302020204030204" pitchFamily="34" charset="0"/>
              </a:defRPr>
            </a:lvl1pPr>
          </a:lstStyle>
          <a:p>
            <a:pPr lvl="0"/>
            <a:r>
              <a:rPr lang="en-US" dirty="0"/>
              <a:t>Start</a:t>
            </a:r>
          </a:p>
        </p:txBody>
      </p:sp>
      <p:sp>
        <p:nvSpPr>
          <p:cNvPr id="26" name="Text Placeholder 20"/>
          <p:cNvSpPr>
            <a:spLocks noGrp="1"/>
          </p:cNvSpPr>
          <p:nvPr>
            <p:ph type="body" sz="quarter" idx="23" hasCustomPrompt="1"/>
          </p:nvPr>
        </p:nvSpPr>
        <p:spPr>
          <a:xfrm>
            <a:off x="9937721" y="3926036"/>
            <a:ext cx="1728417" cy="480053"/>
          </a:xfrm>
        </p:spPr>
        <p:txBody>
          <a:bodyPr>
            <a:noAutofit/>
          </a:bodyPr>
          <a:lstStyle>
            <a:lvl1pPr marL="0" indent="0" algn="ctr">
              <a:buNone/>
              <a:defRPr sz="2667" b="0" baseline="0">
                <a:solidFill>
                  <a:schemeClr val="accent6"/>
                </a:solidFill>
                <a:latin typeface="Calibri Light" panose="020F0302020204030204" pitchFamily="34" charset="0"/>
              </a:defRPr>
            </a:lvl1pPr>
          </a:lstStyle>
          <a:p>
            <a:pPr lvl="0"/>
            <a:r>
              <a:rPr lang="fr-CA" dirty="0"/>
              <a:t>End</a:t>
            </a:r>
            <a:endParaRPr lang="en-US" dirty="0"/>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7202" y="3312868"/>
            <a:ext cx="512893" cy="962859"/>
          </a:xfrm>
          <a:prstGeom prst="rect">
            <a:avLst/>
          </a:prstGeom>
        </p:spPr>
      </p:pic>
      <p:sp>
        <p:nvSpPr>
          <p:cNvPr id="41" name="Text Placeholder 20"/>
          <p:cNvSpPr>
            <a:spLocks noGrp="1"/>
          </p:cNvSpPr>
          <p:nvPr userDrawn="1">
            <p:ph type="body" sz="quarter" idx="24" hasCustomPrompt="1"/>
          </p:nvPr>
        </p:nvSpPr>
        <p:spPr>
          <a:xfrm>
            <a:off x="2243439" y="2468894"/>
            <a:ext cx="2329413" cy="480053"/>
          </a:xfrm>
        </p:spPr>
        <p:txBody>
          <a:bodyPr>
            <a:noAutofit/>
          </a:bodyPr>
          <a:lstStyle>
            <a:lvl1pPr marL="0" indent="0" algn="ctr">
              <a:buNone/>
              <a:defRPr sz="2667" b="0" baseline="0">
                <a:solidFill>
                  <a:schemeClr val="accent6"/>
                </a:solidFill>
                <a:latin typeface="Calibri Light" panose="020F0302020204030204" pitchFamily="34" charset="0"/>
              </a:defRPr>
            </a:lvl1pPr>
          </a:lstStyle>
          <a:p>
            <a:pPr lvl="0"/>
            <a:r>
              <a:rPr lang="en-US" dirty="0"/>
              <a:t>Milestone 1</a:t>
            </a:r>
          </a:p>
        </p:txBody>
      </p:sp>
      <p:sp>
        <p:nvSpPr>
          <p:cNvPr id="42" name="Text Placeholder 20"/>
          <p:cNvSpPr>
            <a:spLocks noGrp="1"/>
          </p:cNvSpPr>
          <p:nvPr userDrawn="1">
            <p:ph type="body" sz="quarter" idx="25" hasCustomPrompt="1"/>
          </p:nvPr>
        </p:nvSpPr>
        <p:spPr>
          <a:xfrm>
            <a:off x="4102667" y="5349214"/>
            <a:ext cx="2329413" cy="480053"/>
          </a:xfrm>
        </p:spPr>
        <p:txBody>
          <a:bodyPr>
            <a:noAutofit/>
          </a:bodyPr>
          <a:lstStyle>
            <a:lvl1pPr marL="0" indent="0" algn="ctr">
              <a:buNone/>
              <a:defRPr sz="2667" b="0" baseline="0">
                <a:solidFill>
                  <a:schemeClr val="accent6"/>
                </a:solidFill>
                <a:latin typeface="Calibri Light" panose="020F0302020204030204" pitchFamily="34" charset="0"/>
              </a:defRPr>
            </a:lvl1pPr>
          </a:lstStyle>
          <a:p>
            <a:pPr lvl="0"/>
            <a:r>
              <a:rPr lang="en-US" dirty="0"/>
              <a:t>Milestone 2</a:t>
            </a:r>
          </a:p>
        </p:txBody>
      </p:sp>
      <p:sp>
        <p:nvSpPr>
          <p:cNvPr id="43" name="Text Placeholder 20"/>
          <p:cNvSpPr>
            <a:spLocks noGrp="1"/>
          </p:cNvSpPr>
          <p:nvPr userDrawn="1">
            <p:ph type="body" sz="quarter" idx="26" hasCustomPrompt="1"/>
          </p:nvPr>
        </p:nvSpPr>
        <p:spPr>
          <a:xfrm>
            <a:off x="5796296" y="2468894"/>
            <a:ext cx="2329413" cy="480053"/>
          </a:xfrm>
        </p:spPr>
        <p:txBody>
          <a:bodyPr>
            <a:noAutofit/>
          </a:bodyPr>
          <a:lstStyle>
            <a:lvl1pPr marL="0" indent="0" algn="ctr">
              <a:buNone/>
              <a:defRPr sz="2667" b="0" baseline="0">
                <a:solidFill>
                  <a:schemeClr val="accent6"/>
                </a:solidFill>
                <a:latin typeface="Calibri Light" panose="020F0302020204030204" pitchFamily="34" charset="0"/>
              </a:defRPr>
            </a:lvl1pPr>
          </a:lstStyle>
          <a:p>
            <a:pPr lvl="0"/>
            <a:r>
              <a:rPr lang="en-US" dirty="0"/>
              <a:t>Milestone 3</a:t>
            </a:r>
          </a:p>
        </p:txBody>
      </p:sp>
      <p:sp>
        <p:nvSpPr>
          <p:cNvPr id="44" name="Text Placeholder 20"/>
          <p:cNvSpPr>
            <a:spLocks noGrp="1"/>
          </p:cNvSpPr>
          <p:nvPr userDrawn="1">
            <p:ph type="body" sz="quarter" idx="27" hasCustomPrompt="1"/>
          </p:nvPr>
        </p:nvSpPr>
        <p:spPr>
          <a:xfrm>
            <a:off x="7655525" y="5349214"/>
            <a:ext cx="2329413" cy="480053"/>
          </a:xfrm>
        </p:spPr>
        <p:txBody>
          <a:bodyPr>
            <a:noAutofit/>
          </a:bodyPr>
          <a:lstStyle>
            <a:lvl1pPr marL="0" indent="0" algn="ctr">
              <a:buNone/>
              <a:defRPr sz="2667" b="0" baseline="0">
                <a:solidFill>
                  <a:schemeClr val="accent6"/>
                </a:solidFill>
                <a:latin typeface="Calibri Light" panose="020F0302020204030204" pitchFamily="34" charset="0"/>
              </a:defRPr>
            </a:lvl1pPr>
          </a:lstStyle>
          <a:p>
            <a:pPr lvl="0"/>
            <a:r>
              <a:rPr lang="en-US" dirty="0"/>
              <a:t>Milestone 4</a:t>
            </a:r>
          </a:p>
        </p:txBody>
      </p:sp>
      <p:grpSp>
        <p:nvGrpSpPr>
          <p:cNvPr id="18" name="Group 17"/>
          <p:cNvGrpSpPr/>
          <p:nvPr userDrawn="1"/>
        </p:nvGrpSpPr>
        <p:grpSpPr>
          <a:xfrm>
            <a:off x="8057083" y="2630952"/>
            <a:ext cx="1304499" cy="1754899"/>
            <a:chOff x="6042025" y="1973214"/>
            <a:chExt cx="978247" cy="1316174"/>
          </a:xfrm>
        </p:grpSpPr>
        <p:grpSp>
          <p:nvGrpSpPr>
            <p:cNvPr id="7" name="Group 4"/>
            <p:cNvGrpSpPr>
              <a:grpSpLocks noChangeAspect="1"/>
            </p:cNvGrpSpPr>
            <p:nvPr userDrawn="1"/>
          </p:nvGrpSpPr>
          <p:grpSpPr bwMode="auto">
            <a:xfrm>
              <a:off x="6042025" y="2419348"/>
              <a:ext cx="400050" cy="733425"/>
              <a:chOff x="3806" y="1524"/>
              <a:chExt cx="252" cy="462"/>
            </a:xfrm>
          </p:grpSpPr>
          <p:sp>
            <p:nvSpPr>
              <p:cNvPr id="10" name="Freeform 5"/>
              <p:cNvSpPr>
                <a:spLocks/>
              </p:cNvSpPr>
              <p:nvPr userDrawn="1"/>
            </p:nvSpPr>
            <p:spPr bwMode="auto">
              <a:xfrm>
                <a:off x="3806" y="1524"/>
                <a:ext cx="126" cy="327"/>
              </a:xfrm>
              <a:custGeom>
                <a:avLst/>
                <a:gdLst>
                  <a:gd name="T0" fmla="*/ 293 w 293"/>
                  <a:gd name="T1" fmla="*/ 0 h 761"/>
                  <a:gd name="T2" fmla="*/ 293 w 293"/>
                  <a:gd name="T3" fmla="*/ 761 h 761"/>
                  <a:gd name="T4" fmla="*/ 0 w 293"/>
                  <a:gd name="T5" fmla="*/ 468 h 761"/>
                  <a:gd name="T6" fmla="*/ 293 w 293"/>
                  <a:gd name="T7" fmla="*/ 0 h 761"/>
                </a:gdLst>
                <a:ahLst/>
                <a:cxnLst>
                  <a:cxn ang="0">
                    <a:pos x="T0" y="T1"/>
                  </a:cxn>
                  <a:cxn ang="0">
                    <a:pos x="T2" y="T3"/>
                  </a:cxn>
                  <a:cxn ang="0">
                    <a:pos x="T4" y="T5"/>
                  </a:cxn>
                  <a:cxn ang="0">
                    <a:pos x="T6" y="T7"/>
                  </a:cxn>
                </a:cxnLst>
                <a:rect l="0" t="0" r="r" b="b"/>
                <a:pathLst>
                  <a:path w="293" h="761">
                    <a:moveTo>
                      <a:pt x="293" y="0"/>
                    </a:moveTo>
                    <a:cubicBezTo>
                      <a:pt x="293" y="761"/>
                      <a:pt x="293" y="761"/>
                      <a:pt x="293" y="761"/>
                    </a:cubicBezTo>
                    <a:cubicBezTo>
                      <a:pt x="131" y="761"/>
                      <a:pt x="0" y="630"/>
                      <a:pt x="0" y="468"/>
                    </a:cubicBezTo>
                    <a:cubicBezTo>
                      <a:pt x="0" y="307"/>
                      <a:pt x="131" y="0"/>
                      <a:pt x="293" y="0"/>
                    </a:cubicBezTo>
                    <a:close/>
                  </a:path>
                </a:pathLst>
              </a:custGeom>
              <a:solidFill>
                <a:srgbClr val="A6D3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11" name="Freeform 6"/>
              <p:cNvSpPr>
                <a:spLocks/>
              </p:cNvSpPr>
              <p:nvPr userDrawn="1"/>
            </p:nvSpPr>
            <p:spPr bwMode="auto">
              <a:xfrm>
                <a:off x="3932" y="1524"/>
                <a:ext cx="126" cy="327"/>
              </a:xfrm>
              <a:custGeom>
                <a:avLst/>
                <a:gdLst>
                  <a:gd name="T0" fmla="*/ 293 w 293"/>
                  <a:gd name="T1" fmla="*/ 468 h 761"/>
                  <a:gd name="T2" fmla="*/ 0 w 293"/>
                  <a:gd name="T3" fmla="*/ 761 h 761"/>
                  <a:gd name="T4" fmla="*/ 0 w 293"/>
                  <a:gd name="T5" fmla="*/ 0 h 761"/>
                  <a:gd name="T6" fmla="*/ 293 w 293"/>
                  <a:gd name="T7" fmla="*/ 468 h 761"/>
                </a:gdLst>
                <a:ahLst/>
                <a:cxnLst>
                  <a:cxn ang="0">
                    <a:pos x="T0" y="T1"/>
                  </a:cxn>
                  <a:cxn ang="0">
                    <a:pos x="T2" y="T3"/>
                  </a:cxn>
                  <a:cxn ang="0">
                    <a:pos x="T4" y="T5"/>
                  </a:cxn>
                  <a:cxn ang="0">
                    <a:pos x="T6" y="T7"/>
                  </a:cxn>
                </a:cxnLst>
                <a:rect l="0" t="0" r="r" b="b"/>
                <a:pathLst>
                  <a:path w="293" h="761">
                    <a:moveTo>
                      <a:pt x="293" y="468"/>
                    </a:moveTo>
                    <a:cubicBezTo>
                      <a:pt x="293" y="630"/>
                      <a:pt x="162" y="761"/>
                      <a:pt x="0" y="761"/>
                    </a:cubicBezTo>
                    <a:cubicBezTo>
                      <a:pt x="0" y="0"/>
                      <a:pt x="0" y="0"/>
                      <a:pt x="0" y="0"/>
                    </a:cubicBezTo>
                    <a:cubicBezTo>
                      <a:pt x="162" y="0"/>
                      <a:pt x="293" y="307"/>
                      <a:pt x="293" y="468"/>
                    </a:cubicBezTo>
                    <a:close/>
                  </a:path>
                </a:pathLst>
              </a:custGeom>
              <a:solidFill>
                <a:srgbClr val="83B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12" name="Oval 7"/>
              <p:cNvSpPr>
                <a:spLocks noChangeArrowheads="1"/>
              </p:cNvSpPr>
              <p:nvPr userDrawn="1"/>
            </p:nvSpPr>
            <p:spPr bwMode="auto">
              <a:xfrm>
                <a:off x="3806" y="1938"/>
                <a:ext cx="252" cy="48"/>
              </a:xfrm>
              <a:prstGeom prst="ellipse">
                <a:avLst/>
              </a:pr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13" name="Freeform 8"/>
              <p:cNvSpPr>
                <a:spLocks/>
              </p:cNvSpPr>
              <p:nvPr userDrawn="1"/>
            </p:nvSpPr>
            <p:spPr bwMode="auto">
              <a:xfrm>
                <a:off x="3930" y="1796"/>
                <a:ext cx="7" cy="166"/>
              </a:xfrm>
              <a:custGeom>
                <a:avLst/>
                <a:gdLst>
                  <a:gd name="T0" fmla="*/ 16 w 16"/>
                  <a:gd name="T1" fmla="*/ 0 h 388"/>
                  <a:gd name="T2" fmla="*/ 16 w 16"/>
                  <a:gd name="T3" fmla="*/ 388 h 388"/>
                  <a:gd name="T4" fmla="*/ 0 w 16"/>
                  <a:gd name="T5" fmla="*/ 388 h 388"/>
                  <a:gd name="T6" fmla="*/ 0 w 16"/>
                  <a:gd name="T7" fmla="*/ 6 h 388"/>
                  <a:gd name="T8" fmla="*/ 5 w 16"/>
                  <a:gd name="T9" fmla="*/ 3 h 388"/>
                  <a:gd name="T10" fmla="*/ 10 w 16"/>
                  <a:gd name="T11" fmla="*/ 0 h 388"/>
                  <a:gd name="T12" fmla="*/ 16 w 16"/>
                  <a:gd name="T13" fmla="*/ 0 h 388"/>
                </a:gdLst>
                <a:ahLst/>
                <a:cxnLst>
                  <a:cxn ang="0">
                    <a:pos x="T0" y="T1"/>
                  </a:cxn>
                  <a:cxn ang="0">
                    <a:pos x="T2" y="T3"/>
                  </a:cxn>
                  <a:cxn ang="0">
                    <a:pos x="T4" y="T5"/>
                  </a:cxn>
                  <a:cxn ang="0">
                    <a:pos x="T6" y="T7"/>
                  </a:cxn>
                  <a:cxn ang="0">
                    <a:pos x="T8" y="T9"/>
                  </a:cxn>
                  <a:cxn ang="0">
                    <a:pos x="T10" y="T11"/>
                  </a:cxn>
                  <a:cxn ang="0">
                    <a:pos x="T12" y="T13"/>
                  </a:cxn>
                </a:cxnLst>
                <a:rect l="0" t="0" r="r" b="b"/>
                <a:pathLst>
                  <a:path w="16" h="388">
                    <a:moveTo>
                      <a:pt x="16" y="0"/>
                    </a:moveTo>
                    <a:cubicBezTo>
                      <a:pt x="16" y="388"/>
                      <a:pt x="16" y="388"/>
                      <a:pt x="16" y="388"/>
                    </a:cubicBezTo>
                    <a:cubicBezTo>
                      <a:pt x="0" y="388"/>
                      <a:pt x="0" y="388"/>
                      <a:pt x="0" y="388"/>
                    </a:cubicBezTo>
                    <a:cubicBezTo>
                      <a:pt x="0" y="6"/>
                      <a:pt x="0" y="6"/>
                      <a:pt x="0" y="6"/>
                    </a:cubicBezTo>
                    <a:cubicBezTo>
                      <a:pt x="1" y="5"/>
                      <a:pt x="3" y="4"/>
                      <a:pt x="5" y="3"/>
                    </a:cubicBezTo>
                    <a:cubicBezTo>
                      <a:pt x="6" y="2"/>
                      <a:pt x="8" y="1"/>
                      <a:pt x="10" y="0"/>
                    </a:cubicBezTo>
                    <a:lnTo>
                      <a:pt x="16" y="0"/>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14" name="Freeform 9"/>
              <p:cNvSpPr>
                <a:spLocks/>
              </p:cNvSpPr>
              <p:nvPr userDrawn="1"/>
            </p:nvSpPr>
            <p:spPr bwMode="auto">
              <a:xfrm>
                <a:off x="3932" y="1786"/>
                <a:ext cx="17" cy="176"/>
              </a:xfrm>
              <a:custGeom>
                <a:avLst/>
                <a:gdLst>
                  <a:gd name="T0" fmla="*/ 39 w 39"/>
                  <a:gd name="T1" fmla="*/ 0 h 410"/>
                  <a:gd name="T2" fmla="*/ 39 w 39"/>
                  <a:gd name="T3" fmla="*/ 410 h 410"/>
                  <a:gd name="T4" fmla="*/ 0 w 39"/>
                  <a:gd name="T5" fmla="*/ 410 h 410"/>
                  <a:gd name="T6" fmla="*/ 0 w 39"/>
                  <a:gd name="T7" fmla="*/ 25 h 410"/>
                  <a:gd name="T8" fmla="*/ 5 w 39"/>
                  <a:gd name="T9" fmla="*/ 22 h 410"/>
                  <a:gd name="T10" fmla="*/ 39 w 39"/>
                  <a:gd name="T11" fmla="*/ 0 h 410"/>
                </a:gdLst>
                <a:ahLst/>
                <a:cxnLst>
                  <a:cxn ang="0">
                    <a:pos x="T0" y="T1"/>
                  </a:cxn>
                  <a:cxn ang="0">
                    <a:pos x="T2" y="T3"/>
                  </a:cxn>
                  <a:cxn ang="0">
                    <a:pos x="T4" y="T5"/>
                  </a:cxn>
                  <a:cxn ang="0">
                    <a:pos x="T6" y="T7"/>
                  </a:cxn>
                  <a:cxn ang="0">
                    <a:pos x="T8" y="T9"/>
                  </a:cxn>
                  <a:cxn ang="0">
                    <a:pos x="T10" y="T11"/>
                  </a:cxn>
                </a:cxnLst>
                <a:rect l="0" t="0" r="r" b="b"/>
                <a:pathLst>
                  <a:path w="39" h="410">
                    <a:moveTo>
                      <a:pt x="39" y="0"/>
                    </a:moveTo>
                    <a:cubicBezTo>
                      <a:pt x="39" y="410"/>
                      <a:pt x="39" y="410"/>
                      <a:pt x="39" y="410"/>
                    </a:cubicBezTo>
                    <a:cubicBezTo>
                      <a:pt x="0" y="410"/>
                      <a:pt x="0" y="410"/>
                      <a:pt x="0" y="410"/>
                    </a:cubicBezTo>
                    <a:cubicBezTo>
                      <a:pt x="0" y="25"/>
                      <a:pt x="0" y="25"/>
                      <a:pt x="0" y="25"/>
                    </a:cubicBezTo>
                    <a:cubicBezTo>
                      <a:pt x="1" y="24"/>
                      <a:pt x="3" y="23"/>
                      <a:pt x="5" y="22"/>
                    </a:cubicBezTo>
                    <a:cubicBezTo>
                      <a:pt x="18" y="15"/>
                      <a:pt x="29" y="7"/>
                      <a:pt x="39" y="0"/>
                    </a:cubicBezTo>
                    <a:close/>
                  </a:path>
                </a:pathLst>
              </a:custGeom>
              <a:solidFill>
                <a:srgbClr val="6D58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15" name="Freeform 10"/>
              <p:cNvSpPr>
                <a:spLocks/>
              </p:cNvSpPr>
              <p:nvPr userDrawn="1"/>
            </p:nvSpPr>
            <p:spPr bwMode="auto">
              <a:xfrm>
                <a:off x="3915" y="1797"/>
                <a:ext cx="17" cy="165"/>
              </a:xfrm>
              <a:custGeom>
                <a:avLst/>
                <a:gdLst>
                  <a:gd name="T0" fmla="*/ 39 w 39"/>
                  <a:gd name="T1" fmla="*/ 0 h 385"/>
                  <a:gd name="T2" fmla="*/ 39 w 39"/>
                  <a:gd name="T3" fmla="*/ 385 h 385"/>
                  <a:gd name="T4" fmla="*/ 0 w 39"/>
                  <a:gd name="T5" fmla="*/ 385 h 385"/>
                  <a:gd name="T6" fmla="*/ 0 w 39"/>
                  <a:gd name="T7" fmla="*/ 19 h 385"/>
                  <a:gd name="T8" fmla="*/ 34 w 39"/>
                  <a:gd name="T9" fmla="*/ 3 h 385"/>
                  <a:gd name="T10" fmla="*/ 39 w 39"/>
                  <a:gd name="T11" fmla="*/ 0 h 385"/>
                </a:gdLst>
                <a:ahLst/>
                <a:cxnLst>
                  <a:cxn ang="0">
                    <a:pos x="T0" y="T1"/>
                  </a:cxn>
                  <a:cxn ang="0">
                    <a:pos x="T2" y="T3"/>
                  </a:cxn>
                  <a:cxn ang="0">
                    <a:pos x="T4" y="T5"/>
                  </a:cxn>
                  <a:cxn ang="0">
                    <a:pos x="T6" y="T7"/>
                  </a:cxn>
                  <a:cxn ang="0">
                    <a:pos x="T8" y="T9"/>
                  </a:cxn>
                  <a:cxn ang="0">
                    <a:pos x="T10" y="T11"/>
                  </a:cxn>
                </a:cxnLst>
                <a:rect l="0" t="0" r="r" b="b"/>
                <a:pathLst>
                  <a:path w="39" h="385">
                    <a:moveTo>
                      <a:pt x="39" y="0"/>
                    </a:moveTo>
                    <a:cubicBezTo>
                      <a:pt x="39" y="385"/>
                      <a:pt x="39" y="385"/>
                      <a:pt x="39" y="385"/>
                    </a:cubicBezTo>
                    <a:cubicBezTo>
                      <a:pt x="0" y="385"/>
                      <a:pt x="0" y="385"/>
                      <a:pt x="0" y="385"/>
                    </a:cubicBezTo>
                    <a:cubicBezTo>
                      <a:pt x="0" y="19"/>
                      <a:pt x="0" y="19"/>
                      <a:pt x="0" y="19"/>
                    </a:cubicBezTo>
                    <a:cubicBezTo>
                      <a:pt x="12" y="14"/>
                      <a:pt x="23" y="9"/>
                      <a:pt x="34" y="3"/>
                    </a:cubicBezTo>
                    <a:cubicBezTo>
                      <a:pt x="35" y="2"/>
                      <a:pt x="37" y="1"/>
                      <a:pt x="39" y="0"/>
                    </a:cubicBez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sp>
            <p:nvSpPr>
              <p:cNvPr id="17" name="Freeform 11"/>
              <p:cNvSpPr>
                <a:spLocks/>
              </p:cNvSpPr>
              <p:nvPr userDrawn="1"/>
            </p:nvSpPr>
            <p:spPr bwMode="auto">
              <a:xfrm>
                <a:off x="3864" y="1804"/>
                <a:ext cx="60" cy="31"/>
              </a:xfrm>
              <a:custGeom>
                <a:avLst/>
                <a:gdLst>
                  <a:gd name="T0" fmla="*/ 140 w 140"/>
                  <a:gd name="T1" fmla="*/ 30 h 72"/>
                  <a:gd name="T2" fmla="*/ 103 w 140"/>
                  <a:gd name="T3" fmla="*/ 30 h 72"/>
                  <a:gd name="T4" fmla="*/ 67 w 140"/>
                  <a:gd name="T5" fmla="*/ 28 h 72"/>
                  <a:gd name="T6" fmla="*/ 31 w 140"/>
                  <a:gd name="T7" fmla="*/ 20 h 72"/>
                  <a:gd name="T8" fmla="*/ 0 w 140"/>
                  <a:gd name="T9" fmla="*/ 0 h 72"/>
                  <a:gd name="T10" fmla="*/ 26 w 140"/>
                  <a:gd name="T11" fmla="*/ 29 h 72"/>
                  <a:gd name="T12" fmla="*/ 61 w 140"/>
                  <a:gd name="T13" fmla="*/ 48 h 72"/>
                  <a:gd name="T14" fmla="*/ 98 w 140"/>
                  <a:gd name="T15" fmla="*/ 62 h 72"/>
                  <a:gd name="T16" fmla="*/ 137 w 140"/>
                  <a:gd name="T17" fmla="*/ 72 h 72"/>
                  <a:gd name="T18" fmla="*/ 140 w 140"/>
                  <a:gd name="T19"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72">
                    <a:moveTo>
                      <a:pt x="140" y="30"/>
                    </a:moveTo>
                    <a:cubicBezTo>
                      <a:pt x="128" y="31"/>
                      <a:pt x="116" y="31"/>
                      <a:pt x="103" y="30"/>
                    </a:cubicBezTo>
                    <a:cubicBezTo>
                      <a:pt x="91" y="30"/>
                      <a:pt x="79" y="29"/>
                      <a:pt x="67" y="28"/>
                    </a:cubicBezTo>
                    <a:cubicBezTo>
                      <a:pt x="54" y="26"/>
                      <a:pt x="42" y="24"/>
                      <a:pt x="31" y="20"/>
                    </a:cubicBezTo>
                    <a:cubicBezTo>
                      <a:pt x="19" y="16"/>
                      <a:pt x="8" y="10"/>
                      <a:pt x="0" y="0"/>
                    </a:cubicBezTo>
                    <a:cubicBezTo>
                      <a:pt x="4" y="12"/>
                      <a:pt x="15" y="22"/>
                      <a:pt x="26" y="29"/>
                    </a:cubicBezTo>
                    <a:cubicBezTo>
                      <a:pt x="37" y="37"/>
                      <a:pt x="49" y="43"/>
                      <a:pt x="61" y="48"/>
                    </a:cubicBezTo>
                    <a:cubicBezTo>
                      <a:pt x="73" y="54"/>
                      <a:pt x="85" y="58"/>
                      <a:pt x="98" y="62"/>
                    </a:cubicBezTo>
                    <a:cubicBezTo>
                      <a:pt x="111" y="66"/>
                      <a:pt x="123" y="69"/>
                      <a:pt x="137" y="72"/>
                    </a:cubicBezTo>
                    <a:lnTo>
                      <a:pt x="140" y="30"/>
                    </a:lnTo>
                    <a:close/>
                  </a:path>
                </a:pathLst>
              </a:custGeom>
              <a:solidFill>
                <a:srgbClr val="7C6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b="0" dirty="0">
                  <a:latin typeface="Calibri Light" panose="020F0302020204030204" pitchFamily="34" charset="0"/>
                </a:endParaRPr>
              </a:p>
            </p:txBody>
          </p:sp>
        </p:grpSp>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94295" y="1973214"/>
              <a:ext cx="725977" cy="1316174"/>
            </a:xfrm>
            <a:prstGeom prst="rect">
              <a:avLst/>
            </a:prstGeom>
          </p:spPr>
        </p:pic>
      </p:grpSp>
    </p:spTree>
    <p:extLst>
      <p:ext uri="{BB962C8B-B14F-4D97-AF65-F5344CB8AC3E}">
        <p14:creationId xmlns:p14="http://schemas.microsoft.com/office/powerpoint/2010/main" val="428965168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fade">
                                      <p:cBhvr>
                                        <p:cTn id="12" dur="5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xEl>
                                              <p:pRg st="0" end="0"/>
                                            </p:txEl>
                                          </p:spTgt>
                                        </p:tgtEl>
                                        <p:attrNameLst>
                                          <p:attrName>style.visibility</p:attrName>
                                        </p:attrNameLst>
                                      </p:cBhvr>
                                      <p:to>
                                        <p:strVal val="visible"/>
                                      </p:to>
                                    </p:set>
                                    <p:animEffect transition="in" filter="fade">
                                      <p:cBhvr>
                                        <p:cTn id="17" dur="500"/>
                                        <p:tgtEl>
                                          <p:spTgt spid="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xEl>
                                              <p:pRg st="0" end="0"/>
                                            </p:txEl>
                                          </p:spTgt>
                                        </p:tgtEl>
                                        <p:attrNameLst>
                                          <p:attrName>style.visibility</p:attrName>
                                        </p:attrNameLst>
                                      </p:cBhvr>
                                      <p:to>
                                        <p:strVal val="visible"/>
                                      </p:to>
                                    </p:set>
                                    <p:animEffect transition="in" filter="fade">
                                      <p:cBhvr>
                                        <p:cTn id="2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eekly Task Chart">
    <p:spTree>
      <p:nvGrpSpPr>
        <p:cNvPr id="1" name=""/>
        <p:cNvGrpSpPr/>
        <p:nvPr/>
      </p:nvGrpSpPr>
      <p:grpSpPr>
        <a:xfrm>
          <a:off x="0" y="0"/>
          <a:ext cx="0" cy="0"/>
          <a:chOff x="0" y="0"/>
          <a:chExt cx="0" cy="0"/>
        </a:xfrm>
      </p:grpSpPr>
      <p:sp>
        <p:nvSpPr>
          <p:cNvPr id="298" name="Rectangle 168"/>
          <p:cNvSpPr>
            <a:spLocks noChangeArrowheads="1"/>
          </p:cNvSpPr>
          <p:nvPr userDrawn="1"/>
        </p:nvSpPr>
        <p:spPr bwMode="auto">
          <a:xfrm>
            <a:off x="8061564" y="4512473"/>
            <a:ext cx="994768"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1" name="Rectangle 124"/>
          <p:cNvSpPr>
            <a:spLocks noChangeArrowheads="1"/>
          </p:cNvSpPr>
          <p:nvPr userDrawn="1"/>
        </p:nvSpPr>
        <p:spPr bwMode="auto">
          <a:xfrm>
            <a:off x="5079324" y="3623933"/>
            <a:ext cx="994768" cy="445107"/>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4" name="Date Placeholder 3"/>
          <p:cNvSpPr>
            <a:spLocks noGrp="1"/>
          </p:cNvSpPr>
          <p:nvPr userDrawn="1">
            <p:ph type="dt" sz="half" idx="10"/>
          </p:nvPr>
        </p:nvSpPr>
        <p:spPr>
          <a:effectLst/>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userDrawn="1">
            <p:ph type="ftr" sz="quarter" idx="11"/>
          </p:nvPr>
        </p:nvSpPr>
        <p:spPr>
          <a:effectLst/>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userDrawn="1">
            <p:ph type="sldNum" sz="quarter" idx="12"/>
          </p:nvPr>
        </p:nvSpPr>
        <p:spPr>
          <a:effectLst/>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32" name="Title 1"/>
          <p:cNvSpPr>
            <a:spLocks noGrp="1"/>
          </p:cNvSpPr>
          <p:nvPr userDrawn="1">
            <p:ph type="title" hasCustomPrompt="1"/>
          </p:nvPr>
        </p:nvSpPr>
        <p:spPr>
          <a:xfrm>
            <a:off x="609680" y="274637"/>
            <a:ext cx="10974229" cy="946117"/>
          </a:xfrm>
          <a:effectLst/>
        </p:spPr>
        <p:txBody>
          <a:bodyPr>
            <a:normAutofit/>
          </a:bodyPr>
          <a:lstStyle>
            <a:lvl1pPr algn="l">
              <a:defRPr sz="5333" baseline="0">
                <a:solidFill>
                  <a:schemeClr val="tx2"/>
                </a:solidFill>
                <a:latin typeface="Calibri Light" panose="020F0302020204030204" pitchFamily="34" charset="0"/>
              </a:defRPr>
            </a:lvl1pPr>
          </a:lstStyle>
          <a:p>
            <a:r>
              <a:rPr lang="en-US" dirty="0"/>
              <a:t>Weekly Task Chart</a:t>
            </a:r>
          </a:p>
        </p:txBody>
      </p:sp>
      <p:sp>
        <p:nvSpPr>
          <p:cNvPr id="170" name="Rectangle 97"/>
          <p:cNvSpPr>
            <a:spLocks noChangeArrowheads="1"/>
          </p:cNvSpPr>
          <p:nvPr userDrawn="1"/>
        </p:nvSpPr>
        <p:spPr bwMode="auto">
          <a:xfrm>
            <a:off x="4086620" y="1412777"/>
            <a:ext cx="992705" cy="443433"/>
          </a:xfrm>
          <a:prstGeom prst="rect">
            <a:avLst/>
          </a:prstGeom>
          <a:solidFill>
            <a:schemeClr val="accent1">
              <a:lumMod val="90000"/>
            </a:schemeClr>
          </a:solidFill>
          <a:ln w="19050" cap="flat">
            <a:solidFill>
              <a:srgbClr val="FFFFFF"/>
            </a:solidFill>
            <a:prstDash val="solid"/>
            <a:miter lim="800000"/>
            <a:headEnd/>
            <a:tailEnd/>
          </a:ln>
        </p:spPr>
        <p:txBody>
          <a:bodyPr vert="horz" wrap="square" lIns="121920" tIns="60960" rIns="121920" bIns="60960" numCol="1" anchor="ctr" anchorCtr="0" compatLnSpc="1">
            <a:prstTxWarp prst="textNoShape">
              <a:avLst/>
            </a:prstTxWarp>
          </a:bodyPr>
          <a:lstStyle/>
          <a:p>
            <a:pPr algn="ctr"/>
            <a:r>
              <a:rPr lang="fr-CA" sz="2267" b="0" noProof="1">
                <a:solidFill>
                  <a:schemeClr val="bg1"/>
                </a:solidFill>
                <a:latin typeface="Calibri Light" panose="020F0302020204030204" pitchFamily="34" charset="0"/>
                <a:ea typeface="Roboto Condensed Light" panose="02000000000000000000" pitchFamily="2" charset="0"/>
              </a:rPr>
              <a:t>Mon</a:t>
            </a:r>
            <a:endParaRPr lang="en-US" sz="2267" b="0" noProof="1">
              <a:solidFill>
                <a:schemeClr val="bg1"/>
              </a:solidFill>
              <a:latin typeface="Calibri Light" panose="020F0302020204030204" pitchFamily="34" charset="0"/>
              <a:ea typeface="Roboto Condensed Light" panose="02000000000000000000" pitchFamily="2" charset="0"/>
            </a:endParaRPr>
          </a:p>
        </p:txBody>
      </p:sp>
      <p:sp>
        <p:nvSpPr>
          <p:cNvPr id="171" name="Rectangle 98"/>
          <p:cNvSpPr>
            <a:spLocks noChangeArrowheads="1"/>
          </p:cNvSpPr>
          <p:nvPr userDrawn="1"/>
        </p:nvSpPr>
        <p:spPr bwMode="auto">
          <a:xfrm>
            <a:off x="5079326" y="1412777"/>
            <a:ext cx="994768" cy="443433"/>
          </a:xfrm>
          <a:prstGeom prst="rect">
            <a:avLst/>
          </a:prstGeom>
          <a:solidFill>
            <a:schemeClr val="accent1">
              <a:lumMod val="90000"/>
            </a:schemeClr>
          </a:solidFill>
          <a:ln w="19050" cap="flat">
            <a:solidFill>
              <a:srgbClr val="FFFFFF"/>
            </a:solidFill>
            <a:prstDash val="solid"/>
            <a:miter lim="800000"/>
            <a:headEnd/>
            <a:tailEnd/>
          </a:ln>
        </p:spPr>
        <p:txBody>
          <a:bodyPr vert="horz" wrap="square" lIns="121920" tIns="60960" rIns="121920" bIns="60960" numCol="1" anchor="ctr" anchorCtr="0" compatLnSpc="1">
            <a:prstTxWarp prst="textNoShape">
              <a:avLst/>
            </a:prstTxWarp>
          </a:bodyPr>
          <a:lstStyle/>
          <a:p>
            <a:pPr algn="ctr"/>
            <a:r>
              <a:rPr lang="fr-CA" sz="2267" b="0" noProof="1">
                <a:solidFill>
                  <a:schemeClr val="bg1"/>
                </a:solidFill>
                <a:latin typeface="Calibri Light" panose="020F0302020204030204" pitchFamily="34" charset="0"/>
                <a:ea typeface="Roboto Condensed Light" panose="02000000000000000000" pitchFamily="2" charset="0"/>
              </a:rPr>
              <a:t>Tues</a:t>
            </a:r>
            <a:endParaRPr lang="en-US" sz="2267" b="0" noProof="1">
              <a:solidFill>
                <a:schemeClr val="bg1"/>
              </a:solidFill>
              <a:latin typeface="Calibri Light" panose="020F0302020204030204" pitchFamily="34" charset="0"/>
              <a:ea typeface="Roboto Condensed Light" panose="02000000000000000000" pitchFamily="2" charset="0"/>
            </a:endParaRPr>
          </a:p>
        </p:txBody>
      </p:sp>
      <p:sp>
        <p:nvSpPr>
          <p:cNvPr id="172" name="Rectangle 99"/>
          <p:cNvSpPr>
            <a:spLocks noChangeArrowheads="1"/>
          </p:cNvSpPr>
          <p:nvPr userDrawn="1"/>
        </p:nvSpPr>
        <p:spPr bwMode="auto">
          <a:xfrm>
            <a:off x="6074094" y="1412777"/>
            <a:ext cx="992705" cy="443433"/>
          </a:xfrm>
          <a:prstGeom prst="rect">
            <a:avLst/>
          </a:prstGeom>
          <a:solidFill>
            <a:schemeClr val="accent1">
              <a:lumMod val="90000"/>
            </a:schemeClr>
          </a:solidFill>
          <a:ln w="19050" cap="flat">
            <a:solidFill>
              <a:srgbClr val="FFFFFF"/>
            </a:solidFill>
            <a:prstDash val="solid"/>
            <a:miter lim="800000"/>
            <a:headEnd/>
            <a:tailEnd/>
          </a:ln>
        </p:spPr>
        <p:txBody>
          <a:bodyPr vert="horz" wrap="square" lIns="121920" tIns="60960" rIns="121920" bIns="60960" numCol="1" anchor="ctr" anchorCtr="0" compatLnSpc="1">
            <a:prstTxWarp prst="textNoShape">
              <a:avLst/>
            </a:prstTxWarp>
          </a:bodyPr>
          <a:lstStyle/>
          <a:p>
            <a:pPr algn="ctr"/>
            <a:r>
              <a:rPr lang="fr-CA" sz="2267" b="0" noProof="1">
                <a:solidFill>
                  <a:schemeClr val="bg1"/>
                </a:solidFill>
                <a:latin typeface="Calibri Light" panose="020F0302020204030204" pitchFamily="34" charset="0"/>
                <a:ea typeface="Roboto Condensed Light" panose="02000000000000000000" pitchFamily="2" charset="0"/>
              </a:rPr>
              <a:t>Wed</a:t>
            </a:r>
            <a:endParaRPr lang="en-US" sz="2267" b="0" noProof="1">
              <a:solidFill>
                <a:schemeClr val="bg1"/>
              </a:solidFill>
              <a:latin typeface="Calibri Light" panose="020F0302020204030204" pitchFamily="34" charset="0"/>
              <a:ea typeface="Roboto Condensed Light" panose="02000000000000000000" pitchFamily="2" charset="0"/>
            </a:endParaRPr>
          </a:p>
        </p:txBody>
      </p:sp>
      <p:sp>
        <p:nvSpPr>
          <p:cNvPr id="176" name="Rectangle 100"/>
          <p:cNvSpPr>
            <a:spLocks noChangeArrowheads="1"/>
          </p:cNvSpPr>
          <p:nvPr userDrawn="1"/>
        </p:nvSpPr>
        <p:spPr bwMode="auto">
          <a:xfrm>
            <a:off x="7066798" y="1412777"/>
            <a:ext cx="994768" cy="443433"/>
          </a:xfrm>
          <a:prstGeom prst="rect">
            <a:avLst/>
          </a:prstGeom>
          <a:solidFill>
            <a:schemeClr val="accent1">
              <a:lumMod val="90000"/>
            </a:schemeClr>
          </a:solidFill>
          <a:ln w="19050" cap="flat">
            <a:solidFill>
              <a:srgbClr val="FFFFFF"/>
            </a:solidFill>
            <a:prstDash val="solid"/>
            <a:miter lim="800000"/>
            <a:headEnd/>
            <a:tailEnd/>
          </a:ln>
        </p:spPr>
        <p:txBody>
          <a:bodyPr vert="horz" wrap="square" lIns="121920" tIns="60960" rIns="121920" bIns="60960" numCol="1" anchor="ctr" anchorCtr="0" compatLnSpc="1">
            <a:prstTxWarp prst="textNoShape">
              <a:avLst/>
            </a:prstTxWarp>
          </a:bodyPr>
          <a:lstStyle/>
          <a:p>
            <a:pPr algn="ctr"/>
            <a:r>
              <a:rPr lang="fr-CA" sz="2267" b="0" noProof="1">
                <a:solidFill>
                  <a:schemeClr val="bg1"/>
                </a:solidFill>
                <a:latin typeface="Calibri Light" panose="020F0302020204030204" pitchFamily="34" charset="0"/>
                <a:ea typeface="Roboto Condensed Light" panose="02000000000000000000" pitchFamily="2" charset="0"/>
              </a:rPr>
              <a:t>Thurs</a:t>
            </a:r>
            <a:endParaRPr lang="en-US" sz="2267" b="0" noProof="1">
              <a:solidFill>
                <a:schemeClr val="bg1"/>
              </a:solidFill>
              <a:latin typeface="Calibri Light" panose="020F0302020204030204" pitchFamily="34" charset="0"/>
              <a:ea typeface="Roboto Condensed Light" panose="02000000000000000000" pitchFamily="2" charset="0"/>
            </a:endParaRPr>
          </a:p>
        </p:txBody>
      </p:sp>
      <p:sp>
        <p:nvSpPr>
          <p:cNvPr id="177" name="Rectangle 101"/>
          <p:cNvSpPr>
            <a:spLocks noChangeArrowheads="1"/>
          </p:cNvSpPr>
          <p:nvPr userDrawn="1"/>
        </p:nvSpPr>
        <p:spPr bwMode="auto">
          <a:xfrm>
            <a:off x="8061568" y="1412777"/>
            <a:ext cx="994768" cy="443433"/>
          </a:xfrm>
          <a:prstGeom prst="rect">
            <a:avLst/>
          </a:prstGeom>
          <a:solidFill>
            <a:schemeClr val="accent1">
              <a:lumMod val="90000"/>
            </a:schemeClr>
          </a:solidFill>
          <a:ln w="19050" cap="flat">
            <a:solidFill>
              <a:srgbClr val="FFFFFF"/>
            </a:solidFill>
            <a:prstDash val="solid"/>
            <a:miter lim="800000"/>
            <a:headEnd/>
            <a:tailEnd/>
          </a:ln>
        </p:spPr>
        <p:txBody>
          <a:bodyPr vert="horz" wrap="square" lIns="121920" tIns="60960" rIns="121920" bIns="60960" numCol="1" anchor="ctr" anchorCtr="0" compatLnSpc="1">
            <a:prstTxWarp prst="textNoShape">
              <a:avLst/>
            </a:prstTxWarp>
          </a:bodyPr>
          <a:lstStyle/>
          <a:p>
            <a:pPr algn="ctr"/>
            <a:r>
              <a:rPr lang="fr-CA" sz="2267" b="0" noProof="1">
                <a:solidFill>
                  <a:schemeClr val="bg1"/>
                </a:solidFill>
                <a:latin typeface="Calibri Light" panose="020F0302020204030204" pitchFamily="34" charset="0"/>
                <a:ea typeface="Roboto Condensed Light" panose="02000000000000000000" pitchFamily="2" charset="0"/>
              </a:rPr>
              <a:t>Fri</a:t>
            </a:r>
            <a:endParaRPr lang="en-US" sz="2267" b="0" noProof="1">
              <a:solidFill>
                <a:schemeClr val="bg1"/>
              </a:solidFill>
              <a:latin typeface="Calibri Light" panose="020F0302020204030204" pitchFamily="34" charset="0"/>
              <a:ea typeface="Roboto Condensed Light" panose="02000000000000000000" pitchFamily="2" charset="0"/>
            </a:endParaRPr>
          </a:p>
        </p:txBody>
      </p:sp>
      <p:sp>
        <p:nvSpPr>
          <p:cNvPr id="178" name="Rectangle 102"/>
          <p:cNvSpPr>
            <a:spLocks noChangeArrowheads="1"/>
          </p:cNvSpPr>
          <p:nvPr userDrawn="1"/>
        </p:nvSpPr>
        <p:spPr bwMode="auto">
          <a:xfrm>
            <a:off x="9056336" y="1412777"/>
            <a:ext cx="992705" cy="443433"/>
          </a:xfrm>
          <a:prstGeom prst="rect">
            <a:avLst/>
          </a:prstGeom>
          <a:solidFill>
            <a:schemeClr val="accent1">
              <a:lumMod val="90000"/>
            </a:schemeClr>
          </a:solidFill>
          <a:ln w="19050" cap="flat">
            <a:solidFill>
              <a:srgbClr val="FFFFFF"/>
            </a:solidFill>
            <a:prstDash val="solid"/>
            <a:miter lim="800000"/>
            <a:headEnd/>
            <a:tailEnd/>
          </a:ln>
        </p:spPr>
        <p:txBody>
          <a:bodyPr vert="horz" wrap="square" lIns="121920" tIns="60960" rIns="121920" bIns="60960" numCol="1" anchor="ctr" anchorCtr="0" compatLnSpc="1">
            <a:prstTxWarp prst="textNoShape">
              <a:avLst/>
            </a:prstTxWarp>
          </a:bodyPr>
          <a:lstStyle/>
          <a:p>
            <a:pPr algn="ctr"/>
            <a:r>
              <a:rPr lang="fr-CA" sz="2267" b="0" noProof="1">
                <a:solidFill>
                  <a:schemeClr val="bg1"/>
                </a:solidFill>
                <a:latin typeface="Calibri Light" panose="020F0302020204030204" pitchFamily="34" charset="0"/>
                <a:ea typeface="Roboto Condensed Light" panose="02000000000000000000" pitchFamily="2" charset="0"/>
              </a:rPr>
              <a:t>Sat</a:t>
            </a:r>
            <a:endParaRPr lang="en-US" sz="2267" b="0" noProof="1">
              <a:solidFill>
                <a:schemeClr val="bg1"/>
              </a:solidFill>
              <a:latin typeface="Calibri Light" panose="020F0302020204030204" pitchFamily="34" charset="0"/>
              <a:ea typeface="Roboto Condensed Light" panose="02000000000000000000" pitchFamily="2" charset="0"/>
            </a:endParaRPr>
          </a:p>
        </p:txBody>
      </p:sp>
      <p:sp>
        <p:nvSpPr>
          <p:cNvPr id="180" name="Freeform 104"/>
          <p:cNvSpPr>
            <a:spLocks/>
          </p:cNvSpPr>
          <p:nvPr userDrawn="1"/>
        </p:nvSpPr>
        <p:spPr bwMode="auto">
          <a:xfrm>
            <a:off x="1143591" y="1856210"/>
            <a:ext cx="2943030" cy="443433"/>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EFCE8"/>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181" name="Rectangle 105"/>
          <p:cNvSpPr>
            <a:spLocks noChangeArrowheads="1"/>
          </p:cNvSpPr>
          <p:nvPr userDrawn="1"/>
        </p:nvSpPr>
        <p:spPr bwMode="auto">
          <a:xfrm>
            <a:off x="4086619" y="1856210"/>
            <a:ext cx="992705"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2" name="Rectangle 106"/>
          <p:cNvSpPr>
            <a:spLocks noChangeArrowheads="1"/>
          </p:cNvSpPr>
          <p:nvPr userDrawn="1"/>
        </p:nvSpPr>
        <p:spPr bwMode="auto">
          <a:xfrm>
            <a:off x="5079326" y="1856210"/>
            <a:ext cx="994768"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3" name="Rectangle 107"/>
          <p:cNvSpPr>
            <a:spLocks noChangeArrowheads="1"/>
          </p:cNvSpPr>
          <p:nvPr userDrawn="1"/>
        </p:nvSpPr>
        <p:spPr bwMode="auto">
          <a:xfrm>
            <a:off x="6074094" y="1856210"/>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4" name="Rectangle 108"/>
          <p:cNvSpPr>
            <a:spLocks noChangeArrowheads="1"/>
          </p:cNvSpPr>
          <p:nvPr userDrawn="1"/>
        </p:nvSpPr>
        <p:spPr bwMode="auto">
          <a:xfrm>
            <a:off x="7066798" y="1856210"/>
            <a:ext cx="994768"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6" name="Freeform 110"/>
          <p:cNvSpPr>
            <a:spLocks/>
          </p:cNvSpPr>
          <p:nvPr userDrawn="1"/>
        </p:nvSpPr>
        <p:spPr bwMode="auto">
          <a:xfrm>
            <a:off x="1143591" y="2299643"/>
            <a:ext cx="2943030" cy="445107"/>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187" name="Rectangle 111"/>
          <p:cNvSpPr>
            <a:spLocks noChangeArrowheads="1"/>
          </p:cNvSpPr>
          <p:nvPr userDrawn="1"/>
        </p:nvSpPr>
        <p:spPr bwMode="auto">
          <a:xfrm>
            <a:off x="4086620" y="2299643"/>
            <a:ext cx="992705"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88" name="Rectangle 112"/>
          <p:cNvSpPr>
            <a:spLocks noChangeArrowheads="1"/>
          </p:cNvSpPr>
          <p:nvPr userDrawn="1"/>
        </p:nvSpPr>
        <p:spPr bwMode="auto">
          <a:xfrm>
            <a:off x="5079325" y="2299643"/>
            <a:ext cx="994768" cy="445107"/>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0" name="Freeform 114"/>
          <p:cNvSpPr>
            <a:spLocks/>
          </p:cNvSpPr>
          <p:nvPr userDrawn="1"/>
        </p:nvSpPr>
        <p:spPr bwMode="auto">
          <a:xfrm>
            <a:off x="1143591" y="2744749"/>
            <a:ext cx="2943030" cy="443433"/>
          </a:xfrm>
          <a:custGeom>
            <a:avLst/>
            <a:gdLst>
              <a:gd name="T0" fmla="*/ 3299 w 3299"/>
              <a:gd name="T1" fmla="*/ 0 h 614"/>
              <a:gd name="T2" fmla="*/ 3299 w 3299"/>
              <a:gd name="T3" fmla="*/ 614 h 614"/>
              <a:gd name="T4" fmla="*/ 74 w 3299"/>
              <a:gd name="T5" fmla="*/ 614 h 614"/>
              <a:gd name="T6" fmla="*/ 0 w 3299"/>
              <a:gd name="T7" fmla="*/ 539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39"/>
                </a:cubicBezTo>
                <a:cubicBezTo>
                  <a:pt x="0" y="74"/>
                  <a:pt x="0" y="74"/>
                  <a:pt x="0" y="74"/>
                </a:cubicBezTo>
                <a:cubicBezTo>
                  <a:pt x="0" y="33"/>
                  <a:pt x="33" y="0"/>
                  <a:pt x="74" y="0"/>
                </a:cubicBezTo>
                <a:lnTo>
                  <a:pt x="3299" y="0"/>
                </a:lnTo>
                <a:close/>
              </a:path>
            </a:pathLst>
          </a:custGeom>
          <a:solidFill>
            <a:srgbClr val="FEFCE8"/>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191" name="Rectangle 115"/>
          <p:cNvSpPr>
            <a:spLocks noChangeArrowheads="1"/>
          </p:cNvSpPr>
          <p:nvPr userDrawn="1"/>
        </p:nvSpPr>
        <p:spPr bwMode="auto">
          <a:xfrm>
            <a:off x="4086620" y="2744749"/>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2" name="Rectangle 116"/>
          <p:cNvSpPr>
            <a:spLocks noChangeArrowheads="1"/>
          </p:cNvSpPr>
          <p:nvPr userDrawn="1"/>
        </p:nvSpPr>
        <p:spPr bwMode="auto">
          <a:xfrm>
            <a:off x="5079326" y="2744749"/>
            <a:ext cx="994768"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4" name="Freeform 118"/>
          <p:cNvSpPr>
            <a:spLocks/>
          </p:cNvSpPr>
          <p:nvPr userDrawn="1"/>
        </p:nvSpPr>
        <p:spPr bwMode="auto">
          <a:xfrm>
            <a:off x="1143591" y="3188184"/>
            <a:ext cx="2943030" cy="443433"/>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195" name="Rectangle 119"/>
          <p:cNvSpPr>
            <a:spLocks noChangeArrowheads="1"/>
          </p:cNvSpPr>
          <p:nvPr userDrawn="1"/>
        </p:nvSpPr>
        <p:spPr bwMode="auto">
          <a:xfrm>
            <a:off x="4086620" y="3188184"/>
            <a:ext cx="992705"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6" name="Rectangle 120"/>
          <p:cNvSpPr>
            <a:spLocks noChangeArrowheads="1"/>
          </p:cNvSpPr>
          <p:nvPr userDrawn="1"/>
        </p:nvSpPr>
        <p:spPr bwMode="auto">
          <a:xfrm>
            <a:off x="5079326" y="3188184"/>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98" name="Freeform 122"/>
          <p:cNvSpPr>
            <a:spLocks/>
          </p:cNvSpPr>
          <p:nvPr userDrawn="1"/>
        </p:nvSpPr>
        <p:spPr bwMode="auto">
          <a:xfrm>
            <a:off x="1143591" y="3631615"/>
            <a:ext cx="2943030" cy="445107"/>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FEFCE8"/>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199" name="Rectangle 123"/>
          <p:cNvSpPr>
            <a:spLocks noChangeArrowheads="1"/>
          </p:cNvSpPr>
          <p:nvPr userDrawn="1"/>
        </p:nvSpPr>
        <p:spPr bwMode="auto">
          <a:xfrm>
            <a:off x="4086620" y="3631615"/>
            <a:ext cx="992705" cy="445107"/>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02" name="Freeform 126"/>
          <p:cNvSpPr>
            <a:spLocks/>
          </p:cNvSpPr>
          <p:nvPr userDrawn="1"/>
        </p:nvSpPr>
        <p:spPr bwMode="auto">
          <a:xfrm>
            <a:off x="1143591" y="4076722"/>
            <a:ext cx="2943030" cy="443433"/>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03" name="Rectangle 127"/>
          <p:cNvSpPr>
            <a:spLocks noChangeArrowheads="1"/>
          </p:cNvSpPr>
          <p:nvPr userDrawn="1"/>
        </p:nvSpPr>
        <p:spPr bwMode="auto">
          <a:xfrm>
            <a:off x="4086620" y="4076722"/>
            <a:ext cx="992705"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04" name="Rectangle 128"/>
          <p:cNvSpPr>
            <a:spLocks noChangeArrowheads="1"/>
          </p:cNvSpPr>
          <p:nvPr userDrawn="1"/>
        </p:nvSpPr>
        <p:spPr bwMode="auto">
          <a:xfrm>
            <a:off x="5079326" y="4076722"/>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06" name="Freeform 130"/>
          <p:cNvSpPr>
            <a:spLocks/>
          </p:cNvSpPr>
          <p:nvPr userDrawn="1"/>
        </p:nvSpPr>
        <p:spPr bwMode="auto">
          <a:xfrm>
            <a:off x="1143591" y="4520154"/>
            <a:ext cx="2943030" cy="443433"/>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4"/>
                  <a:pt x="33" y="0"/>
                  <a:pt x="74" y="0"/>
                </a:cubicBezTo>
                <a:lnTo>
                  <a:pt x="3299" y="0"/>
                </a:lnTo>
                <a:close/>
              </a:path>
            </a:pathLst>
          </a:custGeom>
          <a:solidFill>
            <a:srgbClr val="FEFCE8"/>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07" name="Rectangle 131"/>
          <p:cNvSpPr>
            <a:spLocks noChangeArrowheads="1"/>
          </p:cNvSpPr>
          <p:nvPr userDrawn="1"/>
        </p:nvSpPr>
        <p:spPr bwMode="auto">
          <a:xfrm>
            <a:off x="4086620" y="4520154"/>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08" name="Rectangle 132"/>
          <p:cNvSpPr>
            <a:spLocks noChangeArrowheads="1"/>
          </p:cNvSpPr>
          <p:nvPr userDrawn="1"/>
        </p:nvSpPr>
        <p:spPr bwMode="auto">
          <a:xfrm>
            <a:off x="5079326" y="4520154"/>
            <a:ext cx="994768"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0" name="Freeform 134"/>
          <p:cNvSpPr>
            <a:spLocks/>
          </p:cNvSpPr>
          <p:nvPr userDrawn="1"/>
        </p:nvSpPr>
        <p:spPr bwMode="auto">
          <a:xfrm>
            <a:off x="1143591" y="4963588"/>
            <a:ext cx="2943030" cy="445107"/>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11" name="Rectangle 135"/>
          <p:cNvSpPr>
            <a:spLocks noChangeArrowheads="1"/>
          </p:cNvSpPr>
          <p:nvPr userDrawn="1"/>
        </p:nvSpPr>
        <p:spPr bwMode="auto">
          <a:xfrm>
            <a:off x="4086620" y="4963588"/>
            <a:ext cx="992705"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2" name="Rectangle 136"/>
          <p:cNvSpPr>
            <a:spLocks noChangeArrowheads="1"/>
          </p:cNvSpPr>
          <p:nvPr userDrawn="1"/>
        </p:nvSpPr>
        <p:spPr bwMode="auto">
          <a:xfrm>
            <a:off x="5079326" y="4963588"/>
            <a:ext cx="994768" cy="445107"/>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4" name="Freeform 138"/>
          <p:cNvSpPr>
            <a:spLocks/>
          </p:cNvSpPr>
          <p:nvPr userDrawn="1"/>
        </p:nvSpPr>
        <p:spPr bwMode="auto">
          <a:xfrm>
            <a:off x="1143591" y="5408694"/>
            <a:ext cx="2943030" cy="443433"/>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EFCE8"/>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15" name="Rectangle 139"/>
          <p:cNvSpPr>
            <a:spLocks noChangeArrowheads="1"/>
          </p:cNvSpPr>
          <p:nvPr userDrawn="1"/>
        </p:nvSpPr>
        <p:spPr bwMode="auto">
          <a:xfrm>
            <a:off x="4086620" y="5408694"/>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6" name="Rectangle 140"/>
          <p:cNvSpPr>
            <a:spLocks noChangeArrowheads="1"/>
          </p:cNvSpPr>
          <p:nvPr userDrawn="1"/>
        </p:nvSpPr>
        <p:spPr bwMode="auto">
          <a:xfrm>
            <a:off x="5079326" y="5408694"/>
            <a:ext cx="994768"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7" name="Rectangle 141"/>
          <p:cNvSpPr>
            <a:spLocks noChangeArrowheads="1"/>
          </p:cNvSpPr>
          <p:nvPr userDrawn="1"/>
        </p:nvSpPr>
        <p:spPr bwMode="auto">
          <a:xfrm>
            <a:off x="6074094" y="5408694"/>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18" name="Rectangle 142"/>
          <p:cNvSpPr>
            <a:spLocks noChangeArrowheads="1"/>
          </p:cNvSpPr>
          <p:nvPr userDrawn="1"/>
        </p:nvSpPr>
        <p:spPr bwMode="auto">
          <a:xfrm>
            <a:off x="7066798" y="5408694"/>
            <a:ext cx="994768"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0" name="Freeform 144"/>
          <p:cNvSpPr>
            <a:spLocks/>
          </p:cNvSpPr>
          <p:nvPr userDrawn="1"/>
        </p:nvSpPr>
        <p:spPr bwMode="auto">
          <a:xfrm>
            <a:off x="1143591" y="5852128"/>
            <a:ext cx="2943030" cy="443433"/>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21" name="Rectangle 145"/>
          <p:cNvSpPr>
            <a:spLocks noChangeArrowheads="1"/>
          </p:cNvSpPr>
          <p:nvPr userDrawn="1"/>
        </p:nvSpPr>
        <p:spPr bwMode="auto">
          <a:xfrm>
            <a:off x="4086620" y="5852128"/>
            <a:ext cx="992705"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2" name="Rectangle 146"/>
          <p:cNvSpPr>
            <a:spLocks noChangeArrowheads="1"/>
          </p:cNvSpPr>
          <p:nvPr userDrawn="1"/>
        </p:nvSpPr>
        <p:spPr bwMode="auto">
          <a:xfrm>
            <a:off x="5079326" y="5852128"/>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3" name="Rectangle 147"/>
          <p:cNvSpPr>
            <a:spLocks noChangeArrowheads="1"/>
          </p:cNvSpPr>
          <p:nvPr userDrawn="1"/>
        </p:nvSpPr>
        <p:spPr bwMode="auto">
          <a:xfrm>
            <a:off x="6074094" y="5852128"/>
            <a:ext cx="992705"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4" name="Rectangle 148"/>
          <p:cNvSpPr>
            <a:spLocks noChangeArrowheads="1"/>
          </p:cNvSpPr>
          <p:nvPr userDrawn="1"/>
        </p:nvSpPr>
        <p:spPr bwMode="auto">
          <a:xfrm>
            <a:off x="7066798" y="5852128"/>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5" name="Rectangle 149"/>
          <p:cNvSpPr>
            <a:spLocks noChangeArrowheads="1"/>
          </p:cNvSpPr>
          <p:nvPr userDrawn="1"/>
        </p:nvSpPr>
        <p:spPr bwMode="auto">
          <a:xfrm>
            <a:off x="8061568" y="5852128"/>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6" name="Rectangle 150"/>
          <p:cNvSpPr>
            <a:spLocks noChangeArrowheads="1"/>
          </p:cNvSpPr>
          <p:nvPr userDrawn="1"/>
        </p:nvSpPr>
        <p:spPr bwMode="auto">
          <a:xfrm>
            <a:off x="9056336" y="5852128"/>
            <a:ext cx="992705"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8" name="Rectangle 152"/>
          <p:cNvSpPr>
            <a:spLocks noChangeArrowheads="1"/>
          </p:cNvSpPr>
          <p:nvPr userDrawn="1"/>
        </p:nvSpPr>
        <p:spPr bwMode="auto">
          <a:xfrm>
            <a:off x="6074094" y="4963588"/>
            <a:ext cx="992705"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29" name="Rectangle 153"/>
          <p:cNvSpPr>
            <a:spLocks noChangeArrowheads="1"/>
          </p:cNvSpPr>
          <p:nvPr userDrawn="1"/>
        </p:nvSpPr>
        <p:spPr bwMode="auto">
          <a:xfrm>
            <a:off x="6074094" y="4520154"/>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0" name="Rectangle 154"/>
          <p:cNvSpPr>
            <a:spLocks noChangeArrowheads="1"/>
          </p:cNvSpPr>
          <p:nvPr userDrawn="1"/>
        </p:nvSpPr>
        <p:spPr bwMode="auto">
          <a:xfrm>
            <a:off x="6074094" y="4076722"/>
            <a:ext cx="992705"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1" name="Rectangle 155"/>
          <p:cNvSpPr>
            <a:spLocks noChangeArrowheads="1"/>
          </p:cNvSpPr>
          <p:nvPr userDrawn="1"/>
        </p:nvSpPr>
        <p:spPr bwMode="auto">
          <a:xfrm>
            <a:off x="6074094" y="3631615"/>
            <a:ext cx="992705" cy="445107"/>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2" name="Rectangle 156"/>
          <p:cNvSpPr>
            <a:spLocks noChangeArrowheads="1"/>
          </p:cNvSpPr>
          <p:nvPr userDrawn="1"/>
        </p:nvSpPr>
        <p:spPr bwMode="auto">
          <a:xfrm>
            <a:off x="6074094" y="3188184"/>
            <a:ext cx="992705"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3" name="Rectangle 157"/>
          <p:cNvSpPr>
            <a:spLocks noChangeArrowheads="1"/>
          </p:cNvSpPr>
          <p:nvPr userDrawn="1"/>
        </p:nvSpPr>
        <p:spPr bwMode="auto">
          <a:xfrm>
            <a:off x="6074094" y="2744749"/>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4" name="Rectangle 158"/>
          <p:cNvSpPr>
            <a:spLocks noChangeArrowheads="1"/>
          </p:cNvSpPr>
          <p:nvPr userDrawn="1"/>
        </p:nvSpPr>
        <p:spPr bwMode="auto">
          <a:xfrm>
            <a:off x="6074093" y="2299643"/>
            <a:ext cx="992705"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pPr lvl="0"/>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5" name="Rectangle 159"/>
          <p:cNvSpPr>
            <a:spLocks noChangeArrowheads="1"/>
          </p:cNvSpPr>
          <p:nvPr userDrawn="1"/>
        </p:nvSpPr>
        <p:spPr bwMode="auto">
          <a:xfrm>
            <a:off x="7066798" y="2299643"/>
            <a:ext cx="994768"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6" name="Rectangle 160"/>
          <p:cNvSpPr>
            <a:spLocks noChangeArrowheads="1"/>
          </p:cNvSpPr>
          <p:nvPr userDrawn="1"/>
        </p:nvSpPr>
        <p:spPr bwMode="auto">
          <a:xfrm>
            <a:off x="7066798" y="2744749"/>
            <a:ext cx="994768"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7" name="Rectangle 161"/>
          <p:cNvSpPr>
            <a:spLocks noChangeArrowheads="1"/>
          </p:cNvSpPr>
          <p:nvPr userDrawn="1"/>
        </p:nvSpPr>
        <p:spPr bwMode="auto">
          <a:xfrm>
            <a:off x="7066798" y="3188184"/>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8" name="Rectangle 162"/>
          <p:cNvSpPr>
            <a:spLocks noChangeArrowheads="1"/>
          </p:cNvSpPr>
          <p:nvPr userDrawn="1"/>
        </p:nvSpPr>
        <p:spPr bwMode="auto">
          <a:xfrm>
            <a:off x="7066798" y="3631615"/>
            <a:ext cx="994768" cy="445107"/>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pPr lvl="0"/>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39" name="Rectangle 163"/>
          <p:cNvSpPr>
            <a:spLocks noChangeArrowheads="1"/>
          </p:cNvSpPr>
          <p:nvPr userDrawn="1"/>
        </p:nvSpPr>
        <p:spPr bwMode="auto">
          <a:xfrm>
            <a:off x="7066798" y="4076722"/>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0" name="Rectangle 164"/>
          <p:cNvSpPr>
            <a:spLocks noChangeArrowheads="1"/>
          </p:cNvSpPr>
          <p:nvPr userDrawn="1"/>
        </p:nvSpPr>
        <p:spPr bwMode="auto">
          <a:xfrm>
            <a:off x="7066798" y="4520154"/>
            <a:ext cx="994768"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1" name="Rectangle 165"/>
          <p:cNvSpPr>
            <a:spLocks noChangeArrowheads="1"/>
          </p:cNvSpPr>
          <p:nvPr userDrawn="1"/>
        </p:nvSpPr>
        <p:spPr bwMode="auto">
          <a:xfrm>
            <a:off x="7066798" y="4963588"/>
            <a:ext cx="994768" cy="445107"/>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3" name="Rectangle 167"/>
          <p:cNvSpPr>
            <a:spLocks noChangeArrowheads="1"/>
          </p:cNvSpPr>
          <p:nvPr userDrawn="1"/>
        </p:nvSpPr>
        <p:spPr bwMode="auto">
          <a:xfrm>
            <a:off x="8061568" y="4963588"/>
            <a:ext cx="994768" cy="437424"/>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5" name="Rectangle 169"/>
          <p:cNvSpPr>
            <a:spLocks noChangeArrowheads="1"/>
          </p:cNvSpPr>
          <p:nvPr userDrawn="1"/>
        </p:nvSpPr>
        <p:spPr bwMode="auto">
          <a:xfrm>
            <a:off x="8061568" y="4076722"/>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6" name="Rectangle 170"/>
          <p:cNvSpPr>
            <a:spLocks noChangeArrowheads="1"/>
          </p:cNvSpPr>
          <p:nvPr userDrawn="1"/>
        </p:nvSpPr>
        <p:spPr bwMode="auto">
          <a:xfrm>
            <a:off x="8061567" y="3631615"/>
            <a:ext cx="994768" cy="445107"/>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7" name="Rectangle 171"/>
          <p:cNvSpPr>
            <a:spLocks noChangeArrowheads="1"/>
          </p:cNvSpPr>
          <p:nvPr userDrawn="1"/>
        </p:nvSpPr>
        <p:spPr bwMode="auto">
          <a:xfrm>
            <a:off x="8061568" y="3188184"/>
            <a:ext cx="994768"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8" name="Rectangle 172"/>
          <p:cNvSpPr>
            <a:spLocks noChangeArrowheads="1"/>
          </p:cNvSpPr>
          <p:nvPr userDrawn="1"/>
        </p:nvSpPr>
        <p:spPr bwMode="auto">
          <a:xfrm>
            <a:off x="8061567" y="2744749"/>
            <a:ext cx="994768"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49" name="Rectangle 173"/>
          <p:cNvSpPr>
            <a:spLocks noChangeArrowheads="1"/>
          </p:cNvSpPr>
          <p:nvPr userDrawn="1"/>
        </p:nvSpPr>
        <p:spPr bwMode="auto">
          <a:xfrm>
            <a:off x="8061568" y="2299643"/>
            <a:ext cx="994768"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0" name="Rectangle 174"/>
          <p:cNvSpPr>
            <a:spLocks noChangeArrowheads="1"/>
          </p:cNvSpPr>
          <p:nvPr userDrawn="1"/>
        </p:nvSpPr>
        <p:spPr bwMode="auto">
          <a:xfrm>
            <a:off x="8061568" y="1856210"/>
            <a:ext cx="994768"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1" name="Rectangle 175"/>
          <p:cNvSpPr>
            <a:spLocks noChangeArrowheads="1"/>
          </p:cNvSpPr>
          <p:nvPr userDrawn="1"/>
        </p:nvSpPr>
        <p:spPr bwMode="auto">
          <a:xfrm>
            <a:off x="9056336" y="1856210"/>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2" name="Rectangle 176"/>
          <p:cNvSpPr>
            <a:spLocks noChangeArrowheads="1"/>
          </p:cNvSpPr>
          <p:nvPr userDrawn="1"/>
        </p:nvSpPr>
        <p:spPr bwMode="auto">
          <a:xfrm>
            <a:off x="9056336" y="2299643"/>
            <a:ext cx="992705"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3" name="Rectangle 177"/>
          <p:cNvSpPr>
            <a:spLocks noChangeArrowheads="1"/>
          </p:cNvSpPr>
          <p:nvPr userDrawn="1"/>
        </p:nvSpPr>
        <p:spPr bwMode="auto">
          <a:xfrm>
            <a:off x="9056336" y="2744749"/>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4" name="Rectangle 178"/>
          <p:cNvSpPr>
            <a:spLocks noChangeArrowheads="1"/>
          </p:cNvSpPr>
          <p:nvPr userDrawn="1"/>
        </p:nvSpPr>
        <p:spPr bwMode="auto">
          <a:xfrm>
            <a:off x="9056334" y="3188184"/>
            <a:ext cx="992705"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5" name="Rectangle 179"/>
          <p:cNvSpPr>
            <a:spLocks noChangeArrowheads="1"/>
          </p:cNvSpPr>
          <p:nvPr userDrawn="1"/>
        </p:nvSpPr>
        <p:spPr bwMode="auto">
          <a:xfrm>
            <a:off x="9056336" y="3631615"/>
            <a:ext cx="992705" cy="445107"/>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6" name="Rectangle 180"/>
          <p:cNvSpPr>
            <a:spLocks noChangeArrowheads="1"/>
          </p:cNvSpPr>
          <p:nvPr userDrawn="1"/>
        </p:nvSpPr>
        <p:spPr bwMode="auto">
          <a:xfrm>
            <a:off x="9056336" y="4076722"/>
            <a:ext cx="992705"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7" name="Rectangle 181"/>
          <p:cNvSpPr>
            <a:spLocks noChangeArrowheads="1"/>
          </p:cNvSpPr>
          <p:nvPr userDrawn="1"/>
        </p:nvSpPr>
        <p:spPr bwMode="auto">
          <a:xfrm>
            <a:off x="9056336" y="4520154"/>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8" name="Rectangle 182"/>
          <p:cNvSpPr>
            <a:spLocks noChangeArrowheads="1"/>
          </p:cNvSpPr>
          <p:nvPr userDrawn="1"/>
        </p:nvSpPr>
        <p:spPr bwMode="auto">
          <a:xfrm>
            <a:off x="9056336" y="4963588"/>
            <a:ext cx="992705" cy="445107"/>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59" name="Rectangle 183"/>
          <p:cNvSpPr>
            <a:spLocks noChangeArrowheads="1"/>
          </p:cNvSpPr>
          <p:nvPr userDrawn="1"/>
        </p:nvSpPr>
        <p:spPr bwMode="auto">
          <a:xfrm>
            <a:off x="9056336" y="5408694"/>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60" name="Text Placeholder 68"/>
          <p:cNvSpPr>
            <a:spLocks noGrp="1"/>
          </p:cNvSpPr>
          <p:nvPr>
            <p:ph type="body" sz="quarter" idx="18" hasCustomPrompt="1"/>
          </p:nvPr>
        </p:nvSpPr>
        <p:spPr>
          <a:xfrm>
            <a:off x="1143591" y="1856209"/>
            <a:ext cx="2943030" cy="447949"/>
          </a:xfrm>
          <a:solidFill>
            <a:srgbClr val="FEFCE8"/>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1</a:t>
            </a:r>
          </a:p>
        </p:txBody>
      </p:sp>
      <p:sp>
        <p:nvSpPr>
          <p:cNvPr id="261" name="Text Placeholder 68"/>
          <p:cNvSpPr>
            <a:spLocks noGrp="1"/>
          </p:cNvSpPr>
          <p:nvPr>
            <p:ph type="body" sz="quarter" idx="19" hasCustomPrompt="1"/>
          </p:nvPr>
        </p:nvSpPr>
        <p:spPr>
          <a:xfrm>
            <a:off x="1143591" y="2305292"/>
            <a:ext cx="2943030" cy="447949"/>
          </a:xfrm>
          <a:solidFill>
            <a:schemeClr val="bg1">
              <a:lumMod val="95000"/>
            </a:schemeClr>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2</a:t>
            </a:r>
          </a:p>
        </p:txBody>
      </p:sp>
      <p:sp>
        <p:nvSpPr>
          <p:cNvPr id="262" name="Text Placeholder 68"/>
          <p:cNvSpPr>
            <a:spLocks noGrp="1"/>
          </p:cNvSpPr>
          <p:nvPr>
            <p:ph type="body" sz="quarter" idx="20" hasCustomPrompt="1"/>
          </p:nvPr>
        </p:nvSpPr>
        <p:spPr>
          <a:xfrm>
            <a:off x="1143591" y="2736955"/>
            <a:ext cx="2943030" cy="447949"/>
          </a:xfrm>
          <a:solidFill>
            <a:srgbClr val="FEFCE8"/>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3</a:t>
            </a:r>
          </a:p>
        </p:txBody>
      </p:sp>
      <p:sp>
        <p:nvSpPr>
          <p:cNvPr id="263" name="Text Placeholder 68"/>
          <p:cNvSpPr>
            <a:spLocks noGrp="1"/>
          </p:cNvSpPr>
          <p:nvPr>
            <p:ph type="body" sz="quarter" idx="21" hasCustomPrompt="1"/>
          </p:nvPr>
        </p:nvSpPr>
        <p:spPr>
          <a:xfrm>
            <a:off x="1143591" y="3188183"/>
            <a:ext cx="2943030" cy="447949"/>
          </a:xfrm>
          <a:solidFill>
            <a:schemeClr val="bg1">
              <a:lumMod val="95000"/>
            </a:schemeClr>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4</a:t>
            </a:r>
          </a:p>
        </p:txBody>
      </p:sp>
      <p:sp>
        <p:nvSpPr>
          <p:cNvPr id="264" name="Text Placeholder 68"/>
          <p:cNvSpPr>
            <a:spLocks noGrp="1"/>
          </p:cNvSpPr>
          <p:nvPr>
            <p:ph type="body" sz="quarter" idx="22" hasCustomPrompt="1"/>
          </p:nvPr>
        </p:nvSpPr>
        <p:spPr>
          <a:xfrm>
            <a:off x="1143591" y="3631616"/>
            <a:ext cx="2943030" cy="447949"/>
          </a:xfrm>
          <a:solidFill>
            <a:srgbClr val="FEFCE8"/>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5</a:t>
            </a:r>
          </a:p>
        </p:txBody>
      </p:sp>
      <p:sp>
        <p:nvSpPr>
          <p:cNvPr id="265" name="Text Placeholder 68"/>
          <p:cNvSpPr>
            <a:spLocks noGrp="1"/>
          </p:cNvSpPr>
          <p:nvPr>
            <p:ph type="body" sz="quarter" idx="23" hasCustomPrompt="1"/>
          </p:nvPr>
        </p:nvSpPr>
        <p:spPr>
          <a:xfrm>
            <a:off x="1143591" y="4076722"/>
            <a:ext cx="2943030" cy="447949"/>
          </a:xfrm>
          <a:solidFill>
            <a:schemeClr val="bg1">
              <a:lumMod val="95000"/>
            </a:schemeClr>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6</a:t>
            </a:r>
          </a:p>
        </p:txBody>
      </p:sp>
      <p:sp>
        <p:nvSpPr>
          <p:cNvPr id="266" name="Text Placeholder 68"/>
          <p:cNvSpPr>
            <a:spLocks noGrp="1"/>
          </p:cNvSpPr>
          <p:nvPr>
            <p:ph type="body" sz="quarter" idx="24" hasCustomPrompt="1"/>
          </p:nvPr>
        </p:nvSpPr>
        <p:spPr>
          <a:xfrm>
            <a:off x="1143591" y="4515638"/>
            <a:ext cx="2943030" cy="447949"/>
          </a:xfrm>
          <a:solidFill>
            <a:srgbClr val="FEFCE8"/>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7</a:t>
            </a:r>
          </a:p>
        </p:txBody>
      </p:sp>
      <p:sp>
        <p:nvSpPr>
          <p:cNvPr id="267" name="Text Placeholder 68"/>
          <p:cNvSpPr>
            <a:spLocks noGrp="1"/>
          </p:cNvSpPr>
          <p:nvPr>
            <p:ph type="body" sz="quarter" idx="25" hasCustomPrompt="1"/>
          </p:nvPr>
        </p:nvSpPr>
        <p:spPr>
          <a:xfrm>
            <a:off x="1143591" y="4960744"/>
            <a:ext cx="2943030" cy="447949"/>
          </a:xfrm>
          <a:solidFill>
            <a:schemeClr val="bg1">
              <a:lumMod val="95000"/>
            </a:schemeClr>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8</a:t>
            </a:r>
          </a:p>
        </p:txBody>
      </p:sp>
      <p:sp>
        <p:nvSpPr>
          <p:cNvPr id="268" name="Text Placeholder 68"/>
          <p:cNvSpPr>
            <a:spLocks noGrp="1"/>
          </p:cNvSpPr>
          <p:nvPr>
            <p:ph type="body" sz="quarter" idx="26" hasCustomPrompt="1"/>
          </p:nvPr>
        </p:nvSpPr>
        <p:spPr>
          <a:xfrm>
            <a:off x="1143591" y="5406435"/>
            <a:ext cx="2943030" cy="447949"/>
          </a:xfrm>
          <a:solidFill>
            <a:srgbClr val="FEFCE8"/>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9</a:t>
            </a:r>
          </a:p>
        </p:txBody>
      </p:sp>
      <p:sp>
        <p:nvSpPr>
          <p:cNvPr id="269" name="Text Placeholder 68"/>
          <p:cNvSpPr>
            <a:spLocks noGrp="1"/>
          </p:cNvSpPr>
          <p:nvPr>
            <p:ph type="body" sz="quarter" idx="27" hasCustomPrompt="1"/>
          </p:nvPr>
        </p:nvSpPr>
        <p:spPr>
          <a:xfrm>
            <a:off x="1143591" y="5844444"/>
            <a:ext cx="2943030" cy="447949"/>
          </a:xfrm>
          <a:solidFill>
            <a:schemeClr val="bg1">
              <a:lumMod val="95000"/>
            </a:schemeClr>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10</a:t>
            </a:r>
          </a:p>
        </p:txBody>
      </p:sp>
      <p:sp>
        <p:nvSpPr>
          <p:cNvPr id="270" name="Freeform 104"/>
          <p:cNvSpPr>
            <a:spLocks/>
          </p:cNvSpPr>
          <p:nvPr userDrawn="1"/>
        </p:nvSpPr>
        <p:spPr bwMode="auto">
          <a:xfrm>
            <a:off x="1143588" y="1848529"/>
            <a:ext cx="2943030" cy="443433"/>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BFBFB"/>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71" name="Rectangle 106"/>
          <p:cNvSpPr>
            <a:spLocks noChangeArrowheads="1"/>
          </p:cNvSpPr>
          <p:nvPr userDrawn="1"/>
        </p:nvSpPr>
        <p:spPr bwMode="auto">
          <a:xfrm>
            <a:off x="5079324" y="1848529"/>
            <a:ext cx="994768"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2" name="Rectangle 107"/>
          <p:cNvSpPr>
            <a:spLocks noChangeArrowheads="1"/>
          </p:cNvSpPr>
          <p:nvPr userDrawn="1"/>
        </p:nvSpPr>
        <p:spPr bwMode="auto">
          <a:xfrm>
            <a:off x="6074091" y="1848529"/>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3" name="Rectangle 108"/>
          <p:cNvSpPr>
            <a:spLocks noChangeArrowheads="1"/>
          </p:cNvSpPr>
          <p:nvPr userDrawn="1"/>
        </p:nvSpPr>
        <p:spPr bwMode="auto">
          <a:xfrm>
            <a:off x="7066796" y="1848529"/>
            <a:ext cx="994768"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5" name="Freeform 114"/>
          <p:cNvSpPr>
            <a:spLocks/>
          </p:cNvSpPr>
          <p:nvPr userDrawn="1"/>
        </p:nvSpPr>
        <p:spPr bwMode="auto">
          <a:xfrm>
            <a:off x="1143588" y="2737068"/>
            <a:ext cx="2943030" cy="443433"/>
          </a:xfrm>
          <a:custGeom>
            <a:avLst/>
            <a:gdLst>
              <a:gd name="T0" fmla="*/ 3299 w 3299"/>
              <a:gd name="T1" fmla="*/ 0 h 614"/>
              <a:gd name="T2" fmla="*/ 3299 w 3299"/>
              <a:gd name="T3" fmla="*/ 614 h 614"/>
              <a:gd name="T4" fmla="*/ 74 w 3299"/>
              <a:gd name="T5" fmla="*/ 614 h 614"/>
              <a:gd name="T6" fmla="*/ 0 w 3299"/>
              <a:gd name="T7" fmla="*/ 539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0"/>
                  <a:pt x="0" y="539"/>
                </a:cubicBezTo>
                <a:cubicBezTo>
                  <a:pt x="0" y="74"/>
                  <a:pt x="0" y="74"/>
                  <a:pt x="0" y="74"/>
                </a:cubicBezTo>
                <a:cubicBezTo>
                  <a:pt x="0" y="33"/>
                  <a:pt x="33" y="0"/>
                  <a:pt x="74" y="0"/>
                </a:cubicBezTo>
                <a:lnTo>
                  <a:pt x="3299" y="0"/>
                </a:lnTo>
                <a:close/>
              </a:path>
            </a:pathLst>
          </a:custGeom>
          <a:solidFill>
            <a:srgbClr val="FBFBFB"/>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76" name="Rectangle 115"/>
          <p:cNvSpPr>
            <a:spLocks noChangeArrowheads="1"/>
          </p:cNvSpPr>
          <p:nvPr userDrawn="1"/>
        </p:nvSpPr>
        <p:spPr bwMode="auto">
          <a:xfrm>
            <a:off x="4086618" y="2737068"/>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7" name="Rectangle 116"/>
          <p:cNvSpPr>
            <a:spLocks noChangeArrowheads="1"/>
          </p:cNvSpPr>
          <p:nvPr userDrawn="1"/>
        </p:nvSpPr>
        <p:spPr bwMode="auto">
          <a:xfrm>
            <a:off x="5079324" y="2737068"/>
            <a:ext cx="994768"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79" name="Freeform 122"/>
          <p:cNvSpPr>
            <a:spLocks/>
          </p:cNvSpPr>
          <p:nvPr userDrawn="1"/>
        </p:nvSpPr>
        <p:spPr bwMode="auto">
          <a:xfrm>
            <a:off x="1143588" y="3623933"/>
            <a:ext cx="2943030" cy="445107"/>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3"/>
                  <a:pt x="33" y="0"/>
                  <a:pt x="74" y="0"/>
                </a:cubicBezTo>
                <a:lnTo>
                  <a:pt x="3299" y="0"/>
                </a:lnTo>
                <a:close/>
              </a:path>
            </a:pathLst>
          </a:custGeom>
          <a:solidFill>
            <a:srgbClr val="FBFBFB"/>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80" name="Rectangle 123"/>
          <p:cNvSpPr>
            <a:spLocks noChangeArrowheads="1"/>
          </p:cNvSpPr>
          <p:nvPr userDrawn="1"/>
        </p:nvSpPr>
        <p:spPr bwMode="auto">
          <a:xfrm>
            <a:off x="4086618" y="3623933"/>
            <a:ext cx="992705" cy="445107"/>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3" name="Freeform 130"/>
          <p:cNvSpPr>
            <a:spLocks/>
          </p:cNvSpPr>
          <p:nvPr userDrawn="1"/>
        </p:nvSpPr>
        <p:spPr bwMode="auto">
          <a:xfrm>
            <a:off x="1143588" y="4512473"/>
            <a:ext cx="2943030" cy="443433"/>
          </a:xfrm>
          <a:custGeom>
            <a:avLst/>
            <a:gdLst>
              <a:gd name="T0" fmla="*/ 3299 w 3299"/>
              <a:gd name="T1" fmla="*/ 0 h 614"/>
              <a:gd name="T2" fmla="*/ 3299 w 3299"/>
              <a:gd name="T3" fmla="*/ 614 h 614"/>
              <a:gd name="T4" fmla="*/ 74 w 3299"/>
              <a:gd name="T5" fmla="*/ 614 h 614"/>
              <a:gd name="T6" fmla="*/ 0 w 3299"/>
              <a:gd name="T7" fmla="*/ 540 h 614"/>
              <a:gd name="T8" fmla="*/ 0 w 3299"/>
              <a:gd name="T9" fmla="*/ 74 h 614"/>
              <a:gd name="T10" fmla="*/ 74 w 3299"/>
              <a:gd name="T11" fmla="*/ 0 h 614"/>
              <a:gd name="T12" fmla="*/ 3299 w 3299"/>
              <a:gd name="T13" fmla="*/ 0 h 614"/>
            </a:gdLst>
            <a:ahLst/>
            <a:cxnLst>
              <a:cxn ang="0">
                <a:pos x="T0" y="T1"/>
              </a:cxn>
              <a:cxn ang="0">
                <a:pos x="T2" y="T3"/>
              </a:cxn>
              <a:cxn ang="0">
                <a:pos x="T4" y="T5"/>
              </a:cxn>
              <a:cxn ang="0">
                <a:pos x="T6" y="T7"/>
              </a:cxn>
              <a:cxn ang="0">
                <a:pos x="T8" y="T9"/>
              </a:cxn>
              <a:cxn ang="0">
                <a:pos x="T10" y="T11"/>
              </a:cxn>
              <a:cxn ang="0">
                <a:pos x="T12" y="T13"/>
              </a:cxn>
            </a:cxnLst>
            <a:rect l="0" t="0" r="r" b="b"/>
            <a:pathLst>
              <a:path w="3299" h="614">
                <a:moveTo>
                  <a:pt x="3299" y="0"/>
                </a:moveTo>
                <a:cubicBezTo>
                  <a:pt x="3299" y="614"/>
                  <a:pt x="3299" y="614"/>
                  <a:pt x="3299" y="614"/>
                </a:cubicBezTo>
                <a:cubicBezTo>
                  <a:pt x="74" y="614"/>
                  <a:pt x="74" y="614"/>
                  <a:pt x="74" y="614"/>
                </a:cubicBezTo>
                <a:cubicBezTo>
                  <a:pt x="33" y="614"/>
                  <a:pt x="0" y="581"/>
                  <a:pt x="0" y="540"/>
                </a:cubicBezTo>
                <a:cubicBezTo>
                  <a:pt x="0" y="74"/>
                  <a:pt x="0" y="74"/>
                  <a:pt x="0" y="74"/>
                </a:cubicBezTo>
                <a:cubicBezTo>
                  <a:pt x="0" y="34"/>
                  <a:pt x="33" y="0"/>
                  <a:pt x="74" y="0"/>
                </a:cubicBezTo>
                <a:lnTo>
                  <a:pt x="3299" y="0"/>
                </a:lnTo>
                <a:close/>
              </a:path>
            </a:pathLst>
          </a:custGeom>
          <a:solidFill>
            <a:srgbClr val="FBFBFB"/>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84" name="Rectangle 131"/>
          <p:cNvSpPr>
            <a:spLocks noChangeArrowheads="1"/>
          </p:cNvSpPr>
          <p:nvPr userDrawn="1"/>
        </p:nvSpPr>
        <p:spPr bwMode="auto">
          <a:xfrm>
            <a:off x="4086618" y="4512473"/>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5" name="Rectangle 132"/>
          <p:cNvSpPr>
            <a:spLocks noChangeArrowheads="1"/>
          </p:cNvSpPr>
          <p:nvPr userDrawn="1"/>
        </p:nvSpPr>
        <p:spPr bwMode="auto">
          <a:xfrm>
            <a:off x="5079324" y="4512473"/>
            <a:ext cx="994768"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7" name="Freeform 138"/>
          <p:cNvSpPr>
            <a:spLocks/>
          </p:cNvSpPr>
          <p:nvPr userDrawn="1"/>
        </p:nvSpPr>
        <p:spPr bwMode="auto">
          <a:xfrm>
            <a:off x="1143588" y="5401013"/>
            <a:ext cx="2943030" cy="443433"/>
          </a:xfrm>
          <a:custGeom>
            <a:avLst/>
            <a:gdLst>
              <a:gd name="T0" fmla="*/ 3299 w 3299"/>
              <a:gd name="T1" fmla="*/ 0 h 613"/>
              <a:gd name="T2" fmla="*/ 3299 w 3299"/>
              <a:gd name="T3" fmla="*/ 613 h 613"/>
              <a:gd name="T4" fmla="*/ 74 w 3299"/>
              <a:gd name="T5" fmla="*/ 613 h 613"/>
              <a:gd name="T6" fmla="*/ 0 w 3299"/>
              <a:gd name="T7" fmla="*/ 539 h 613"/>
              <a:gd name="T8" fmla="*/ 0 w 3299"/>
              <a:gd name="T9" fmla="*/ 74 h 613"/>
              <a:gd name="T10" fmla="*/ 74 w 3299"/>
              <a:gd name="T11" fmla="*/ 0 h 613"/>
              <a:gd name="T12" fmla="*/ 3299 w 3299"/>
              <a:gd name="T13" fmla="*/ 0 h 613"/>
            </a:gdLst>
            <a:ahLst/>
            <a:cxnLst>
              <a:cxn ang="0">
                <a:pos x="T0" y="T1"/>
              </a:cxn>
              <a:cxn ang="0">
                <a:pos x="T2" y="T3"/>
              </a:cxn>
              <a:cxn ang="0">
                <a:pos x="T4" y="T5"/>
              </a:cxn>
              <a:cxn ang="0">
                <a:pos x="T6" y="T7"/>
              </a:cxn>
              <a:cxn ang="0">
                <a:pos x="T8" y="T9"/>
              </a:cxn>
              <a:cxn ang="0">
                <a:pos x="T10" y="T11"/>
              </a:cxn>
              <a:cxn ang="0">
                <a:pos x="T12" y="T13"/>
              </a:cxn>
            </a:cxnLst>
            <a:rect l="0" t="0" r="r" b="b"/>
            <a:pathLst>
              <a:path w="3299" h="613">
                <a:moveTo>
                  <a:pt x="3299" y="0"/>
                </a:moveTo>
                <a:cubicBezTo>
                  <a:pt x="3299" y="613"/>
                  <a:pt x="3299" y="613"/>
                  <a:pt x="3299" y="613"/>
                </a:cubicBezTo>
                <a:cubicBezTo>
                  <a:pt x="74" y="613"/>
                  <a:pt x="74" y="613"/>
                  <a:pt x="74" y="613"/>
                </a:cubicBezTo>
                <a:cubicBezTo>
                  <a:pt x="33" y="613"/>
                  <a:pt x="0" y="580"/>
                  <a:pt x="0" y="539"/>
                </a:cubicBezTo>
                <a:cubicBezTo>
                  <a:pt x="0" y="74"/>
                  <a:pt x="0" y="74"/>
                  <a:pt x="0" y="74"/>
                </a:cubicBezTo>
                <a:cubicBezTo>
                  <a:pt x="0" y="33"/>
                  <a:pt x="33" y="0"/>
                  <a:pt x="74" y="0"/>
                </a:cubicBezTo>
                <a:lnTo>
                  <a:pt x="3299" y="0"/>
                </a:lnTo>
                <a:close/>
              </a:path>
            </a:pathLst>
          </a:custGeom>
          <a:solidFill>
            <a:srgbClr val="FBFBFB"/>
          </a:solidFill>
          <a:ln w="19050" cap="flat">
            <a:solidFill>
              <a:schemeClr val="bg1"/>
            </a:solidFill>
            <a:prstDash val="solid"/>
            <a:miter lim="800000"/>
            <a:headEnd/>
            <a:tailEnd/>
          </a:ln>
        </p:spPr>
        <p:txBody>
          <a:bodyPr vert="horz" wrap="square" lIns="121920" tIns="60960" rIns="121920" bIns="60960" numCol="1" anchor="ctr" anchorCtr="0" compatLnSpc="1">
            <a:prstTxWarp prst="textNoShape">
              <a:avLst/>
            </a:prstTxWarp>
          </a:bodyPr>
          <a:lstStyle/>
          <a:p>
            <a:pPr algn="ctr"/>
            <a:endParaRPr lang="en-US" sz="1867" noProof="1">
              <a:solidFill>
                <a:schemeClr val="tx1"/>
              </a:solidFill>
              <a:latin typeface="Calibri Light" panose="020F0302020204030204" pitchFamily="34" charset="0"/>
              <a:ea typeface="Roboto Condensed Light" panose="02000000000000000000" pitchFamily="2" charset="0"/>
            </a:endParaRPr>
          </a:p>
        </p:txBody>
      </p:sp>
      <p:sp>
        <p:nvSpPr>
          <p:cNvPr id="288" name="Rectangle 139"/>
          <p:cNvSpPr>
            <a:spLocks noChangeArrowheads="1"/>
          </p:cNvSpPr>
          <p:nvPr userDrawn="1"/>
        </p:nvSpPr>
        <p:spPr bwMode="auto">
          <a:xfrm>
            <a:off x="4086618" y="5401013"/>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89" name="Rectangle 140"/>
          <p:cNvSpPr>
            <a:spLocks noChangeArrowheads="1"/>
          </p:cNvSpPr>
          <p:nvPr userDrawn="1"/>
        </p:nvSpPr>
        <p:spPr bwMode="auto">
          <a:xfrm>
            <a:off x="5079324" y="5401013"/>
            <a:ext cx="994768"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0" name="Rectangle 141"/>
          <p:cNvSpPr>
            <a:spLocks noChangeArrowheads="1"/>
          </p:cNvSpPr>
          <p:nvPr userDrawn="1"/>
        </p:nvSpPr>
        <p:spPr bwMode="auto">
          <a:xfrm>
            <a:off x="6074091" y="5401013"/>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1" name="Rectangle 142"/>
          <p:cNvSpPr>
            <a:spLocks noChangeArrowheads="1"/>
          </p:cNvSpPr>
          <p:nvPr userDrawn="1"/>
        </p:nvSpPr>
        <p:spPr bwMode="auto">
          <a:xfrm>
            <a:off x="7066796" y="5401013"/>
            <a:ext cx="994768"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3" name="Rectangle 153"/>
          <p:cNvSpPr>
            <a:spLocks noChangeArrowheads="1"/>
          </p:cNvSpPr>
          <p:nvPr userDrawn="1"/>
        </p:nvSpPr>
        <p:spPr bwMode="auto">
          <a:xfrm>
            <a:off x="6074091" y="4512473"/>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4" name="Rectangle 155"/>
          <p:cNvSpPr>
            <a:spLocks noChangeArrowheads="1"/>
          </p:cNvSpPr>
          <p:nvPr userDrawn="1"/>
        </p:nvSpPr>
        <p:spPr bwMode="auto">
          <a:xfrm>
            <a:off x="6074091" y="3623933"/>
            <a:ext cx="992705" cy="445107"/>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5" name="Rectangle 294"/>
          <p:cNvSpPr>
            <a:spLocks noChangeArrowheads="1"/>
          </p:cNvSpPr>
          <p:nvPr userDrawn="1"/>
        </p:nvSpPr>
        <p:spPr bwMode="auto">
          <a:xfrm>
            <a:off x="6074091" y="2737068"/>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6" name="Rectangle 164"/>
          <p:cNvSpPr>
            <a:spLocks noChangeArrowheads="1"/>
          </p:cNvSpPr>
          <p:nvPr userDrawn="1"/>
        </p:nvSpPr>
        <p:spPr bwMode="auto">
          <a:xfrm>
            <a:off x="7066796" y="4512473"/>
            <a:ext cx="994768"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299" name="Rectangle 170"/>
          <p:cNvSpPr>
            <a:spLocks noChangeArrowheads="1"/>
          </p:cNvSpPr>
          <p:nvPr userDrawn="1"/>
        </p:nvSpPr>
        <p:spPr bwMode="auto">
          <a:xfrm>
            <a:off x="8061564" y="3623933"/>
            <a:ext cx="994768" cy="445107"/>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0" name="Rectangle 172"/>
          <p:cNvSpPr>
            <a:spLocks noChangeArrowheads="1"/>
          </p:cNvSpPr>
          <p:nvPr userDrawn="1"/>
        </p:nvSpPr>
        <p:spPr bwMode="auto">
          <a:xfrm>
            <a:off x="8061564" y="2737068"/>
            <a:ext cx="994768"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1" name="Rectangle 175"/>
          <p:cNvSpPr>
            <a:spLocks noChangeArrowheads="1"/>
          </p:cNvSpPr>
          <p:nvPr userDrawn="1"/>
        </p:nvSpPr>
        <p:spPr bwMode="auto">
          <a:xfrm>
            <a:off x="9056333" y="1848529"/>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2" name="Rectangle 177"/>
          <p:cNvSpPr>
            <a:spLocks noChangeArrowheads="1"/>
          </p:cNvSpPr>
          <p:nvPr userDrawn="1"/>
        </p:nvSpPr>
        <p:spPr bwMode="auto">
          <a:xfrm>
            <a:off x="9056333" y="2737068"/>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3" name="Rectangle 179"/>
          <p:cNvSpPr>
            <a:spLocks noChangeArrowheads="1"/>
          </p:cNvSpPr>
          <p:nvPr userDrawn="1"/>
        </p:nvSpPr>
        <p:spPr bwMode="auto">
          <a:xfrm>
            <a:off x="9056333" y="3623933"/>
            <a:ext cx="992705" cy="445107"/>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4" name="Rectangle 181"/>
          <p:cNvSpPr>
            <a:spLocks noChangeArrowheads="1"/>
          </p:cNvSpPr>
          <p:nvPr userDrawn="1"/>
        </p:nvSpPr>
        <p:spPr bwMode="auto">
          <a:xfrm>
            <a:off x="9056333" y="4512473"/>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5" name="Rectangle 183"/>
          <p:cNvSpPr>
            <a:spLocks noChangeArrowheads="1"/>
          </p:cNvSpPr>
          <p:nvPr userDrawn="1"/>
        </p:nvSpPr>
        <p:spPr bwMode="auto">
          <a:xfrm>
            <a:off x="9056333" y="5401013"/>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306" name="Text Placeholder 68"/>
          <p:cNvSpPr>
            <a:spLocks noGrp="1"/>
          </p:cNvSpPr>
          <p:nvPr>
            <p:ph type="body" sz="quarter" idx="28" hasCustomPrompt="1"/>
          </p:nvPr>
        </p:nvSpPr>
        <p:spPr>
          <a:xfrm>
            <a:off x="1143588" y="1848528"/>
            <a:ext cx="2943030" cy="447949"/>
          </a:xfrm>
          <a:solidFill>
            <a:srgbClr val="FBFBFB"/>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1</a:t>
            </a:r>
          </a:p>
        </p:txBody>
      </p:sp>
      <p:sp>
        <p:nvSpPr>
          <p:cNvPr id="307" name="Text Placeholder 68"/>
          <p:cNvSpPr>
            <a:spLocks noGrp="1"/>
          </p:cNvSpPr>
          <p:nvPr>
            <p:ph type="body" sz="quarter" idx="29" hasCustomPrompt="1"/>
          </p:nvPr>
        </p:nvSpPr>
        <p:spPr>
          <a:xfrm>
            <a:off x="1143588" y="2729274"/>
            <a:ext cx="2943030" cy="447949"/>
          </a:xfrm>
          <a:solidFill>
            <a:srgbClr val="FBFBFB"/>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3</a:t>
            </a:r>
          </a:p>
        </p:txBody>
      </p:sp>
      <p:sp>
        <p:nvSpPr>
          <p:cNvPr id="308" name="Text Placeholder 68"/>
          <p:cNvSpPr>
            <a:spLocks noGrp="1"/>
          </p:cNvSpPr>
          <p:nvPr>
            <p:ph type="body" sz="quarter" idx="30" hasCustomPrompt="1"/>
          </p:nvPr>
        </p:nvSpPr>
        <p:spPr>
          <a:xfrm>
            <a:off x="1143588" y="3623935"/>
            <a:ext cx="2943030" cy="447949"/>
          </a:xfrm>
          <a:solidFill>
            <a:srgbClr val="FBFBFB"/>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5</a:t>
            </a:r>
          </a:p>
        </p:txBody>
      </p:sp>
      <p:sp>
        <p:nvSpPr>
          <p:cNvPr id="309" name="Text Placeholder 68"/>
          <p:cNvSpPr>
            <a:spLocks noGrp="1"/>
          </p:cNvSpPr>
          <p:nvPr>
            <p:ph type="body" sz="quarter" idx="31" hasCustomPrompt="1"/>
          </p:nvPr>
        </p:nvSpPr>
        <p:spPr>
          <a:xfrm>
            <a:off x="1143588" y="4507956"/>
            <a:ext cx="2943030" cy="447949"/>
          </a:xfrm>
          <a:solidFill>
            <a:srgbClr val="FBFBFB"/>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7</a:t>
            </a:r>
          </a:p>
        </p:txBody>
      </p:sp>
      <p:sp>
        <p:nvSpPr>
          <p:cNvPr id="310" name="Text Placeholder 68"/>
          <p:cNvSpPr>
            <a:spLocks noGrp="1"/>
          </p:cNvSpPr>
          <p:nvPr>
            <p:ph type="body" sz="quarter" idx="32" hasCustomPrompt="1"/>
          </p:nvPr>
        </p:nvSpPr>
        <p:spPr>
          <a:xfrm>
            <a:off x="1143588" y="5398754"/>
            <a:ext cx="2943030" cy="447949"/>
          </a:xfrm>
          <a:solidFill>
            <a:srgbClr val="FBFBFB"/>
          </a:solidFill>
          <a:ln w="19050">
            <a:solidFill>
              <a:schemeClr val="bg1"/>
            </a:solidFill>
          </a:ln>
        </p:spPr>
        <p:txBody>
          <a:bodyPr anchor="ctr">
            <a:noAutofit/>
          </a:bodyPr>
          <a:lstStyle>
            <a:lvl1pPr marL="0" indent="0" algn="l">
              <a:buNone/>
              <a:defRPr sz="1867" b="0" baseline="0">
                <a:solidFill>
                  <a:schemeClr val="tx1"/>
                </a:solidFill>
                <a:latin typeface="Calibri Light" panose="020F0302020204030204" pitchFamily="34" charset="0"/>
                <a:ea typeface="Roboto Condensed Light" panose="02000000000000000000" pitchFamily="2" charset="0"/>
              </a:defRPr>
            </a:lvl1pPr>
          </a:lstStyle>
          <a:p>
            <a:pPr lvl="0"/>
            <a:r>
              <a:rPr lang="en-US" noProof="0" dirty="0"/>
              <a:t>Activity 9</a:t>
            </a:r>
          </a:p>
        </p:txBody>
      </p:sp>
      <p:sp>
        <p:nvSpPr>
          <p:cNvPr id="145" name="Rectangle 102"/>
          <p:cNvSpPr>
            <a:spLocks noChangeArrowheads="1"/>
          </p:cNvSpPr>
          <p:nvPr userDrawn="1"/>
        </p:nvSpPr>
        <p:spPr bwMode="auto">
          <a:xfrm>
            <a:off x="10049038" y="1412777"/>
            <a:ext cx="992705" cy="443433"/>
          </a:xfrm>
          <a:prstGeom prst="rect">
            <a:avLst/>
          </a:prstGeom>
          <a:solidFill>
            <a:schemeClr val="accent1">
              <a:lumMod val="90000"/>
            </a:schemeClr>
          </a:solidFill>
          <a:ln w="19050" cap="flat">
            <a:solidFill>
              <a:srgbClr val="FFFFFF"/>
            </a:solidFill>
            <a:prstDash val="solid"/>
            <a:miter lim="800000"/>
            <a:headEnd/>
            <a:tailEnd/>
          </a:ln>
        </p:spPr>
        <p:txBody>
          <a:bodyPr vert="horz" wrap="square" lIns="121920" tIns="60960" rIns="121920" bIns="60960" numCol="1" anchor="ctr" anchorCtr="0" compatLnSpc="1">
            <a:prstTxWarp prst="textNoShape">
              <a:avLst/>
            </a:prstTxWarp>
          </a:bodyPr>
          <a:lstStyle/>
          <a:p>
            <a:pPr algn="ctr"/>
            <a:r>
              <a:rPr lang="fr-CA" sz="2267" b="0" noProof="1">
                <a:solidFill>
                  <a:schemeClr val="bg1"/>
                </a:solidFill>
                <a:latin typeface="Calibri Light" panose="020F0302020204030204" pitchFamily="34" charset="0"/>
                <a:ea typeface="Roboto Condensed Light" panose="02000000000000000000" pitchFamily="2" charset="0"/>
              </a:rPr>
              <a:t>Sun</a:t>
            </a:r>
            <a:endParaRPr lang="en-US" sz="2267" b="0" noProof="1">
              <a:solidFill>
                <a:schemeClr val="bg1"/>
              </a:solidFill>
              <a:latin typeface="Calibri Light" panose="020F0302020204030204" pitchFamily="34" charset="0"/>
              <a:ea typeface="Roboto Condensed Light" panose="02000000000000000000" pitchFamily="2" charset="0"/>
            </a:endParaRPr>
          </a:p>
        </p:txBody>
      </p:sp>
      <p:sp>
        <p:nvSpPr>
          <p:cNvPr id="146" name="Rectangle 150"/>
          <p:cNvSpPr>
            <a:spLocks noChangeArrowheads="1"/>
          </p:cNvSpPr>
          <p:nvPr userDrawn="1"/>
        </p:nvSpPr>
        <p:spPr bwMode="auto">
          <a:xfrm>
            <a:off x="10049038" y="5852128"/>
            <a:ext cx="992705"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47" name="Rectangle 175"/>
          <p:cNvSpPr>
            <a:spLocks noChangeArrowheads="1"/>
          </p:cNvSpPr>
          <p:nvPr userDrawn="1"/>
        </p:nvSpPr>
        <p:spPr bwMode="auto">
          <a:xfrm>
            <a:off x="10049038" y="1856210"/>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48" name="Rectangle 176"/>
          <p:cNvSpPr>
            <a:spLocks noChangeArrowheads="1"/>
          </p:cNvSpPr>
          <p:nvPr userDrawn="1"/>
        </p:nvSpPr>
        <p:spPr bwMode="auto">
          <a:xfrm>
            <a:off x="10049038" y="2299643"/>
            <a:ext cx="992705"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49" name="Rectangle 177"/>
          <p:cNvSpPr>
            <a:spLocks noChangeArrowheads="1"/>
          </p:cNvSpPr>
          <p:nvPr userDrawn="1"/>
        </p:nvSpPr>
        <p:spPr bwMode="auto">
          <a:xfrm>
            <a:off x="10049038" y="2744749"/>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0" name="Rectangle 178"/>
          <p:cNvSpPr>
            <a:spLocks noChangeArrowheads="1"/>
          </p:cNvSpPr>
          <p:nvPr userDrawn="1"/>
        </p:nvSpPr>
        <p:spPr bwMode="auto">
          <a:xfrm>
            <a:off x="10049037" y="3188184"/>
            <a:ext cx="992705" cy="443433"/>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pPr lvl="0"/>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1" name="Rectangle 179"/>
          <p:cNvSpPr>
            <a:spLocks noChangeArrowheads="1"/>
          </p:cNvSpPr>
          <p:nvPr userDrawn="1"/>
        </p:nvSpPr>
        <p:spPr bwMode="auto">
          <a:xfrm>
            <a:off x="10049038" y="3631615"/>
            <a:ext cx="992705" cy="445107"/>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2" name="Rectangle 180"/>
          <p:cNvSpPr>
            <a:spLocks noChangeArrowheads="1"/>
          </p:cNvSpPr>
          <p:nvPr userDrawn="1"/>
        </p:nvSpPr>
        <p:spPr bwMode="auto">
          <a:xfrm>
            <a:off x="10049038" y="4076722"/>
            <a:ext cx="992705"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3" name="Rectangle 181"/>
          <p:cNvSpPr>
            <a:spLocks noChangeArrowheads="1"/>
          </p:cNvSpPr>
          <p:nvPr userDrawn="1"/>
        </p:nvSpPr>
        <p:spPr bwMode="auto">
          <a:xfrm>
            <a:off x="10049038" y="4520154"/>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4" name="Rectangle 182"/>
          <p:cNvSpPr>
            <a:spLocks noChangeArrowheads="1"/>
          </p:cNvSpPr>
          <p:nvPr userDrawn="1"/>
        </p:nvSpPr>
        <p:spPr bwMode="auto">
          <a:xfrm>
            <a:off x="10049038" y="4963588"/>
            <a:ext cx="992705" cy="445107"/>
          </a:xfrm>
          <a:prstGeom prst="rect">
            <a:avLst/>
          </a:prstGeom>
          <a:solidFill>
            <a:schemeClr val="bg1">
              <a:lumMod val="95000"/>
            </a:schemeClr>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pPr lvl="0"/>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5" name="Rectangle 183"/>
          <p:cNvSpPr>
            <a:spLocks noChangeArrowheads="1"/>
          </p:cNvSpPr>
          <p:nvPr userDrawn="1"/>
        </p:nvSpPr>
        <p:spPr bwMode="auto">
          <a:xfrm>
            <a:off x="10049038" y="5408694"/>
            <a:ext cx="992705" cy="443433"/>
          </a:xfrm>
          <a:prstGeom prst="rect">
            <a:avLst/>
          </a:prstGeom>
          <a:solidFill>
            <a:srgbClr val="FEFCE8"/>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6" name="Rectangle 175"/>
          <p:cNvSpPr>
            <a:spLocks noChangeArrowheads="1"/>
          </p:cNvSpPr>
          <p:nvPr userDrawn="1"/>
        </p:nvSpPr>
        <p:spPr bwMode="auto">
          <a:xfrm>
            <a:off x="10049036" y="1848529"/>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7" name="Rectangle 177"/>
          <p:cNvSpPr>
            <a:spLocks noChangeArrowheads="1"/>
          </p:cNvSpPr>
          <p:nvPr userDrawn="1"/>
        </p:nvSpPr>
        <p:spPr bwMode="auto">
          <a:xfrm>
            <a:off x="10049036" y="2737068"/>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8" name="Rectangle 179"/>
          <p:cNvSpPr>
            <a:spLocks noChangeArrowheads="1"/>
          </p:cNvSpPr>
          <p:nvPr userDrawn="1"/>
        </p:nvSpPr>
        <p:spPr bwMode="auto">
          <a:xfrm>
            <a:off x="10049036" y="3623933"/>
            <a:ext cx="992705" cy="445107"/>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59" name="Rectangle 181"/>
          <p:cNvSpPr>
            <a:spLocks noChangeArrowheads="1"/>
          </p:cNvSpPr>
          <p:nvPr userDrawn="1"/>
        </p:nvSpPr>
        <p:spPr bwMode="auto">
          <a:xfrm>
            <a:off x="10049036" y="4512473"/>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60" name="Rectangle 183"/>
          <p:cNvSpPr>
            <a:spLocks noChangeArrowheads="1"/>
          </p:cNvSpPr>
          <p:nvPr userDrawn="1"/>
        </p:nvSpPr>
        <p:spPr bwMode="auto">
          <a:xfrm>
            <a:off x="10049036" y="5401013"/>
            <a:ext cx="992705" cy="443433"/>
          </a:xfrm>
          <a:prstGeom prst="rect">
            <a:avLst/>
          </a:prstGeom>
          <a:solidFill>
            <a:srgbClr val="FBFBFB"/>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
        <p:nvSpPr>
          <p:cNvPr id="161" name="Rectangle 102"/>
          <p:cNvSpPr>
            <a:spLocks noChangeArrowheads="1"/>
          </p:cNvSpPr>
          <p:nvPr userDrawn="1"/>
        </p:nvSpPr>
        <p:spPr bwMode="auto">
          <a:xfrm>
            <a:off x="1143591" y="1412777"/>
            <a:ext cx="2943027" cy="443433"/>
          </a:xfrm>
          <a:prstGeom prst="rect">
            <a:avLst/>
          </a:prstGeom>
          <a:solidFill>
            <a:schemeClr val="accent5"/>
          </a:solidFill>
          <a:ln w="19050" cap="flat">
            <a:solidFill>
              <a:srgbClr val="FFFFFF"/>
            </a:solidFill>
            <a:prstDash val="solid"/>
            <a:miter lim="800000"/>
            <a:headEnd/>
            <a:tailEnd/>
          </a:ln>
        </p:spPr>
        <p:txBody>
          <a:bodyPr vert="horz" wrap="square" lIns="121920" tIns="60960" rIns="121920" bIns="60960" numCol="1" anchor="ctr" anchorCtr="0" compatLnSpc="1">
            <a:prstTxWarp prst="textNoShape">
              <a:avLst/>
            </a:prstTxWarp>
          </a:bodyPr>
          <a:lstStyle/>
          <a:p>
            <a:pPr algn="ctr"/>
            <a:r>
              <a:rPr lang="fr-CA" sz="2267" b="0" noProof="1">
                <a:solidFill>
                  <a:schemeClr val="bg1"/>
                </a:solidFill>
                <a:latin typeface="Calibri Light" panose="020F0302020204030204" pitchFamily="34" charset="0"/>
                <a:ea typeface="Roboto Condensed Light" panose="02000000000000000000" pitchFamily="2" charset="0"/>
              </a:rPr>
              <a:t>Task</a:t>
            </a:r>
            <a:endParaRPr lang="en-US" sz="2267" b="0" noProof="1">
              <a:solidFill>
                <a:schemeClr val="bg1"/>
              </a:solidFill>
              <a:latin typeface="Calibri Light" panose="020F0302020204030204" pitchFamily="34" charset="0"/>
              <a:ea typeface="Roboto Condensed Light" panose="02000000000000000000" pitchFamily="2" charset="0"/>
            </a:endParaRPr>
          </a:p>
        </p:txBody>
      </p:sp>
      <p:sp>
        <p:nvSpPr>
          <p:cNvPr id="297" name="Rectangle 166"/>
          <p:cNvSpPr>
            <a:spLocks noChangeArrowheads="1"/>
          </p:cNvSpPr>
          <p:nvPr userDrawn="1"/>
        </p:nvSpPr>
        <p:spPr bwMode="auto">
          <a:xfrm>
            <a:off x="8061565" y="5401013"/>
            <a:ext cx="994768" cy="443433"/>
          </a:xfrm>
          <a:prstGeom prst="rect">
            <a:avLst/>
          </a:prstGeom>
          <a:solidFill>
            <a:schemeClr val="accent4"/>
          </a:solidFill>
          <a:ln w="190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1867" noProof="1">
              <a:solidFill>
                <a:schemeClr val="bg2">
                  <a:lumMod val="25000"/>
                </a:schemeClr>
              </a:solidFill>
              <a:latin typeface="Calibri Light" panose="020F0302020204030204" pitchFamily="34" charset="0"/>
              <a:ea typeface="Roboto Condensed Light" panose="02000000000000000000" pitchFamily="2" charset="0"/>
            </a:endParaRPr>
          </a:p>
        </p:txBody>
      </p:sp>
    </p:spTree>
    <p:extLst>
      <p:ext uri="{BB962C8B-B14F-4D97-AF65-F5344CB8AC3E}">
        <p14:creationId xmlns:p14="http://schemas.microsoft.com/office/powerpoint/2010/main" val="560451481"/>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Checklist">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32" name="Title 1"/>
          <p:cNvSpPr>
            <a:spLocks noGrp="1"/>
          </p:cNvSpPr>
          <p:nvPr userDrawn="1">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dirty="0"/>
              <a:t>Simple Checklist</a:t>
            </a:r>
          </a:p>
        </p:txBody>
      </p:sp>
      <p:sp>
        <p:nvSpPr>
          <p:cNvPr id="33" name="Text Placeholder 7"/>
          <p:cNvSpPr>
            <a:spLocks noGrp="1"/>
          </p:cNvSpPr>
          <p:nvPr userDrawn="1">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84" name="Text Placeholder 59"/>
          <p:cNvSpPr>
            <a:spLocks noGrp="1"/>
          </p:cNvSpPr>
          <p:nvPr>
            <p:ph type="body" sz="quarter" idx="27" hasCustomPrompt="1"/>
          </p:nvPr>
        </p:nvSpPr>
        <p:spPr>
          <a:xfrm>
            <a:off x="2339707" y="2218016"/>
            <a:ext cx="7982104" cy="702701"/>
          </a:xfrm>
        </p:spPr>
        <p:txBody>
          <a:bodyPr anchor="ctr">
            <a:noAutofit/>
          </a:bodyPr>
          <a:lstStyle>
            <a:lvl1pPr marL="0" indent="0" algn="l">
              <a:buNone/>
              <a:defRPr sz="2667" b="0">
                <a:solidFill>
                  <a:schemeClr val="accent6"/>
                </a:solidFill>
                <a:latin typeface="Calibri Light" panose="020F0302020204030204" pitchFamily="34" charset="0"/>
                <a:ea typeface="Roboto Light" panose="02000000000000000000" pitchFamily="2" charset="0"/>
              </a:defRPr>
            </a:lvl1pPr>
          </a:lstStyle>
          <a:p>
            <a:pPr lvl="0"/>
            <a:r>
              <a:rPr lang="en-US" dirty="0"/>
              <a:t>This is a sample text. Insert your desired text here.</a:t>
            </a:r>
          </a:p>
        </p:txBody>
      </p:sp>
      <p:sp>
        <p:nvSpPr>
          <p:cNvPr id="85" name="Text Placeholder 59"/>
          <p:cNvSpPr>
            <a:spLocks noGrp="1"/>
          </p:cNvSpPr>
          <p:nvPr>
            <p:ph type="body" sz="quarter" idx="28" hasCustomPrompt="1"/>
          </p:nvPr>
        </p:nvSpPr>
        <p:spPr>
          <a:xfrm>
            <a:off x="2339707" y="3336664"/>
            <a:ext cx="7982104" cy="702701"/>
          </a:xfrm>
        </p:spPr>
        <p:txBody>
          <a:bodyPr anchor="ctr">
            <a:noAutofit/>
          </a:bodyPr>
          <a:lstStyle>
            <a:lvl1pPr marL="0" indent="0" algn="l">
              <a:buNone/>
              <a:defRPr sz="2667" b="0">
                <a:solidFill>
                  <a:schemeClr val="accent6"/>
                </a:solidFill>
                <a:latin typeface="Calibri Light" panose="020F0302020204030204" pitchFamily="34" charset="0"/>
                <a:ea typeface="Roboto Light" panose="02000000000000000000" pitchFamily="2" charset="0"/>
              </a:defRPr>
            </a:lvl1pPr>
          </a:lstStyle>
          <a:p>
            <a:pPr lvl="0"/>
            <a:r>
              <a:rPr lang="en-US" dirty="0"/>
              <a:t>This is a sample text. Insert your desired text here.</a:t>
            </a:r>
          </a:p>
        </p:txBody>
      </p:sp>
      <p:sp>
        <p:nvSpPr>
          <p:cNvPr id="86" name="Text Placeholder 59"/>
          <p:cNvSpPr>
            <a:spLocks noGrp="1"/>
          </p:cNvSpPr>
          <p:nvPr>
            <p:ph type="body" sz="quarter" idx="29" hasCustomPrompt="1"/>
          </p:nvPr>
        </p:nvSpPr>
        <p:spPr>
          <a:xfrm>
            <a:off x="2339707" y="4455313"/>
            <a:ext cx="7982104" cy="702699"/>
          </a:xfrm>
        </p:spPr>
        <p:txBody>
          <a:bodyPr anchor="ctr">
            <a:noAutofit/>
          </a:bodyPr>
          <a:lstStyle>
            <a:lvl1pPr marL="0" indent="0" algn="l">
              <a:buNone/>
              <a:defRPr sz="2667" b="0">
                <a:solidFill>
                  <a:schemeClr val="accent6"/>
                </a:solidFill>
                <a:latin typeface="Calibri Light" panose="020F0302020204030204" pitchFamily="34" charset="0"/>
                <a:ea typeface="Roboto Light" panose="02000000000000000000" pitchFamily="2" charset="0"/>
              </a:defRPr>
            </a:lvl1pPr>
          </a:lstStyle>
          <a:p>
            <a:pPr lvl="0"/>
            <a:r>
              <a:rPr lang="en-US" dirty="0"/>
              <a:t>This is a sample text. Insert your desired text here.</a:t>
            </a:r>
          </a:p>
        </p:txBody>
      </p:sp>
      <p:sp>
        <p:nvSpPr>
          <p:cNvPr id="87" name="Text Placeholder 59"/>
          <p:cNvSpPr>
            <a:spLocks noGrp="1"/>
          </p:cNvSpPr>
          <p:nvPr>
            <p:ph type="body" sz="quarter" idx="30" hasCustomPrompt="1"/>
          </p:nvPr>
        </p:nvSpPr>
        <p:spPr>
          <a:xfrm>
            <a:off x="2339707" y="5573961"/>
            <a:ext cx="7982104" cy="702699"/>
          </a:xfrm>
        </p:spPr>
        <p:txBody>
          <a:bodyPr anchor="ctr">
            <a:noAutofit/>
          </a:bodyPr>
          <a:lstStyle>
            <a:lvl1pPr marL="0" indent="0" algn="l">
              <a:buNone/>
              <a:defRPr sz="2667" b="0">
                <a:solidFill>
                  <a:schemeClr val="accent6"/>
                </a:solidFill>
                <a:latin typeface="Calibri Light" panose="020F0302020204030204" pitchFamily="34" charset="0"/>
                <a:ea typeface="Roboto Light" panose="02000000000000000000" pitchFamily="2" charset="0"/>
              </a:defRPr>
            </a:lvl1pPr>
          </a:lstStyle>
          <a:p>
            <a:pPr lvl="0"/>
            <a:r>
              <a:rPr lang="en-US" dirty="0"/>
              <a:t>This is a sample text. Insert your desired text here.</a:t>
            </a:r>
          </a:p>
        </p:txBody>
      </p:sp>
      <p:pic>
        <p:nvPicPr>
          <p:cNvPr id="21" name="图片 6">
            <a:extLst>
              <a:ext uri="{FF2B5EF4-FFF2-40B4-BE49-F238E27FC236}">
                <a16:creationId xmlns:a16="http://schemas.microsoft.com/office/drawing/2014/main" id="{1A4D76E7-7ABE-D343-ABEE-D2ED285DEE4A}"/>
              </a:ext>
            </a:extLst>
          </p:cNvPr>
          <p:cNvPicPr>
            <a:picLocks noChangeAspect="1"/>
          </p:cNvPicPr>
          <p:nvPr userDrawn="1"/>
        </p:nvPicPr>
        <p:blipFill>
          <a:blip r:embed="rId2" cstate="screen"/>
          <a:stretch>
            <a:fillRect/>
          </a:stretch>
        </p:blipFill>
        <p:spPr>
          <a:xfrm>
            <a:off x="30027" y="17166"/>
            <a:ext cx="12193588" cy="6823669"/>
          </a:xfrm>
          <a:prstGeom prst="rect">
            <a:avLst/>
          </a:prstGeom>
        </p:spPr>
      </p:pic>
      <p:grpSp>
        <p:nvGrpSpPr>
          <p:cNvPr id="22" name="Group 4">
            <a:extLst>
              <a:ext uri="{FF2B5EF4-FFF2-40B4-BE49-F238E27FC236}">
                <a16:creationId xmlns:a16="http://schemas.microsoft.com/office/drawing/2014/main" id="{E3D8CE8F-10B5-4E48-B524-A7F945DCB787}"/>
              </a:ext>
            </a:extLst>
          </p:cNvPr>
          <p:cNvGrpSpPr>
            <a:grpSpLocks noChangeAspect="1"/>
          </p:cNvGrpSpPr>
          <p:nvPr userDrawn="1"/>
        </p:nvGrpSpPr>
        <p:grpSpPr bwMode="auto">
          <a:xfrm rot="5400000" flipV="1">
            <a:off x="-1260212" y="3561022"/>
            <a:ext cx="4339965" cy="956687"/>
            <a:chOff x="431" y="1080"/>
            <a:chExt cx="4900" cy="1080"/>
          </a:xfrm>
        </p:grpSpPr>
        <p:sp>
          <p:nvSpPr>
            <p:cNvPr id="23" name="Rectangle 5">
              <a:extLst>
                <a:ext uri="{FF2B5EF4-FFF2-40B4-BE49-F238E27FC236}">
                  <a16:creationId xmlns:a16="http://schemas.microsoft.com/office/drawing/2014/main" id="{7D555934-293F-A741-B30A-2F71A4F37071}"/>
                </a:ext>
              </a:extLst>
            </p:cNvPr>
            <p:cNvSpPr>
              <a:spLocks noChangeArrowheads="1"/>
            </p:cNvSpPr>
            <p:nvPr userDrawn="1"/>
          </p:nvSpPr>
          <p:spPr bwMode="auto">
            <a:xfrm>
              <a:off x="431" y="1274"/>
              <a:ext cx="4854" cy="31"/>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24" name="Freeform 6">
              <a:extLst>
                <a:ext uri="{FF2B5EF4-FFF2-40B4-BE49-F238E27FC236}">
                  <a16:creationId xmlns:a16="http://schemas.microsoft.com/office/drawing/2014/main" id="{5CC2A868-4C97-5D49-8DF8-EF9E56DE0BF7}"/>
                </a:ext>
              </a:extLst>
            </p:cNvPr>
            <p:cNvSpPr>
              <a:spLocks/>
            </p:cNvSpPr>
            <p:nvPr userDrawn="1"/>
          </p:nvSpPr>
          <p:spPr bwMode="auto">
            <a:xfrm>
              <a:off x="624" y="1080"/>
              <a:ext cx="918" cy="1080"/>
            </a:xfrm>
            <a:custGeom>
              <a:avLst/>
              <a:gdLst>
                <a:gd name="T0" fmla="*/ 1340 w 1340"/>
                <a:gd name="T1" fmla="*/ 283 h 1574"/>
                <a:gd name="T2" fmla="*/ 1340 w 1340"/>
                <a:gd name="T3" fmla="*/ 1291 h 1574"/>
                <a:gd name="T4" fmla="*/ 812 w 1340"/>
                <a:gd name="T5" fmla="*/ 1574 h 1574"/>
                <a:gd name="T6" fmla="*/ 284 w 1340"/>
                <a:gd name="T7" fmla="*/ 1291 h 1574"/>
                <a:gd name="T8" fmla="*/ 284 w 1340"/>
                <a:gd name="T9" fmla="*/ 283 h 1574"/>
                <a:gd name="T10" fmla="*/ 0 w 1340"/>
                <a:gd name="T11" fmla="*/ 0 h 1574"/>
                <a:gd name="T12" fmla="*/ 1056 w 1340"/>
                <a:gd name="T13" fmla="*/ 0 h 1574"/>
                <a:gd name="T14" fmla="*/ 1340 w 1340"/>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0" h="1574">
                  <a:moveTo>
                    <a:pt x="1340" y="283"/>
                  </a:moveTo>
                  <a:cubicBezTo>
                    <a:pt x="1340" y="1291"/>
                    <a:pt x="1340" y="1291"/>
                    <a:pt x="1340" y="1291"/>
                  </a:cubicBezTo>
                  <a:cubicBezTo>
                    <a:pt x="812" y="1574"/>
                    <a:pt x="812" y="1574"/>
                    <a:pt x="812" y="1574"/>
                  </a:cubicBezTo>
                  <a:cubicBezTo>
                    <a:pt x="284" y="1291"/>
                    <a:pt x="284" y="1291"/>
                    <a:pt x="284" y="1291"/>
                  </a:cubicBezTo>
                  <a:cubicBezTo>
                    <a:pt x="284" y="283"/>
                    <a:pt x="284" y="283"/>
                    <a:pt x="284" y="283"/>
                  </a:cubicBezTo>
                  <a:cubicBezTo>
                    <a:pt x="284" y="126"/>
                    <a:pt x="157" y="0"/>
                    <a:pt x="0" y="0"/>
                  </a:cubicBezTo>
                  <a:cubicBezTo>
                    <a:pt x="1056" y="0"/>
                    <a:pt x="1056" y="0"/>
                    <a:pt x="1056" y="0"/>
                  </a:cubicBezTo>
                  <a:cubicBezTo>
                    <a:pt x="1213" y="0"/>
                    <a:pt x="1340" y="126"/>
                    <a:pt x="1340" y="28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25" name="Freeform 7">
              <a:extLst>
                <a:ext uri="{FF2B5EF4-FFF2-40B4-BE49-F238E27FC236}">
                  <a16:creationId xmlns:a16="http://schemas.microsoft.com/office/drawing/2014/main" id="{41DEEDE4-92B5-4544-B594-FC0FF29A2BE8}"/>
                </a:ext>
              </a:extLst>
            </p:cNvPr>
            <p:cNvSpPr>
              <a:spLocks/>
            </p:cNvSpPr>
            <p:nvPr userDrawn="1"/>
          </p:nvSpPr>
          <p:spPr bwMode="auto">
            <a:xfrm>
              <a:off x="431"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26" name="Freeform 8">
              <a:extLst>
                <a:ext uri="{FF2B5EF4-FFF2-40B4-BE49-F238E27FC236}">
                  <a16:creationId xmlns:a16="http://schemas.microsoft.com/office/drawing/2014/main" id="{9B0E0711-0C6C-544B-A4CC-243FD98F8DE0}"/>
                </a:ext>
              </a:extLst>
            </p:cNvPr>
            <p:cNvSpPr>
              <a:spLocks/>
            </p:cNvSpPr>
            <p:nvPr userDrawn="1"/>
          </p:nvSpPr>
          <p:spPr bwMode="auto">
            <a:xfrm>
              <a:off x="1888" y="1080"/>
              <a:ext cx="917" cy="1080"/>
            </a:xfrm>
            <a:custGeom>
              <a:avLst/>
              <a:gdLst>
                <a:gd name="T0" fmla="*/ 1339 w 1339"/>
                <a:gd name="T1" fmla="*/ 283 h 1574"/>
                <a:gd name="T2" fmla="*/ 1339 w 1339"/>
                <a:gd name="T3" fmla="*/ 1291 h 1574"/>
                <a:gd name="T4" fmla="*/ 811 w 1339"/>
                <a:gd name="T5" fmla="*/ 1574 h 1574"/>
                <a:gd name="T6" fmla="*/ 283 w 1339"/>
                <a:gd name="T7" fmla="*/ 1291 h 1574"/>
                <a:gd name="T8" fmla="*/ 283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3" y="1291"/>
                    <a:pt x="283" y="1291"/>
                    <a:pt x="283" y="1291"/>
                  </a:cubicBezTo>
                  <a:cubicBezTo>
                    <a:pt x="283" y="283"/>
                    <a:pt x="283" y="283"/>
                    <a:pt x="283" y="283"/>
                  </a:cubicBezTo>
                  <a:cubicBezTo>
                    <a:pt x="283" y="126"/>
                    <a:pt x="156" y="0"/>
                    <a:pt x="0" y="0"/>
                  </a:cubicBezTo>
                  <a:cubicBezTo>
                    <a:pt x="1056" y="0"/>
                    <a:pt x="1056" y="0"/>
                    <a:pt x="1056" y="0"/>
                  </a:cubicBezTo>
                  <a:cubicBezTo>
                    <a:pt x="1212" y="0"/>
                    <a:pt x="1339" y="126"/>
                    <a:pt x="1339" y="28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27" name="Freeform 9">
              <a:extLst>
                <a:ext uri="{FF2B5EF4-FFF2-40B4-BE49-F238E27FC236}">
                  <a16:creationId xmlns:a16="http://schemas.microsoft.com/office/drawing/2014/main" id="{9819B6E7-C93D-E64B-94E1-6808C4766B38}"/>
                </a:ext>
              </a:extLst>
            </p:cNvPr>
            <p:cNvSpPr>
              <a:spLocks/>
            </p:cNvSpPr>
            <p:nvPr userDrawn="1"/>
          </p:nvSpPr>
          <p:spPr bwMode="auto">
            <a:xfrm>
              <a:off x="1694" y="1080"/>
              <a:ext cx="388" cy="194"/>
            </a:xfrm>
            <a:custGeom>
              <a:avLst/>
              <a:gdLst>
                <a:gd name="T0" fmla="*/ 567 w 567"/>
                <a:gd name="T1" fmla="*/ 283 h 283"/>
                <a:gd name="T2" fmla="*/ 284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4" y="0"/>
                  </a:cubicBezTo>
                  <a:cubicBezTo>
                    <a:pt x="127" y="0"/>
                    <a:pt x="0" y="126"/>
                    <a:pt x="0" y="283"/>
                  </a:cubicBez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28" name="Freeform 10">
              <a:extLst>
                <a:ext uri="{FF2B5EF4-FFF2-40B4-BE49-F238E27FC236}">
                  <a16:creationId xmlns:a16="http://schemas.microsoft.com/office/drawing/2014/main" id="{4D44518D-1347-CE40-98C4-63EE1387DB60}"/>
                </a:ext>
              </a:extLst>
            </p:cNvPr>
            <p:cNvSpPr>
              <a:spLocks/>
            </p:cNvSpPr>
            <p:nvPr userDrawn="1"/>
          </p:nvSpPr>
          <p:spPr bwMode="auto">
            <a:xfrm>
              <a:off x="3151" y="1080"/>
              <a:ext cx="917" cy="1080"/>
            </a:xfrm>
            <a:custGeom>
              <a:avLst/>
              <a:gdLst>
                <a:gd name="T0" fmla="*/ 1339 w 1339"/>
                <a:gd name="T1" fmla="*/ 283 h 1574"/>
                <a:gd name="T2" fmla="*/ 1339 w 1339"/>
                <a:gd name="T3" fmla="*/ 1291 h 1574"/>
                <a:gd name="T4" fmla="*/ 811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1" y="1574"/>
                    <a:pt x="811" y="1574"/>
                    <a:pt x="811" y="1574"/>
                  </a:cubicBezTo>
                  <a:cubicBezTo>
                    <a:pt x="284" y="1291"/>
                    <a:pt x="284" y="1291"/>
                    <a:pt x="284" y="1291"/>
                  </a:cubicBezTo>
                  <a:cubicBezTo>
                    <a:pt x="284" y="283"/>
                    <a:pt x="284" y="283"/>
                    <a:pt x="284" y="283"/>
                  </a:cubicBezTo>
                  <a:cubicBezTo>
                    <a:pt x="283" y="126"/>
                    <a:pt x="156" y="0"/>
                    <a:pt x="0" y="0"/>
                  </a:cubicBezTo>
                  <a:cubicBezTo>
                    <a:pt x="1056" y="0"/>
                    <a:pt x="1056" y="0"/>
                    <a:pt x="1056" y="0"/>
                  </a:cubicBezTo>
                  <a:cubicBezTo>
                    <a:pt x="1212" y="0"/>
                    <a:pt x="1339" y="126"/>
                    <a:pt x="1339" y="2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29" name="Freeform 11">
              <a:extLst>
                <a:ext uri="{FF2B5EF4-FFF2-40B4-BE49-F238E27FC236}">
                  <a16:creationId xmlns:a16="http://schemas.microsoft.com/office/drawing/2014/main" id="{BA00CAE3-0A86-0344-B533-A634F29FA439}"/>
                </a:ext>
              </a:extLst>
            </p:cNvPr>
            <p:cNvSpPr>
              <a:spLocks/>
            </p:cNvSpPr>
            <p:nvPr userDrawn="1"/>
          </p:nvSpPr>
          <p:spPr bwMode="auto">
            <a:xfrm>
              <a:off x="2957"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6" y="0"/>
                    <a:pt x="0" y="126"/>
                    <a:pt x="0" y="28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30" name="Freeform 12">
              <a:extLst>
                <a:ext uri="{FF2B5EF4-FFF2-40B4-BE49-F238E27FC236}">
                  <a16:creationId xmlns:a16="http://schemas.microsoft.com/office/drawing/2014/main" id="{B280F8FB-8AF1-1F4E-B11B-3484BD6F2ABE}"/>
                </a:ext>
              </a:extLst>
            </p:cNvPr>
            <p:cNvSpPr>
              <a:spLocks/>
            </p:cNvSpPr>
            <p:nvPr userDrawn="1"/>
          </p:nvSpPr>
          <p:spPr bwMode="auto">
            <a:xfrm>
              <a:off x="4414" y="1080"/>
              <a:ext cx="917" cy="1080"/>
            </a:xfrm>
            <a:custGeom>
              <a:avLst/>
              <a:gdLst>
                <a:gd name="T0" fmla="*/ 1339 w 1339"/>
                <a:gd name="T1" fmla="*/ 283 h 1574"/>
                <a:gd name="T2" fmla="*/ 1339 w 1339"/>
                <a:gd name="T3" fmla="*/ 1291 h 1574"/>
                <a:gd name="T4" fmla="*/ 812 w 1339"/>
                <a:gd name="T5" fmla="*/ 1574 h 1574"/>
                <a:gd name="T6" fmla="*/ 284 w 1339"/>
                <a:gd name="T7" fmla="*/ 1291 h 1574"/>
                <a:gd name="T8" fmla="*/ 284 w 1339"/>
                <a:gd name="T9" fmla="*/ 283 h 1574"/>
                <a:gd name="T10" fmla="*/ 0 w 1339"/>
                <a:gd name="T11" fmla="*/ 0 h 1574"/>
                <a:gd name="T12" fmla="*/ 1056 w 1339"/>
                <a:gd name="T13" fmla="*/ 0 h 1574"/>
                <a:gd name="T14" fmla="*/ 1339 w 1339"/>
                <a:gd name="T15" fmla="*/ 283 h 1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9" h="1574">
                  <a:moveTo>
                    <a:pt x="1339" y="283"/>
                  </a:moveTo>
                  <a:cubicBezTo>
                    <a:pt x="1339" y="1291"/>
                    <a:pt x="1339" y="1291"/>
                    <a:pt x="1339" y="1291"/>
                  </a:cubicBezTo>
                  <a:cubicBezTo>
                    <a:pt x="812" y="1574"/>
                    <a:pt x="812" y="1574"/>
                    <a:pt x="812" y="1574"/>
                  </a:cubicBezTo>
                  <a:cubicBezTo>
                    <a:pt x="284" y="1291"/>
                    <a:pt x="284" y="1291"/>
                    <a:pt x="284" y="1291"/>
                  </a:cubicBezTo>
                  <a:cubicBezTo>
                    <a:pt x="284" y="283"/>
                    <a:pt x="284" y="283"/>
                    <a:pt x="284" y="283"/>
                  </a:cubicBezTo>
                  <a:cubicBezTo>
                    <a:pt x="283" y="126"/>
                    <a:pt x="157" y="0"/>
                    <a:pt x="0" y="0"/>
                  </a:cubicBezTo>
                  <a:cubicBezTo>
                    <a:pt x="1056" y="0"/>
                    <a:pt x="1056" y="0"/>
                    <a:pt x="1056" y="0"/>
                  </a:cubicBezTo>
                  <a:cubicBezTo>
                    <a:pt x="1213" y="0"/>
                    <a:pt x="1339" y="126"/>
                    <a:pt x="1339" y="28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31" name="Freeform 13">
              <a:extLst>
                <a:ext uri="{FF2B5EF4-FFF2-40B4-BE49-F238E27FC236}">
                  <a16:creationId xmlns:a16="http://schemas.microsoft.com/office/drawing/2014/main" id="{9EC384FD-FDAA-C345-B3DC-EBCF7152B97B}"/>
                </a:ext>
              </a:extLst>
            </p:cNvPr>
            <p:cNvSpPr>
              <a:spLocks/>
            </p:cNvSpPr>
            <p:nvPr userDrawn="1"/>
          </p:nvSpPr>
          <p:spPr bwMode="auto">
            <a:xfrm>
              <a:off x="4220" y="1080"/>
              <a:ext cx="388" cy="194"/>
            </a:xfrm>
            <a:custGeom>
              <a:avLst/>
              <a:gdLst>
                <a:gd name="T0" fmla="*/ 567 w 567"/>
                <a:gd name="T1" fmla="*/ 283 h 283"/>
                <a:gd name="T2" fmla="*/ 283 w 567"/>
                <a:gd name="T3" fmla="*/ 0 h 283"/>
                <a:gd name="T4" fmla="*/ 0 w 567"/>
                <a:gd name="T5" fmla="*/ 283 h 283"/>
              </a:gdLst>
              <a:ahLst/>
              <a:cxnLst>
                <a:cxn ang="0">
                  <a:pos x="T0" y="T1"/>
                </a:cxn>
                <a:cxn ang="0">
                  <a:pos x="T2" y="T3"/>
                </a:cxn>
                <a:cxn ang="0">
                  <a:pos x="T4" y="T5"/>
                </a:cxn>
              </a:cxnLst>
              <a:rect l="0" t="0" r="r" b="b"/>
              <a:pathLst>
                <a:path w="567" h="283">
                  <a:moveTo>
                    <a:pt x="567" y="283"/>
                  </a:moveTo>
                  <a:cubicBezTo>
                    <a:pt x="567" y="126"/>
                    <a:pt x="440" y="0"/>
                    <a:pt x="283" y="0"/>
                  </a:cubicBezTo>
                  <a:cubicBezTo>
                    <a:pt x="127" y="0"/>
                    <a:pt x="0" y="126"/>
                    <a:pt x="0" y="283"/>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grpSp>
    </p:spTree>
    <p:extLst>
      <p:ext uri="{BB962C8B-B14F-4D97-AF65-F5344CB8AC3E}">
        <p14:creationId xmlns:p14="http://schemas.microsoft.com/office/powerpoint/2010/main" val="224781145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5">
                                            <p:txEl>
                                              <p:pRg st="0" end="0"/>
                                            </p:txEl>
                                          </p:spTgt>
                                        </p:tgtEl>
                                        <p:attrNameLst>
                                          <p:attrName>style.visibility</p:attrName>
                                        </p:attrNameLst>
                                      </p:cBhvr>
                                      <p:to>
                                        <p:strVal val="visible"/>
                                      </p:to>
                                    </p:set>
                                    <p:animEffect transition="in" filter="fade">
                                      <p:cBhvr>
                                        <p:cTn id="12" dur="500"/>
                                        <p:tgtEl>
                                          <p:spTgt spid="8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
                                            <p:txEl>
                                              <p:pRg st="0" end="0"/>
                                            </p:txEl>
                                          </p:spTgt>
                                        </p:tgtEl>
                                        <p:attrNameLst>
                                          <p:attrName>style.visibility</p:attrName>
                                        </p:attrNameLst>
                                      </p:cBhvr>
                                      <p:to>
                                        <p:strVal val="visible"/>
                                      </p:to>
                                    </p:set>
                                    <p:animEffect transition="in" filter="fade">
                                      <p:cBhvr>
                                        <p:cTn id="17" dur="500"/>
                                        <p:tgtEl>
                                          <p:spTgt spid="8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
                                            <p:txEl>
                                              <p:pRg st="0" end="0"/>
                                            </p:txEl>
                                          </p:spTgt>
                                        </p:tgtEl>
                                        <p:attrNameLst>
                                          <p:attrName>style.visibility</p:attrName>
                                        </p:attrNameLst>
                                      </p:cBhvr>
                                      <p:to>
                                        <p:strVal val="visible"/>
                                      </p:to>
                                    </p:set>
                                    <p:animEffect transition="in" filter="fade">
                                      <p:cBhvr>
                                        <p:cTn id="22" dur="500"/>
                                        <p:tgtEl>
                                          <p:spTgt spid="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tmplLst>
          <p:tmpl lvl="1">
            <p:tnLst>
              <p:par>
                <p:cTn presetID="10" presetClass="entr" presetSubtype="0" fill="hold" nodeType="click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click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click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click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CUSTOM_2_1">
    <p:spTree>
      <p:nvGrpSpPr>
        <p:cNvPr id="1" name="Shape 755"/>
        <p:cNvGrpSpPr/>
        <p:nvPr/>
      </p:nvGrpSpPr>
      <p:grpSpPr>
        <a:xfrm>
          <a:off x="0" y="0"/>
          <a:ext cx="0" cy="0"/>
          <a:chOff x="0" y="0"/>
          <a:chExt cx="0" cy="0"/>
        </a:xfrm>
      </p:grpSpPr>
      <p:sp>
        <p:nvSpPr>
          <p:cNvPr id="756" name="Google Shape;756;p23"/>
          <p:cNvSpPr txBox="1">
            <a:spLocks noGrp="1"/>
          </p:cNvSpPr>
          <p:nvPr>
            <p:ph type="title"/>
          </p:nvPr>
        </p:nvSpPr>
        <p:spPr>
          <a:xfrm>
            <a:off x="951157" y="1267567"/>
            <a:ext cx="489783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3"/>
          <p:cNvSpPr txBox="1">
            <a:spLocks noGrp="1"/>
          </p:cNvSpPr>
          <p:nvPr>
            <p:ph type="body" idx="1"/>
          </p:nvPr>
        </p:nvSpPr>
        <p:spPr>
          <a:xfrm>
            <a:off x="951157" y="2210833"/>
            <a:ext cx="4897838" cy="33796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1867"/>
            </a:lvl1pPr>
            <a:lvl2pPr marL="1219170" lvl="1" indent="-440256" rtl="0">
              <a:spcBef>
                <a:spcPts val="0"/>
              </a:spcBef>
              <a:spcAft>
                <a:spcPts val="0"/>
              </a:spcAft>
              <a:buClr>
                <a:srgbClr val="595959"/>
              </a:buClr>
              <a:buSzPts val="1600"/>
              <a:buFont typeface="Anaheim"/>
              <a:buChar char="○"/>
              <a:defRPr/>
            </a:lvl2pPr>
            <a:lvl3pPr marL="1828754" lvl="2" indent="-440256" rtl="0">
              <a:spcBef>
                <a:spcPts val="0"/>
              </a:spcBef>
              <a:spcAft>
                <a:spcPts val="0"/>
              </a:spcAft>
              <a:buClr>
                <a:srgbClr val="595959"/>
              </a:buClr>
              <a:buSzPts val="1600"/>
              <a:buFont typeface="Anaheim"/>
              <a:buChar char="■"/>
              <a:defRPr/>
            </a:lvl3pPr>
            <a:lvl4pPr marL="2438339" lvl="3" indent="-440256" rtl="0">
              <a:spcBef>
                <a:spcPts val="0"/>
              </a:spcBef>
              <a:spcAft>
                <a:spcPts val="0"/>
              </a:spcAft>
              <a:buClr>
                <a:srgbClr val="595959"/>
              </a:buClr>
              <a:buSzPts val="1600"/>
              <a:buFont typeface="Anaheim"/>
              <a:buChar char="●"/>
              <a:defRPr/>
            </a:lvl4pPr>
            <a:lvl5pPr marL="3047924" lvl="4" indent="-440256" rtl="0">
              <a:spcBef>
                <a:spcPts val="0"/>
              </a:spcBef>
              <a:spcAft>
                <a:spcPts val="0"/>
              </a:spcAft>
              <a:buClr>
                <a:srgbClr val="595959"/>
              </a:buClr>
              <a:buSzPts val="1600"/>
              <a:buFont typeface="Anaheim"/>
              <a:buChar char="○"/>
              <a:defRPr/>
            </a:lvl5pPr>
            <a:lvl6pPr marL="3657509" lvl="5" indent="-440256" rtl="0">
              <a:spcBef>
                <a:spcPts val="0"/>
              </a:spcBef>
              <a:spcAft>
                <a:spcPts val="0"/>
              </a:spcAft>
              <a:buClr>
                <a:srgbClr val="595959"/>
              </a:buClr>
              <a:buSzPts val="1600"/>
              <a:buFont typeface="Anaheim"/>
              <a:buChar char="■"/>
              <a:defRPr/>
            </a:lvl6pPr>
            <a:lvl7pPr marL="4267093" lvl="6" indent="-440256" rtl="0">
              <a:spcBef>
                <a:spcPts val="0"/>
              </a:spcBef>
              <a:spcAft>
                <a:spcPts val="0"/>
              </a:spcAft>
              <a:buClr>
                <a:srgbClr val="595959"/>
              </a:buClr>
              <a:buSzPts val="1600"/>
              <a:buFont typeface="Anaheim"/>
              <a:buChar char="●"/>
              <a:defRPr/>
            </a:lvl7pPr>
            <a:lvl8pPr marL="4876678" lvl="7" indent="-440256" rtl="0">
              <a:spcBef>
                <a:spcPts val="0"/>
              </a:spcBef>
              <a:spcAft>
                <a:spcPts val="0"/>
              </a:spcAft>
              <a:buClr>
                <a:srgbClr val="595959"/>
              </a:buClr>
              <a:buSzPts val="1600"/>
              <a:buFont typeface="Anaheim"/>
              <a:buChar char="○"/>
              <a:defRPr/>
            </a:lvl8pPr>
            <a:lvl9pPr marL="5486263" lvl="8" indent="-440256" rtl="0">
              <a:spcBef>
                <a:spcPts val="0"/>
              </a:spcBef>
              <a:spcAft>
                <a:spcPts val="0"/>
              </a:spcAft>
              <a:buClr>
                <a:srgbClr val="595959"/>
              </a:buClr>
              <a:buSzPts val="1600"/>
              <a:buFont typeface="Anaheim"/>
              <a:buChar char="■"/>
              <a:defRPr/>
            </a:lvl9pPr>
          </a:lstStyle>
          <a:p>
            <a:endParaRPr/>
          </a:p>
        </p:txBody>
      </p:sp>
      <p:sp>
        <p:nvSpPr>
          <p:cNvPr id="758" name="Google Shape;758;p23"/>
          <p:cNvSpPr/>
          <p:nvPr/>
        </p:nvSpPr>
        <p:spPr>
          <a:xfrm flipH="1">
            <a:off x="6143763" y="0"/>
            <a:ext cx="6049825" cy="6857936"/>
          </a:xfrm>
          <a:custGeom>
            <a:avLst/>
            <a:gdLst/>
            <a:ahLst/>
            <a:cxnLst/>
            <a:rect l="l" t="t" r="r" b="b"/>
            <a:pathLst>
              <a:path w="53555" h="53365" extrusionOk="0">
                <a:moveTo>
                  <a:pt x="0" y="1"/>
                </a:moveTo>
                <a:lnTo>
                  <a:pt x="0" y="53364"/>
                </a:lnTo>
                <a:lnTo>
                  <a:pt x="40874" y="53364"/>
                </a:lnTo>
                <a:cubicBezTo>
                  <a:pt x="43208" y="50650"/>
                  <a:pt x="45268" y="47590"/>
                  <a:pt x="46947" y="44256"/>
                </a:cubicBezTo>
                <a:cubicBezTo>
                  <a:pt x="51269" y="35636"/>
                  <a:pt x="53555" y="25206"/>
                  <a:pt x="50138" y="15693"/>
                </a:cubicBezTo>
                <a:cubicBezTo>
                  <a:pt x="48018" y="9811"/>
                  <a:pt x="44946" y="4442"/>
                  <a:pt x="4111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Infographic">
    <p:spTree>
      <p:nvGrpSpPr>
        <p:cNvPr id="1" name=""/>
        <p:cNvGrpSpPr/>
        <p:nvPr/>
      </p:nvGrpSpPr>
      <p:grpSpPr>
        <a:xfrm>
          <a:off x="0" y="0"/>
          <a:ext cx="0" cy="0"/>
          <a:chOff x="0" y="0"/>
          <a:chExt cx="0" cy="0"/>
        </a:xfrm>
      </p:grpSpPr>
      <p:sp>
        <p:nvSpPr>
          <p:cNvPr id="10" name="Freeform 6"/>
          <p:cNvSpPr>
            <a:spLocks/>
          </p:cNvSpPr>
          <p:nvPr userDrawn="1"/>
        </p:nvSpPr>
        <p:spPr bwMode="auto">
          <a:xfrm>
            <a:off x="3970422" y="1972734"/>
            <a:ext cx="1261699" cy="1257300"/>
          </a:xfrm>
          <a:custGeom>
            <a:avLst/>
            <a:gdLst>
              <a:gd name="T0" fmla="*/ 261 w 312"/>
              <a:gd name="T1" fmla="*/ 58 h 311"/>
              <a:gd name="T2" fmla="*/ 257 w 312"/>
              <a:gd name="T3" fmla="*/ 54 h 311"/>
              <a:gd name="T4" fmla="*/ 254 w 312"/>
              <a:gd name="T5" fmla="*/ 51 h 311"/>
              <a:gd name="T6" fmla="*/ 225 w 312"/>
              <a:gd name="T7" fmla="*/ 32 h 311"/>
              <a:gd name="T8" fmla="*/ 189 w 312"/>
              <a:gd name="T9" fmla="*/ 19 h 311"/>
              <a:gd name="T10" fmla="*/ 7 w 312"/>
              <a:gd name="T11" fmla="*/ 6 h 311"/>
              <a:gd name="T12" fmla="*/ 20 w 312"/>
              <a:gd name="T13" fmla="*/ 189 h 311"/>
              <a:gd name="T14" fmla="*/ 32 w 312"/>
              <a:gd name="T15" fmla="*/ 224 h 311"/>
              <a:gd name="T16" fmla="*/ 51 w 312"/>
              <a:gd name="T17" fmla="*/ 253 h 311"/>
              <a:gd name="T18" fmla="*/ 55 w 312"/>
              <a:gd name="T19" fmla="*/ 257 h 311"/>
              <a:gd name="T20" fmla="*/ 58 w 312"/>
              <a:gd name="T21" fmla="*/ 260 h 311"/>
              <a:gd name="T22" fmla="*/ 87 w 312"/>
              <a:gd name="T23" fmla="*/ 279 h 311"/>
              <a:gd name="T24" fmla="*/ 123 w 312"/>
              <a:gd name="T25" fmla="*/ 292 h 311"/>
              <a:gd name="T26" fmla="*/ 306 w 312"/>
              <a:gd name="T27" fmla="*/ 305 h 311"/>
              <a:gd name="T28" fmla="*/ 292 w 312"/>
              <a:gd name="T29" fmla="*/ 122 h 311"/>
              <a:gd name="T30" fmla="*/ 280 w 312"/>
              <a:gd name="T31" fmla="*/ 87 h 311"/>
              <a:gd name="T32" fmla="*/ 261 w 312"/>
              <a:gd name="T33" fmla="*/ 5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 h="311">
                <a:moveTo>
                  <a:pt x="261" y="58"/>
                </a:moveTo>
                <a:cubicBezTo>
                  <a:pt x="260" y="57"/>
                  <a:pt x="259" y="55"/>
                  <a:pt x="257" y="54"/>
                </a:cubicBezTo>
                <a:cubicBezTo>
                  <a:pt x="256" y="53"/>
                  <a:pt x="255" y="52"/>
                  <a:pt x="254" y="51"/>
                </a:cubicBezTo>
                <a:cubicBezTo>
                  <a:pt x="246" y="43"/>
                  <a:pt x="237" y="37"/>
                  <a:pt x="225" y="32"/>
                </a:cubicBezTo>
                <a:cubicBezTo>
                  <a:pt x="214" y="26"/>
                  <a:pt x="202" y="22"/>
                  <a:pt x="189" y="19"/>
                </a:cubicBezTo>
                <a:cubicBezTo>
                  <a:pt x="112" y="0"/>
                  <a:pt x="7" y="6"/>
                  <a:pt x="7" y="6"/>
                </a:cubicBezTo>
                <a:cubicBezTo>
                  <a:pt x="7" y="6"/>
                  <a:pt x="0" y="111"/>
                  <a:pt x="20" y="189"/>
                </a:cubicBezTo>
                <a:cubicBezTo>
                  <a:pt x="22" y="201"/>
                  <a:pt x="27" y="213"/>
                  <a:pt x="32" y="224"/>
                </a:cubicBezTo>
                <a:cubicBezTo>
                  <a:pt x="38" y="236"/>
                  <a:pt x="44" y="246"/>
                  <a:pt x="51" y="253"/>
                </a:cubicBezTo>
                <a:cubicBezTo>
                  <a:pt x="52" y="254"/>
                  <a:pt x="54" y="256"/>
                  <a:pt x="55" y="257"/>
                </a:cubicBezTo>
                <a:cubicBezTo>
                  <a:pt x="56" y="258"/>
                  <a:pt x="57" y="259"/>
                  <a:pt x="58" y="260"/>
                </a:cubicBezTo>
                <a:cubicBezTo>
                  <a:pt x="66" y="268"/>
                  <a:pt x="76" y="274"/>
                  <a:pt x="87" y="279"/>
                </a:cubicBezTo>
                <a:cubicBezTo>
                  <a:pt x="99" y="285"/>
                  <a:pt x="111" y="289"/>
                  <a:pt x="123" y="292"/>
                </a:cubicBezTo>
                <a:cubicBezTo>
                  <a:pt x="200" y="311"/>
                  <a:pt x="306" y="305"/>
                  <a:pt x="306" y="305"/>
                </a:cubicBezTo>
                <a:cubicBezTo>
                  <a:pt x="306" y="305"/>
                  <a:pt x="312" y="200"/>
                  <a:pt x="292" y="122"/>
                </a:cubicBezTo>
                <a:cubicBezTo>
                  <a:pt x="290" y="110"/>
                  <a:pt x="286" y="98"/>
                  <a:pt x="280" y="87"/>
                </a:cubicBezTo>
                <a:cubicBezTo>
                  <a:pt x="275" y="75"/>
                  <a:pt x="269" y="65"/>
                  <a:pt x="261" y="58"/>
                </a:cubicBezTo>
                <a:close/>
              </a:path>
            </a:pathLst>
          </a:custGeom>
          <a:solidFill>
            <a:srgbClr val="8DC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12" name="Freeform 7"/>
          <p:cNvSpPr>
            <a:spLocks/>
          </p:cNvSpPr>
          <p:nvPr userDrawn="1"/>
        </p:nvSpPr>
        <p:spPr bwMode="auto">
          <a:xfrm>
            <a:off x="4010644" y="2012951"/>
            <a:ext cx="1181255" cy="1176867"/>
          </a:xfrm>
          <a:custGeom>
            <a:avLst/>
            <a:gdLst>
              <a:gd name="T0" fmla="*/ 244 w 292"/>
              <a:gd name="T1" fmla="*/ 54 h 291"/>
              <a:gd name="T2" fmla="*/ 241 w 292"/>
              <a:gd name="T3" fmla="*/ 51 h 291"/>
              <a:gd name="T4" fmla="*/ 238 w 292"/>
              <a:gd name="T5" fmla="*/ 47 h 291"/>
              <a:gd name="T6" fmla="*/ 211 w 292"/>
              <a:gd name="T7" fmla="*/ 30 h 291"/>
              <a:gd name="T8" fmla="*/ 177 w 292"/>
              <a:gd name="T9" fmla="*/ 18 h 291"/>
              <a:gd name="T10" fmla="*/ 6 w 292"/>
              <a:gd name="T11" fmla="*/ 6 h 291"/>
              <a:gd name="T12" fmla="*/ 19 w 292"/>
              <a:gd name="T13" fmla="*/ 176 h 291"/>
              <a:gd name="T14" fmla="*/ 30 w 292"/>
              <a:gd name="T15" fmla="*/ 210 h 291"/>
              <a:gd name="T16" fmla="*/ 48 w 292"/>
              <a:gd name="T17" fmla="*/ 237 h 291"/>
              <a:gd name="T18" fmla="*/ 51 w 292"/>
              <a:gd name="T19" fmla="*/ 240 h 291"/>
              <a:gd name="T20" fmla="*/ 55 w 292"/>
              <a:gd name="T21" fmla="*/ 244 h 291"/>
              <a:gd name="T22" fmla="*/ 82 w 292"/>
              <a:gd name="T23" fmla="*/ 261 h 291"/>
              <a:gd name="T24" fmla="*/ 115 w 292"/>
              <a:gd name="T25" fmla="*/ 273 h 291"/>
              <a:gd name="T26" fmla="*/ 286 w 292"/>
              <a:gd name="T27" fmla="*/ 285 h 291"/>
              <a:gd name="T28" fmla="*/ 274 w 292"/>
              <a:gd name="T29" fmla="*/ 115 h 291"/>
              <a:gd name="T30" fmla="*/ 262 w 292"/>
              <a:gd name="T31" fmla="*/ 81 h 291"/>
              <a:gd name="T32" fmla="*/ 244 w 292"/>
              <a:gd name="T33" fmla="*/ 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91">
                <a:moveTo>
                  <a:pt x="244" y="54"/>
                </a:moveTo>
                <a:cubicBezTo>
                  <a:pt x="243" y="53"/>
                  <a:pt x="242" y="52"/>
                  <a:pt x="241" y="51"/>
                </a:cubicBezTo>
                <a:cubicBezTo>
                  <a:pt x="240" y="50"/>
                  <a:pt x="239" y="48"/>
                  <a:pt x="238" y="47"/>
                </a:cubicBezTo>
                <a:cubicBezTo>
                  <a:pt x="231" y="40"/>
                  <a:pt x="221" y="34"/>
                  <a:pt x="211" y="30"/>
                </a:cubicBezTo>
                <a:cubicBezTo>
                  <a:pt x="200" y="24"/>
                  <a:pt x="189" y="20"/>
                  <a:pt x="177" y="18"/>
                </a:cubicBezTo>
                <a:cubicBezTo>
                  <a:pt x="105" y="0"/>
                  <a:pt x="6" y="6"/>
                  <a:pt x="6" y="6"/>
                </a:cubicBezTo>
                <a:cubicBezTo>
                  <a:pt x="6" y="6"/>
                  <a:pt x="0" y="104"/>
                  <a:pt x="19" y="176"/>
                </a:cubicBezTo>
                <a:cubicBezTo>
                  <a:pt x="21" y="188"/>
                  <a:pt x="25" y="199"/>
                  <a:pt x="30" y="210"/>
                </a:cubicBezTo>
                <a:cubicBezTo>
                  <a:pt x="35" y="221"/>
                  <a:pt x="41" y="230"/>
                  <a:pt x="48" y="237"/>
                </a:cubicBezTo>
                <a:cubicBezTo>
                  <a:pt x="49" y="238"/>
                  <a:pt x="50" y="239"/>
                  <a:pt x="51" y="240"/>
                </a:cubicBezTo>
                <a:cubicBezTo>
                  <a:pt x="53" y="241"/>
                  <a:pt x="54" y="243"/>
                  <a:pt x="55" y="244"/>
                </a:cubicBezTo>
                <a:cubicBezTo>
                  <a:pt x="62" y="251"/>
                  <a:pt x="71" y="257"/>
                  <a:pt x="82" y="261"/>
                </a:cubicBezTo>
                <a:cubicBezTo>
                  <a:pt x="92" y="267"/>
                  <a:pt x="104" y="271"/>
                  <a:pt x="115" y="273"/>
                </a:cubicBezTo>
                <a:cubicBezTo>
                  <a:pt x="188" y="291"/>
                  <a:pt x="286" y="285"/>
                  <a:pt x="286" y="285"/>
                </a:cubicBezTo>
                <a:cubicBezTo>
                  <a:pt x="286" y="285"/>
                  <a:pt x="292" y="187"/>
                  <a:pt x="274" y="115"/>
                </a:cubicBezTo>
                <a:cubicBezTo>
                  <a:pt x="271" y="103"/>
                  <a:pt x="268" y="92"/>
                  <a:pt x="262" y="81"/>
                </a:cubicBezTo>
                <a:cubicBezTo>
                  <a:pt x="257" y="70"/>
                  <a:pt x="251" y="61"/>
                  <a:pt x="244" y="54"/>
                </a:cubicBez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grpSp>
        <p:nvGrpSpPr>
          <p:cNvPr id="7" name="Group 6"/>
          <p:cNvGrpSpPr/>
          <p:nvPr userDrawn="1"/>
        </p:nvGrpSpPr>
        <p:grpSpPr>
          <a:xfrm>
            <a:off x="4925163" y="3331634"/>
            <a:ext cx="575808" cy="2859617"/>
            <a:chOff x="3693391" y="2498725"/>
            <a:chExt cx="431800" cy="2144713"/>
          </a:xfrm>
        </p:grpSpPr>
        <p:sp>
          <p:nvSpPr>
            <p:cNvPr id="13" name="Freeform 8"/>
            <p:cNvSpPr>
              <a:spLocks/>
            </p:cNvSpPr>
            <p:nvPr userDrawn="1"/>
          </p:nvSpPr>
          <p:spPr bwMode="auto">
            <a:xfrm>
              <a:off x="3693391" y="4203700"/>
              <a:ext cx="431800" cy="439738"/>
            </a:xfrm>
            <a:custGeom>
              <a:avLst/>
              <a:gdLst>
                <a:gd name="T0" fmla="*/ 0 w 272"/>
                <a:gd name="T1" fmla="*/ 48 h 277"/>
                <a:gd name="T2" fmla="*/ 0 w 272"/>
                <a:gd name="T3" fmla="*/ 0 h 277"/>
                <a:gd name="T4" fmla="*/ 272 w 272"/>
                <a:gd name="T5" fmla="*/ 0 h 277"/>
                <a:gd name="T6" fmla="*/ 272 w 272"/>
                <a:gd name="T7" fmla="*/ 48 h 277"/>
                <a:gd name="T8" fmla="*/ 203 w 272"/>
                <a:gd name="T9" fmla="*/ 162 h 277"/>
                <a:gd name="T10" fmla="*/ 170 w 272"/>
                <a:gd name="T11" fmla="*/ 218 h 277"/>
                <a:gd name="T12" fmla="*/ 136 w 272"/>
                <a:gd name="T13" fmla="*/ 277 h 277"/>
                <a:gd name="T14" fmla="*/ 101 w 272"/>
                <a:gd name="T15" fmla="*/ 218 h 277"/>
                <a:gd name="T16" fmla="*/ 67 w 272"/>
                <a:gd name="T17" fmla="*/ 162 h 277"/>
                <a:gd name="T18" fmla="*/ 0 w 272"/>
                <a:gd name="T19" fmla="*/ 4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7">
                  <a:moveTo>
                    <a:pt x="0" y="48"/>
                  </a:moveTo>
                  <a:lnTo>
                    <a:pt x="0" y="0"/>
                  </a:lnTo>
                  <a:lnTo>
                    <a:pt x="272" y="0"/>
                  </a:lnTo>
                  <a:lnTo>
                    <a:pt x="272" y="48"/>
                  </a:lnTo>
                  <a:lnTo>
                    <a:pt x="203" y="162"/>
                  </a:lnTo>
                  <a:lnTo>
                    <a:pt x="170" y="218"/>
                  </a:lnTo>
                  <a:lnTo>
                    <a:pt x="136" y="277"/>
                  </a:lnTo>
                  <a:lnTo>
                    <a:pt x="101" y="218"/>
                  </a:lnTo>
                  <a:lnTo>
                    <a:pt x="67" y="162"/>
                  </a:lnTo>
                  <a:lnTo>
                    <a:pt x="0" y="48"/>
                  </a:lnTo>
                  <a:close/>
                </a:path>
              </a:pathLst>
            </a:custGeom>
            <a:solidFill>
              <a:srgbClr val="EDE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14" name="Freeform 9"/>
            <p:cNvSpPr>
              <a:spLocks/>
            </p:cNvSpPr>
            <p:nvPr userDrawn="1"/>
          </p:nvSpPr>
          <p:spPr bwMode="auto">
            <a:xfrm>
              <a:off x="3979141" y="2708275"/>
              <a:ext cx="146050" cy="1571625"/>
            </a:xfrm>
            <a:custGeom>
              <a:avLst/>
              <a:gdLst>
                <a:gd name="T0" fmla="*/ 0 w 48"/>
                <a:gd name="T1" fmla="*/ 518 h 518"/>
                <a:gd name="T2" fmla="*/ 0 w 48"/>
                <a:gd name="T3" fmla="*/ 0 h 518"/>
                <a:gd name="T4" fmla="*/ 48 w 48"/>
                <a:gd name="T5" fmla="*/ 0 h 518"/>
                <a:gd name="T6" fmla="*/ 48 w 48"/>
                <a:gd name="T7" fmla="*/ 163 h 518"/>
                <a:gd name="T8" fmla="*/ 48 w 48"/>
                <a:gd name="T9" fmla="*/ 163 h 518"/>
                <a:gd name="T10" fmla="*/ 48 w 48"/>
                <a:gd name="T11" fmla="*/ 518 h 518"/>
                <a:gd name="T12" fmla="*/ 24 w 48"/>
                <a:gd name="T13" fmla="*/ 502 h 518"/>
                <a:gd name="T14" fmla="*/ 0 w 48"/>
                <a:gd name="T15" fmla="*/ 518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18">
                  <a:moveTo>
                    <a:pt x="0" y="518"/>
                  </a:moveTo>
                  <a:cubicBezTo>
                    <a:pt x="0" y="0"/>
                    <a:pt x="0" y="0"/>
                    <a:pt x="0" y="0"/>
                  </a:cubicBezTo>
                  <a:cubicBezTo>
                    <a:pt x="48" y="0"/>
                    <a:pt x="48" y="0"/>
                    <a:pt x="48" y="0"/>
                  </a:cubicBezTo>
                  <a:cubicBezTo>
                    <a:pt x="48" y="163"/>
                    <a:pt x="48" y="163"/>
                    <a:pt x="48" y="163"/>
                  </a:cubicBezTo>
                  <a:cubicBezTo>
                    <a:pt x="48" y="163"/>
                    <a:pt x="48" y="163"/>
                    <a:pt x="48" y="163"/>
                  </a:cubicBezTo>
                  <a:cubicBezTo>
                    <a:pt x="48" y="518"/>
                    <a:pt x="48" y="518"/>
                    <a:pt x="48" y="518"/>
                  </a:cubicBezTo>
                  <a:cubicBezTo>
                    <a:pt x="48" y="509"/>
                    <a:pt x="37" y="502"/>
                    <a:pt x="24" y="502"/>
                  </a:cubicBezTo>
                  <a:cubicBezTo>
                    <a:pt x="11" y="502"/>
                    <a:pt x="0" y="509"/>
                    <a:pt x="0" y="518"/>
                  </a:cubicBezTo>
                  <a:close/>
                </a:path>
              </a:pathLst>
            </a:custGeom>
            <a:solidFill>
              <a:srgbClr val="B7E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15" name="Freeform 10"/>
            <p:cNvSpPr>
              <a:spLocks/>
            </p:cNvSpPr>
            <p:nvPr userDrawn="1"/>
          </p:nvSpPr>
          <p:spPr bwMode="auto">
            <a:xfrm>
              <a:off x="3836266" y="2708275"/>
              <a:ext cx="142875" cy="1571625"/>
            </a:xfrm>
            <a:custGeom>
              <a:avLst/>
              <a:gdLst>
                <a:gd name="T0" fmla="*/ 0 w 47"/>
                <a:gd name="T1" fmla="*/ 518 h 518"/>
                <a:gd name="T2" fmla="*/ 0 w 47"/>
                <a:gd name="T3" fmla="*/ 0 h 518"/>
                <a:gd name="T4" fmla="*/ 47 w 47"/>
                <a:gd name="T5" fmla="*/ 0 h 518"/>
                <a:gd name="T6" fmla="*/ 47 w 47"/>
                <a:gd name="T7" fmla="*/ 518 h 518"/>
                <a:gd name="T8" fmla="*/ 24 w 47"/>
                <a:gd name="T9" fmla="*/ 502 h 518"/>
                <a:gd name="T10" fmla="*/ 0 w 47"/>
                <a:gd name="T11" fmla="*/ 518 h 518"/>
              </a:gdLst>
              <a:ahLst/>
              <a:cxnLst>
                <a:cxn ang="0">
                  <a:pos x="T0" y="T1"/>
                </a:cxn>
                <a:cxn ang="0">
                  <a:pos x="T2" y="T3"/>
                </a:cxn>
                <a:cxn ang="0">
                  <a:pos x="T4" y="T5"/>
                </a:cxn>
                <a:cxn ang="0">
                  <a:pos x="T6" y="T7"/>
                </a:cxn>
                <a:cxn ang="0">
                  <a:pos x="T8" y="T9"/>
                </a:cxn>
                <a:cxn ang="0">
                  <a:pos x="T10" y="T11"/>
                </a:cxn>
              </a:cxnLst>
              <a:rect l="0" t="0" r="r" b="b"/>
              <a:pathLst>
                <a:path w="47" h="518">
                  <a:moveTo>
                    <a:pt x="0" y="518"/>
                  </a:moveTo>
                  <a:cubicBezTo>
                    <a:pt x="0" y="0"/>
                    <a:pt x="0" y="0"/>
                    <a:pt x="0" y="0"/>
                  </a:cubicBezTo>
                  <a:cubicBezTo>
                    <a:pt x="47" y="0"/>
                    <a:pt x="47" y="0"/>
                    <a:pt x="47" y="0"/>
                  </a:cubicBezTo>
                  <a:cubicBezTo>
                    <a:pt x="47" y="518"/>
                    <a:pt x="47" y="518"/>
                    <a:pt x="47" y="518"/>
                  </a:cubicBezTo>
                  <a:cubicBezTo>
                    <a:pt x="47" y="509"/>
                    <a:pt x="37" y="502"/>
                    <a:pt x="24" y="502"/>
                  </a:cubicBezTo>
                  <a:cubicBezTo>
                    <a:pt x="10" y="502"/>
                    <a:pt x="0" y="509"/>
                    <a:pt x="0" y="518"/>
                  </a:cubicBez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16" name="Freeform 11"/>
            <p:cNvSpPr>
              <a:spLocks/>
            </p:cNvSpPr>
            <p:nvPr userDrawn="1"/>
          </p:nvSpPr>
          <p:spPr bwMode="auto">
            <a:xfrm>
              <a:off x="3693391" y="2708275"/>
              <a:ext cx="142875" cy="1571625"/>
            </a:xfrm>
            <a:custGeom>
              <a:avLst/>
              <a:gdLst>
                <a:gd name="T0" fmla="*/ 0 w 47"/>
                <a:gd name="T1" fmla="*/ 518 h 518"/>
                <a:gd name="T2" fmla="*/ 0 w 47"/>
                <a:gd name="T3" fmla="*/ 0 h 518"/>
                <a:gd name="T4" fmla="*/ 47 w 47"/>
                <a:gd name="T5" fmla="*/ 0 h 518"/>
                <a:gd name="T6" fmla="*/ 47 w 47"/>
                <a:gd name="T7" fmla="*/ 518 h 518"/>
                <a:gd name="T8" fmla="*/ 23 w 47"/>
                <a:gd name="T9" fmla="*/ 502 h 518"/>
                <a:gd name="T10" fmla="*/ 0 w 47"/>
                <a:gd name="T11" fmla="*/ 516 h 518"/>
                <a:gd name="T12" fmla="*/ 0 w 47"/>
                <a:gd name="T13" fmla="*/ 517 h 518"/>
                <a:gd name="T14" fmla="*/ 0 w 47"/>
                <a:gd name="T15" fmla="*/ 518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18">
                  <a:moveTo>
                    <a:pt x="0" y="518"/>
                  </a:moveTo>
                  <a:cubicBezTo>
                    <a:pt x="0" y="0"/>
                    <a:pt x="0" y="0"/>
                    <a:pt x="0" y="0"/>
                  </a:cubicBezTo>
                  <a:cubicBezTo>
                    <a:pt x="47" y="0"/>
                    <a:pt x="47" y="0"/>
                    <a:pt x="47" y="0"/>
                  </a:cubicBezTo>
                  <a:cubicBezTo>
                    <a:pt x="47" y="518"/>
                    <a:pt x="47" y="518"/>
                    <a:pt x="47" y="518"/>
                  </a:cubicBezTo>
                  <a:cubicBezTo>
                    <a:pt x="47" y="509"/>
                    <a:pt x="36" y="502"/>
                    <a:pt x="23" y="502"/>
                  </a:cubicBezTo>
                  <a:cubicBezTo>
                    <a:pt x="11" y="502"/>
                    <a:pt x="1" y="508"/>
                    <a:pt x="0" y="516"/>
                  </a:cubicBezTo>
                  <a:cubicBezTo>
                    <a:pt x="0" y="517"/>
                    <a:pt x="0" y="517"/>
                    <a:pt x="0" y="517"/>
                  </a:cubicBezTo>
                  <a:cubicBezTo>
                    <a:pt x="0" y="518"/>
                    <a:pt x="0" y="518"/>
                    <a:pt x="0" y="518"/>
                  </a:cubicBezTo>
                  <a:close/>
                </a:path>
              </a:pathLst>
            </a:custGeom>
            <a:solidFill>
              <a:srgbClr val="8DC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17" name="Freeform 12"/>
            <p:cNvSpPr>
              <a:spLocks/>
            </p:cNvSpPr>
            <p:nvPr userDrawn="1"/>
          </p:nvSpPr>
          <p:spPr bwMode="auto">
            <a:xfrm>
              <a:off x="3693391" y="2498725"/>
              <a:ext cx="431800" cy="215900"/>
            </a:xfrm>
            <a:custGeom>
              <a:avLst/>
              <a:gdLst>
                <a:gd name="T0" fmla="*/ 71 w 142"/>
                <a:gd name="T1" fmla="*/ 0 h 71"/>
                <a:gd name="T2" fmla="*/ 0 w 142"/>
                <a:gd name="T3" fmla="*/ 71 h 71"/>
                <a:gd name="T4" fmla="*/ 142 w 142"/>
                <a:gd name="T5" fmla="*/ 71 h 71"/>
                <a:gd name="T6" fmla="*/ 71 w 142"/>
                <a:gd name="T7" fmla="*/ 0 h 71"/>
              </a:gdLst>
              <a:ahLst/>
              <a:cxnLst>
                <a:cxn ang="0">
                  <a:pos x="T0" y="T1"/>
                </a:cxn>
                <a:cxn ang="0">
                  <a:pos x="T2" y="T3"/>
                </a:cxn>
                <a:cxn ang="0">
                  <a:pos x="T4" y="T5"/>
                </a:cxn>
                <a:cxn ang="0">
                  <a:pos x="T6" y="T7"/>
                </a:cxn>
              </a:cxnLst>
              <a:rect l="0" t="0" r="r" b="b"/>
              <a:pathLst>
                <a:path w="142" h="71">
                  <a:moveTo>
                    <a:pt x="71" y="0"/>
                  </a:moveTo>
                  <a:cubicBezTo>
                    <a:pt x="31" y="0"/>
                    <a:pt x="0" y="32"/>
                    <a:pt x="0" y="71"/>
                  </a:cubicBezTo>
                  <a:cubicBezTo>
                    <a:pt x="142" y="71"/>
                    <a:pt x="142" y="71"/>
                    <a:pt x="142" y="71"/>
                  </a:cubicBezTo>
                  <a:cubicBezTo>
                    <a:pt x="142" y="32"/>
                    <a:pt x="110" y="0"/>
                    <a:pt x="71" y="0"/>
                  </a:cubicBez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18" name="Freeform 13"/>
            <p:cNvSpPr>
              <a:spLocks/>
            </p:cNvSpPr>
            <p:nvPr userDrawn="1"/>
          </p:nvSpPr>
          <p:spPr bwMode="auto">
            <a:xfrm>
              <a:off x="3853729" y="4549775"/>
              <a:ext cx="109538" cy="93663"/>
            </a:xfrm>
            <a:custGeom>
              <a:avLst/>
              <a:gdLst>
                <a:gd name="T0" fmla="*/ 0 w 69"/>
                <a:gd name="T1" fmla="*/ 0 h 59"/>
                <a:gd name="T2" fmla="*/ 69 w 69"/>
                <a:gd name="T3" fmla="*/ 0 h 59"/>
                <a:gd name="T4" fmla="*/ 35 w 69"/>
                <a:gd name="T5" fmla="*/ 59 h 59"/>
                <a:gd name="T6" fmla="*/ 0 w 69"/>
                <a:gd name="T7" fmla="*/ 0 h 59"/>
              </a:gdLst>
              <a:ahLst/>
              <a:cxnLst>
                <a:cxn ang="0">
                  <a:pos x="T0" y="T1"/>
                </a:cxn>
                <a:cxn ang="0">
                  <a:pos x="T2" y="T3"/>
                </a:cxn>
                <a:cxn ang="0">
                  <a:pos x="T4" y="T5"/>
                </a:cxn>
                <a:cxn ang="0">
                  <a:pos x="T6" y="T7"/>
                </a:cxn>
              </a:cxnLst>
              <a:rect l="0" t="0" r="r" b="b"/>
              <a:pathLst>
                <a:path w="69" h="59">
                  <a:moveTo>
                    <a:pt x="0" y="0"/>
                  </a:moveTo>
                  <a:lnTo>
                    <a:pt x="69" y="0"/>
                  </a:lnTo>
                  <a:lnTo>
                    <a:pt x="35" y="59"/>
                  </a:lnTo>
                  <a:lnTo>
                    <a:pt x="0" y="0"/>
                  </a:lnTo>
                  <a:close/>
                </a:path>
              </a:pathLst>
            </a:custGeom>
            <a:solidFill>
              <a:srgbClr val="AED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grpSp>
      <p:sp>
        <p:nvSpPr>
          <p:cNvPr id="19" name="Freeform 14"/>
          <p:cNvSpPr>
            <a:spLocks/>
          </p:cNvSpPr>
          <p:nvPr userDrawn="1"/>
        </p:nvSpPr>
        <p:spPr bwMode="auto">
          <a:xfrm>
            <a:off x="6851582" y="1968501"/>
            <a:ext cx="1261699" cy="1259417"/>
          </a:xfrm>
          <a:custGeom>
            <a:avLst/>
            <a:gdLst>
              <a:gd name="T0" fmla="*/ 51 w 312"/>
              <a:gd name="T1" fmla="*/ 58 h 311"/>
              <a:gd name="T2" fmla="*/ 55 w 312"/>
              <a:gd name="T3" fmla="*/ 54 h 311"/>
              <a:gd name="T4" fmla="*/ 58 w 312"/>
              <a:gd name="T5" fmla="*/ 51 h 311"/>
              <a:gd name="T6" fmla="*/ 87 w 312"/>
              <a:gd name="T7" fmla="*/ 32 h 311"/>
              <a:gd name="T8" fmla="*/ 123 w 312"/>
              <a:gd name="T9" fmla="*/ 20 h 311"/>
              <a:gd name="T10" fmla="*/ 305 w 312"/>
              <a:gd name="T11" fmla="*/ 6 h 311"/>
              <a:gd name="T12" fmla="*/ 292 w 312"/>
              <a:gd name="T13" fmla="*/ 189 h 311"/>
              <a:gd name="T14" fmla="*/ 280 w 312"/>
              <a:gd name="T15" fmla="*/ 225 h 311"/>
              <a:gd name="T16" fmla="*/ 261 w 312"/>
              <a:gd name="T17" fmla="*/ 253 h 311"/>
              <a:gd name="T18" fmla="*/ 257 w 312"/>
              <a:gd name="T19" fmla="*/ 257 h 311"/>
              <a:gd name="T20" fmla="*/ 254 w 312"/>
              <a:gd name="T21" fmla="*/ 261 h 311"/>
              <a:gd name="T22" fmla="*/ 225 w 312"/>
              <a:gd name="T23" fmla="*/ 280 h 311"/>
              <a:gd name="T24" fmla="*/ 189 w 312"/>
              <a:gd name="T25" fmla="*/ 292 h 311"/>
              <a:gd name="T26" fmla="*/ 6 w 312"/>
              <a:gd name="T27" fmla="*/ 305 h 311"/>
              <a:gd name="T28" fmla="*/ 20 w 312"/>
              <a:gd name="T29" fmla="*/ 123 h 311"/>
              <a:gd name="T30" fmla="*/ 32 w 312"/>
              <a:gd name="T31" fmla="*/ 87 h 311"/>
              <a:gd name="T32" fmla="*/ 51 w 312"/>
              <a:gd name="T33" fmla="*/ 58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2" h="311">
                <a:moveTo>
                  <a:pt x="51" y="58"/>
                </a:moveTo>
                <a:cubicBezTo>
                  <a:pt x="52" y="57"/>
                  <a:pt x="53" y="56"/>
                  <a:pt x="55" y="54"/>
                </a:cubicBezTo>
                <a:cubicBezTo>
                  <a:pt x="56" y="53"/>
                  <a:pt x="57" y="52"/>
                  <a:pt x="58" y="51"/>
                </a:cubicBezTo>
                <a:cubicBezTo>
                  <a:pt x="66" y="43"/>
                  <a:pt x="76" y="37"/>
                  <a:pt x="87" y="32"/>
                </a:cubicBezTo>
                <a:cubicBezTo>
                  <a:pt x="98" y="26"/>
                  <a:pt x="111" y="22"/>
                  <a:pt x="123" y="20"/>
                </a:cubicBezTo>
                <a:cubicBezTo>
                  <a:pt x="200" y="0"/>
                  <a:pt x="305" y="6"/>
                  <a:pt x="305" y="6"/>
                </a:cubicBezTo>
                <a:cubicBezTo>
                  <a:pt x="305" y="6"/>
                  <a:pt x="312" y="111"/>
                  <a:pt x="292" y="189"/>
                </a:cubicBezTo>
                <a:cubicBezTo>
                  <a:pt x="290" y="201"/>
                  <a:pt x="286" y="213"/>
                  <a:pt x="280" y="225"/>
                </a:cubicBezTo>
                <a:cubicBezTo>
                  <a:pt x="275" y="236"/>
                  <a:pt x="268" y="246"/>
                  <a:pt x="261" y="253"/>
                </a:cubicBezTo>
                <a:cubicBezTo>
                  <a:pt x="260" y="255"/>
                  <a:pt x="258" y="256"/>
                  <a:pt x="257" y="257"/>
                </a:cubicBezTo>
                <a:cubicBezTo>
                  <a:pt x="256" y="258"/>
                  <a:pt x="255" y="259"/>
                  <a:pt x="254" y="261"/>
                </a:cubicBezTo>
                <a:cubicBezTo>
                  <a:pt x="246" y="268"/>
                  <a:pt x="236" y="274"/>
                  <a:pt x="225" y="280"/>
                </a:cubicBezTo>
                <a:cubicBezTo>
                  <a:pt x="213" y="285"/>
                  <a:pt x="201" y="289"/>
                  <a:pt x="189" y="292"/>
                </a:cubicBezTo>
                <a:cubicBezTo>
                  <a:pt x="112" y="311"/>
                  <a:pt x="6" y="305"/>
                  <a:pt x="6" y="305"/>
                </a:cubicBezTo>
                <a:cubicBezTo>
                  <a:pt x="6" y="305"/>
                  <a:pt x="0" y="200"/>
                  <a:pt x="20" y="123"/>
                </a:cubicBezTo>
                <a:cubicBezTo>
                  <a:pt x="22" y="110"/>
                  <a:pt x="26" y="98"/>
                  <a:pt x="32" y="87"/>
                </a:cubicBezTo>
                <a:cubicBezTo>
                  <a:pt x="37" y="75"/>
                  <a:pt x="43" y="65"/>
                  <a:pt x="51" y="58"/>
                </a:cubicBezTo>
                <a:close/>
              </a:path>
            </a:pathLst>
          </a:custGeom>
          <a:solidFill>
            <a:srgbClr val="8DC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
        <p:nvSpPr>
          <p:cNvPr id="20" name="Freeform 15"/>
          <p:cNvSpPr>
            <a:spLocks/>
          </p:cNvSpPr>
          <p:nvPr userDrawn="1"/>
        </p:nvSpPr>
        <p:spPr bwMode="auto">
          <a:xfrm>
            <a:off x="6891804" y="2008717"/>
            <a:ext cx="1181255" cy="1176867"/>
          </a:xfrm>
          <a:custGeom>
            <a:avLst/>
            <a:gdLst>
              <a:gd name="T0" fmla="*/ 48 w 292"/>
              <a:gd name="T1" fmla="*/ 54 h 291"/>
              <a:gd name="T2" fmla="*/ 51 w 292"/>
              <a:gd name="T3" fmla="*/ 51 h 291"/>
              <a:gd name="T4" fmla="*/ 54 w 292"/>
              <a:gd name="T5" fmla="*/ 47 h 291"/>
              <a:gd name="T6" fmla="*/ 81 w 292"/>
              <a:gd name="T7" fmla="*/ 30 h 291"/>
              <a:gd name="T8" fmla="*/ 115 w 292"/>
              <a:gd name="T9" fmla="*/ 18 h 291"/>
              <a:gd name="T10" fmla="*/ 286 w 292"/>
              <a:gd name="T11" fmla="*/ 6 h 291"/>
              <a:gd name="T12" fmla="*/ 273 w 292"/>
              <a:gd name="T13" fmla="*/ 177 h 291"/>
              <a:gd name="T14" fmla="*/ 262 w 292"/>
              <a:gd name="T15" fmla="*/ 210 h 291"/>
              <a:gd name="T16" fmla="*/ 244 w 292"/>
              <a:gd name="T17" fmla="*/ 237 h 291"/>
              <a:gd name="T18" fmla="*/ 241 w 292"/>
              <a:gd name="T19" fmla="*/ 240 h 291"/>
              <a:gd name="T20" fmla="*/ 237 w 292"/>
              <a:gd name="T21" fmla="*/ 244 h 291"/>
              <a:gd name="T22" fmla="*/ 210 w 292"/>
              <a:gd name="T23" fmla="*/ 262 h 291"/>
              <a:gd name="T24" fmla="*/ 177 w 292"/>
              <a:gd name="T25" fmla="*/ 273 h 291"/>
              <a:gd name="T26" fmla="*/ 6 w 292"/>
              <a:gd name="T27" fmla="*/ 286 h 291"/>
              <a:gd name="T28" fmla="*/ 18 w 292"/>
              <a:gd name="T29" fmla="*/ 115 h 291"/>
              <a:gd name="T30" fmla="*/ 30 w 292"/>
              <a:gd name="T31" fmla="*/ 81 h 291"/>
              <a:gd name="T32" fmla="*/ 48 w 292"/>
              <a:gd name="T33" fmla="*/ 5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91">
                <a:moveTo>
                  <a:pt x="48" y="54"/>
                </a:moveTo>
                <a:cubicBezTo>
                  <a:pt x="49" y="53"/>
                  <a:pt x="50" y="52"/>
                  <a:pt x="51" y="51"/>
                </a:cubicBezTo>
                <a:cubicBezTo>
                  <a:pt x="52" y="50"/>
                  <a:pt x="53" y="49"/>
                  <a:pt x="54" y="47"/>
                </a:cubicBezTo>
                <a:cubicBezTo>
                  <a:pt x="61" y="40"/>
                  <a:pt x="71" y="35"/>
                  <a:pt x="81" y="30"/>
                </a:cubicBezTo>
                <a:cubicBezTo>
                  <a:pt x="92" y="24"/>
                  <a:pt x="103" y="20"/>
                  <a:pt x="115" y="18"/>
                </a:cubicBezTo>
                <a:cubicBezTo>
                  <a:pt x="187" y="0"/>
                  <a:pt x="286" y="6"/>
                  <a:pt x="286" y="6"/>
                </a:cubicBezTo>
                <a:cubicBezTo>
                  <a:pt x="286" y="6"/>
                  <a:pt x="292" y="104"/>
                  <a:pt x="273" y="177"/>
                </a:cubicBezTo>
                <a:cubicBezTo>
                  <a:pt x="271" y="188"/>
                  <a:pt x="267" y="199"/>
                  <a:pt x="262" y="210"/>
                </a:cubicBezTo>
                <a:cubicBezTo>
                  <a:pt x="257" y="221"/>
                  <a:pt x="251" y="230"/>
                  <a:pt x="244" y="237"/>
                </a:cubicBezTo>
                <a:cubicBezTo>
                  <a:pt x="243" y="238"/>
                  <a:pt x="242" y="239"/>
                  <a:pt x="241" y="240"/>
                </a:cubicBezTo>
                <a:cubicBezTo>
                  <a:pt x="240" y="242"/>
                  <a:pt x="238" y="243"/>
                  <a:pt x="237" y="244"/>
                </a:cubicBezTo>
                <a:cubicBezTo>
                  <a:pt x="230" y="251"/>
                  <a:pt x="221" y="257"/>
                  <a:pt x="210" y="262"/>
                </a:cubicBezTo>
                <a:cubicBezTo>
                  <a:pt x="200" y="267"/>
                  <a:pt x="188" y="271"/>
                  <a:pt x="177" y="273"/>
                </a:cubicBezTo>
                <a:cubicBezTo>
                  <a:pt x="105" y="291"/>
                  <a:pt x="6" y="286"/>
                  <a:pt x="6" y="286"/>
                </a:cubicBezTo>
                <a:cubicBezTo>
                  <a:pt x="6" y="286"/>
                  <a:pt x="0" y="187"/>
                  <a:pt x="18" y="115"/>
                </a:cubicBezTo>
                <a:cubicBezTo>
                  <a:pt x="21" y="103"/>
                  <a:pt x="25" y="92"/>
                  <a:pt x="30" y="81"/>
                </a:cubicBezTo>
                <a:cubicBezTo>
                  <a:pt x="35" y="70"/>
                  <a:pt x="41" y="61"/>
                  <a:pt x="48" y="54"/>
                </a:cubicBez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grpSp>
        <p:nvGrpSpPr>
          <p:cNvPr id="9" name="Group 8"/>
          <p:cNvGrpSpPr/>
          <p:nvPr userDrawn="1"/>
        </p:nvGrpSpPr>
        <p:grpSpPr>
          <a:xfrm>
            <a:off x="6582731" y="3327401"/>
            <a:ext cx="575808" cy="2859617"/>
            <a:chOff x="4936405" y="2495550"/>
            <a:chExt cx="431800" cy="2144713"/>
          </a:xfrm>
        </p:grpSpPr>
        <p:sp>
          <p:nvSpPr>
            <p:cNvPr id="25" name="Freeform 16"/>
            <p:cNvSpPr>
              <a:spLocks/>
            </p:cNvSpPr>
            <p:nvPr userDrawn="1"/>
          </p:nvSpPr>
          <p:spPr bwMode="auto">
            <a:xfrm>
              <a:off x="4939580" y="4203700"/>
              <a:ext cx="428625" cy="436563"/>
            </a:xfrm>
            <a:custGeom>
              <a:avLst/>
              <a:gdLst>
                <a:gd name="T0" fmla="*/ 0 w 270"/>
                <a:gd name="T1" fmla="*/ 48 h 275"/>
                <a:gd name="T2" fmla="*/ 0 w 270"/>
                <a:gd name="T3" fmla="*/ 0 h 275"/>
                <a:gd name="T4" fmla="*/ 270 w 270"/>
                <a:gd name="T5" fmla="*/ 0 h 275"/>
                <a:gd name="T6" fmla="*/ 270 w 270"/>
                <a:gd name="T7" fmla="*/ 48 h 275"/>
                <a:gd name="T8" fmla="*/ 203 w 270"/>
                <a:gd name="T9" fmla="*/ 160 h 275"/>
                <a:gd name="T10" fmla="*/ 169 w 270"/>
                <a:gd name="T11" fmla="*/ 218 h 275"/>
                <a:gd name="T12" fmla="*/ 134 w 270"/>
                <a:gd name="T13" fmla="*/ 275 h 275"/>
                <a:gd name="T14" fmla="*/ 100 w 270"/>
                <a:gd name="T15" fmla="*/ 218 h 275"/>
                <a:gd name="T16" fmla="*/ 67 w 270"/>
                <a:gd name="T17" fmla="*/ 160 h 275"/>
                <a:gd name="T18" fmla="*/ 0 w 270"/>
                <a:gd name="T19" fmla="*/ 4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75">
                  <a:moveTo>
                    <a:pt x="0" y="48"/>
                  </a:moveTo>
                  <a:lnTo>
                    <a:pt x="0" y="0"/>
                  </a:lnTo>
                  <a:lnTo>
                    <a:pt x="270" y="0"/>
                  </a:lnTo>
                  <a:lnTo>
                    <a:pt x="270" y="48"/>
                  </a:lnTo>
                  <a:lnTo>
                    <a:pt x="203" y="160"/>
                  </a:lnTo>
                  <a:lnTo>
                    <a:pt x="169" y="218"/>
                  </a:lnTo>
                  <a:lnTo>
                    <a:pt x="134" y="275"/>
                  </a:lnTo>
                  <a:lnTo>
                    <a:pt x="100" y="218"/>
                  </a:lnTo>
                  <a:lnTo>
                    <a:pt x="67" y="160"/>
                  </a:lnTo>
                  <a:lnTo>
                    <a:pt x="0" y="48"/>
                  </a:lnTo>
                  <a:close/>
                </a:path>
              </a:pathLst>
            </a:custGeom>
            <a:solidFill>
              <a:srgbClr val="EDEC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26" name="Freeform 17"/>
            <p:cNvSpPr>
              <a:spLocks/>
            </p:cNvSpPr>
            <p:nvPr userDrawn="1"/>
          </p:nvSpPr>
          <p:spPr bwMode="auto">
            <a:xfrm>
              <a:off x="5225330" y="2708275"/>
              <a:ext cx="142875" cy="1571625"/>
            </a:xfrm>
            <a:custGeom>
              <a:avLst/>
              <a:gdLst>
                <a:gd name="T0" fmla="*/ 0 w 47"/>
                <a:gd name="T1" fmla="*/ 518 h 518"/>
                <a:gd name="T2" fmla="*/ 0 w 47"/>
                <a:gd name="T3" fmla="*/ 0 h 518"/>
                <a:gd name="T4" fmla="*/ 47 w 47"/>
                <a:gd name="T5" fmla="*/ 0 h 518"/>
                <a:gd name="T6" fmla="*/ 47 w 47"/>
                <a:gd name="T7" fmla="*/ 162 h 518"/>
                <a:gd name="T8" fmla="*/ 47 w 47"/>
                <a:gd name="T9" fmla="*/ 162 h 518"/>
                <a:gd name="T10" fmla="*/ 47 w 47"/>
                <a:gd name="T11" fmla="*/ 518 h 518"/>
                <a:gd name="T12" fmla="*/ 24 w 47"/>
                <a:gd name="T13" fmla="*/ 501 h 518"/>
                <a:gd name="T14" fmla="*/ 0 w 47"/>
                <a:gd name="T15" fmla="*/ 518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18">
                  <a:moveTo>
                    <a:pt x="0" y="518"/>
                  </a:moveTo>
                  <a:cubicBezTo>
                    <a:pt x="0" y="0"/>
                    <a:pt x="0" y="0"/>
                    <a:pt x="0" y="0"/>
                  </a:cubicBezTo>
                  <a:cubicBezTo>
                    <a:pt x="47" y="0"/>
                    <a:pt x="47" y="0"/>
                    <a:pt x="47" y="0"/>
                  </a:cubicBezTo>
                  <a:cubicBezTo>
                    <a:pt x="47" y="162"/>
                    <a:pt x="47" y="162"/>
                    <a:pt x="47" y="162"/>
                  </a:cubicBezTo>
                  <a:cubicBezTo>
                    <a:pt x="47" y="162"/>
                    <a:pt x="47" y="162"/>
                    <a:pt x="47" y="162"/>
                  </a:cubicBezTo>
                  <a:cubicBezTo>
                    <a:pt x="47" y="518"/>
                    <a:pt x="47" y="518"/>
                    <a:pt x="47" y="518"/>
                  </a:cubicBezTo>
                  <a:cubicBezTo>
                    <a:pt x="47" y="509"/>
                    <a:pt x="37" y="501"/>
                    <a:pt x="24" y="501"/>
                  </a:cubicBezTo>
                  <a:cubicBezTo>
                    <a:pt x="11" y="501"/>
                    <a:pt x="0" y="509"/>
                    <a:pt x="0" y="518"/>
                  </a:cubicBezTo>
                  <a:close/>
                </a:path>
              </a:pathLst>
            </a:custGeom>
            <a:solidFill>
              <a:srgbClr val="95C4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27" name="Freeform 18"/>
            <p:cNvSpPr>
              <a:spLocks/>
            </p:cNvSpPr>
            <p:nvPr userDrawn="1"/>
          </p:nvSpPr>
          <p:spPr bwMode="auto">
            <a:xfrm>
              <a:off x="5082455" y="2708275"/>
              <a:ext cx="142875" cy="1571625"/>
            </a:xfrm>
            <a:custGeom>
              <a:avLst/>
              <a:gdLst>
                <a:gd name="T0" fmla="*/ 0 w 47"/>
                <a:gd name="T1" fmla="*/ 518 h 518"/>
                <a:gd name="T2" fmla="*/ 0 w 47"/>
                <a:gd name="T3" fmla="*/ 0 h 518"/>
                <a:gd name="T4" fmla="*/ 47 w 47"/>
                <a:gd name="T5" fmla="*/ 0 h 518"/>
                <a:gd name="T6" fmla="*/ 47 w 47"/>
                <a:gd name="T7" fmla="*/ 518 h 518"/>
                <a:gd name="T8" fmla="*/ 24 w 47"/>
                <a:gd name="T9" fmla="*/ 501 h 518"/>
                <a:gd name="T10" fmla="*/ 0 w 47"/>
                <a:gd name="T11" fmla="*/ 518 h 518"/>
              </a:gdLst>
              <a:ahLst/>
              <a:cxnLst>
                <a:cxn ang="0">
                  <a:pos x="T0" y="T1"/>
                </a:cxn>
                <a:cxn ang="0">
                  <a:pos x="T2" y="T3"/>
                </a:cxn>
                <a:cxn ang="0">
                  <a:pos x="T4" y="T5"/>
                </a:cxn>
                <a:cxn ang="0">
                  <a:pos x="T6" y="T7"/>
                </a:cxn>
                <a:cxn ang="0">
                  <a:pos x="T8" y="T9"/>
                </a:cxn>
                <a:cxn ang="0">
                  <a:pos x="T10" y="T11"/>
                </a:cxn>
              </a:cxnLst>
              <a:rect l="0" t="0" r="r" b="b"/>
              <a:pathLst>
                <a:path w="47" h="518">
                  <a:moveTo>
                    <a:pt x="0" y="518"/>
                  </a:moveTo>
                  <a:cubicBezTo>
                    <a:pt x="0" y="0"/>
                    <a:pt x="0" y="0"/>
                    <a:pt x="0" y="0"/>
                  </a:cubicBezTo>
                  <a:cubicBezTo>
                    <a:pt x="47" y="0"/>
                    <a:pt x="47" y="0"/>
                    <a:pt x="47" y="0"/>
                  </a:cubicBezTo>
                  <a:cubicBezTo>
                    <a:pt x="47" y="518"/>
                    <a:pt x="47" y="518"/>
                    <a:pt x="47" y="518"/>
                  </a:cubicBezTo>
                  <a:cubicBezTo>
                    <a:pt x="47" y="509"/>
                    <a:pt x="37" y="501"/>
                    <a:pt x="24" y="501"/>
                  </a:cubicBezTo>
                  <a:cubicBezTo>
                    <a:pt x="10" y="501"/>
                    <a:pt x="0" y="509"/>
                    <a:pt x="0" y="518"/>
                  </a:cubicBez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29" name="Freeform 19"/>
            <p:cNvSpPr>
              <a:spLocks/>
            </p:cNvSpPr>
            <p:nvPr userDrawn="1"/>
          </p:nvSpPr>
          <p:spPr bwMode="auto">
            <a:xfrm>
              <a:off x="4936405" y="2708275"/>
              <a:ext cx="146050" cy="1571625"/>
            </a:xfrm>
            <a:custGeom>
              <a:avLst/>
              <a:gdLst>
                <a:gd name="T0" fmla="*/ 0 w 48"/>
                <a:gd name="T1" fmla="*/ 518 h 518"/>
                <a:gd name="T2" fmla="*/ 0 w 48"/>
                <a:gd name="T3" fmla="*/ 0 h 518"/>
                <a:gd name="T4" fmla="*/ 48 w 48"/>
                <a:gd name="T5" fmla="*/ 0 h 518"/>
                <a:gd name="T6" fmla="*/ 48 w 48"/>
                <a:gd name="T7" fmla="*/ 518 h 518"/>
                <a:gd name="T8" fmla="*/ 24 w 48"/>
                <a:gd name="T9" fmla="*/ 501 h 518"/>
                <a:gd name="T10" fmla="*/ 1 w 48"/>
                <a:gd name="T11" fmla="*/ 515 h 518"/>
                <a:gd name="T12" fmla="*/ 1 w 48"/>
                <a:gd name="T13" fmla="*/ 516 h 518"/>
                <a:gd name="T14" fmla="*/ 0 w 48"/>
                <a:gd name="T15" fmla="*/ 518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18">
                  <a:moveTo>
                    <a:pt x="0" y="518"/>
                  </a:moveTo>
                  <a:cubicBezTo>
                    <a:pt x="0" y="0"/>
                    <a:pt x="0" y="0"/>
                    <a:pt x="0" y="0"/>
                  </a:cubicBezTo>
                  <a:cubicBezTo>
                    <a:pt x="48" y="0"/>
                    <a:pt x="48" y="0"/>
                    <a:pt x="48" y="0"/>
                  </a:cubicBezTo>
                  <a:cubicBezTo>
                    <a:pt x="48" y="518"/>
                    <a:pt x="48" y="518"/>
                    <a:pt x="48" y="518"/>
                  </a:cubicBezTo>
                  <a:cubicBezTo>
                    <a:pt x="48" y="509"/>
                    <a:pt x="37" y="501"/>
                    <a:pt x="24" y="501"/>
                  </a:cubicBezTo>
                  <a:cubicBezTo>
                    <a:pt x="12" y="501"/>
                    <a:pt x="2" y="507"/>
                    <a:pt x="1" y="515"/>
                  </a:cubicBezTo>
                  <a:cubicBezTo>
                    <a:pt x="1" y="516"/>
                    <a:pt x="1" y="516"/>
                    <a:pt x="1" y="516"/>
                  </a:cubicBezTo>
                  <a:cubicBezTo>
                    <a:pt x="0" y="517"/>
                    <a:pt x="0" y="517"/>
                    <a:pt x="0" y="518"/>
                  </a:cubicBezTo>
                  <a:close/>
                </a:path>
              </a:pathLst>
            </a:custGeom>
            <a:solidFill>
              <a:srgbClr val="528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30" name="Freeform 20"/>
            <p:cNvSpPr>
              <a:spLocks/>
            </p:cNvSpPr>
            <p:nvPr userDrawn="1"/>
          </p:nvSpPr>
          <p:spPr bwMode="auto">
            <a:xfrm>
              <a:off x="4936405" y="2495550"/>
              <a:ext cx="431800" cy="215900"/>
            </a:xfrm>
            <a:custGeom>
              <a:avLst/>
              <a:gdLst>
                <a:gd name="T0" fmla="*/ 71 w 142"/>
                <a:gd name="T1" fmla="*/ 0 h 71"/>
                <a:gd name="T2" fmla="*/ 0 w 142"/>
                <a:gd name="T3" fmla="*/ 71 h 71"/>
                <a:gd name="T4" fmla="*/ 142 w 142"/>
                <a:gd name="T5" fmla="*/ 71 h 71"/>
                <a:gd name="T6" fmla="*/ 71 w 142"/>
                <a:gd name="T7" fmla="*/ 0 h 71"/>
              </a:gdLst>
              <a:ahLst/>
              <a:cxnLst>
                <a:cxn ang="0">
                  <a:pos x="T0" y="T1"/>
                </a:cxn>
                <a:cxn ang="0">
                  <a:pos x="T2" y="T3"/>
                </a:cxn>
                <a:cxn ang="0">
                  <a:pos x="T4" y="T5"/>
                </a:cxn>
                <a:cxn ang="0">
                  <a:pos x="T6" y="T7"/>
                </a:cxn>
              </a:cxnLst>
              <a:rect l="0" t="0" r="r" b="b"/>
              <a:pathLst>
                <a:path w="142" h="71">
                  <a:moveTo>
                    <a:pt x="71" y="0"/>
                  </a:moveTo>
                  <a:cubicBezTo>
                    <a:pt x="32" y="0"/>
                    <a:pt x="0" y="32"/>
                    <a:pt x="0" y="71"/>
                  </a:cubicBezTo>
                  <a:cubicBezTo>
                    <a:pt x="142" y="71"/>
                    <a:pt x="142" y="71"/>
                    <a:pt x="142" y="71"/>
                  </a:cubicBezTo>
                  <a:cubicBezTo>
                    <a:pt x="142" y="32"/>
                    <a:pt x="111" y="0"/>
                    <a:pt x="71" y="0"/>
                  </a:cubicBez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sp>
          <p:nvSpPr>
            <p:cNvPr id="31" name="Freeform 21"/>
            <p:cNvSpPr>
              <a:spLocks/>
            </p:cNvSpPr>
            <p:nvPr userDrawn="1"/>
          </p:nvSpPr>
          <p:spPr bwMode="auto">
            <a:xfrm>
              <a:off x="5098330" y="4549775"/>
              <a:ext cx="109538" cy="90488"/>
            </a:xfrm>
            <a:custGeom>
              <a:avLst/>
              <a:gdLst>
                <a:gd name="T0" fmla="*/ 0 w 69"/>
                <a:gd name="T1" fmla="*/ 0 h 57"/>
                <a:gd name="T2" fmla="*/ 69 w 69"/>
                <a:gd name="T3" fmla="*/ 0 h 57"/>
                <a:gd name="T4" fmla="*/ 34 w 69"/>
                <a:gd name="T5" fmla="*/ 57 h 57"/>
                <a:gd name="T6" fmla="*/ 0 w 69"/>
                <a:gd name="T7" fmla="*/ 0 h 57"/>
              </a:gdLst>
              <a:ahLst/>
              <a:cxnLst>
                <a:cxn ang="0">
                  <a:pos x="T0" y="T1"/>
                </a:cxn>
                <a:cxn ang="0">
                  <a:pos x="T2" y="T3"/>
                </a:cxn>
                <a:cxn ang="0">
                  <a:pos x="T4" y="T5"/>
                </a:cxn>
                <a:cxn ang="0">
                  <a:pos x="T6" y="T7"/>
                </a:cxn>
              </a:cxnLst>
              <a:rect l="0" t="0" r="r" b="b"/>
              <a:pathLst>
                <a:path w="69" h="57">
                  <a:moveTo>
                    <a:pt x="0" y="0"/>
                  </a:moveTo>
                  <a:lnTo>
                    <a:pt x="69" y="0"/>
                  </a:lnTo>
                  <a:lnTo>
                    <a:pt x="34" y="57"/>
                  </a:lnTo>
                  <a:lnTo>
                    <a:pt x="0" y="0"/>
                  </a:lnTo>
                  <a:close/>
                </a:path>
              </a:pathLst>
            </a:custGeom>
            <a:solidFill>
              <a:srgbClr val="66A0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dirty="0">
                <a:latin typeface="Calibri Light" panose="020F0302020204030204" pitchFamily="34" charset="0"/>
              </a:endParaRPr>
            </a:p>
          </p:txBody>
        </p:sp>
      </p:grpSp>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21" name="Text Placeholder 20"/>
          <p:cNvSpPr>
            <a:spLocks noGrp="1"/>
          </p:cNvSpPr>
          <p:nvPr userDrawn="1">
            <p:ph type="body" sz="quarter" idx="14" hasCustomPrompt="1"/>
          </p:nvPr>
        </p:nvSpPr>
        <p:spPr>
          <a:xfrm>
            <a:off x="623473" y="3553422"/>
            <a:ext cx="3456834" cy="2342553"/>
          </a:xfrm>
        </p:spPr>
        <p:txBody>
          <a:bodyPr>
            <a:noAutofit/>
          </a:bodyPr>
          <a:lstStyle>
            <a:lvl1pPr marL="0" indent="0" algn="r">
              <a:buNone/>
              <a:defRPr sz="2400">
                <a:solidFill>
                  <a:schemeClr val="accent6"/>
                </a:solidFill>
                <a:latin typeface="Calibri Light" panose="020F0302020204030204" pitchFamily="34" charset="0"/>
              </a:defRPr>
            </a:lvl1pPr>
          </a:lstStyle>
          <a:p>
            <a:pPr lvl="0"/>
            <a:r>
              <a:rPr lang="en-US" dirty="0"/>
              <a:t>This is a sample text. Insert your desired text here.</a:t>
            </a:r>
          </a:p>
        </p:txBody>
      </p:sp>
      <p:sp>
        <p:nvSpPr>
          <p:cNvPr id="22" name="Text Placeholder 20"/>
          <p:cNvSpPr>
            <a:spLocks noGrp="1"/>
          </p:cNvSpPr>
          <p:nvPr userDrawn="1">
            <p:ph type="body" sz="quarter" idx="22" hasCustomPrompt="1"/>
          </p:nvPr>
        </p:nvSpPr>
        <p:spPr>
          <a:xfrm>
            <a:off x="623473" y="3073368"/>
            <a:ext cx="3456834" cy="480053"/>
          </a:xfrm>
        </p:spPr>
        <p:txBody>
          <a:bodyPr>
            <a:noAutofit/>
          </a:bodyPr>
          <a:lstStyle>
            <a:lvl1pPr marL="0" indent="0" algn="r">
              <a:buNone/>
              <a:defRPr sz="2933" b="0" baseline="0">
                <a:solidFill>
                  <a:schemeClr val="accent5"/>
                </a:solidFill>
                <a:latin typeface="Calibri Light" panose="020F0302020204030204" pitchFamily="34" charset="0"/>
              </a:defRPr>
            </a:lvl1pPr>
          </a:lstStyle>
          <a:p>
            <a:pPr lvl="0"/>
            <a:r>
              <a:rPr lang="en-US" dirty="0"/>
              <a:t>Your text here</a:t>
            </a:r>
          </a:p>
        </p:txBody>
      </p:sp>
      <p:sp>
        <p:nvSpPr>
          <p:cNvPr id="23" name="Text Placeholder 20"/>
          <p:cNvSpPr>
            <a:spLocks noGrp="1"/>
          </p:cNvSpPr>
          <p:nvPr userDrawn="1">
            <p:ph type="body" sz="quarter" idx="23" hasCustomPrompt="1"/>
          </p:nvPr>
        </p:nvSpPr>
        <p:spPr>
          <a:xfrm>
            <a:off x="8017258" y="3553422"/>
            <a:ext cx="3456834" cy="2342553"/>
          </a:xfrm>
        </p:spPr>
        <p:txBody>
          <a:bodyPr>
            <a:noAutofit/>
          </a:bodyPr>
          <a:lstStyle>
            <a:lvl1pPr marL="0" indent="0" algn="l">
              <a:buNone/>
              <a:defRPr sz="2400">
                <a:solidFill>
                  <a:schemeClr val="accent6"/>
                </a:solidFill>
                <a:latin typeface="Calibri Light" panose="020F0302020204030204" pitchFamily="34" charset="0"/>
              </a:defRPr>
            </a:lvl1pPr>
          </a:lstStyle>
          <a:p>
            <a:pPr lvl="0"/>
            <a:r>
              <a:rPr lang="en-US" dirty="0"/>
              <a:t>This is a sample text. Insert your desired text here.</a:t>
            </a:r>
          </a:p>
        </p:txBody>
      </p:sp>
      <p:sp>
        <p:nvSpPr>
          <p:cNvPr id="24" name="Text Placeholder 20"/>
          <p:cNvSpPr>
            <a:spLocks noGrp="1"/>
          </p:cNvSpPr>
          <p:nvPr userDrawn="1">
            <p:ph type="body" sz="quarter" idx="24" hasCustomPrompt="1"/>
          </p:nvPr>
        </p:nvSpPr>
        <p:spPr>
          <a:xfrm>
            <a:off x="8017258" y="3073368"/>
            <a:ext cx="3456834" cy="480053"/>
          </a:xfrm>
        </p:spPr>
        <p:txBody>
          <a:bodyPr>
            <a:noAutofit/>
          </a:bodyPr>
          <a:lstStyle>
            <a:lvl1pPr marL="0" indent="0" algn="l">
              <a:buNone/>
              <a:defRPr sz="2933" b="0" baseline="0">
                <a:solidFill>
                  <a:schemeClr val="accent5"/>
                </a:solidFill>
                <a:latin typeface="Calibri Light" panose="020F0302020204030204" pitchFamily="34" charset="0"/>
              </a:defRPr>
            </a:lvl1pPr>
          </a:lstStyle>
          <a:p>
            <a:pPr lvl="0"/>
            <a:r>
              <a:rPr lang="en-US" dirty="0"/>
              <a:t>Your text here</a:t>
            </a:r>
          </a:p>
        </p:txBody>
      </p:sp>
      <p:sp>
        <p:nvSpPr>
          <p:cNvPr id="11" name="Text Placeholder 10"/>
          <p:cNvSpPr>
            <a:spLocks noGrp="1"/>
          </p:cNvSpPr>
          <p:nvPr userDrawn="1">
            <p:ph type="body" sz="quarter" idx="25" hasCustomPrompt="1"/>
          </p:nvPr>
        </p:nvSpPr>
        <p:spPr>
          <a:xfrm>
            <a:off x="4176331" y="2180861"/>
            <a:ext cx="767524" cy="863600"/>
          </a:xfrm>
        </p:spPr>
        <p:txBody>
          <a:bodyPr/>
          <a:lstStyle>
            <a:lvl1pPr marL="0" indent="0" algn="ctr">
              <a:buNone/>
              <a:defRPr>
                <a:solidFill>
                  <a:schemeClr val="bg1"/>
                </a:solidFill>
                <a:latin typeface="Calibri Light" panose="020F0302020204030204" pitchFamily="34" charset="0"/>
              </a:defRPr>
            </a:lvl1pPr>
          </a:lstStyle>
          <a:p>
            <a:pPr lvl="0"/>
            <a:r>
              <a:rPr lang="en-US" dirty="0"/>
              <a:t>A</a:t>
            </a:r>
          </a:p>
        </p:txBody>
      </p:sp>
      <p:sp>
        <p:nvSpPr>
          <p:cNvPr id="28" name="Text Placeholder 10"/>
          <p:cNvSpPr>
            <a:spLocks noGrp="1"/>
          </p:cNvSpPr>
          <p:nvPr userDrawn="1">
            <p:ph type="body" sz="quarter" idx="26" hasCustomPrompt="1"/>
          </p:nvPr>
        </p:nvSpPr>
        <p:spPr>
          <a:xfrm>
            <a:off x="7057687" y="2180861"/>
            <a:ext cx="767524" cy="863600"/>
          </a:xfrm>
        </p:spPr>
        <p:txBody>
          <a:bodyPr/>
          <a:lstStyle>
            <a:lvl1pPr marL="0" indent="0" algn="ctr">
              <a:buNone/>
              <a:defRPr>
                <a:solidFill>
                  <a:schemeClr val="bg1"/>
                </a:solidFill>
                <a:latin typeface="Calibri Light" panose="020F0302020204030204" pitchFamily="34" charset="0"/>
              </a:defRPr>
            </a:lvl1pPr>
          </a:lstStyle>
          <a:p>
            <a:pPr lvl="0"/>
            <a:r>
              <a:rPr lang="en-US" dirty="0"/>
              <a:t>B</a:t>
            </a:r>
          </a:p>
        </p:txBody>
      </p:sp>
      <p:sp>
        <p:nvSpPr>
          <p:cNvPr id="32" name="Title 1"/>
          <p:cNvSpPr>
            <a:spLocks noGrp="1"/>
          </p:cNvSpPr>
          <p:nvPr userDrawn="1">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Comparison Infographic</a:t>
            </a:r>
          </a:p>
        </p:txBody>
      </p:sp>
      <p:sp>
        <p:nvSpPr>
          <p:cNvPr id="33" name="Text Placeholder 7"/>
          <p:cNvSpPr>
            <a:spLocks noGrp="1"/>
          </p:cNvSpPr>
          <p:nvPr userDrawn="1">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Tree>
    <p:extLst>
      <p:ext uri="{BB962C8B-B14F-4D97-AF65-F5344CB8AC3E}">
        <p14:creationId xmlns:p14="http://schemas.microsoft.com/office/powerpoint/2010/main" val="2538472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1000"/>
                                        <p:tgtEl>
                                          <p:spTgt spid="22">
                                            <p:txEl>
                                              <p:pRg st="0" end="0"/>
                                            </p:txEl>
                                          </p:spTgt>
                                        </p:tgtEl>
                                      </p:cBhvr>
                                    </p:animEffect>
                                    <p:anim calcmode="lin" valueType="num">
                                      <p:cBhvr>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Effect transition="in" filter="fade">
                                      <p:cBhvr>
                                        <p:cTn id="19" dur="1000"/>
                                        <p:tgtEl>
                                          <p:spTgt spid="23">
                                            <p:txEl>
                                              <p:pRg st="0" end="0"/>
                                            </p:txEl>
                                          </p:spTgt>
                                        </p:tgtEl>
                                      </p:cBhvr>
                                    </p:animEffect>
                                    <p:anim calcmode="lin" valueType="num">
                                      <p:cBhvr>
                                        <p:cTn id="20"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fade">
                                      <p:cBhvr>
                                        <p:cTn id="24" dur="1000"/>
                                        <p:tgtEl>
                                          <p:spTgt spid="24">
                                            <p:txEl>
                                              <p:pRg st="0" end="0"/>
                                            </p:txEl>
                                          </p:spTgt>
                                        </p:tgtEl>
                                      </p:cBhvr>
                                    </p:animEffect>
                                    <p:anim calcmode="lin" valueType="num">
                                      <p:cBhvr>
                                        <p:cTn id="2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42"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1000" fill="hold"/>
                        <p:tgtEl>
                          <p:spTgt spid="21"/>
                        </p:tgtEl>
                        <p:attrNameLst>
                          <p:attrName>ppt_y</p:attrName>
                        </p:attrNameLst>
                      </p:cBhvr>
                      <p:tavLst>
                        <p:tav tm="0">
                          <p:val>
                            <p:strVal val="#ppt_y+.1"/>
                          </p:val>
                        </p:tav>
                        <p:tav tm="100000">
                          <p:val>
                            <p:strVal val="#ppt_y"/>
                          </p:val>
                        </p:tav>
                      </p:tavLst>
                    </p:anim>
                  </p:childTnLst>
                </p:cTn>
              </p:par>
            </p:tnLst>
          </p:tmpl>
        </p:tmplLst>
      </p:bldP>
      <p:bldP spid="22" grpId="0" build="p">
        <p:tmplLst>
          <p:tmpl lvl="1">
            <p:tnLst>
              <p:par>
                <p:cTn presetID="42"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anim calcmode="lin" valueType="num">
                      <p:cBhvr>
                        <p:cTn dur="1000" fill="hold"/>
                        <p:tgtEl>
                          <p:spTgt spid="22"/>
                        </p:tgtEl>
                        <p:attrNameLst>
                          <p:attrName>ppt_x</p:attrName>
                        </p:attrNameLst>
                      </p:cBhvr>
                      <p:tavLst>
                        <p:tav tm="0">
                          <p:val>
                            <p:strVal val="#ppt_x"/>
                          </p:val>
                        </p:tav>
                        <p:tav tm="100000">
                          <p:val>
                            <p:strVal val="#ppt_x"/>
                          </p:val>
                        </p:tav>
                      </p:tavLst>
                    </p:anim>
                    <p:anim calcmode="lin" valueType="num">
                      <p:cBhvr>
                        <p:cTn dur="1000" fill="hold"/>
                        <p:tgtEl>
                          <p:spTgt spid="22"/>
                        </p:tgtEl>
                        <p:attrNameLst>
                          <p:attrName>ppt_y</p:attrName>
                        </p:attrNameLst>
                      </p:cBhvr>
                      <p:tavLst>
                        <p:tav tm="0">
                          <p:val>
                            <p:strVal val="#ppt_y+.1"/>
                          </p:val>
                        </p:tav>
                        <p:tav tm="100000">
                          <p:val>
                            <p:strVal val="#ppt_y"/>
                          </p:val>
                        </p:tav>
                      </p:tavLst>
                    </p:anim>
                  </p:childTnLst>
                </p:cTn>
              </p:par>
            </p:tnLst>
          </p:tmpl>
        </p:tmplLst>
      </p:bldP>
      <p:bldP spid="23" grpId="0" build="p">
        <p:tmplLst>
          <p:tmpl lvl="1">
            <p:tnLst>
              <p:par>
                <p:cTn presetID="42" presetClass="entr" presetSubtype="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anim calcmode="lin" valueType="num">
                      <p:cBhvr>
                        <p:cTn dur="1000" fill="hold"/>
                        <p:tgtEl>
                          <p:spTgt spid="23"/>
                        </p:tgtEl>
                        <p:attrNameLst>
                          <p:attrName>ppt_x</p:attrName>
                        </p:attrNameLst>
                      </p:cBhvr>
                      <p:tavLst>
                        <p:tav tm="0">
                          <p:val>
                            <p:strVal val="#ppt_x"/>
                          </p:val>
                        </p:tav>
                        <p:tav tm="100000">
                          <p:val>
                            <p:strVal val="#ppt_x"/>
                          </p:val>
                        </p:tav>
                      </p:tavLst>
                    </p:anim>
                    <p:anim calcmode="lin" valueType="num">
                      <p:cBhvr>
                        <p:cTn dur="1000" fill="hold"/>
                        <p:tgtEl>
                          <p:spTgt spid="23"/>
                        </p:tgtEl>
                        <p:attrNameLst>
                          <p:attrName>ppt_y</p:attrName>
                        </p:attrNameLst>
                      </p:cBhvr>
                      <p:tavLst>
                        <p:tav tm="0">
                          <p:val>
                            <p:strVal val="#ppt_y+.1"/>
                          </p:val>
                        </p:tav>
                        <p:tav tm="100000">
                          <p:val>
                            <p:strVal val="#ppt_y"/>
                          </p:val>
                        </p:tav>
                      </p:tavLst>
                    </p:anim>
                  </p:childTnLst>
                </p:cTn>
              </p:par>
            </p:tnLst>
          </p:tmpl>
        </p:tmplLst>
      </p:bldP>
      <p:bldP spid="24" grpId="0" build="p">
        <p:tmplLst>
          <p:tmpl lvl="1">
            <p:tnLst>
              <p:par>
                <p:cTn presetID="42"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1000"/>
                        <p:tgtEl>
                          <p:spTgt spid="24"/>
                        </p:tgtEl>
                      </p:cBhvr>
                    </p:animEffect>
                    <p:anim calcmode="lin" valueType="num">
                      <p:cBhvr>
                        <p:cTn dur="1000" fill="hold"/>
                        <p:tgtEl>
                          <p:spTgt spid="24"/>
                        </p:tgtEl>
                        <p:attrNameLst>
                          <p:attrName>ppt_x</p:attrName>
                        </p:attrNameLst>
                      </p:cBhvr>
                      <p:tavLst>
                        <p:tav tm="0">
                          <p:val>
                            <p:strVal val="#ppt_x"/>
                          </p:val>
                        </p:tav>
                        <p:tav tm="100000">
                          <p:val>
                            <p:strVal val="#ppt_x"/>
                          </p:val>
                        </p:tav>
                      </p:tavLst>
                    </p:anim>
                    <p:anim calcmode="lin" valueType="num">
                      <p:cBhvr>
                        <p:cTn dur="1000" fill="hold"/>
                        <p:tgtEl>
                          <p:spTgt spid="2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ycle Proc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15" name="Title 1"/>
          <p:cNvSpPr>
            <a:spLocks noGrp="1"/>
          </p:cNvSpPr>
          <p:nvPr>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dirty="0"/>
              <a:t>Cycle Process</a:t>
            </a:r>
          </a:p>
        </p:txBody>
      </p:sp>
      <p:sp>
        <p:nvSpPr>
          <p:cNvPr id="17"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240" name="Freeform 13"/>
          <p:cNvSpPr>
            <a:spLocks/>
          </p:cNvSpPr>
          <p:nvPr/>
        </p:nvSpPr>
        <p:spPr bwMode="auto">
          <a:xfrm>
            <a:off x="3706133" y="1658971"/>
            <a:ext cx="4748893" cy="4746360"/>
          </a:xfrm>
          <a:custGeom>
            <a:avLst/>
            <a:gdLst>
              <a:gd name="T0" fmla="*/ 4944 w 4952"/>
              <a:gd name="T1" fmla="*/ 2666 h 4950"/>
              <a:gd name="T2" fmla="*/ 4901 w 4952"/>
              <a:gd name="T3" fmla="*/ 2973 h 4950"/>
              <a:gd name="T4" fmla="*/ 4822 w 4952"/>
              <a:gd name="T5" fmla="*/ 3269 h 4950"/>
              <a:gd name="T6" fmla="*/ 4708 w 4952"/>
              <a:gd name="T7" fmla="*/ 3548 h 4950"/>
              <a:gd name="T8" fmla="*/ 4562 w 4952"/>
              <a:gd name="T9" fmla="*/ 3810 h 4950"/>
              <a:gd name="T10" fmla="*/ 4386 w 4952"/>
              <a:gd name="T11" fmla="*/ 4049 h 4950"/>
              <a:gd name="T12" fmla="*/ 4185 w 4952"/>
              <a:gd name="T13" fmla="*/ 4267 h 4950"/>
              <a:gd name="T14" fmla="*/ 3957 w 4952"/>
              <a:gd name="T15" fmla="*/ 4459 h 4950"/>
              <a:gd name="T16" fmla="*/ 3708 w 4952"/>
              <a:gd name="T17" fmla="*/ 4622 h 4950"/>
              <a:gd name="T18" fmla="*/ 3440 w 4952"/>
              <a:gd name="T19" fmla="*/ 4755 h 4950"/>
              <a:gd name="T20" fmla="*/ 3153 w 4952"/>
              <a:gd name="T21" fmla="*/ 4857 h 4950"/>
              <a:gd name="T22" fmla="*/ 2852 w 4952"/>
              <a:gd name="T23" fmla="*/ 4921 h 4950"/>
              <a:gd name="T24" fmla="*/ 2540 w 4952"/>
              <a:gd name="T25" fmla="*/ 4950 h 4950"/>
              <a:gd name="T26" fmla="*/ 2285 w 4952"/>
              <a:gd name="T27" fmla="*/ 4942 h 4950"/>
              <a:gd name="T28" fmla="*/ 1976 w 4952"/>
              <a:gd name="T29" fmla="*/ 4899 h 4950"/>
              <a:gd name="T30" fmla="*/ 1681 w 4952"/>
              <a:gd name="T31" fmla="*/ 4820 h 4950"/>
              <a:gd name="T32" fmla="*/ 1402 w 4952"/>
              <a:gd name="T33" fmla="*/ 4706 h 4950"/>
              <a:gd name="T34" fmla="*/ 1141 w 4952"/>
              <a:gd name="T35" fmla="*/ 4560 h 4950"/>
              <a:gd name="T36" fmla="*/ 900 w 4952"/>
              <a:gd name="T37" fmla="*/ 4385 h 4950"/>
              <a:gd name="T38" fmla="*/ 683 w 4952"/>
              <a:gd name="T39" fmla="*/ 4183 h 4950"/>
              <a:gd name="T40" fmla="*/ 491 w 4952"/>
              <a:gd name="T41" fmla="*/ 3955 h 4950"/>
              <a:gd name="T42" fmla="*/ 328 w 4952"/>
              <a:gd name="T43" fmla="*/ 3707 h 4950"/>
              <a:gd name="T44" fmla="*/ 195 w 4952"/>
              <a:gd name="T45" fmla="*/ 3439 h 4950"/>
              <a:gd name="T46" fmla="*/ 93 w 4952"/>
              <a:gd name="T47" fmla="*/ 3152 h 4950"/>
              <a:gd name="T48" fmla="*/ 29 w 4952"/>
              <a:gd name="T49" fmla="*/ 2851 h 4950"/>
              <a:gd name="T50" fmla="*/ 0 w 4952"/>
              <a:gd name="T51" fmla="*/ 2539 h 4950"/>
              <a:gd name="T52" fmla="*/ 6 w 4952"/>
              <a:gd name="T53" fmla="*/ 2284 h 4950"/>
              <a:gd name="T54" fmla="*/ 49 w 4952"/>
              <a:gd name="T55" fmla="*/ 1975 h 4950"/>
              <a:gd name="T56" fmla="*/ 130 w 4952"/>
              <a:gd name="T57" fmla="*/ 1681 h 4950"/>
              <a:gd name="T58" fmla="*/ 244 w 4952"/>
              <a:gd name="T59" fmla="*/ 1402 h 4950"/>
              <a:gd name="T60" fmla="*/ 390 w 4952"/>
              <a:gd name="T61" fmla="*/ 1140 h 4950"/>
              <a:gd name="T62" fmla="*/ 566 w 4952"/>
              <a:gd name="T63" fmla="*/ 900 h 4950"/>
              <a:gd name="T64" fmla="*/ 767 w 4952"/>
              <a:gd name="T65" fmla="*/ 683 h 4950"/>
              <a:gd name="T66" fmla="*/ 994 w 4952"/>
              <a:gd name="T67" fmla="*/ 491 h 4950"/>
              <a:gd name="T68" fmla="*/ 1244 w 4952"/>
              <a:gd name="T69" fmla="*/ 328 h 4950"/>
              <a:gd name="T70" fmla="*/ 1512 w 4952"/>
              <a:gd name="T71" fmla="*/ 195 h 4950"/>
              <a:gd name="T72" fmla="*/ 1799 w 4952"/>
              <a:gd name="T73" fmla="*/ 93 h 4950"/>
              <a:gd name="T74" fmla="*/ 2098 w 4952"/>
              <a:gd name="T75" fmla="*/ 29 h 4950"/>
              <a:gd name="T76" fmla="*/ 2412 w 4952"/>
              <a:gd name="T77" fmla="*/ 0 h 4950"/>
              <a:gd name="T78" fmla="*/ 2667 w 4952"/>
              <a:gd name="T79" fmla="*/ 6 h 4950"/>
              <a:gd name="T80" fmla="*/ 2974 w 4952"/>
              <a:gd name="T81" fmla="*/ 49 h 4950"/>
              <a:gd name="T82" fmla="*/ 3271 w 4952"/>
              <a:gd name="T83" fmla="*/ 130 h 4950"/>
              <a:gd name="T84" fmla="*/ 3550 w 4952"/>
              <a:gd name="T85" fmla="*/ 244 h 4950"/>
              <a:gd name="T86" fmla="*/ 3811 w 4952"/>
              <a:gd name="T87" fmla="*/ 390 h 4950"/>
              <a:gd name="T88" fmla="*/ 4050 w 4952"/>
              <a:gd name="T89" fmla="*/ 565 h 4950"/>
              <a:gd name="T90" fmla="*/ 4269 w 4952"/>
              <a:gd name="T91" fmla="*/ 767 h 4950"/>
              <a:gd name="T92" fmla="*/ 4461 w 4952"/>
              <a:gd name="T93" fmla="*/ 993 h 4950"/>
              <a:gd name="T94" fmla="*/ 4624 w 4952"/>
              <a:gd name="T95" fmla="*/ 1243 h 4950"/>
              <a:gd name="T96" fmla="*/ 4757 w 4952"/>
              <a:gd name="T97" fmla="*/ 1511 h 4950"/>
              <a:gd name="T98" fmla="*/ 4859 w 4952"/>
              <a:gd name="T99" fmla="*/ 1798 h 4950"/>
              <a:gd name="T100" fmla="*/ 4923 w 4952"/>
              <a:gd name="T101" fmla="*/ 2097 h 4950"/>
              <a:gd name="T102" fmla="*/ 4952 w 4952"/>
              <a:gd name="T103" fmla="*/ 2411 h 4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2" h="4950">
                <a:moveTo>
                  <a:pt x="4952" y="2474"/>
                </a:moveTo>
                <a:lnTo>
                  <a:pt x="4952" y="2474"/>
                </a:lnTo>
                <a:lnTo>
                  <a:pt x="4952" y="2539"/>
                </a:lnTo>
                <a:lnTo>
                  <a:pt x="4949" y="2603"/>
                </a:lnTo>
                <a:lnTo>
                  <a:pt x="4944" y="2666"/>
                </a:lnTo>
                <a:lnTo>
                  <a:pt x="4939" y="2728"/>
                </a:lnTo>
                <a:lnTo>
                  <a:pt x="4931" y="2789"/>
                </a:lnTo>
                <a:lnTo>
                  <a:pt x="4923" y="2851"/>
                </a:lnTo>
                <a:lnTo>
                  <a:pt x="4914" y="2913"/>
                </a:lnTo>
                <a:lnTo>
                  <a:pt x="4901" y="2973"/>
                </a:lnTo>
                <a:lnTo>
                  <a:pt x="4889" y="3033"/>
                </a:lnTo>
                <a:lnTo>
                  <a:pt x="4874" y="3094"/>
                </a:lnTo>
                <a:lnTo>
                  <a:pt x="4859" y="3152"/>
                </a:lnTo>
                <a:lnTo>
                  <a:pt x="4841" y="3211"/>
                </a:lnTo>
                <a:lnTo>
                  <a:pt x="4822" y="3269"/>
                </a:lnTo>
                <a:lnTo>
                  <a:pt x="4801" y="3326"/>
                </a:lnTo>
                <a:lnTo>
                  <a:pt x="4781" y="3382"/>
                </a:lnTo>
                <a:lnTo>
                  <a:pt x="4757" y="3439"/>
                </a:lnTo>
                <a:lnTo>
                  <a:pt x="4733" y="3493"/>
                </a:lnTo>
                <a:lnTo>
                  <a:pt x="4708" y="3548"/>
                </a:lnTo>
                <a:lnTo>
                  <a:pt x="4681" y="3602"/>
                </a:lnTo>
                <a:lnTo>
                  <a:pt x="4653" y="3654"/>
                </a:lnTo>
                <a:lnTo>
                  <a:pt x="4624" y="3707"/>
                </a:lnTo>
                <a:lnTo>
                  <a:pt x="4594" y="3759"/>
                </a:lnTo>
                <a:lnTo>
                  <a:pt x="4562" y="3810"/>
                </a:lnTo>
                <a:lnTo>
                  <a:pt x="4529" y="3859"/>
                </a:lnTo>
                <a:lnTo>
                  <a:pt x="4496" y="3908"/>
                </a:lnTo>
                <a:lnTo>
                  <a:pt x="4461" y="3955"/>
                </a:lnTo>
                <a:lnTo>
                  <a:pt x="4424" y="4003"/>
                </a:lnTo>
                <a:lnTo>
                  <a:pt x="4386" y="4049"/>
                </a:lnTo>
                <a:lnTo>
                  <a:pt x="4348" y="4095"/>
                </a:lnTo>
                <a:lnTo>
                  <a:pt x="4309" y="4139"/>
                </a:lnTo>
                <a:lnTo>
                  <a:pt x="4269" y="4183"/>
                </a:lnTo>
                <a:lnTo>
                  <a:pt x="4226" y="4225"/>
                </a:lnTo>
                <a:lnTo>
                  <a:pt x="4185" y="4267"/>
                </a:lnTo>
                <a:lnTo>
                  <a:pt x="4141" y="4307"/>
                </a:lnTo>
                <a:lnTo>
                  <a:pt x="4096" y="4346"/>
                </a:lnTo>
                <a:lnTo>
                  <a:pt x="4050" y="4385"/>
                </a:lnTo>
                <a:lnTo>
                  <a:pt x="4004" y="4423"/>
                </a:lnTo>
                <a:lnTo>
                  <a:pt x="3957" y="4459"/>
                </a:lnTo>
                <a:lnTo>
                  <a:pt x="3909" y="4494"/>
                </a:lnTo>
                <a:lnTo>
                  <a:pt x="3860" y="4527"/>
                </a:lnTo>
                <a:lnTo>
                  <a:pt x="3811" y="4560"/>
                </a:lnTo>
                <a:lnTo>
                  <a:pt x="3760" y="4592"/>
                </a:lnTo>
                <a:lnTo>
                  <a:pt x="3708" y="4622"/>
                </a:lnTo>
                <a:lnTo>
                  <a:pt x="3656" y="4651"/>
                </a:lnTo>
                <a:lnTo>
                  <a:pt x="3603" y="4679"/>
                </a:lnTo>
                <a:lnTo>
                  <a:pt x="3550" y="4706"/>
                </a:lnTo>
                <a:lnTo>
                  <a:pt x="3494" y="4731"/>
                </a:lnTo>
                <a:lnTo>
                  <a:pt x="3440" y="4755"/>
                </a:lnTo>
                <a:lnTo>
                  <a:pt x="3383" y="4779"/>
                </a:lnTo>
                <a:lnTo>
                  <a:pt x="3328" y="4800"/>
                </a:lnTo>
                <a:lnTo>
                  <a:pt x="3271" y="4820"/>
                </a:lnTo>
                <a:lnTo>
                  <a:pt x="3212" y="4839"/>
                </a:lnTo>
                <a:lnTo>
                  <a:pt x="3153" y="4857"/>
                </a:lnTo>
                <a:lnTo>
                  <a:pt x="3095" y="4872"/>
                </a:lnTo>
                <a:lnTo>
                  <a:pt x="3035" y="4887"/>
                </a:lnTo>
                <a:lnTo>
                  <a:pt x="2974" y="4899"/>
                </a:lnTo>
                <a:lnTo>
                  <a:pt x="2914" y="4912"/>
                </a:lnTo>
                <a:lnTo>
                  <a:pt x="2852" y="4921"/>
                </a:lnTo>
                <a:lnTo>
                  <a:pt x="2791" y="4929"/>
                </a:lnTo>
                <a:lnTo>
                  <a:pt x="2729" y="4937"/>
                </a:lnTo>
                <a:lnTo>
                  <a:pt x="2667" y="4942"/>
                </a:lnTo>
                <a:lnTo>
                  <a:pt x="2604" y="4947"/>
                </a:lnTo>
                <a:lnTo>
                  <a:pt x="2540" y="4950"/>
                </a:lnTo>
                <a:lnTo>
                  <a:pt x="2475" y="4950"/>
                </a:lnTo>
                <a:lnTo>
                  <a:pt x="2475" y="4950"/>
                </a:lnTo>
                <a:lnTo>
                  <a:pt x="2412" y="4950"/>
                </a:lnTo>
                <a:lnTo>
                  <a:pt x="2348" y="4947"/>
                </a:lnTo>
                <a:lnTo>
                  <a:pt x="2285" y="4942"/>
                </a:lnTo>
                <a:lnTo>
                  <a:pt x="2223" y="4937"/>
                </a:lnTo>
                <a:lnTo>
                  <a:pt x="2160" y="4929"/>
                </a:lnTo>
                <a:lnTo>
                  <a:pt x="2098" y="4921"/>
                </a:lnTo>
                <a:lnTo>
                  <a:pt x="2038" y="4912"/>
                </a:lnTo>
                <a:lnTo>
                  <a:pt x="1976" y="4899"/>
                </a:lnTo>
                <a:lnTo>
                  <a:pt x="1916" y="4887"/>
                </a:lnTo>
                <a:lnTo>
                  <a:pt x="1857" y="4872"/>
                </a:lnTo>
                <a:lnTo>
                  <a:pt x="1799" y="4857"/>
                </a:lnTo>
                <a:lnTo>
                  <a:pt x="1740" y="4839"/>
                </a:lnTo>
                <a:lnTo>
                  <a:pt x="1681" y="4820"/>
                </a:lnTo>
                <a:lnTo>
                  <a:pt x="1624" y="4800"/>
                </a:lnTo>
                <a:lnTo>
                  <a:pt x="1567" y="4779"/>
                </a:lnTo>
                <a:lnTo>
                  <a:pt x="1512" y="4755"/>
                </a:lnTo>
                <a:lnTo>
                  <a:pt x="1456" y="4731"/>
                </a:lnTo>
                <a:lnTo>
                  <a:pt x="1402" y="4706"/>
                </a:lnTo>
                <a:lnTo>
                  <a:pt x="1349" y="4679"/>
                </a:lnTo>
                <a:lnTo>
                  <a:pt x="1296" y="4651"/>
                </a:lnTo>
                <a:lnTo>
                  <a:pt x="1244" y="4622"/>
                </a:lnTo>
                <a:lnTo>
                  <a:pt x="1192" y="4592"/>
                </a:lnTo>
                <a:lnTo>
                  <a:pt x="1141" y="4560"/>
                </a:lnTo>
                <a:lnTo>
                  <a:pt x="1092" y="4527"/>
                </a:lnTo>
                <a:lnTo>
                  <a:pt x="1043" y="4494"/>
                </a:lnTo>
                <a:lnTo>
                  <a:pt x="994" y="4459"/>
                </a:lnTo>
                <a:lnTo>
                  <a:pt x="948" y="4423"/>
                </a:lnTo>
                <a:lnTo>
                  <a:pt x="900" y="4385"/>
                </a:lnTo>
                <a:lnTo>
                  <a:pt x="856" y="4346"/>
                </a:lnTo>
                <a:lnTo>
                  <a:pt x="811" y="4307"/>
                </a:lnTo>
                <a:lnTo>
                  <a:pt x="767" y="4267"/>
                </a:lnTo>
                <a:lnTo>
                  <a:pt x="724" y="4225"/>
                </a:lnTo>
                <a:lnTo>
                  <a:pt x="683" y="4183"/>
                </a:lnTo>
                <a:lnTo>
                  <a:pt x="643" y="4139"/>
                </a:lnTo>
                <a:lnTo>
                  <a:pt x="604" y="4095"/>
                </a:lnTo>
                <a:lnTo>
                  <a:pt x="566" y="4049"/>
                </a:lnTo>
                <a:lnTo>
                  <a:pt x="528" y="4003"/>
                </a:lnTo>
                <a:lnTo>
                  <a:pt x="491" y="3955"/>
                </a:lnTo>
                <a:lnTo>
                  <a:pt x="456" y="3908"/>
                </a:lnTo>
                <a:lnTo>
                  <a:pt x="423" y="3859"/>
                </a:lnTo>
                <a:lnTo>
                  <a:pt x="390" y="3810"/>
                </a:lnTo>
                <a:lnTo>
                  <a:pt x="358" y="3759"/>
                </a:lnTo>
                <a:lnTo>
                  <a:pt x="328" y="3707"/>
                </a:lnTo>
                <a:lnTo>
                  <a:pt x="298" y="3654"/>
                </a:lnTo>
                <a:lnTo>
                  <a:pt x="271" y="3602"/>
                </a:lnTo>
                <a:lnTo>
                  <a:pt x="244" y="3548"/>
                </a:lnTo>
                <a:lnTo>
                  <a:pt x="219" y="3493"/>
                </a:lnTo>
                <a:lnTo>
                  <a:pt x="195" y="3439"/>
                </a:lnTo>
                <a:lnTo>
                  <a:pt x="171" y="3382"/>
                </a:lnTo>
                <a:lnTo>
                  <a:pt x="151" y="3326"/>
                </a:lnTo>
                <a:lnTo>
                  <a:pt x="130" y="3269"/>
                </a:lnTo>
                <a:lnTo>
                  <a:pt x="111" y="3211"/>
                </a:lnTo>
                <a:lnTo>
                  <a:pt x="93" y="3152"/>
                </a:lnTo>
                <a:lnTo>
                  <a:pt x="78" y="3094"/>
                </a:lnTo>
                <a:lnTo>
                  <a:pt x="63" y="3033"/>
                </a:lnTo>
                <a:lnTo>
                  <a:pt x="49" y="2973"/>
                </a:lnTo>
                <a:lnTo>
                  <a:pt x="38" y="2913"/>
                </a:lnTo>
                <a:lnTo>
                  <a:pt x="29" y="2851"/>
                </a:lnTo>
                <a:lnTo>
                  <a:pt x="19" y="2789"/>
                </a:lnTo>
                <a:lnTo>
                  <a:pt x="13" y="2728"/>
                </a:lnTo>
                <a:lnTo>
                  <a:pt x="6" y="2666"/>
                </a:lnTo>
                <a:lnTo>
                  <a:pt x="3" y="2603"/>
                </a:lnTo>
                <a:lnTo>
                  <a:pt x="0" y="2539"/>
                </a:lnTo>
                <a:lnTo>
                  <a:pt x="0" y="2474"/>
                </a:lnTo>
                <a:lnTo>
                  <a:pt x="0" y="2474"/>
                </a:lnTo>
                <a:lnTo>
                  <a:pt x="0" y="2411"/>
                </a:lnTo>
                <a:lnTo>
                  <a:pt x="3" y="2347"/>
                </a:lnTo>
                <a:lnTo>
                  <a:pt x="6" y="2284"/>
                </a:lnTo>
                <a:lnTo>
                  <a:pt x="13" y="2222"/>
                </a:lnTo>
                <a:lnTo>
                  <a:pt x="19" y="2159"/>
                </a:lnTo>
                <a:lnTo>
                  <a:pt x="29" y="2097"/>
                </a:lnTo>
                <a:lnTo>
                  <a:pt x="38" y="2037"/>
                </a:lnTo>
                <a:lnTo>
                  <a:pt x="49" y="1975"/>
                </a:lnTo>
                <a:lnTo>
                  <a:pt x="63" y="1915"/>
                </a:lnTo>
                <a:lnTo>
                  <a:pt x="78" y="1856"/>
                </a:lnTo>
                <a:lnTo>
                  <a:pt x="93" y="1798"/>
                </a:lnTo>
                <a:lnTo>
                  <a:pt x="111" y="1739"/>
                </a:lnTo>
                <a:lnTo>
                  <a:pt x="130" y="1681"/>
                </a:lnTo>
                <a:lnTo>
                  <a:pt x="151" y="1624"/>
                </a:lnTo>
                <a:lnTo>
                  <a:pt x="171" y="1567"/>
                </a:lnTo>
                <a:lnTo>
                  <a:pt x="195" y="1511"/>
                </a:lnTo>
                <a:lnTo>
                  <a:pt x="219" y="1456"/>
                </a:lnTo>
                <a:lnTo>
                  <a:pt x="244" y="1402"/>
                </a:lnTo>
                <a:lnTo>
                  <a:pt x="271" y="1348"/>
                </a:lnTo>
                <a:lnTo>
                  <a:pt x="298" y="1296"/>
                </a:lnTo>
                <a:lnTo>
                  <a:pt x="328" y="1243"/>
                </a:lnTo>
                <a:lnTo>
                  <a:pt x="358" y="1191"/>
                </a:lnTo>
                <a:lnTo>
                  <a:pt x="390" y="1140"/>
                </a:lnTo>
                <a:lnTo>
                  <a:pt x="423" y="1091"/>
                </a:lnTo>
                <a:lnTo>
                  <a:pt x="456" y="1042"/>
                </a:lnTo>
                <a:lnTo>
                  <a:pt x="491" y="993"/>
                </a:lnTo>
                <a:lnTo>
                  <a:pt x="528" y="947"/>
                </a:lnTo>
                <a:lnTo>
                  <a:pt x="566" y="900"/>
                </a:lnTo>
                <a:lnTo>
                  <a:pt x="604" y="855"/>
                </a:lnTo>
                <a:lnTo>
                  <a:pt x="643" y="811"/>
                </a:lnTo>
                <a:lnTo>
                  <a:pt x="683" y="767"/>
                </a:lnTo>
                <a:lnTo>
                  <a:pt x="724" y="724"/>
                </a:lnTo>
                <a:lnTo>
                  <a:pt x="767" y="683"/>
                </a:lnTo>
                <a:lnTo>
                  <a:pt x="811" y="643"/>
                </a:lnTo>
                <a:lnTo>
                  <a:pt x="856" y="604"/>
                </a:lnTo>
                <a:lnTo>
                  <a:pt x="900" y="565"/>
                </a:lnTo>
                <a:lnTo>
                  <a:pt x="948" y="527"/>
                </a:lnTo>
                <a:lnTo>
                  <a:pt x="994" y="491"/>
                </a:lnTo>
                <a:lnTo>
                  <a:pt x="1043" y="456"/>
                </a:lnTo>
                <a:lnTo>
                  <a:pt x="1092" y="423"/>
                </a:lnTo>
                <a:lnTo>
                  <a:pt x="1141" y="390"/>
                </a:lnTo>
                <a:lnTo>
                  <a:pt x="1192" y="358"/>
                </a:lnTo>
                <a:lnTo>
                  <a:pt x="1244" y="328"/>
                </a:lnTo>
                <a:lnTo>
                  <a:pt x="1296" y="298"/>
                </a:lnTo>
                <a:lnTo>
                  <a:pt x="1349" y="271"/>
                </a:lnTo>
                <a:lnTo>
                  <a:pt x="1402" y="244"/>
                </a:lnTo>
                <a:lnTo>
                  <a:pt x="1456" y="219"/>
                </a:lnTo>
                <a:lnTo>
                  <a:pt x="1512" y="195"/>
                </a:lnTo>
                <a:lnTo>
                  <a:pt x="1567" y="171"/>
                </a:lnTo>
                <a:lnTo>
                  <a:pt x="1624" y="150"/>
                </a:lnTo>
                <a:lnTo>
                  <a:pt x="1681" y="130"/>
                </a:lnTo>
                <a:lnTo>
                  <a:pt x="1740" y="111"/>
                </a:lnTo>
                <a:lnTo>
                  <a:pt x="1799" y="93"/>
                </a:lnTo>
                <a:lnTo>
                  <a:pt x="1857" y="78"/>
                </a:lnTo>
                <a:lnTo>
                  <a:pt x="1916" y="63"/>
                </a:lnTo>
                <a:lnTo>
                  <a:pt x="1976" y="49"/>
                </a:lnTo>
                <a:lnTo>
                  <a:pt x="2038" y="38"/>
                </a:lnTo>
                <a:lnTo>
                  <a:pt x="2098" y="29"/>
                </a:lnTo>
                <a:lnTo>
                  <a:pt x="2160" y="19"/>
                </a:lnTo>
                <a:lnTo>
                  <a:pt x="2223" y="13"/>
                </a:lnTo>
                <a:lnTo>
                  <a:pt x="2285" y="6"/>
                </a:lnTo>
                <a:lnTo>
                  <a:pt x="2348" y="3"/>
                </a:lnTo>
                <a:lnTo>
                  <a:pt x="2412" y="0"/>
                </a:lnTo>
                <a:lnTo>
                  <a:pt x="2475" y="0"/>
                </a:lnTo>
                <a:lnTo>
                  <a:pt x="2475" y="0"/>
                </a:lnTo>
                <a:lnTo>
                  <a:pt x="2540" y="0"/>
                </a:lnTo>
                <a:lnTo>
                  <a:pt x="2604" y="3"/>
                </a:lnTo>
                <a:lnTo>
                  <a:pt x="2667" y="6"/>
                </a:lnTo>
                <a:lnTo>
                  <a:pt x="2729" y="13"/>
                </a:lnTo>
                <a:lnTo>
                  <a:pt x="2791" y="19"/>
                </a:lnTo>
                <a:lnTo>
                  <a:pt x="2852" y="29"/>
                </a:lnTo>
                <a:lnTo>
                  <a:pt x="2914" y="38"/>
                </a:lnTo>
                <a:lnTo>
                  <a:pt x="2974" y="49"/>
                </a:lnTo>
                <a:lnTo>
                  <a:pt x="3035" y="63"/>
                </a:lnTo>
                <a:lnTo>
                  <a:pt x="3095" y="78"/>
                </a:lnTo>
                <a:lnTo>
                  <a:pt x="3153" y="93"/>
                </a:lnTo>
                <a:lnTo>
                  <a:pt x="3212" y="111"/>
                </a:lnTo>
                <a:lnTo>
                  <a:pt x="3271" y="130"/>
                </a:lnTo>
                <a:lnTo>
                  <a:pt x="3328" y="150"/>
                </a:lnTo>
                <a:lnTo>
                  <a:pt x="3383" y="171"/>
                </a:lnTo>
                <a:lnTo>
                  <a:pt x="3440" y="195"/>
                </a:lnTo>
                <a:lnTo>
                  <a:pt x="3494" y="219"/>
                </a:lnTo>
                <a:lnTo>
                  <a:pt x="3550" y="244"/>
                </a:lnTo>
                <a:lnTo>
                  <a:pt x="3603" y="271"/>
                </a:lnTo>
                <a:lnTo>
                  <a:pt x="3656" y="298"/>
                </a:lnTo>
                <a:lnTo>
                  <a:pt x="3708" y="328"/>
                </a:lnTo>
                <a:lnTo>
                  <a:pt x="3760" y="358"/>
                </a:lnTo>
                <a:lnTo>
                  <a:pt x="3811" y="390"/>
                </a:lnTo>
                <a:lnTo>
                  <a:pt x="3860" y="423"/>
                </a:lnTo>
                <a:lnTo>
                  <a:pt x="3909" y="456"/>
                </a:lnTo>
                <a:lnTo>
                  <a:pt x="3957" y="491"/>
                </a:lnTo>
                <a:lnTo>
                  <a:pt x="4004" y="527"/>
                </a:lnTo>
                <a:lnTo>
                  <a:pt x="4050" y="565"/>
                </a:lnTo>
                <a:lnTo>
                  <a:pt x="4096" y="604"/>
                </a:lnTo>
                <a:lnTo>
                  <a:pt x="4141" y="643"/>
                </a:lnTo>
                <a:lnTo>
                  <a:pt x="4185" y="683"/>
                </a:lnTo>
                <a:lnTo>
                  <a:pt x="4226" y="724"/>
                </a:lnTo>
                <a:lnTo>
                  <a:pt x="4269" y="767"/>
                </a:lnTo>
                <a:lnTo>
                  <a:pt x="4309" y="811"/>
                </a:lnTo>
                <a:lnTo>
                  <a:pt x="4348" y="855"/>
                </a:lnTo>
                <a:lnTo>
                  <a:pt x="4386" y="900"/>
                </a:lnTo>
                <a:lnTo>
                  <a:pt x="4424" y="947"/>
                </a:lnTo>
                <a:lnTo>
                  <a:pt x="4461" y="993"/>
                </a:lnTo>
                <a:lnTo>
                  <a:pt x="4496" y="1042"/>
                </a:lnTo>
                <a:lnTo>
                  <a:pt x="4529" y="1091"/>
                </a:lnTo>
                <a:lnTo>
                  <a:pt x="4562" y="1140"/>
                </a:lnTo>
                <a:lnTo>
                  <a:pt x="4594" y="1191"/>
                </a:lnTo>
                <a:lnTo>
                  <a:pt x="4624" y="1243"/>
                </a:lnTo>
                <a:lnTo>
                  <a:pt x="4653" y="1296"/>
                </a:lnTo>
                <a:lnTo>
                  <a:pt x="4681" y="1348"/>
                </a:lnTo>
                <a:lnTo>
                  <a:pt x="4708" y="1402"/>
                </a:lnTo>
                <a:lnTo>
                  <a:pt x="4733" y="1456"/>
                </a:lnTo>
                <a:lnTo>
                  <a:pt x="4757" y="1511"/>
                </a:lnTo>
                <a:lnTo>
                  <a:pt x="4781" y="1567"/>
                </a:lnTo>
                <a:lnTo>
                  <a:pt x="4801" y="1624"/>
                </a:lnTo>
                <a:lnTo>
                  <a:pt x="4822" y="1681"/>
                </a:lnTo>
                <a:lnTo>
                  <a:pt x="4841" y="1739"/>
                </a:lnTo>
                <a:lnTo>
                  <a:pt x="4859" y="1798"/>
                </a:lnTo>
                <a:lnTo>
                  <a:pt x="4874" y="1856"/>
                </a:lnTo>
                <a:lnTo>
                  <a:pt x="4889" y="1915"/>
                </a:lnTo>
                <a:lnTo>
                  <a:pt x="4901" y="1975"/>
                </a:lnTo>
                <a:lnTo>
                  <a:pt x="4914" y="2037"/>
                </a:lnTo>
                <a:lnTo>
                  <a:pt x="4923" y="2097"/>
                </a:lnTo>
                <a:lnTo>
                  <a:pt x="4931" y="2159"/>
                </a:lnTo>
                <a:lnTo>
                  <a:pt x="4939" y="2222"/>
                </a:lnTo>
                <a:lnTo>
                  <a:pt x="4944" y="2284"/>
                </a:lnTo>
                <a:lnTo>
                  <a:pt x="4949" y="2347"/>
                </a:lnTo>
                <a:lnTo>
                  <a:pt x="4952" y="2411"/>
                </a:lnTo>
                <a:lnTo>
                  <a:pt x="4952" y="2474"/>
                </a:lnTo>
                <a:lnTo>
                  <a:pt x="4952" y="24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a:endParaRPr lang="en-US" sz="3200" dirty="0"/>
          </a:p>
        </p:txBody>
      </p:sp>
      <p:sp>
        <p:nvSpPr>
          <p:cNvPr id="246" name="Text Placeholder 42"/>
          <p:cNvSpPr>
            <a:spLocks noGrp="1"/>
          </p:cNvSpPr>
          <p:nvPr>
            <p:ph type="body" sz="quarter" idx="17" hasCustomPrompt="1"/>
          </p:nvPr>
        </p:nvSpPr>
        <p:spPr>
          <a:xfrm>
            <a:off x="815520" y="2647261"/>
            <a:ext cx="2976718" cy="1021120"/>
          </a:xfrm>
        </p:spPr>
        <p:txBody>
          <a:bodyPr>
            <a:normAutofit/>
          </a:bodyPr>
          <a:lstStyle>
            <a:lvl1pPr marL="0" indent="0" algn="r">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247" name="Text Placeholder 42"/>
          <p:cNvSpPr>
            <a:spLocks noGrp="1"/>
          </p:cNvSpPr>
          <p:nvPr>
            <p:ph type="body" sz="quarter" idx="18" hasCustomPrompt="1"/>
          </p:nvPr>
        </p:nvSpPr>
        <p:spPr>
          <a:xfrm>
            <a:off x="815520" y="2143861"/>
            <a:ext cx="2976718" cy="494356"/>
          </a:xfrm>
        </p:spPr>
        <p:txBody>
          <a:bodyPr>
            <a:noAutofit/>
          </a:bodyPr>
          <a:lstStyle>
            <a:lvl1pPr marL="0" indent="0" algn="r">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248" name="Text Placeholder 42"/>
          <p:cNvSpPr>
            <a:spLocks noGrp="1"/>
          </p:cNvSpPr>
          <p:nvPr>
            <p:ph type="body" sz="quarter" idx="19" hasCustomPrompt="1"/>
          </p:nvPr>
        </p:nvSpPr>
        <p:spPr>
          <a:xfrm>
            <a:off x="815520" y="4965171"/>
            <a:ext cx="2976718" cy="1021120"/>
          </a:xfrm>
        </p:spPr>
        <p:txBody>
          <a:bodyPr>
            <a:normAutofit/>
          </a:bodyPr>
          <a:lstStyle>
            <a:lvl1pPr marL="0" indent="0" algn="r">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249" name="Text Placeholder 42"/>
          <p:cNvSpPr>
            <a:spLocks noGrp="1"/>
          </p:cNvSpPr>
          <p:nvPr>
            <p:ph type="body" sz="quarter" idx="20" hasCustomPrompt="1"/>
          </p:nvPr>
        </p:nvSpPr>
        <p:spPr>
          <a:xfrm>
            <a:off x="815520" y="4461770"/>
            <a:ext cx="2976718" cy="494356"/>
          </a:xfrm>
        </p:spPr>
        <p:txBody>
          <a:bodyPr>
            <a:noAutofit/>
          </a:bodyPr>
          <a:lstStyle>
            <a:lvl1pPr marL="0" indent="0" algn="r">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250" name="Text Placeholder 42"/>
          <p:cNvSpPr>
            <a:spLocks noGrp="1"/>
          </p:cNvSpPr>
          <p:nvPr>
            <p:ph type="body" sz="quarter" idx="21" hasCustomPrompt="1"/>
          </p:nvPr>
        </p:nvSpPr>
        <p:spPr>
          <a:xfrm>
            <a:off x="8401350" y="2647261"/>
            <a:ext cx="2976718" cy="1021120"/>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251" name="Text Placeholder 42"/>
          <p:cNvSpPr>
            <a:spLocks noGrp="1"/>
          </p:cNvSpPr>
          <p:nvPr>
            <p:ph type="body" sz="quarter" idx="22" hasCustomPrompt="1"/>
          </p:nvPr>
        </p:nvSpPr>
        <p:spPr>
          <a:xfrm>
            <a:off x="8401350" y="2143861"/>
            <a:ext cx="2976718" cy="494356"/>
          </a:xfrm>
        </p:spPr>
        <p:txBody>
          <a:bodyPr>
            <a:noAutofit/>
          </a:bodyPr>
          <a:lstStyle>
            <a:lvl1pPr marL="0" indent="0" algn="l">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252" name="Text Placeholder 42"/>
          <p:cNvSpPr>
            <a:spLocks noGrp="1"/>
          </p:cNvSpPr>
          <p:nvPr>
            <p:ph type="body" sz="quarter" idx="23" hasCustomPrompt="1"/>
          </p:nvPr>
        </p:nvSpPr>
        <p:spPr>
          <a:xfrm>
            <a:off x="8401350" y="4965171"/>
            <a:ext cx="2976718" cy="1021120"/>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253" name="Text Placeholder 42"/>
          <p:cNvSpPr>
            <a:spLocks noGrp="1"/>
          </p:cNvSpPr>
          <p:nvPr>
            <p:ph type="body" sz="quarter" idx="24" hasCustomPrompt="1"/>
          </p:nvPr>
        </p:nvSpPr>
        <p:spPr>
          <a:xfrm>
            <a:off x="8401350" y="4461770"/>
            <a:ext cx="2976718" cy="494356"/>
          </a:xfrm>
        </p:spPr>
        <p:txBody>
          <a:bodyPr>
            <a:noAutofit/>
          </a:bodyPr>
          <a:lstStyle>
            <a:lvl1pPr marL="0" indent="0" algn="l">
              <a:buNone/>
              <a:defRPr sz="2667" baseline="0">
                <a:solidFill>
                  <a:schemeClr val="accent6"/>
                </a:solidFill>
                <a:latin typeface="Calibri Light" panose="020F0302020204030204" pitchFamily="34" charset="0"/>
              </a:defRPr>
            </a:lvl1pPr>
          </a:lstStyle>
          <a:p>
            <a:pPr lvl="0"/>
            <a:r>
              <a:rPr lang="en-US" noProof="0" dirty="0"/>
              <a:t>Your text here</a:t>
            </a:r>
          </a:p>
        </p:txBody>
      </p:sp>
      <p:grpSp>
        <p:nvGrpSpPr>
          <p:cNvPr id="21" name="Group 13"/>
          <p:cNvGrpSpPr>
            <a:grpSpLocks noChangeAspect="1"/>
          </p:cNvGrpSpPr>
          <p:nvPr userDrawn="1"/>
        </p:nvGrpSpPr>
        <p:grpSpPr bwMode="auto">
          <a:xfrm>
            <a:off x="4153410" y="1842796"/>
            <a:ext cx="4343963" cy="4378709"/>
            <a:chOff x="1219" y="-53"/>
            <a:chExt cx="3321" cy="3348"/>
          </a:xfrm>
        </p:grpSpPr>
        <p:sp>
          <p:nvSpPr>
            <p:cNvPr id="22" name="Freeform 14"/>
            <p:cNvSpPr>
              <a:spLocks/>
            </p:cNvSpPr>
            <p:nvPr userDrawn="1"/>
          </p:nvSpPr>
          <p:spPr bwMode="auto">
            <a:xfrm>
              <a:off x="1219" y="265"/>
              <a:ext cx="1681" cy="1899"/>
            </a:xfrm>
            <a:custGeom>
              <a:avLst/>
              <a:gdLst>
                <a:gd name="T0" fmla="*/ 2311 w 2311"/>
                <a:gd name="T1" fmla="*/ 440 h 2611"/>
                <a:gd name="T2" fmla="*/ 1335 w 2311"/>
                <a:gd name="T3" fmla="*/ 1278 h 2611"/>
                <a:gd name="T4" fmla="*/ 865 w 2311"/>
                <a:gd name="T5" fmla="*/ 1829 h 2611"/>
                <a:gd name="T6" fmla="*/ 488 w 2311"/>
                <a:gd name="T7" fmla="*/ 2599 h 2611"/>
                <a:gd name="T8" fmla="*/ 470 w 2311"/>
                <a:gd name="T9" fmla="*/ 2611 h 2611"/>
                <a:gd name="T10" fmla="*/ 87 w 2311"/>
                <a:gd name="T11" fmla="*/ 1937 h 2611"/>
                <a:gd name="T12" fmla="*/ 933 w 2311"/>
                <a:gd name="T13" fmla="*/ 616 h 2611"/>
                <a:gd name="T14" fmla="*/ 1535 w 2311"/>
                <a:gd name="T15" fmla="*/ 47 h 2611"/>
                <a:gd name="T16" fmla="*/ 2311 w 2311"/>
                <a:gd name="T17" fmla="*/ 44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1" h="2611">
                  <a:moveTo>
                    <a:pt x="2311" y="440"/>
                  </a:moveTo>
                  <a:cubicBezTo>
                    <a:pt x="2062" y="586"/>
                    <a:pt x="1700" y="891"/>
                    <a:pt x="1335" y="1278"/>
                  </a:cubicBezTo>
                  <a:cubicBezTo>
                    <a:pt x="1156" y="1469"/>
                    <a:pt x="996" y="1657"/>
                    <a:pt x="865" y="1829"/>
                  </a:cubicBezTo>
                  <a:cubicBezTo>
                    <a:pt x="582" y="2201"/>
                    <a:pt x="429" y="2501"/>
                    <a:pt x="488" y="2599"/>
                  </a:cubicBezTo>
                  <a:cubicBezTo>
                    <a:pt x="470" y="2611"/>
                    <a:pt x="470" y="2611"/>
                    <a:pt x="470" y="2611"/>
                  </a:cubicBezTo>
                  <a:cubicBezTo>
                    <a:pt x="244" y="2334"/>
                    <a:pt x="87" y="1937"/>
                    <a:pt x="87" y="1937"/>
                  </a:cubicBezTo>
                  <a:cubicBezTo>
                    <a:pt x="0" y="1793"/>
                    <a:pt x="368" y="1216"/>
                    <a:pt x="933" y="616"/>
                  </a:cubicBezTo>
                  <a:cubicBezTo>
                    <a:pt x="1142" y="395"/>
                    <a:pt x="1349" y="201"/>
                    <a:pt x="1535" y="47"/>
                  </a:cubicBezTo>
                  <a:cubicBezTo>
                    <a:pt x="1642" y="0"/>
                    <a:pt x="1943" y="157"/>
                    <a:pt x="2311" y="440"/>
                  </a:cubicBezTo>
                  <a:close/>
                </a:path>
              </a:pathLst>
            </a:custGeom>
            <a:gradFill flip="none" rotWithShape="1">
              <a:gsLst>
                <a:gs pos="0">
                  <a:schemeClr val="accent1">
                    <a:lumMod val="75000"/>
                  </a:schemeClr>
                </a:gs>
                <a:gs pos="33000">
                  <a:schemeClr val="accent1"/>
                </a:gs>
              </a:gsLst>
              <a:path path="circle">
                <a:fillToRect l="100000" b="100000"/>
              </a:path>
              <a:tileRect t="-100000" r="-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23" name="Freeform 15"/>
            <p:cNvSpPr>
              <a:spLocks/>
            </p:cNvSpPr>
            <p:nvPr userDrawn="1"/>
          </p:nvSpPr>
          <p:spPr bwMode="auto">
            <a:xfrm>
              <a:off x="1518" y="1595"/>
              <a:ext cx="1905" cy="1700"/>
            </a:xfrm>
            <a:custGeom>
              <a:avLst/>
              <a:gdLst>
                <a:gd name="T0" fmla="*/ 2618 w 2618"/>
                <a:gd name="T1" fmla="*/ 1852 h 2337"/>
                <a:gd name="T2" fmla="*/ 2615 w 2618"/>
                <a:gd name="T3" fmla="*/ 1855 h 2337"/>
                <a:gd name="T4" fmla="*/ 1965 w 2618"/>
                <a:gd name="T5" fmla="*/ 2250 h 2337"/>
                <a:gd name="T6" fmla="*/ 644 w 2618"/>
                <a:gd name="T7" fmla="*/ 1403 h 2337"/>
                <a:gd name="T8" fmla="*/ 59 w 2618"/>
                <a:gd name="T9" fmla="*/ 782 h 2337"/>
                <a:gd name="T10" fmla="*/ 59 w 2618"/>
                <a:gd name="T11" fmla="*/ 782 h 2337"/>
                <a:gd name="T12" fmla="*/ 454 w 2618"/>
                <a:gd name="T13" fmla="*/ 0 h 2337"/>
                <a:gd name="T14" fmla="*/ 1306 w 2618"/>
                <a:gd name="T15" fmla="*/ 1001 h 2337"/>
                <a:gd name="T16" fmla="*/ 1842 w 2618"/>
                <a:gd name="T17" fmla="*/ 1460 h 2337"/>
                <a:gd name="T18" fmla="*/ 2618 w 2618"/>
                <a:gd name="T19" fmla="*/ 1852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7">
                  <a:moveTo>
                    <a:pt x="2618" y="1852"/>
                  </a:moveTo>
                  <a:cubicBezTo>
                    <a:pt x="2617" y="1853"/>
                    <a:pt x="2616" y="1854"/>
                    <a:pt x="2615" y="1855"/>
                  </a:cubicBezTo>
                  <a:cubicBezTo>
                    <a:pt x="2360" y="2065"/>
                    <a:pt x="1965" y="2250"/>
                    <a:pt x="1965" y="2250"/>
                  </a:cubicBezTo>
                  <a:cubicBezTo>
                    <a:pt x="1821" y="2337"/>
                    <a:pt x="1244" y="1968"/>
                    <a:pt x="644" y="1403"/>
                  </a:cubicBezTo>
                  <a:cubicBezTo>
                    <a:pt x="415" y="1187"/>
                    <a:pt x="215" y="973"/>
                    <a:pt x="59" y="782"/>
                  </a:cubicBezTo>
                  <a:cubicBezTo>
                    <a:pt x="59" y="782"/>
                    <a:pt x="59" y="782"/>
                    <a:pt x="59" y="782"/>
                  </a:cubicBezTo>
                  <a:cubicBezTo>
                    <a:pt x="0" y="684"/>
                    <a:pt x="171" y="372"/>
                    <a:pt x="454" y="0"/>
                  </a:cubicBezTo>
                  <a:cubicBezTo>
                    <a:pt x="593" y="251"/>
                    <a:pt x="906" y="624"/>
                    <a:pt x="1306" y="1001"/>
                  </a:cubicBezTo>
                  <a:cubicBezTo>
                    <a:pt x="1491" y="1176"/>
                    <a:pt x="1674" y="1331"/>
                    <a:pt x="1842" y="1460"/>
                  </a:cubicBezTo>
                  <a:cubicBezTo>
                    <a:pt x="2211" y="1743"/>
                    <a:pt x="2511" y="1900"/>
                    <a:pt x="2618" y="1852"/>
                  </a:cubicBezTo>
                  <a:close/>
                </a:path>
              </a:pathLst>
            </a:custGeom>
            <a:gradFill flip="none" rotWithShape="1">
              <a:gsLst>
                <a:gs pos="0">
                  <a:schemeClr val="accent5">
                    <a:lumMod val="75000"/>
                  </a:schemeClr>
                </a:gs>
                <a:gs pos="33000">
                  <a:schemeClr val="accent5"/>
                </a:gs>
              </a:gsLst>
              <a:path path="circle">
                <a:fillToRect r="100000" b="100000"/>
              </a:path>
              <a:tileRect l="-100000" t="-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24" name="Freeform 16"/>
            <p:cNvSpPr>
              <a:spLocks/>
            </p:cNvSpPr>
            <p:nvPr userDrawn="1"/>
          </p:nvSpPr>
          <p:spPr bwMode="auto">
            <a:xfrm>
              <a:off x="3420" y="2939"/>
              <a:ext cx="9" cy="5"/>
            </a:xfrm>
            <a:custGeom>
              <a:avLst/>
              <a:gdLst>
                <a:gd name="T0" fmla="*/ 12 w 12"/>
                <a:gd name="T1" fmla="*/ 0 h 7"/>
                <a:gd name="T2" fmla="*/ 0 w 12"/>
                <a:gd name="T3" fmla="*/ 7 h 7"/>
                <a:gd name="T4" fmla="*/ 3 w 12"/>
                <a:gd name="T5" fmla="*/ 4 h 7"/>
                <a:gd name="T6" fmla="*/ 4 w 12"/>
                <a:gd name="T7" fmla="*/ 4 h 7"/>
                <a:gd name="T8" fmla="*/ 12 w 12"/>
                <a:gd name="T9" fmla="*/ 0 h 7"/>
              </a:gdLst>
              <a:ahLst/>
              <a:cxnLst>
                <a:cxn ang="0">
                  <a:pos x="T0" y="T1"/>
                </a:cxn>
                <a:cxn ang="0">
                  <a:pos x="T2" y="T3"/>
                </a:cxn>
                <a:cxn ang="0">
                  <a:pos x="T4" y="T5"/>
                </a:cxn>
                <a:cxn ang="0">
                  <a:pos x="T6" y="T7"/>
                </a:cxn>
                <a:cxn ang="0">
                  <a:pos x="T8" y="T9"/>
                </a:cxn>
              </a:cxnLst>
              <a:rect l="0" t="0" r="r" b="b"/>
              <a:pathLst>
                <a:path w="12" h="7">
                  <a:moveTo>
                    <a:pt x="12" y="0"/>
                  </a:moveTo>
                  <a:cubicBezTo>
                    <a:pt x="0" y="7"/>
                    <a:pt x="0" y="7"/>
                    <a:pt x="0" y="7"/>
                  </a:cubicBezTo>
                  <a:cubicBezTo>
                    <a:pt x="1" y="6"/>
                    <a:pt x="2" y="5"/>
                    <a:pt x="3" y="4"/>
                  </a:cubicBezTo>
                  <a:cubicBezTo>
                    <a:pt x="4" y="4"/>
                    <a:pt x="4" y="4"/>
                    <a:pt x="4" y="4"/>
                  </a:cubicBezTo>
                  <a:cubicBezTo>
                    <a:pt x="6" y="3"/>
                    <a:pt x="9" y="2"/>
                    <a:pt x="12" y="0"/>
                  </a:cubicBezTo>
                  <a:close/>
                </a:path>
              </a:pathLst>
            </a:custGeom>
            <a:solidFill>
              <a:srgbClr val="ED5463"/>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25" name="Freeform 17"/>
            <p:cNvSpPr>
              <a:spLocks/>
            </p:cNvSpPr>
            <p:nvPr userDrawn="1"/>
          </p:nvSpPr>
          <p:spPr bwMode="auto">
            <a:xfrm>
              <a:off x="2858" y="1078"/>
              <a:ext cx="1682" cy="1899"/>
            </a:xfrm>
            <a:custGeom>
              <a:avLst/>
              <a:gdLst>
                <a:gd name="T0" fmla="*/ 2225 w 2312"/>
                <a:gd name="T1" fmla="*/ 674 h 2611"/>
                <a:gd name="T2" fmla="*/ 1378 w 2312"/>
                <a:gd name="T3" fmla="*/ 1994 h 2611"/>
                <a:gd name="T4" fmla="*/ 777 w 2312"/>
                <a:gd name="T5" fmla="*/ 2563 h 2611"/>
                <a:gd name="T6" fmla="*/ 776 w 2312"/>
                <a:gd name="T7" fmla="*/ 2563 h 2611"/>
                <a:gd name="T8" fmla="*/ 0 w 2312"/>
                <a:gd name="T9" fmla="*/ 2171 h 2611"/>
                <a:gd name="T10" fmla="*/ 976 w 2312"/>
                <a:gd name="T11" fmla="*/ 1332 h 2611"/>
                <a:gd name="T12" fmla="*/ 1447 w 2312"/>
                <a:gd name="T13" fmla="*/ 781 h 2611"/>
                <a:gd name="T14" fmla="*/ 1823 w 2312"/>
                <a:gd name="T15" fmla="*/ 12 h 2611"/>
                <a:gd name="T16" fmla="*/ 1841 w 2312"/>
                <a:gd name="T17" fmla="*/ 0 h 2611"/>
                <a:gd name="T18" fmla="*/ 2225 w 2312"/>
                <a:gd name="T19" fmla="*/ 674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2" h="2611">
                  <a:moveTo>
                    <a:pt x="2225" y="674"/>
                  </a:moveTo>
                  <a:cubicBezTo>
                    <a:pt x="2312" y="817"/>
                    <a:pt x="1943" y="1395"/>
                    <a:pt x="1378" y="1994"/>
                  </a:cubicBezTo>
                  <a:cubicBezTo>
                    <a:pt x="1170" y="2216"/>
                    <a:pt x="962" y="2410"/>
                    <a:pt x="777" y="2563"/>
                  </a:cubicBezTo>
                  <a:cubicBezTo>
                    <a:pt x="776" y="2563"/>
                    <a:pt x="776" y="2563"/>
                    <a:pt x="776" y="2563"/>
                  </a:cubicBezTo>
                  <a:cubicBezTo>
                    <a:pt x="669" y="2611"/>
                    <a:pt x="369" y="2454"/>
                    <a:pt x="0" y="2171"/>
                  </a:cubicBezTo>
                  <a:cubicBezTo>
                    <a:pt x="250" y="2025"/>
                    <a:pt x="611" y="1720"/>
                    <a:pt x="976" y="1332"/>
                  </a:cubicBezTo>
                  <a:cubicBezTo>
                    <a:pt x="1156" y="1142"/>
                    <a:pt x="1315" y="954"/>
                    <a:pt x="1447" y="781"/>
                  </a:cubicBezTo>
                  <a:cubicBezTo>
                    <a:pt x="1729" y="410"/>
                    <a:pt x="1882" y="110"/>
                    <a:pt x="1823" y="12"/>
                  </a:cubicBezTo>
                  <a:cubicBezTo>
                    <a:pt x="1841" y="0"/>
                    <a:pt x="1841" y="0"/>
                    <a:pt x="1841" y="0"/>
                  </a:cubicBezTo>
                  <a:cubicBezTo>
                    <a:pt x="2067" y="277"/>
                    <a:pt x="2225" y="674"/>
                    <a:pt x="2225" y="674"/>
                  </a:cubicBezTo>
                  <a:close/>
                </a:path>
              </a:pathLst>
            </a:custGeom>
            <a:gradFill flip="none" rotWithShape="1">
              <a:gsLst>
                <a:gs pos="0">
                  <a:schemeClr val="accent4">
                    <a:lumMod val="75000"/>
                  </a:schemeClr>
                </a:gs>
                <a:gs pos="33000">
                  <a:schemeClr val="accent4"/>
                </a:gs>
              </a:gsLst>
              <a:path path="circle">
                <a:fillToRect t="100000" r="100000"/>
              </a:path>
              <a:tileRect l="-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26" name="Freeform 18"/>
            <p:cNvSpPr>
              <a:spLocks/>
            </p:cNvSpPr>
            <p:nvPr userDrawn="1"/>
          </p:nvSpPr>
          <p:spPr bwMode="auto">
            <a:xfrm>
              <a:off x="2336" y="-53"/>
              <a:ext cx="1904" cy="1699"/>
            </a:xfrm>
            <a:custGeom>
              <a:avLst/>
              <a:gdLst>
                <a:gd name="T0" fmla="*/ 2559 w 2618"/>
                <a:gd name="T1" fmla="*/ 1555 h 2336"/>
                <a:gd name="T2" fmla="*/ 2559 w 2618"/>
                <a:gd name="T3" fmla="*/ 1555 h 2336"/>
                <a:gd name="T4" fmla="*/ 2165 w 2618"/>
                <a:gd name="T5" fmla="*/ 2336 h 2336"/>
                <a:gd name="T6" fmla="*/ 1312 w 2618"/>
                <a:gd name="T7" fmla="*/ 1335 h 2336"/>
                <a:gd name="T8" fmla="*/ 776 w 2618"/>
                <a:gd name="T9" fmla="*/ 877 h 2336"/>
                <a:gd name="T10" fmla="*/ 0 w 2618"/>
                <a:gd name="T11" fmla="*/ 484 h 2336"/>
                <a:gd name="T12" fmla="*/ 3 w 2618"/>
                <a:gd name="T13" fmla="*/ 482 h 2336"/>
                <a:gd name="T14" fmla="*/ 654 w 2618"/>
                <a:gd name="T15" fmla="*/ 87 h 2336"/>
                <a:gd name="T16" fmla="*/ 1974 w 2618"/>
                <a:gd name="T17" fmla="*/ 933 h 2336"/>
                <a:gd name="T18" fmla="*/ 2559 w 2618"/>
                <a:gd name="T19" fmla="*/ 1555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8" h="2336">
                  <a:moveTo>
                    <a:pt x="2559" y="1555"/>
                  </a:moveTo>
                  <a:cubicBezTo>
                    <a:pt x="2559" y="1555"/>
                    <a:pt x="2559" y="1555"/>
                    <a:pt x="2559" y="1555"/>
                  </a:cubicBezTo>
                  <a:cubicBezTo>
                    <a:pt x="2618" y="1652"/>
                    <a:pt x="2447" y="1965"/>
                    <a:pt x="2165" y="2336"/>
                  </a:cubicBezTo>
                  <a:cubicBezTo>
                    <a:pt x="2025" y="2086"/>
                    <a:pt x="1713" y="1713"/>
                    <a:pt x="1312" y="1335"/>
                  </a:cubicBezTo>
                  <a:cubicBezTo>
                    <a:pt x="1127" y="1161"/>
                    <a:pt x="945" y="1006"/>
                    <a:pt x="776" y="877"/>
                  </a:cubicBezTo>
                  <a:cubicBezTo>
                    <a:pt x="408" y="594"/>
                    <a:pt x="107" y="437"/>
                    <a:pt x="0" y="484"/>
                  </a:cubicBezTo>
                  <a:cubicBezTo>
                    <a:pt x="1" y="483"/>
                    <a:pt x="2" y="483"/>
                    <a:pt x="3" y="482"/>
                  </a:cubicBezTo>
                  <a:cubicBezTo>
                    <a:pt x="258" y="272"/>
                    <a:pt x="654" y="87"/>
                    <a:pt x="654" y="87"/>
                  </a:cubicBezTo>
                  <a:cubicBezTo>
                    <a:pt x="797" y="0"/>
                    <a:pt x="1375" y="368"/>
                    <a:pt x="1974" y="933"/>
                  </a:cubicBezTo>
                  <a:cubicBezTo>
                    <a:pt x="2203" y="1149"/>
                    <a:pt x="2403" y="1364"/>
                    <a:pt x="2559" y="1555"/>
                  </a:cubicBezTo>
                  <a:close/>
                </a:path>
              </a:pathLst>
            </a:custGeom>
            <a:gradFill flip="none" rotWithShape="1">
              <a:gsLst>
                <a:gs pos="0">
                  <a:schemeClr val="accent2">
                    <a:lumMod val="75000"/>
                  </a:schemeClr>
                </a:gs>
                <a:gs pos="33000">
                  <a:schemeClr val="accent2"/>
                </a:gs>
              </a:gsLst>
              <a:path path="circle">
                <a:fillToRect l="100000" t="100000"/>
              </a:path>
              <a:tileRect r="-100000" b="-100000"/>
            </a:gra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sp>
          <p:nvSpPr>
            <p:cNvPr id="27" name="Freeform 19"/>
            <p:cNvSpPr>
              <a:spLocks/>
            </p:cNvSpPr>
            <p:nvPr userDrawn="1"/>
          </p:nvSpPr>
          <p:spPr bwMode="auto">
            <a:xfrm>
              <a:off x="2330" y="297"/>
              <a:ext cx="8" cy="6"/>
            </a:xfrm>
            <a:custGeom>
              <a:avLst/>
              <a:gdLst>
                <a:gd name="T0" fmla="*/ 11 w 11"/>
                <a:gd name="T1" fmla="*/ 0 h 7"/>
                <a:gd name="T2" fmla="*/ 8 w 11"/>
                <a:gd name="T3" fmla="*/ 2 h 7"/>
                <a:gd name="T4" fmla="*/ 0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10" y="1"/>
                    <a:pt x="9" y="1"/>
                    <a:pt x="8" y="2"/>
                  </a:cubicBezTo>
                  <a:cubicBezTo>
                    <a:pt x="5" y="4"/>
                    <a:pt x="2" y="5"/>
                    <a:pt x="0" y="7"/>
                  </a:cubicBezTo>
                  <a:lnTo>
                    <a:pt x="11" y="0"/>
                  </a:lnTo>
                  <a:close/>
                </a:path>
              </a:pathLst>
            </a:custGeom>
            <a:solidFill>
              <a:srgbClr val="A1D469"/>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424545995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zzle Proc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15" name="Title 1"/>
          <p:cNvSpPr>
            <a:spLocks noGrp="1"/>
          </p:cNvSpPr>
          <p:nvPr>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dirty="0"/>
              <a:t>Puzzle Process</a:t>
            </a:r>
          </a:p>
        </p:txBody>
      </p:sp>
      <p:sp>
        <p:nvSpPr>
          <p:cNvPr id="17"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240" name="Freeform 13"/>
          <p:cNvSpPr>
            <a:spLocks/>
          </p:cNvSpPr>
          <p:nvPr/>
        </p:nvSpPr>
        <p:spPr bwMode="auto">
          <a:xfrm>
            <a:off x="3706133" y="1658971"/>
            <a:ext cx="4748893" cy="4746360"/>
          </a:xfrm>
          <a:custGeom>
            <a:avLst/>
            <a:gdLst>
              <a:gd name="T0" fmla="*/ 4944 w 4952"/>
              <a:gd name="T1" fmla="*/ 2666 h 4950"/>
              <a:gd name="T2" fmla="*/ 4901 w 4952"/>
              <a:gd name="T3" fmla="*/ 2973 h 4950"/>
              <a:gd name="T4" fmla="*/ 4822 w 4952"/>
              <a:gd name="T5" fmla="*/ 3269 h 4950"/>
              <a:gd name="T6" fmla="*/ 4708 w 4952"/>
              <a:gd name="T7" fmla="*/ 3548 h 4950"/>
              <a:gd name="T8" fmla="*/ 4562 w 4952"/>
              <a:gd name="T9" fmla="*/ 3810 h 4950"/>
              <a:gd name="T10" fmla="*/ 4386 w 4952"/>
              <a:gd name="T11" fmla="*/ 4049 h 4950"/>
              <a:gd name="T12" fmla="*/ 4185 w 4952"/>
              <a:gd name="T13" fmla="*/ 4267 h 4950"/>
              <a:gd name="T14" fmla="*/ 3957 w 4952"/>
              <a:gd name="T15" fmla="*/ 4459 h 4950"/>
              <a:gd name="T16" fmla="*/ 3708 w 4952"/>
              <a:gd name="T17" fmla="*/ 4622 h 4950"/>
              <a:gd name="T18" fmla="*/ 3440 w 4952"/>
              <a:gd name="T19" fmla="*/ 4755 h 4950"/>
              <a:gd name="T20" fmla="*/ 3153 w 4952"/>
              <a:gd name="T21" fmla="*/ 4857 h 4950"/>
              <a:gd name="T22" fmla="*/ 2852 w 4952"/>
              <a:gd name="T23" fmla="*/ 4921 h 4950"/>
              <a:gd name="T24" fmla="*/ 2540 w 4952"/>
              <a:gd name="T25" fmla="*/ 4950 h 4950"/>
              <a:gd name="T26" fmla="*/ 2285 w 4952"/>
              <a:gd name="T27" fmla="*/ 4942 h 4950"/>
              <a:gd name="T28" fmla="*/ 1976 w 4952"/>
              <a:gd name="T29" fmla="*/ 4899 h 4950"/>
              <a:gd name="T30" fmla="*/ 1681 w 4952"/>
              <a:gd name="T31" fmla="*/ 4820 h 4950"/>
              <a:gd name="T32" fmla="*/ 1402 w 4952"/>
              <a:gd name="T33" fmla="*/ 4706 h 4950"/>
              <a:gd name="T34" fmla="*/ 1141 w 4952"/>
              <a:gd name="T35" fmla="*/ 4560 h 4950"/>
              <a:gd name="T36" fmla="*/ 900 w 4952"/>
              <a:gd name="T37" fmla="*/ 4385 h 4950"/>
              <a:gd name="T38" fmla="*/ 683 w 4952"/>
              <a:gd name="T39" fmla="*/ 4183 h 4950"/>
              <a:gd name="T40" fmla="*/ 491 w 4952"/>
              <a:gd name="T41" fmla="*/ 3955 h 4950"/>
              <a:gd name="T42" fmla="*/ 328 w 4952"/>
              <a:gd name="T43" fmla="*/ 3707 h 4950"/>
              <a:gd name="T44" fmla="*/ 195 w 4952"/>
              <a:gd name="T45" fmla="*/ 3439 h 4950"/>
              <a:gd name="T46" fmla="*/ 93 w 4952"/>
              <a:gd name="T47" fmla="*/ 3152 h 4950"/>
              <a:gd name="T48" fmla="*/ 29 w 4952"/>
              <a:gd name="T49" fmla="*/ 2851 h 4950"/>
              <a:gd name="T50" fmla="*/ 0 w 4952"/>
              <a:gd name="T51" fmla="*/ 2539 h 4950"/>
              <a:gd name="T52" fmla="*/ 6 w 4952"/>
              <a:gd name="T53" fmla="*/ 2284 h 4950"/>
              <a:gd name="T54" fmla="*/ 49 w 4952"/>
              <a:gd name="T55" fmla="*/ 1975 h 4950"/>
              <a:gd name="T56" fmla="*/ 130 w 4952"/>
              <a:gd name="T57" fmla="*/ 1681 h 4950"/>
              <a:gd name="T58" fmla="*/ 244 w 4952"/>
              <a:gd name="T59" fmla="*/ 1402 h 4950"/>
              <a:gd name="T60" fmla="*/ 390 w 4952"/>
              <a:gd name="T61" fmla="*/ 1140 h 4950"/>
              <a:gd name="T62" fmla="*/ 566 w 4952"/>
              <a:gd name="T63" fmla="*/ 900 h 4950"/>
              <a:gd name="T64" fmla="*/ 767 w 4952"/>
              <a:gd name="T65" fmla="*/ 683 h 4950"/>
              <a:gd name="T66" fmla="*/ 994 w 4952"/>
              <a:gd name="T67" fmla="*/ 491 h 4950"/>
              <a:gd name="T68" fmla="*/ 1244 w 4952"/>
              <a:gd name="T69" fmla="*/ 328 h 4950"/>
              <a:gd name="T70" fmla="*/ 1512 w 4952"/>
              <a:gd name="T71" fmla="*/ 195 h 4950"/>
              <a:gd name="T72" fmla="*/ 1799 w 4952"/>
              <a:gd name="T73" fmla="*/ 93 h 4950"/>
              <a:gd name="T74" fmla="*/ 2098 w 4952"/>
              <a:gd name="T75" fmla="*/ 29 h 4950"/>
              <a:gd name="T76" fmla="*/ 2412 w 4952"/>
              <a:gd name="T77" fmla="*/ 0 h 4950"/>
              <a:gd name="T78" fmla="*/ 2667 w 4952"/>
              <a:gd name="T79" fmla="*/ 6 h 4950"/>
              <a:gd name="T80" fmla="*/ 2974 w 4952"/>
              <a:gd name="T81" fmla="*/ 49 h 4950"/>
              <a:gd name="T82" fmla="*/ 3271 w 4952"/>
              <a:gd name="T83" fmla="*/ 130 h 4950"/>
              <a:gd name="T84" fmla="*/ 3550 w 4952"/>
              <a:gd name="T85" fmla="*/ 244 h 4950"/>
              <a:gd name="T86" fmla="*/ 3811 w 4952"/>
              <a:gd name="T87" fmla="*/ 390 h 4950"/>
              <a:gd name="T88" fmla="*/ 4050 w 4952"/>
              <a:gd name="T89" fmla="*/ 565 h 4950"/>
              <a:gd name="T90" fmla="*/ 4269 w 4952"/>
              <a:gd name="T91" fmla="*/ 767 h 4950"/>
              <a:gd name="T92" fmla="*/ 4461 w 4952"/>
              <a:gd name="T93" fmla="*/ 993 h 4950"/>
              <a:gd name="T94" fmla="*/ 4624 w 4952"/>
              <a:gd name="T95" fmla="*/ 1243 h 4950"/>
              <a:gd name="T96" fmla="*/ 4757 w 4952"/>
              <a:gd name="T97" fmla="*/ 1511 h 4950"/>
              <a:gd name="T98" fmla="*/ 4859 w 4952"/>
              <a:gd name="T99" fmla="*/ 1798 h 4950"/>
              <a:gd name="T100" fmla="*/ 4923 w 4952"/>
              <a:gd name="T101" fmla="*/ 2097 h 4950"/>
              <a:gd name="T102" fmla="*/ 4952 w 4952"/>
              <a:gd name="T103" fmla="*/ 2411 h 4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2" h="4950">
                <a:moveTo>
                  <a:pt x="4952" y="2474"/>
                </a:moveTo>
                <a:lnTo>
                  <a:pt x="4952" y="2474"/>
                </a:lnTo>
                <a:lnTo>
                  <a:pt x="4952" y="2539"/>
                </a:lnTo>
                <a:lnTo>
                  <a:pt x="4949" y="2603"/>
                </a:lnTo>
                <a:lnTo>
                  <a:pt x="4944" y="2666"/>
                </a:lnTo>
                <a:lnTo>
                  <a:pt x="4939" y="2728"/>
                </a:lnTo>
                <a:lnTo>
                  <a:pt x="4931" y="2789"/>
                </a:lnTo>
                <a:lnTo>
                  <a:pt x="4923" y="2851"/>
                </a:lnTo>
                <a:lnTo>
                  <a:pt x="4914" y="2913"/>
                </a:lnTo>
                <a:lnTo>
                  <a:pt x="4901" y="2973"/>
                </a:lnTo>
                <a:lnTo>
                  <a:pt x="4889" y="3033"/>
                </a:lnTo>
                <a:lnTo>
                  <a:pt x="4874" y="3094"/>
                </a:lnTo>
                <a:lnTo>
                  <a:pt x="4859" y="3152"/>
                </a:lnTo>
                <a:lnTo>
                  <a:pt x="4841" y="3211"/>
                </a:lnTo>
                <a:lnTo>
                  <a:pt x="4822" y="3269"/>
                </a:lnTo>
                <a:lnTo>
                  <a:pt x="4801" y="3326"/>
                </a:lnTo>
                <a:lnTo>
                  <a:pt x="4781" y="3382"/>
                </a:lnTo>
                <a:lnTo>
                  <a:pt x="4757" y="3439"/>
                </a:lnTo>
                <a:lnTo>
                  <a:pt x="4733" y="3493"/>
                </a:lnTo>
                <a:lnTo>
                  <a:pt x="4708" y="3548"/>
                </a:lnTo>
                <a:lnTo>
                  <a:pt x="4681" y="3602"/>
                </a:lnTo>
                <a:lnTo>
                  <a:pt x="4653" y="3654"/>
                </a:lnTo>
                <a:lnTo>
                  <a:pt x="4624" y="3707"/>
                </a:lnTo>
                <a:lnTo>
                  <a:pt x="4594" y="3759"/>
                </a:lnTo>
                <a:lnTo>
                  <a:pt x="4562" y="3810"/>
                </a:lnTo>
                <a:lnTo>
                  <a:pt x="4529" y="3859"/>
                </a:lnTo>
                <a:lnTo>
                  <a:pt x="4496" y="3908"/>
                </a:lnTo>
                <a:lnTo>
                  <a:pt x="4461" y="3955"/>
                </a:lnTo>
                <a:lnTo>
                  <a:pt x="4424" y="4003"/>
                </a:lnTo>
                <a:lnTo>
                  <a:pt x="4386" y="4049"/>
                </a:lnTo>
                <a:lnTo>
                  <a:pt x="4348" y="4095"/>
                </a:lnTo>
                <a:lnTo>
                  <a:pt x="4309" y="4139"/>
                </a:lnTo>
                <a:lnTo>
                  <a:pt x="4269" y="4183"/>
                </a:lnTo>
                <a:lnTo>
                  <a:pt x="4226" y="4225"/>
                </a:lnTo>
                <a:lnTo>
                  <a:pt x="4185" y="4267"/>
                </a:lnTo>
                <a:lnTo>
                  <a:pt x="4141" y="4307"/>
                </a:lnTo>
                <a:lnTo>
                  <a:pt x="4096" y="4346"/>
                </a:lnTo>
                <a:lnTo>
                  <a:pt x="4050" y="4385"/>
                </a:lnTo>
                <a:lnTo>
                  <a:pt x="4004" y="4423"/>
                </a:lnTo>
                <a:lnTo>
                  <a:pt x="3957" y="4459"/>
                </a:lnTo>
                <a:lnTo>
                  <a:pt x="3909" y="4494"/>
                </a:lnTo>
                <a:lnTo>
                  <a:pt x="3860" y="4527"/>
                </a:lnTo>
                <a:lnTo>
                  <a:pt x="3811" y="4560"/>
                </a:lnTo>
                <a:lnTo>
                  <a:pt x="3760" y="4592"/>
                </a:lnTo>
                <a:lnTo>
                  <a:pt x="3708" y="4622"/>
                </a:lnTo>
                <a:lnTo>
                  <a:pt x="3656" y="4651"/>
                </a:lnTo>
                <a:lnTo>
                  <a:pt x="3603" y="4679"/>
                </a:lnTo>
                <a:lnTo>
                  <a:pt x="3550" y="4706"/>
                </a:lnTo>
                <a:lnTo>
                  <a:pt x="3494" y="4731"/>
                </a:lnTo>
                <a:lnTo>
                  <a:pt x="3440" y="4755"/>
                </a:lnTo>
                <a:lnTo>
                  <a:pt x="3383" y="4779"/>
                </a:lnTo>
                <a:lnTo>
                  <a:pt x="3328" y="4800"/>
                </a:lnTo>
                <a:lnTo>
                  <a:pt x="3271" y="4820"/>
                </a:lnTo>
                <a:lnTo>
                  <a:pt x="3212" y="4839"/>
                </a:lnTo>
                <a:lnTo>
                  <a:pt x="3153" y="4857"/>
                </a:lnTo>
                <a:lnTo>
                  <a:pt x="3095" y="4872"/>
                </a:lnTo>
                <a:lnTo>
                  <a:pt x="3035" y="4887"/>
                </a:lnTo>
                <a:lnTo>
                  <a:pt x="2974" y="4899"/>
                </a:lnTo>
                <a:lnTo>
                  <a:pt x="2914" y="4912"/>
                </a:lnTo>
                <a:lnTo>
                  <a:pt x="2852" y="4921"/>
                </a:lnTo>
                <a:lnTo>
                  <a:pt x="2791" y="4929"/>
                </a:lnTo>
                <a:lnTo>
                  <a:pt x="2729" y="4937"/>
                </a:lnTo>
                <a:lnTo>
                  <a:pt x="2667" y="4942"/>
                </a:lnTo>
                <a:lnTo>
                  <a:pt x="2604" y="4947"/>
                </a:lnTo>
                <a:lnTo>
                  <a:pt x="2540" y="4950"/>
                </a:lnTo>
                <a:lnTo>
                  <a:pt x="2475" y="4950"/>
                </a:lnTo>
                <a:lnTo>
                  <a:pt x="2475" y="4950"/>
                </a:lnTo>
                <a:lnTo>
                  <a:pt x="2412" y="4950"/>
                </a:lnTo>
                <a:lnTo>
                  <a:pt x="2348" y="4947"/>
                </a:lnTo>
                <a:lnTo>
                  <a:pt x="2285" y="4942"/>
                </a:lnTo>
                <a:lnTo>
                  <a:pt x="2223" y="4937"/>
                </a:lnTo>
                <a:lnTo>
                  <a:pt x="2160" y="4929"/>
                </a:lnTo>
                <a:lnTo>
                  <a:pt x="2098" y="4921"/>
                </a:lnTo>
                <a:lnTo>
                  <a:pt x="2038" y="4912"/>
                </a:lnTo>
                <a:lnTo>
                  <a:pt x="1976" y="4899"/>
                </a:lnTo>
                <a:lnTo>
                  <a:pt x="1916" y="4887"/>
                </a:lnTo>
                <a:lnTo>
                  <a:pt x="1857" y="4872"/>
                </a:lnTo>
                <a:lnTo>
                  <a:pt x="1799" y="4857"/>
                </a:lnTo>
                <a:lnTo>
                  <a:pt x="1740" y="4839"/>
                </a:lnTo>
                <a:lnTo>
                  <a:pt x="1681" y="4820"/>
                </a:lnTo>
                <a:lnTo>
                  <a:pt x="1624" y="4800"/>
                </a:lnTo>
                <a:lnTo>
                  <a:pt x="1567" y="4779"/>
                </a:lnTo>
                <a:lnTo>
                  <a:pt x="1512" y="4755"/>
                </a:lnTo>
                <a:lnTo>
                  <a:pt x="1456" y="4731"/>
                </a:lnTo>
                <a:lnTo>
                  <a:pt x="1402" y="4706"/>
                </a:lnTo>
                <a:lnTo>
                  <a:pt x="1349" y="4679"/>
                </a:lnTo>
                <a:lnTo>
                  <a:pt x="1296" y="4651"/>
                </a:lnTo>
                <a:lnTo>
                  <a:pt x="1244" y="4622"/>
                </a:lnTo>
                <a:lnTo>
                  <a:pt x="1192" y="4592"/>
                </a:lnTo>
                <a:lnTo>
                  <a:pt x="1141" y="4560"/>
                </a:lnTo>
                <a:lnTo>
                  <a:pt x="1092" y="4527"/>
                </a:lnTo>
                <a:lnTo>
                  <a:pt x="1043" y="4494"/>
                </a:lnTo>
                <a:lnTo>
                  <a:pt x="994" y="4459"/>
                </a:lnTo>
                <a:lnTo>
                  <a:pt x="948" y="4423"/>
                </a:lnTo>
                <a:lnTo>
                  <a:pt x="900" y="4385"/>
                </a:lnTo>
                <a:lnTo>
                  <a:pt x="856" y="4346"/>
                </a:lnTo>
                <a:lnTo>
                  <a:pt x="811" y="4307"/>
                </a:lnTo>
                <a:lnTo>
                  <a:pt x="767" y="4267"/>
                </a:lnTo>
                <a:lnTo>
                  <a:pt x="724" y="4225"/>
                </a:lnTo>
                <a:lnTo>
                  <a:pt x="683" y="4183"/>
                </a:lnTo>
                <a:lnTo>
                  <a:pt x="643" y="4139"/>
                </a:lnTo>
                <a:lnTo>
                  <a:pt x="604" y="4095"/>
                </a:lnTo>
                <a:lnTo>
                  <a:pt x="566" y="4049"/>
                </a:lnTo>
                <a:lnTo>
                  <a:pt x="528" y="4003"/>
                </a:lnTo>
                <a:lnTo>
                  <a:pt x="491" y="3955"/>
                </a:lnTo>
                <a:lnTo>
                  <a:pt x="456" y="3908"/>
                </a:lnTo>
                <a:lnTo>
                  <a:pt x="423" y="3859"/>
                </a:lnTo>
                <a:lnTo>
                  <a:pt x="390" y="3810"/>
                </a:lnTo>
                <a:lnTo>
                  <a:pt x="358" y="3759"/>
                </a:lnTo>
                <a:lnTo>
                  <a:pt x="328" y="3707"/>
                </a:lnTo>
                <a:lnTo>
                  <a:pt x="298" y="3654"/>
                </a:lnTo>
                <a:lnTo>
                  <a:pt x="271" y="3602"/>
                </a:lnTo>
                <a:lnTo>
                  <a:pt x="244" y="3548"/>
                </a:lnTo>
                <a:lnTo>
                  <a:pt x="219" y="3493"/>
                </a:lnTo>
                <a:lnTo>
                  <a:pt x="195" y="3439"/>
                </a:lnTo>
                <a:lnTo>
                  <a:pt x="171" y="3382"/>
                </a:lnTo>
                <a:lnTo>
                  <a:pt x="151" y="3326"/>
                </a:lnTo>
                <a:lnTo>
                  <a:pt x="130" y="3269"/>
                </a:lnTo>
                <a:lnTo>
                  <a:pt x="111" y="3211"/>
                </a:lnTo>
                <a:lnTo>
                  <a:pt x="93" y="3152"/>
                </a:lnTo>
                <a:lnTo>
                  <a:pt x="78" y="3094"/>
                </a:lnTo>
                <a:lnTo>
                  <a:pt x="63" y="3033"/>
                </a:lnTo>
                <a:lnTo>
                  <a:pt x="49" y="2973"/>
                </a:lnTo>
                <a:lnTo>
                  <a:pt x="38" y="2913"/>
                </a:lnTo>
                <a:lnTo>
                  <a:pt x="29" y="2851"/>
                </a:lnTo>
                <a:lnTo>
                  <a:pt x="19" y="2789"/>
                </a:lnTo>
                <a:lnTo>
                  <a:pt x="13" y="2728"/>
                </a:lnTo>
                <a:lnTo>
                  <a:pt x="6" y="2666"/>
                </a:lnTo>
                <a:lnTo>
                  <a:pt x="3" y="2603"/>
                </a:lnTo>
                <a:lnTo>
                  <a:pt x="0" y="2539"/>
                </a:lnTo>
                <a:lnTo>
                  <a:pt x="0" y="2474"/>
                </a:lnTo>
                <a:lnTo>
                  <a:pt x="0" y="2474"/>
                </a:lnTo>
                <a:lnTo>
                  <a:pt x="0" y="2411"/>
                </a:lnTo>
                <a:lnTo>
                  <a:pt x="3" y="2347"/>
                </a:lnTo>
                <a:lnTo>
                  <a:pt x="6" y="2284"/>
                </a:lnTo>
                <a:lnTo>
                  <a:pt x="13" y="2222"/>
                </a:lnTo>
                <a:lnTo>
                  <a:pt x="19" y="2159"/>
                </a:lnTo>
                <a:lnTo>
                  <a:pt x="29" y="2097"/>
                </a:lnTo>
                <a:lnTo>
                  <a:pt x="38" y="2037"/>
                </a:lnTo>
                <a:lnTo>
                  <a:pt x="49" y="1975"/>
                </a:lnTo>
                <a:lnTo>
                  <a:pt x="63" y="1915"/>
                </a:lnTo>
                <a:lnTo>
                  <a:pt x="78" y="1856"/>
                </a:lnTo>
                <a:lnTo>
                  <a:pt x="93" y="1798"/>
                </a:lnTo>
                <a:lnTo>
                  <a:pt x="111" y="1739"/>
                </a:lnTo>
                <a:lnTo>
                  <a:pt x="130" y="1681"/>
                </a:lnTo>
                <a:lnTo>
                  <a:pt x="151" y="1624"/>
                </a:lnTo>
                <a:lnTo>
                  <a:pt x="171" y="1567"/>
                </a:lnTo>
                <a:lnTo>
                  <a:pt x="195" y="1511"/>
                </a:lnTo>
                <a:lnTo>
                  <a:pt x="219" y="1456"/>
                </a:lnTo>
                <a:lnTo>
                  <a:pt x="244" y="1402"/>
                </a:lnTo>
                <a:lnTo>
                  <a:pt x="271" y="1348"/>
                </a:lnTo>
                <a:lnTo>
                  <a:pt x="298" y="1296"/>
                </a:lnTo>
                <a:lnTo>
                  <a:pt x="328" y="1243"/>
                </a:lnTo>
                <a:lnTo>
                  <a:pt x="358" y="1191"/>
                </a:lnTo>
                <a:lnTo>
                  <a:pt x="390" y="1140"/>
                </a:lnTo>
                <a:lnTo>
                  <a:pt x="423" y="1091"/>
                </a:lnTo>
                <a:lnTo>
                  <a:pt x="456" y="1042"/>
                </a:lnTo>
                <a:lnTo>
                  <a:pt x="491" y="993"/>
                </a:lnTo>
                <a:lnTo>
                  <a:pt x="528" y="947"/>
                </a:lnTo>
                <a:lnTo>
                  <a:pt x="566" y="900"/>
                </a:lnTo>
                <a:lnTo>
                  <a:pt x="604" y="855"/>
                </a:lnTo>
                <a:lnTo>
                  <a:pt x="643" y="811"/>
                </a:lnTo>
                <a:lnTo>
                  <a:pt x="683" y="767"/>
                </a:lnTo>
                <a:lnTo>
                  <a:pt x="724" y="724"/>
                </a:lnTo>
                <a:lnTo>
                  <a:pt x="767" y="683"/>
                </a:lnTo>
                <a:lnTo>
                  <a:pt x="811" y="643"/>
                </a:lnTo>
                <a:lnTo>
                  <a:pt x="856" y="604"/>
                </a:lnTo>
                <a:lnTo>
                  <a:pt x="900" y="565"/>
                </a:lnTo>
                <a:lnTo>
                  <a:pt x="948" y="527"/>
                </a:lnTo>
                <a:lnTo>
                  <a:pt x="994" y="491"/>
                </a:lnTo>
                <a:lnTo>
                  <a:pt x="1043" y="456"/>
                </a:lnTo>
                <a:lnTo>
                  <a:pt x="1092" y="423"/>
                </a:lnTo>
                <a:lnTo>
                  <a:pt x="1141" y="390"/>
                </a:lnTo>
                <a:lnTo>
                  <a:pt x="1192" y="358"/>
                </a:lnTo>
                <a:lnTo>
                  <a:pt x="1244" y="328"/>
                </a:lnTo>
                <a:lnTo>
                  <a:pt x="1296" y="298"/>
                </a:lnTo>
                <a:lnTo>
                  <a:pt x="1349" y="271"/>
                </a:lnTo>
                <a:lnTo>
                  <a:pt x="1402" y="244"/>
                </a:lnTo>
                <a:lnTo>
                  <a:pt x="1456" y="219"/>
                </a:lnTo>
                <a:lnTo>
                  <a:pt x="1512" y="195"/>
                </a:lnTo>
                <a:lnTo>
                  <a:pt x="1567" y="171"/>
                </a:lnTo>
                <a:lnTo>
                  <a:pt x="1624" y="150"/>
                </a:lnTo>
                <a:lnTo>
                  <a:pt x="1681" y="130"/>
                </a:lnTo>
                <a:lnTo>
                  <a:pt x="1740" y="111"/>
                </a:lnTo>
                <a:lnTo>
                  <a:pt x="1799" y="93"/>
                </a:lnTo>
                <a:lnTo>
                  <a:pt x="1857" y="78"/>
                </a:lnTo>
                <a:lnTo>
                  <a:pt x="1916" y="63"/>
                </a:lnTo>
                <a:lnTo>
                  <a:pt x="1976" y="49"/>
                </a:lnTo>
                <a:lnTo>
                  <a:pt x="2038" y="38"/>
                </a:lnTo>
                <a:lnTo>
                  <a:pt x="2098" y="29"/>
                </a:lnTo>
                <a:lnTo>
                  <a:pt x="2160" y="19"/>
                </a:lnTo>
                <a:lnTo>
                  <a:pt x="2223" y="13"/>
                </a:lnTo>
                <a:lnTo>
                  <a:pt x="2285" y="6"/>
                </a:lnTo>
                <a:lnTo>
                  <a:pt x="2348" y="3"/>
                </a:lnTo>
                <a:lnTo>
                  <a:pt x="2412" y="0"/>
                </a:lnTo>
                <a:lnTo>
                  <a:pt x="2475" y="0"/>
                </a:lnTo>
                <a:lnTo>
                  <a:pt x="2475" y="0"/>
                </a:lnTo>
                <a:lnTo>
                  <a:pt x="2540" y="0"/>
                </a:lnTo>
                <a:lnTo>
                  <a:pt x="2604" y="3"/>
                </a:lnTo>
                <a:lnTo>
                  <a:pt x="2667" y="6"/>
                </a:lnTo>
                <a:lnTo>
                  <a:pt x="2729" y="13"/>
                </a:lnTo>
                <a:lnTo>
                  <a:pt x="2791" y="19"/>
                </a:lnTo>
                <a:lnTo>
                  <a:pt x="2852" y="29"/>
                </a:lnTo>
                <a:lnTo>
                  <a:pt x="2914" y="38"/>
                </a:lnTo>
                <a:lnTo>
                  <a:pt x="2974" y="49"/>
                </a:lnTo>
                <a:lnTo>
                  <a:pt x="3035" y="63"/>
                </a:lnTo>
                <a:lnTo>
                  <a:pt x="3095" y="78"/>
                </a:lnTo>
                <a:lnTo>
                  <a:pt x="3153" y="93"/>
                </a:lnTo>
                <a:lnTo>
                  <a:pt x="3212" y="111"/>
                </a:lnTo>
                <a:lnTo>
                  <a:pt x="3271" y="130"/>
                </a:lnTo>
                <a:lnTo>
                  <a:pt x="3328" y="150"/>
                </a:lnTo>
                <a:lnTo>
                  <a:pt x="3383" y="171"/>
                </a:lnTo>
                <a:lnTo>
                  <a:pt x="3440" y="195"/>
                </a:lnTo>
                <a:lnTo>
                  <a:pt x="3494" y="219"/>
                </a:lnTo>
                <a:lnTo>
                  <a:pt x="3550" y="244"/>
                </a:lnTo>
                <a:lnTo>
                  <a:pt x="3603" y="271"/>
                </a:lnTo>
                <a:lnTo>
                  <a:pt x="3656" y="298"/>
                </a:lnTo>
                <a:lnTo>
                  <a:pt x="3708" y="328"/>
                </a:lnTo>
                <a:lnTo>
                  <a:pt x="3760" y="358"/>
                </a:lnTo>
                <a:lnTo>
                  <a:pt x="3811" y="390"/>
                </a:lnTo>
                <a:lnTo>
                  <a:pt x="3860" y="423"/>
                </a:lnTo>
                <a:lnTo>
                  <a:pt x="3909" y="456"/>
                </a:lnTo>
                <a:lnTo>
                  <a:pt x="3957" y="491"/>
                </a:lnTo>
                <a:lnTo>
                  <a:pt x="4004" y="527"/>
                </a:lnTo>
                <a:lnTo>
                  <a:pt x="4050" y="565"/>
                </a:lnTo>
                <a:lnTo>
                  <a:pt x="4096" y="604"/>
                </a:lnTo>
                <a:lnTo>
                  <a:pt x="4141" y="643"/>
                </a:lnTo>
                <a:lnTo>
                  <a:pt x="4185" y="683"/>
                </a:lnTo>
                <a:lnTo>
                  <a:pt x="4226" y="724"/>
                </a:lnTo>
                <a:lnTo>
                  <a:pt x="4269" y="767"/>
                </a:lnTo>
                <a:lnTo>
                  <a:pt x="4309" y="811"/>
                </a:lnTo>
                <a:lnTo>
                  <a:pt x="4348" y="855"/>
                </a:lnTo>
                <a:lnTo>
                  <a:pt x="4386" y="900"/>
                </a:lnTo>
                <a:lnTo>
                  <a:pt x="4424" y="947"/>
                </a:lnTo>
                <a:lnTo>
                  <a:pt x="4461" y="993"/>
                </a:lnTo>
                <a:lnTo>
                  <a:pt x="4496" y="1042"/>
                </a:lnTo>
                <a:lnTo>
                  <a:pt x="4529" y="1091"/>
                </a:lnTo>
                <a:lnTo>
                  <a:pt x="4562" y="1140"/>
                </a:lnTo>
                <a:lnTo>
                  <a:pt x="4594" y="1191"/>
                </a:lnTo>
                <a:lnTo>
                  <a:pt x="4624" y="1243"/>
                </a:lnTo>
                <a:lnTo>
                  <a:pt x="4653" y="1296"/>
                </a:lnTo>
                <a:lnTo>
                  <a:pt x="4681" y="1348"/>
                </a:lnTo>
                <a:lnTo>
                  <a:pt x="4708" y="1402"/>
                </a:lnTo>
                <a:lnTo>
                  <a:pt x="4733" y="1456"/>
                </a:lnTo>
                <a:lnTo>
                  <a:pt x="4757" y="1511"/>
                </a:lnTo>
                <a:lnTo>
                  <a:pt x="4781" y="1567"/>
                </a:lnTo>
                <a:lnTo>
                  <a:pt x="4801" y="1624"/>
                </a:lnTo>
                <a:lnTo>
                  <a:pt x="4822" y="1681"/>
                </a:lnTo>
                <a:lnTo>
                  <a:pt x="4841" y="1739"/>
                </a:lnTo>
                <a:lnTo>
                  <a:pt x="4859" y="1798"/>
                </a:lnTo>
                <a:lnTo>
                  <a:pt x="4874" y="1856"/>
                </a:lnTo>
                <a:lnTo>
                  <a:pt x="4889" y="1915"/>
                </a:lnTo>
                <a:lnTo>
                  <a:pt x="4901" y="1975"/>
                </a:lnTo>
                <a:lnTo>
                  <a:pt x="4914" y="2037"/>
                </a:lnTo>
                <a:lnTo>
                  <a:pt x="4923" y="2097"/>
                </a:lnTo>
                <a:lnTo>
                  <a:pt x="4931" y="2159"/>
                </a:lnTo>
                <a:lnTo>
                  <a:pt x="4939" y="2222"/>
                </a:lnTo>
                <a:lnTo>
                  <a:pt x="4944" y="2284"/>
                </a:lnTo>
                <a:lnTo>
                  <a:pt x="4949" y="2347"/>
                </a:lnTo>
                <a:lnTo>
                  <a:pt x="4952" y="2411"/>
                </a:lnTo>
                <a:lnTo>
                  <a:pt x="4952" y="2474"/>
                </a:lnTo>
                <a:lnTo>
                  <a:pt x="4952" y="24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a:endParaRPr lang="en-US" sz="3200" dirty="0"/>
          </a:p>
        </p:txBody>
      </p:sp>
      <p:grpSp>
        <p:nvGrpSpPr>
          <p:cNvPr id="2" name="Group 1"/>
          <p:cNvGrpSpPr/>
          <p:nvPr userDrawn="1"/>
        </p:nvGrpSpPr>
        <p:grpSpPr>
          <a:xfrm>
            <a:off x="4133061" y="2180861"/>
            <a:ext cx="3893123" cy="3891032"/>
            <a:chOff x="2795059" y="1260049"/>
            <a:chExt cx="3528127" cy="3526690"/>
          </a:xfrm>
        </p:grpSpPr>
        <p:sp>
          <p:nvSpPr>
            <p:cNvPr id="241" name="Freeform 14"/>
            <p:cNvSpPr>
              <a:spLocks/>
            </p:cNvSpPr>
            <p:nvPr/>
          </p:nvSpPr>
          <p:spPr bwMode="auto">
            <a:xfrm>
              <a:off x="4565594" y="1260049"/>
              <a:ext cx="1757590" cy="2179011"/>
            </a:xfrm>
            <a:custGeom>
              <a:avLst/>
              <a:gdLst>
                <a:gd name="T0" fmla="*/ 8 w 2445"/>
                <a:gd name="T1" fmla="*/ 450 h 3030"/>
                <a:gd name="T2" fmla="*/ 59 w 2445"/>
                <a:gd name="T3" fmla="*/ 518 h 3030"/>
                <a:gd name="T4" fmla="*/ 122 w 2445"/>
                <a:gd name="T5" fmla="*/ 540 h 3030"/>
                <a:gd name="T6" fmla="*/ 200 w 2445"/>
                <a:gd name="T7" fmla="*/ 526 h 3030"/>
                <a:gd name="T8" fmla="*/ 325 w 2445"/>
                <a:gd name="T9" fmla="*/ 499 h 3030"/>
                <a:gd name="T10" fmla="*/ 425 w 2445"/>
                <a:gd name="T11" fmla="*/ 509 h 3030"/>
                <a:gd name="T12" fmla="*/ 520 w 2445"/>
                <a:gd name="T13" fmla="*/ 567 h 3030"/>
                <a:gd name="T14" fmla="*/ 579 w 2445"/>
                <a:gd name="T15" fmla="*/ 662 h 3030"/>
                <a:gd name="T16" fmla="*/ 588 w 2445"/>
                <a:gd name="T17" fmla="*/ 756 h 3030"/>
                <a:gd name="T18" fmla="*/ 548 w 2445"/>
                <a:gd name="T19" fmla="*/ 863 h 3030"/>
                <a:gd name="T20" fmla="*/ 466 w 2445"/>
                <a:gd name="T21" fmla="*/ 938 h 3030"/>
                <a:gd name="T22" fmla="*/ 355 w 2445"/>
                <a:gd name="T23" fmla="*/ 966 h 3030"/>
                <a:gd name="T24" fmla="*/ 247 w 2445"/>
                <a:gd name="T25" fmla="*/ 952 h 3030"/>
                <a:gd name="T26" fmla="*/ 160 w 2445"/>
                <a:gd name="T27" fmla="*/ 927 h 3030"/>
                <a:gd name="T28" fmla="*/ 73 w 2445"/>
                <a:gd name="T29" fmla="*/ 938 h 3030"/>
                <a:gd name="T30" fmla="*/ 24 w 2445"/>
                <a:gd name="T31" fmla="*/ 982 h 3030"/>
                <a:gd name="T32" fmla="*/ 0 w 2445"/>
                <a:gd name="T33" fmla="*/ 1074 h 3030"/>
                <a:gd name="T34" fmla="*/ 151 w 2445"/>
                <a:gd name="T35" fmla="*/ 1467 h 3030"/>
                <a:gd name="T36" fmla="*/ 384 w 2445"/>
                <a:gd name="T37" fmla="*/ 1535 h 3030"/>
                <a:gd name="T38" fmla="*/ 590 w 2445"/>
                <a:gd name="T39" fmla="*/ 1652 h 3030"/>
                <a:gd name="T40" fmla="*/ 761 w 2445"/>
                <a:gd name="T41" fmla="*/ 1815 h 3030"/>
                <a:gd name="T42" fmla="*/ 891 w 2445"/>
                <a:gd name="T43" fmla="*/ 2015 h 3030"/>
                <a:gd name="T44" fmla="*/ 968 w 2445"/>
                <a:gd name="T45" fmla="*/ 2243 h 3030"/>
                <a:gd name="T46" fmla="*/ 1369 w 2445"/>
                <a:gd name="T47" fmla="*/ 2441 h 3030"/>
                <a:gd name="T48" fmla="*/ 1455 w 2445"/>
                <a:gd name="T49" fmla="*/ 2459 h 3030"/>
                <a:gd name="T50" fmla="*/ 1513 w 2445"/>
                <a:gd name="T51" fmla="*/ 2508 h 3030"/>
                <a:gd name="T52" fmla="*/ 1537 w 2445"/>
                <a:gd name="T53" fmla="*/ 2601 h 3030"/>
                <a:gd name="T54" fmla="*/ 1518 w 2445"/>
                <a:gd name="T55" fmla="*/ 2679 h 3030"/>
                <a:gd name="T56" fmla="*/ 1496 w 2445"/>
                <a:gd name="T57" fmla="*/ 2815 h 3030"/>
                <a:gd name="T58" fmla="*/ 1513 w 2445"/>
                <a:gd name="T59" fmla="*/ 2899 h 3030"/>
                <a:gd name="T60" fmla="*/ 1575 w 2445"/>
                <a:gd name="T61" fmla="*/ 2981 h 3030"/>
                <a:gd name="T62" fmla="*/ 1669 w 2445"/>
                <a:gd name="T63" fmla="*/ 3026 h 3030"/>
                <a:gd name="T64" fmla="*/ 1754 w 2445"/>
                <a:gd name="T65" fmla="*/ 3026 h 3030"/>
                <a:gd name="T66" fmla="*/ 1848 w 2445"/>
                <a:gd name="T67" fmla="*/ 2981 h 3030"/>
                <a:gd name="T68" fmla="*/ 1910 w 2445"/>
                <a:gd name="T69" fmla="*/ 2899 h 3030"/>
                <a:gd name="T70" fmla="*/ 1927 w 2445"/>
                <a:gd name="T71" fmla="*/ 2815 h 3030"/>
                <a:gd name="T72" fmla="*/ 1903 w 2445"/>
                <a:gd name="T73" fmla="*/ 2679 h 3030"/>
                <a:gd name="T74" fmla="*/ 1884 w 2445"/>
                <a:gd name="T75" fmla="*/ 2601 h 3030"/>
                <a:gd name="T76" fmla="*/ 1910 w 2445"/>
                <a:gd name="T77" fmla="*/ 2508 h 3030"/>
                <a:gd name="T78" fmla="*/ 1968 w 2445"/>
                <a:gd name="T79" fmla="*/ 2459 h 3030"/>
                <a:gd name="T80" fmla="*/ 2445 w 2445"/>
                <a:gd name="T81" fmla="*/ 2441 h 3030"/>
                <a:gd name="T82" fmla="*/ 2433 w 2445"/>
                <a:gd name="T83" fmla="*/ 2192 h 3030"/>
                <a:gd name="T84" fmla="*/ 2380 w 2445"/>
                <a:gd name="T85" fmla="*/ 1890 h 3030"/>
                <a:gd name="T86" fmla="*/ 2295 w 2445"/>
                <a:gd name="T87" fmla="*/ 1603 h 3030"/>
                <a:gd name="T88" fmla="*/ 2174 w 2445"/>
                <a:gd name="T89" fmla="*/ 1332 h 3030"/>
                <a:gd name="T90" fmla="*/ 2024 w 2445"/>
                <a:gd name="T91" fmla="*/ 1079 h 3030"/>
                <a:gd name="T92" fmla="*/ 1846 w 2445"/>
                <a:gd name="T93" fmla="*/ 846 h 3030"/>
                <a:gd name="T94" fmla="*/ 1640 w 2445"/>
                <a:gd name="T95" fmla="*/ 637 h 3030"/>
                <a:gd name="T96" fmla="*/ 1412 w 2445"/>
                <a:gd name="T97" fmla="*/ 453 h 3030"/>
                <a:gd name="T98" fmla="*/ 1163 w 2445"/>
                <a:gd name="T99" fmla="*/ 298 h 3030"/>
                <a:gd name="T100" fmla="*/ 894 w 2445"/>
                <a:gd name="T101" fmla="*/ 171 h 3030"/>
                <a:gd name="T102" fmla="*/ 610 w 2445"/>
                <a:gd name="T103" fmla="*/ 79 h 3030"/>
                <a:gd name="T104" fmla="*/ 311 w 2445"/>
                <a:gd name="T105" fmla="*/ 21 h 3030"/>
                <a:gd name="T106" fmla="*/ 0 w 2445"/>
                <a:gd name="T107" fmla="*/ 0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5" h="3030">
                  <a:moveTo>
                    <a:pt x="0" y="390"/>
                  </a:moveTo>
                  <a:lnTo>
                    <a:pt x="0" y="390"/>
                  </a:lnTo>
                  <a:lnTo>
                    <a:pt x="0" y="410"/>
                  </a:lnTo>
                  <a:lnTo>
                    <a:pt x="3" y="431"/>
                  </a:lnTo>
                  <a:lnTo>
                    <a:pt x="8" y="450"/>
                  </a:lnTo>
                  <a:lnTo>
                    <a:pt x="14" y="466"/>
                  </a:lnTo>
                  <a:lnTo>
                    <a:pt x="24" y="482"/>
                  </a:lnTo>
                  <a:lnTo>
                    <a:pt x="33" y="496"/>
                  </a:lnTo>
                  <a:lnTo>
                    <a:pt x="45" y="509"/>
                  </a:lnTo>
                  <a:lnTo>
                    <a:pt x="59" y="518"/>
                  </a:lnTo>
                  <a:lnTo>
                    <a:pt x="59" y="518"/>
                  </a:lnTo>
                  <a:lnTo>
                    <a:pt x="73" y="528"/>
                  </a:lnTo>
                  <a:lnTo>
                    <a:pt x="89" y="534"/>
                  </a:lnTo>
                  <a:lnTo>
                    <a:pt x="105" y="539"/>
                  </a:lnTo>
                  <a:lnTo>
                    <a:pt x="122" y="540"/>
                  </a:lnTo>
                  <a:lnTo>
                    <a:pt x="141" y="540"/>
                  </a:lnTo>
                  <a:lnTo>
                    <a:pt x="160" y="537"/>
                  </a:lnTo>
                  <a:lnTo>
                    <a:pt x="179" y="532"/>
                  </a:lnTo>
                  <a:lnTo>
                    <a:pt x="200" y="526"/>
                  </a:lnTo>
                  <a:lnTo>
                    <a:pt x="200" y="526"/>
                  </a:lnTo>
                  <a:lnTo>
                    <a:pt x="214" y="521"/>
                  </a:lnTo>
                  <a:lnTo>
                    <a:pt x="247" y="512"/>
                  </a:lnTo>
                  <a:lnTo>
                    <a:pt x="270" y="507"/>
                  </a:lnTo>
                  <a:lnTo>
                    <a:pt x="296" y="502"/>
                  </a:lnTo>
                  <a:lnTo>
                    <a:pt x="325" y="499"/>
                  </a:lnTo>
                  <a:lnTo>
                    <a:pt x="355" y="499"/>
                  </a:lnTo>
                  <a:lnTo>
                    <a:pt x="355" y="499"/>
                  </a:lnTo>
                  <a:lnTo>
                    <a:pt x="379" y="499"/>
                  </a:lnTo>
                  <a:lnTo>
                    <a:pt x="403" y="504"/>
                  </a:lnTo>
                  <a:lnTo>
                    <a:pt x="425" y="509"/>
                  </a:lnTo>
                  <a:lnTo>
                    <a:pt x="445" y="517"/>
                  </a:lnTo>
                  <a:lnTo>
                    <a:pt x="466" y="526"/>
                  </a:lnTo>
                  <a:lnTo>
                    <a:pt x="487" y="539"/>
                  </a:lnTo>
                  <a:lnTo>
                    <a:pt x="504" y="551"/>
                  </a:lnTo>
                  <a:lnTo>
                    <a:pt x="520" y="567"/>
                  </a:lnTo>
                  <a:lnTo>
                    <a:pt x="536" y="583"/>
                  </a:lnTo>
                  <a:lnTo>
                    <a:pt x="548" y="602"/>
                  </a:lnTo>
                  <a:lnTo>
                    <a:pt x="561" y="621"/>
                  </a:lnTo>
                  <a:lnTo>
                    <a:pt x="571" y="642"/>
                  </a:lnTo>
                  <a:lnTo>
                    <a:pt x="579" y="662"/>
                  </a:lnTo>
                  <a:lnTo>
                    <a:pt x="585" y="684"/>
                  </a:lnTo>
                  <a:lnTo>
                    <a:pt x="588" y="708"/>
                  </a:lnTo>
                  <a:lnTo>
                    <a:pt x="590" y="732"/>
                  </a:lnTo>
                  <a:lnTo>
                    <a:pt x="590" y="732"/>
                  </a:lnTo>
                  <a:lnTo>
                    <a:pt x="588" y="756"/>
                  </a:lnTo>
                  <a:lnTo>
                    <a:pt x="585" y="780"/>
                  </a:lnTo>
                  <a:lnTo>
                    <a:pt x="579" y="802"/>
                  </a:lnTo>
                  <a:lnTo>
                    <a:pt x="571" y="824"/>
                  </a:lnTo>
                  <a:lnTo>
                    <a:pt x="561" y="844"/>
                  </a:lnTo>
                  <a:lnTo>
                    <a:pt x="548" y="863"/>
                  </a:lnTo>
                  <a:lnTo>
                    <a:pt x="536" y="881"/>
                  </a:lnTo>
                  <a:lnTo>
                    <a:pt x="520" y="898"/>
                  </a:lnTo>
                  <a:lnTo>
                    <a:pt x="504" y="913"/>
                  </a:lnTo>
                  <a:lnTo>
                    <a:pt x="487" y="927"/>
                  </a:lnTo>
                  <a:lnTo>
                    <a:pt x="466" y="938"/>
                  </a:lnTo>
                  <a:lnTo>
                    <a:pt x="445" y="947"/>
                  </a:lnTo>
                  <a:lnTo>
                    <a:pt x="425" y="955"/>
                  </a:lnTo>
                  <a:lnTo>
                    <a:pt x="403" y="962"/>
                  </a:lnTo>
                  <a:lnTo>
                    <a:pt x="379" y="965"/>
                  </a:lnTo>
                  <a:lnTo>
                    <a:pt x="355" y="966"/>
                  </a:lnTo>
                  <a:lnTo>
                    <a:pt x="355" y="966"/>
                  </a:lnTo>
                  <a:lnTo>
                    <a:pt x="325" y="965"/>
                  </a:lnTo>
                  <a:lnTo>
                    <a:pt x="296" y="962"/>
                  </a:lnTo>
                  <a:lnTo>
                    <a:pt x="270" y="957"/>
                  </a:lnTo>
                  <a:lnTo>
                    <a:pt x="247" y="952"/>
                  </a:lnTo>
                  <a:lnTo>
                    <a:pt x="214" y="943"/>
                  </a:lnTo>
                  <a:lnTo>
                    <a:pt x="200" y="938"/>
                  </a:lnTo>
                  <a:lnTo>
                    <a:pt x="200" y="938"/>
                  </a:lnTo>
                  <a:lnTo>
                    <a:pt x="179" y="932"/>
                  </a:lnTo>
                  <a:lnTo>
                    <a:pt x="160" y="927"/>
                  </a:lnTo>
                  <a:lnTo>
                    <a:pt x="141" y="925"/>
                  </a:lnTo>
                  <a:lnTo>
                    <a:pt x="122" y="925"/>
                  </a:lnTo>
                  <a:lnTo>
                    <a:pt x="105" y="927"/>
                  </a:lnTo>
                  <a:lnTo>
                    <a:pt x="89" y="930"/>
                  </a:lnTo>
                  <a:lnTo>
                    <a:pt x="73" y="938"/>
                  </a:lnTo>
                  <a:lnTo>
                    <a:pt x="59" y="946"/>
                  </a:lnTo>
                  <a:lnTo>
                    <a:pt x="59" y="946"/>
                  </a:lnTo>
                  <a:lnTo>
                    <a:pt x="45" y="957"/>
                  </a:lnTo>
                  <a:lnTo>
                    <a:pt x="33" y="968"/>
                  </a:lnTo>
                  <a:lnTo>
                    <a:pt x="24" y="982"/>
                  </a:lnTo>
                  <a:lnTo>
                    <a:pt x="14" y="998"/>
                  </a:lnTo>
                  <a:lnTo>
                    <a:pt x="8" y="1016"/>
                  </a:lnTo>
                  <a:lnTo>
                    <a:pt x="3" y="1035"/>
                  </a:lnTo>
                  <a:lnTo>
                    <a:pt x="0" y="1054"/>
                  </a:lnTo>
                  <a:lnTo>
                    <a:pt x="0" y="1074"/>
                  </a:lnTo>
                  <a:lnTo>
                    <a:pt x="0" y="1454"/>
                  </a:lnTo>
                  <a:lnTo>
                    <a:pt x="0" y="1454"/>
                  </a:lnTo>
                  <a:lnTo>
                    <a:pt x="51" y="1456"/>
                  </a:lnTo>
                  <a:lnTo>
                    <a:pt x="100" y="1461"/>
                  </a:lnTo>
                  <a:lnTo>
                    <a:pt x="151" y="1467"/>
                  </a:lnTo>
                  <a:lnTo>
                    <a:pt x="198" y="1476"/>
                  </a:lnTo>
                  <a:lnTo>
                    <a:pt x="246" y="1488"/>
                  </a:lnTo>
                  <a:lnTo>
                    <a:pt x="293" y="1500"/>
                  </a:lnTo>
                  <a:lnTo>
                    <a:pt x="339" y="1516"/>
                  </a:lnTo>
                  <a:lnTo>
                    <a:pt x="384" y="1535"/>
                  </a:lnTo>
                  <a:lnTo>
                    <a:pt x="426" y="1554"/>
                  </a:lnTo>
                  <a:lnTo>
                    <a:pt x="469" y="1576"/>
                  </a:lnTo>
                  <a:lnTo>
                    <a:pt x="510" y="1600"/>
                  </a:lnTo>
                  <a:lnTo>
                    <a:pt x="552" y="1625"/>
                  </a:lnTo>
                  <a:lnTo>
                    <a:pt x="590" y="1652"/>
                  </a:lnTo>
                  <a:lnTo>
                    <a:pt x="628" y="1682"/>
                  </a:lnTo>
                  <a:lnTo>
                    <a:pt x="663" y="1712"/>
                  </a:lnTo>
                  <a:lnTo>
                    <a:pt x="697" y="1746"/>
                  </a:lnTo>
                  <a:lnTo>
                    <a:pt x="731" y="1781"/>
                  </a:lnTo>
                  <a:lnTo>
                    <a:pt x="761" y="1815"/>
                  </a:lnTo>
                  <a:lnTo>
                    <a:pt x="791" y="1853"/>
                  </a:lnTo>
                  <a:lnTo>
                    <a:pt x="818" y="1891"/>
                  </a:lnTo>
                  <a:lnTo>
                    <a:pt x="843" y="1931"/>
                  </a:lnTo>
                  <a:lnTo>
                    <a:pt x="869" y="1972"/>
                  </a:lnTo>
                  <a:lnTo>
                    <a:pt x="891" y="2015"/>
                  </a:lnTo>
                  <a:lnTo>
                    <a:pt x="910" y="2058"/>
                  </a:lnTo>
                  <a:lnTo>
                    <a:pt x="927" y="2104"/>
                  </a:lnTo>
                  <a:lnTo>
                    <a:pt x="943" y="2148"/>
                  </a:lnTo>
                  <a:lnTo>
                    <a:pt x="957" y="2196"/>
                  </a:lnTo>
                  <a:lnTo>
                    <a:pt x="968" y="2243"/>
                  </a:lnTo>
                  <a:lnTo>
                    <a:pt x="978" y="2291"/>
                  </a:lnTo>
                  <a:lnTo>
                    <a:pt x="984" y="2341"/>
                  </a:lnTo>
                  <a:lnTo>
                    <a:pt x="989" y="2390"/>
                  </a:lnTo>
                  <a:lnTo>
                    <a:pt x="991" y="2441"/>
                  </a:lnTo>
                  <a:lnTo>
                    <a:pt x="1369" y="2441"/>
                  </a:lnTo>
                  <a:lnTo>
                    <a:pt x="1369" y="2441"/>
                  </a:lnTo>
                  <a:lnTo>
                    <a:pt x="1393" y="2443"/>
                  </a:lnTo>
                  <a:lnTo>
                    <a:pt x="1414" y="2446"/>
                  </a:lnTo>
                  <a:lnTo>
                    <a:pt x="1436" y="2451"/>
                  </a:lnTo>
                  <a:lnTo>
                    <a:pt x="1455" y="2459"/>
                  </a:lnTo>
                  <a:lnTo>
                    <a:pt x="1472" y="2468"/>
                  </a:lnTo>
                  <a:lnTo>
                    <a:pt x="1488" y="2479"/>
                  </a:lnTo>
                  <a:lnTo>
                    <a:pt x="1501" y="2492"/>
                  </a:lnTo>
                  <a:lnTo>
                    <a:pt x="1513" y="2508"/>
                  </a:lnTo>
                  <a:lnTo>
                    <a:pt x="1513" y="2508"/>
                  </a:lnTo>
                  <a:lnTo>
                    <a:pt x="1523" y="2525"/>
                  </a:lnTo>
                  <a:lnTo>
                    <a:pt x="1531" y="2542"/>
                  </a:lnTo>
                  <a:lnTo>
                    <a:pt x="1536" y="2562"/>
                  </a:lnTo>
                  <a:lnTo>
                    <a:pt x="1537" y="2581"/>
                  </a:lnTo>
                  <a:lnTo>
                    <a:pt x="1537" y="2601"/>
                  </a:lnTo>
                  <a:lnTo>
                    <a:pt x="1536" y="2623"/>
                  </a:lnTo>
                  <a:lnTo>
                    <a:pt x="1531" y="2644"/>
                  </a:lnTo>
                  <a:lnTo>
                    <a:pt x="1523" y="2666"/>
                  </a:lnTo>
                  <a:lnTo>
                    <a:pt x="1523" y="2666"/>
                  </a:lnTo>
                  <a:lnTo>
                    <a:pt x="1518" y="2679"/>
                  </a:lnTo>
                  <a:lnTo>
                    <a:pt x="1510" y="2712"/>
                  </a:lnTo>
                  <a:lnTo>
                    <a:pt x="1504" y="2734"/>
                  </a:lnTo>
                  <a:lnTo>
                    <a:pt x="1501" y="2758"/>
                  </a:lnTo>
                  <a:lnTo>
                    <a:pt x="1498" y="2786"/>
                  </a:lnTo>
                  <a:lnTo>
                    <a:pt x="1496" y="2815"/>
                  </a:lnTo>
                  <a:lnTo>
                    <a:pt x="1496" y="2815"/>
                  </a:lnTo>
                  <a:lnTo>
                    <a:pt x="1498" y="2837"/>
                  </a:lnTo>
                  <a:lnTo>
                    <a:pt x="1501" y="2859"/>
                  </a:lnTo>
                  <a:lnTo>
                    <a:pt x="1506" y="2878"/>
                  </a:lnTo>
                  <a:lnTo>
                    <a:pt x="1513" y="2899"/>
                  </a:lnTo>
                  <a:lnTo>
                    <a:pt x="1523" y="2918"/>
                  </a:lnTo>
                  <a:lnTo>
                    <a:pt x="1532" y="2935"/>
                  </a:lnTo>
                  <a:lnTo>
                    <a:pt x="1545" y="2951"/>
                  </a:lnTo>
                  <a:lnTo>
                    <a:pt x="1559" y="2967"/>
                  </a:lnTo>
                  <a:lnTo>
                    <a:pt x="1575" y="2981"/>
                  </a:lnTo>
                  <a:lnTo>
                    <a:pt x="1591" y="2994"/>
                  </a:lnTo>
                  <a:lnTo>
                    <a:pt x="1609" y="3003"/>
                  </a:lnTo>
                  <a:lnTo>
                    <a:pt x="1628" y="3013"/>
                  </a:lnTo>
                  <a:lnTo>
                    <a:pt x="1648" y="3021"/>
                  </a:lnTo>
                  <a:lnTo>
                    <a:pt x="1669" y="3026"/>
                  </a:lnTo>
                  <a:lnTo>
                    <a:pt x="1689" y="3029"/>
                  </a:lnTo>
                  <a:lnTo>
                    <a:pt x="1712" y="3030"/>
                  </a:lnTo>
                  <a:lnTo>
                    <a:pt x="1712" y="3030"/>
                  </a:lnTo>
                  <a:lnTo>
                    <a:pt x="1734" y="3029"/>
                  </a:lnTo>
                  <a:lnTo>
                    <a:pt x="1754" y="3026"/>
                  </a:lnTo>
                  <a:lnTo>
                    <a:pt x="1775" y="3021"/>
                  </a:lnTo>
                  <a:lnTo>
                    <a:pt x="1796" y="3013"/>
                  </a:lnTo>
                  <a:lnTo>
                    <a:pt x="1813" y="3003"/>
                  </a:lnTo>
                  <a:lnTo>
                    <a:pt x="1832" y="2994"/>
                  </a:lnTo>
                  <a:lnTo>
                    <a:pt x="1848" y="2981"/>
                  </a:lnTo>
                  <a:lnTo>
                    <a:pt x="1864" y="2967"/>
                  </a:lnTo>
                  <a:lnTo>
                    <a:pt x="1876" y="2951"/>
                  </a:lnTo>
                  <a:lnTo>
                    <a:pt x="1889" y="2935"/>
                  </a:lnTo>
                  <a:lnTo>
                    <a:pt x="1900" y="2918"/>
                  </a:lnTo>
                  <a:lnTo>
                    <a:pt x="1910" y="2899"/>
                  </a:lnTo>
                  <a:lnTo>
                    <a:pt x="1916" y="2878"/>
                  </a:lnTo>
                  <a:lnTo>
                    <a:pt x="1922" y="2859"/>
                  </a:lnTo>
                  <a:lnTo>
                    <a:pt x="1925" y="2837"/>
                  </a:lnTo>
                  <a:lnTo>
                    <a:pt x="1927" y="2815"/>
                  </a:lnTo>
                  <a:lnTo>
                    <a:pt x="1927" y="2815"/>
                  </a:lnTo>
                  <a:lnTo>
                    <a:pt x="1925" y="2786"/>
                  </a:lnTo>
                  <a:lnTo>
                    <a:pt x="1922" y="2758"/>
                  </a:lnTo>
                  <a:lnTo>
                    <a:pt x="1918" y="2734"/>
                  </a:lnTo>
                  <a:lnTo>
                    <a:pt x="1913" y="2712"/>
                  </a:lnTo>
                  <a:lnTo>
                    <a:pt x="1903" y="2679"/>
                  </a:lnTo>
                  <a:lnTo>
                    <a:pt x="1900" y="2666"/>
                  </a:lnTo>
                  <a:lnTo>
                    <a:pt x="1900" y="2666"/>
                  </a:lnTo>
                  <a:lnTo>
                    <a:pt x="1892" y="2644"/>
                  </a:lnTo>
                  <a:lnTo>
                    <a:pt x="1887" y="2623"/>
                  </a:lnTo>
                  <a:lnTo>
                    <a:pt x="1884" y="2601"/>
                  </a:lnTo>
                  <a:lnTo>
                    <a:pt x="1884" y="2581"/>
                  </a:lnTo>
                  <a:lnTo>
                    <a:pt x="1887" y="2562"/>
                  </a:lnTo>
                  <a:lnTo>
                    <a:pt x="1892" y="2542"/>
                  </a:lnTo>
                  <a:lnTo>
                    <a:pt x="1900" y="2525"/>
                  </a:lnTo>
                  <a:lnTo>
                    <a:pt x="1910" y="2508"/>
                  </a:lnTo>
                  <a:lnTo>
                    <a:pt x="1910" y="2508"/>
                  </a:lnTo>
                  <a:lnTo>
                    <a:pt x="1921" y="2492"/>
                  </a:lnTo>
                  <a:lnTo>
                    <a:pt x="1935" y="2479"/>
                  </a:lnTo>
                  <a:lnTo>
                    <a:pt x="1951" y="2468"/>
                  </a:lnTo>
                  <a:lnTo>
                    <a:pt x="1968" y="2459"/>
                  </a:lnTo>
                  <a:lnTo>
                    <a:pt x="1987" y="2451"/>
                  </a:lnTo>
                  <a:lnTo>
                    <a:pt x="2008" y="2446"/>
                  </a:lnTo>
                  <a:lnTo>
                    <a:pt x="2030" y="2443"/>
                  </a:lnTo>
                  <a:lnTo>
                    <a:pt x="2054" y="2441"/>
                  </a:lnTo>
                  <a:lnTo>
                    <a:pt x="2445" y="2441"/>
                  </a:lnTo>
                  <a:lnTo>
                    <a:pt x="2445" y="2441"/>
                  </a:lnTo>
                  <a:lnTo>
                    <a:pt x="2445" y="2378"/>
                  </a:lnTo>
                  <a:lnTo>
                    <a:pt x="2442" y="2316"/>
                  </a:lnTo>
                  <a:lnTo>
                    <a:pt x="2437" y="2254"/>
                  </a:lnTo>
                  <a:lnTo>
                    <a:pt x="2433" y="2192"/>
                  </a:lnTo>
                  <a:lnTo>
                    <a:pt x="2425" y="2131"/>
                  </a:lnTo>
                  <a:lnTo>
                    <a:pt x="2415" y="2070"/>
                  </a:lnTo>
                  <a:lnTo>
                    <a:pt x="2406" y="2010"/>
                  </a:lnTo>
                  <a:lnTo>
                    <a:pt x="2395" y="1950"/>
                  </a:lnTo>
                  <a:lnTo>
                    <a:pt x="2380" y="1890"/>
                  </a:lnTo>
                  <a:lnTo>
                    <a:pt x="2366" y="1831"/>
                  </a:lnTo>
                  <a:lnTo>
                    <a:pt x="2350" y="1774"/>
                  </a:lnTo>
                  <a:lnTo>
                    <a:pt x="2333" y="1716"/>
                  </a:lnTo>
                  <a:lnTo>
                    <a:pt x="2314" y="1659"/>
                  </a:lnTo>
                  <a:lnTo>
                    <a:pt x="2295" y="1603"/>
                  </a:lnTo>
                  <a:lnTo>
                    <a:pt x="2273" y="1548"/>
                  </a:lnTo>
                  <a:lnTo>
                    <a:pt x="2250" y="1492"/>
                  </a:lnTo>
                  <a:lnTo>
                    <a:pt x="2227" y="1438"/>
                  </a:lnTo>
                  <a:lnTo>
                    <a:pt x="2201" y="1385"/>
                  </a:lnTo>
                  <a:lnTo>
                    <a:pt x="2174" y="1332"/>
                  </a:lnTo>
                  <a:lnTo>
                    <a:pt x="2147" y="1280"/>
                  </a:lnTo>
                  <a:lnTo>
                    <a:pt x="2119" y="1228"/>
                  </a:lnTo>
                  <a:lnTo>
                    <a:pt x="2089" y="1177"/>
                  </a:lnTo>
                  <a:lnTo>
                    <a:pt x="2057" y="1128"/>
                  </a:lnTo>
                  <a:lnTo>
                    <a:pt x="2024" y="1079"/>
                  </a:lnTo>
                  <a:lnTo>
                    <a:pt x="1990" y="1030"/>
                  </a:lnTo>
                  <a:lnTo>
                    <a:pt x="1956" y="982"/>
                  </a:lnTo>
                  <a:lnTo>
                    <a:pt x="1921" y="936"/>
                  </a:lnTo>
                  <a:lnTo>
                    <a:pt x="1884" y="890"/>
                  </a:lnTo>
                  <a:lnTo>
                    <a:pt x="1846" y="846"/>
                  </a:lnTo>
                  <a:lnTo>
                    <a:pt x="1807" y="802"/>
                  </a:lnTo>
                  <a:lnTo>
                    <a:pt x="1767" y="759"/>
                  </a:lnTo>
                  <a:lnTo>
                    <a:pt x="1726" y="718"/>
                  </a:lnTo>
                  <a:lnTo>
                    <a:pt x="1683" y="677"/>
                  </a:lnTo>
                  <a:lnTo>
                    <a:pt x="1640" y="637"/>
                  </a:lnTo>
                  <a:lnTo>
                    <a:pt x="1597" y="597"/>
                  </a:lnTo>
                  <a:lnTo>
                    <a:pt x="1551" y="561"/>
                  </a:lnTo>
                  <a:lnTo>
                    <a:pt x="1507" y="523"/>
                  </a:lnTo>
                  <a:lnTo>
                    <a:pt x="1460" y="488"/>
                  </a:lnTo>
                  <a:lnTo>
                    <a:pt x="1412" y="453"/>
                  </a:lnTo>
                  <a:lnTo>
                    <a:pt x="1365" y="420"/>
                  </a:lnTo>
                  <a:lnTo>
                    <a:pt x="1315" y="387"/>
                  </a:lnTo>
                  <a:lnTo>
                    <a:pt x="1265" y="357"/>
                  </a:lnTo>
                  <a:lnTo>
                    <a:pt x="1214" y="326"/>
                  </a:lnTo>
                  <a:lnTo>
                    <a:pt x="1163" y="298"/>
                  </a:lnTo>
                  <a:lnTo>
                    <a:pt x="1111" y="269"/>
                  </a:lnTo>
                  <a:lnTo>
                    <a:pt x="1057" y="244"/>
                  </a:lnTo>
                  <a:lnTo>
                    <a:pt x="1005" y="219"/>
                  </a:lnTo>
                  <a:lnTo>
                    <a:pt x="949" y="195"/>
                  </a:lnTo>
                  <a:lnTo>
                    <a:pt x="894" y="171"/>
                  </a:lnTo>
                  <a:lnTo>
                    <a:pt x="838" y="151"/>
                  </a:lnTo>
                  <a:lnTo>
                    <a:pt x="783" y="130"/>
                  </a:lnTo>
                  <a:lnTo>
                    <a:pt x="726" y="113"/>
                  </a:lnTo>
                  <a:lnTo>
                    <a:pt x="667" y="95"/>
                  </a:lnTo>
                  <a:lnTo>
                    <a:pt x="610" y="79"/>
                  </a:lnTo>
                  <a:lnTo>
                    <a:pt x="552" y="65"/>
                  </a:lnTo>
                  <a:lnTo>
                    <a:pt x="491" y="52"/>
                  </a:lnTo>
                  <a:lnTo>
                    <a:pt x="431" y="40"/>
                  </a:lnTo>
                  <a:lnTo>
                    <a:pt x="371" y="30"/>
                  </a:lnTo>
                  <a:lnTo>
                    <a:pt x="311" y="21"/>
                  </a:lnTo>
                  <a:lnTo>
                    <a:pt x="249" y="14"/>
                  </a:lnTo>
                  <a:lnTo>
                    <a:pt x="187" y="8"/>
                  </a:lnTo>
                  <a:lnTo>
                    <a:pt x="125" y="5"/>
                  </a:lnTo>
                  <a:lnTo>
                    <a:pt x="64" y="2"/>
                  </a:lnTo>
                  <a:lnTo>
                    <a:pt x="0" y="0"/>
                  </a:lnTo>
                  <a:lnTo>
                    <a:pt x="0" y="39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sp>
          <p:nvSpPr>
            <p:cNvPr id="242" name="Freeform 15"/>
            <p:cNvSpPr>
              <a:spLocks/>
            </p:cNvSpPr>
            <p:nvPr/>
          </p:nvSpPr>
          <p:spPr bwMode="auto">
            <a:xfrm>
              <a:off x="2795059" y="1260049"/>
              <a:ext cx="2180448" cy="1759030"/>
            </a:xfrm>
            <a:custGeom>
              <a:avLst/>
              <a:gdLst>
                <a:gd name="T0" fmla="*/ 447 w 3032"/>
                <a:gd name="T1" fmla="*/ 2436 h 2446"/>
                <a:gd name="T2" fmla="*/ 517 w 3032"/>
                <a:gd name="T3" fmla="*/ 2387 h 2446"/>
                <a:gd name="T4" fmla="*/ 539 w 3032"/>
                <a:gd name="T5" fmla="*/ 2322 h 2446"/>
                <a:gd name="T6" fmla="*/ 525 w 3032"/>
                <a:gd name="T7" fmla="*/ 2246 h 2446"/>
                <a:gd name="T8" fmla="*/ 498 w 3032"/>
                <a:gd name="T9" fmla="*/ 2121 h 2446"/>
                <a:gd name="T10" fmla="*/ 507 w 3032"/>
                <a:gd name="T11" fmla="*/ 2021 h 2446"/>
                <a:gd name="T12" fmla="*/ 566 w 3032"/>
                <a:gd name="T13" fmla="*/ 1925 h 2446"/>
                <a:gd name="T14" fmla="*/ 661 w 3032"/>
                <a:gd name="T15" fmla="*/ 1868 h 2446"/>
                <a:gd name="T16" fmla="*/ 754 w 3032"/>
                <a:gd name="T17" fmla="*/ 1858 h 2446"/>
                <a:gd name="T18" fmla="*/ 861 w 3032"/>
                <a:gd name="T19" fmla="*/ 1896 h 2446"/>
                <a:gd name="T20" fmla="*/ 937 w 3032"/>
                <a:gd name="T21" fmla="*/ 1979 h 2446"/>
                <a:gd name="T22" fmla="*/ 965 w 3032"/>
                <a:gd name="T23" fmla="*/ 2091 h 2446"/>
                <a:gd name="T24" fmla="*/ 951 w 3032"/>
                <a:gd name="T25" fmla="*/ 2199 h 2446"/>
                <a:gd name="T26" fmla="*/ 926 w 3032"/>
                <a:gd name="T27" fmla="*/ 2286 h 2446"/>
                <a:gd name="T28" fmla="*/ 935 w 3032"/>
                <a:gd name="T29" fmla="*/ 2373 h 2446"/>
                <a:gd name="T30" fmla="*/ 981 w 3032"/>
                <a:gd name="T31" fmla="*/ 2422 h 2446"/>
                <a:gd name="T32" fmla="*/ 1073 w 3032"/>
                <a:gd name="T33" fmla="*/ 2446 h 2446"/>
                <a:gd name="T34" fmla="*/ 1468 w 3032"/>
                <a:gd name="T35" fmla="*/ 2295 h 2446"/>
                <a:gd name="T36" fmla="*/ 1536 w 3032"/>
                <a:gd name="T37" fmla="*/ 2063 h 2446"/>
                <a:gd name="T38" fmla="*/ 1653 w 3032"/>
                <a:gd name="T39" fmla="*/ 1857 h 2446"/>
                <a:gd name="T40" fmla="*/ 1816 w 3032"/>
                <a:gd name="T41" fmla="*/ 1686 h 2446"/>
                <a:gd name="T42" fmla="*/ 2016 w 3032"/>
                <a:gd name="T43" fmla="*/ 1556 h 2446"/>
                <a:gd name="T44" fmla="*/ 2244 w 3032"/>
                <a:gd name="T45" fmla="*/ 1476 h 2446"/>
                <a:gd name="T46" fmla="*/ 2442 w 3032"/>
                <a:gd name="T47" fmla="*/ 1074 h 2446"/>
                <a:gd name="T48" fmla="*/ 2460 w 3032"/>
                <a:gd name="T49" fmla="*/ 989 h 2446"/>
                <a:gd name="T50" fmla="*/ 2509 w 3032"/>
                <a:gd name="T51" fmla="*/ 930 h 2446"/>
                <a:gd name="T52" fmla="*/ 2602 w 3032"/>
                <a:gd name="T53" fmla="*/ 906 h 2446"/>
                <a:gd name="T54" fmla="*/ 2680 w 3032"/>
                <a:gd name="T55" fmla="*/ 925 h 2446"/>
                <a:gd name="T56" fmla="*/ 2816 w 3032"/>
                <a:gd name="T57" fmla="*/ 947 h 2446"/>
                <a:gd name="T58" fmla="*/ 2900 w 3032"/>
                <a:gd name="T59" fmla="*/ 930 h 2446"/>
                <a:gd name="T60" fmla="*/ 2982 w 3032"/>
                <a:gd name="T61" fmla="*/ 868 h 2446"/>
                <a:gd name="T62" fmla="*/ 3027 w 3032"/>
                <a:gd name="T63" fmla="*/ 776 h 2446"/>
                <a:gd name="T64" fmla="*/ 3027 w 3032"/>
                <a:gd name="T65" fmla="*/ 689 h 2446"/>
                <a:gd name="T66" fmla="*/ 2982 w 3032"/>
                <a:gd name="T67" fmla="*/ 596 h 2446"/>
                <a:gd name="T68" fmla="*/ 2900 w 3032"/>
                <a:gd name="T69" fmla="*/ 534 h 2446"/>
                <a:gd name="T70" fmla="*/ 2816 w 3032"/>
                <a:gd name="T71" fmla="*/ 518 h 2446"/>
                <a:gd name="T72" fmla="*/ 2680 w 3032"/>
                <a:gd name="T73" fmla="*/ 540 h 2446"/>
                <a:gd name="T74" fmla="*/ 2602 w 3032"/>
                <a:gd name="T75" fmla="*/ 559 h 2446"/>
                <a:gd name="T76" fmla="*/ 2509 w 3032"/>
                <a:gd name="T77" fmla="*/ 534 h 2446"/>
                <a:gd name="T78" fmla="*/ 2460 w 3032"/>
                <a:gd name="T79" fmla="*/ 475 h 2446"/>
                <a:gd name="T80" fmla="*/ 2442 w 3032"/>
                <a:gd name="T81" fmla="*/ 0 h 2446"/>
                <a:gd name="T82" fmla="*/ 2193 w 3032"/>
                <a:gd name="T83" fmla="*/ 14 h 2446"/>
                <a:gd name="T84" fmla="*/ 1891 w 3032"/>
                <a:gd name="T85" fmla="*/ 65 h 2446"/>
                <a:gd name="T86" fmla="*/ 1604 w 3032"/>
                <a:gd name="T87" fmla="*/ 152 h 2446"/>
                <a:gd name="T88" fmla="*/ 1331 w 3032"/>
                <a:gd name="T89" fmla="*/ 271 h 2446"/>
                <a:gd name="T90" fmla="*/ 1079 w 3032"/>
                <a:gd name="T91" fmla="*/ 422 h 2446"/>
                <a:gd name="T92" fmla="*/ 846 w 3032"/>
                <a:gd name="T93" fmla="*/ 601 h 2446"/>
                <a:gd name="T94" fmla="*/ 637 w 3032"/>
                <a:gd name="T95" fmla="*/ 805 h 2446"/>
                <a:gd name="T96" fmla="*/ 453 w 3032"/>
                <a:gd name="T97" fmla="*/ 1033 h 2446"/>
                <a:gd name="T98" fmla="*/ 298 w 3032"/>
                <a:gd name="T99" fmla="*/ 1283 h 2446"/>
                <a:gd name="T100" fmla="*/ 171 w 3032"/>
                <a:gd name="T101" fmla="*/ 1551 h 2446"/>
                <a:gd name="T102" fmla="*/ 79 w 3032"/>
                <a:gd name="T103" fmla="*/ 1836 h 2446"/>
                <a:gd name="T104" fmla="*/ 21 w 3032"/>
                <a:gd name="T105" fmla="*/ 2135 h 2446"/>
                <a:gd name="T106" fmla="*/ 0 w 3032"/>
                <a:gd name="T107" fmla="*/ 2446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2" h="2446">
                  <a:moveTo>
                    <a:pt x="388" y="2446"/>
                  </a:moveTo>
                  <a:lnTo>
                    <a:pt x="388" y="2446"/>
                  </a:lnTo>
                  <a:lnTo>
                    <a:pt x="409" y="2444"/>
                  </a:lnTo>
                  <a:lnTo>
                    <a:pt x="430" y="2441"/>
                  </a:lnTo>
                  <a:lnTo>
                    <a:pt x="447" y="2436"/>
                  </a:lnTo>
                  <a:lnTo>
                    <a:pt x="464" y="2430"/>
                  </a:lnTo>
                  <a:lnTo>
                    <a:pt x="480" y="2422"/>
                  </a:lnTo>
                  <a:lnTo>
                    <a:pt x="495" y="2413"/>
                  </a:lnTo>
                  <a:lnTo>
                    <a:pt x="506" y="2400"/>
                  </a:lnTo>
                  <a:lnTo>
                    <a:pt x="517" y="2387"/>
                  </a:lnTo>
                  <a:lnTo>
                    <a:pt x="517" y="2387"/>
                  </a:lnTo>
                  <a:lnTo>
                    <a:pt x="526" y="2373"/>
                  </a:lnTo>
                  <a:lnTo>
                    <a:pt x="533" y="2357"/>
                  </a:lnTo>
                  <a:lnTo>
                    <a:pt x="536" y="2340"/>
                  </a:lnTo>
                  <a:lnTo>
                    <a:pt x="539" y="2322"/>
                  </a:lnTo>
                  <a:lnTo>
                    <a:pt x="537" y="2305"/>
                  </a:lnTo>
                  <a:lnTo>
                    <a:pt x="536" y="2286"/>
                  </a:lnTo>
                  <a:lnTo>
                    <a:pt x="531" y="2265"/>
                  </a:lnTo>
                  <a:lnTo>
                    <a:pt x="525" y="2246"/>
                  </a:lnTo>
                  <a:lnTo>
                    <a:pt x="525" y="2246"/>
                  </a:lnTo>
                  <a:lnTo>
                    <a:pt x="520" y="2232"/>
                  </a:lnTo>
                  <a:lnTo>
                    <a:pt x="510" y="2199"/>
                  </a:lnTo>
                  <a:lnTo>
                    <a:pt x="506" y="2175"/>
                  </a:lnTo>
                  <a:lnTo>
                    <a:pt x="501" y="2150"/>
                  </a:lnTo>
                  <a:lnTo>
                    <a:pt x="498" y="2121"/>
                  </a:lnTo>
                  <a:lnTo>
                    <a:pt x="496" y="2091"/>
                  </a:lnTo>
                  <a:lnTo>
                    <a:pt x="496" y="2091"/>
                  </a:lnTo>
                  <a:lnTo>
                    <a:pt x="498" y="2066"/>
                  </a:lnTo>
                  <a:lnTo>
                    <a:pt x="501" y="2044"/>
                  </a:lnTo>
                  <a:lnTo>
                    <a:pt x="507" y="2021"/>
                  </a:lnTo>
                  <a:lnTo>
                    <a:pt x="515" y="1999"/>
                  </a:lnTo>
                  <a:lnTo>
                    <a:pt x="525" y="1979"/>
                  </a:lnTo>
                  <a:lnTo>
                    <a:pt x="536" y="1960"/>
                  </a:lnTo>
                  <a:lnTo>
                    <a:pt x="550" y="1942"/>
                  </a:lnTo>
                  <a:lnTo>
                    <a:pt x="566" y="1925"/>
                  </a:lnTo>
                  <a:lnTo>
                    <a:pt x="582" y="1910"/>
                  </a:lnTo>
                  <a:lnTo>
                    <a:pt x="599" y="1896"/>
                  </a:lnTo>
                  <a:lnTo>
                    <a:pt x="620" y="1885"/>
                  </a:lnTo>
                  <a:lnTo>
                    <a:pt x="639" y="1876"/>
                  </a:lnTo>
                  <a:lnTo>
                    <a:pt x="661" y="1868"/>
                  </a:lnTo>
                  <a:lnTo>
                    <a:pt x="683" y="1861"/>
                  </a:lnTo>
                  <a:lnTo>
                    <a:pt x="707" y="1858"/>
                  </a:lnTo>
                  <a:lnTo>
                    <a:pt x="731" y="1857"/>
                  </a:lnTo>
                  <a:lnTo>
                    <a:pt x="731" y="1857"/>
                  </a:lnTo>
                  <a:lnTo>
                    <a:pt x="754" y="1858"/>
                  </a:lnTo>
                  <a:lnTo>
                    <a:pt x="778" y="1861"/>
                  </a:lnTo>
                  <a:lnTo>
                    <a:pt x="800" y="1868"/>
                  </a:lnTo>
                  <a:lnTo>
                    <a:pt x="821" y="1876"/>
                  </a:lnTo>
                  <a:lnTo>
                    <a:pt x="842" y="1885"/>
                  </a:lnTo>
                  <a:lnTo>
                    <a:pt x="861" y="1896"/>
                  </a:lnTo>
                  <a:lnTo>
                    <a:pt x="880" y="1910"/>
                  </a:lnTo>
                  <a:lnTo>
                    <a:pt x="896" y="1925"/>
                  </a:lnTo>
                  <a:lnTo>
                    <a:pt x="911" y="1942"/>
                  </a:lnTo>
                  <a:lnTo>
                    <a:pt x="924" y="1960"/>
                  </a:lnTo>
                  <a:lnTo>
                    <a:pt x="937" y="1979"/>
                  </a:lnTo>
                  <a:lnTo>
                    <a:pt x="946" y="1999"/>
                  </a:lnTo>
                  <a:lnTo>
                    <a:pt x="954" y="2021"/>
                  </a:lnTo>
                  <a:lnTo>
                    <a:pt x="960" y="2044"/>
                  </a:lnTo>
                  <a:lnTo>
                    <a:pt x="964" y="2066"/>
                  </a:lnTo>
                  <a:lnTo>
                    <a:pt x="965" y="2091"/>
                  </a:lnTo>
                  <a:lnTo>
                    <a:pt x="965" y="2091"/>
                  </a:lnTo>
                  <a:lnTo>
                    <a:pt x="964" y="2121"/>
                  </a:lnTo>
                  <a:lnTo>
                    <a:pt x="960" y="2150"/>
                  </a:lnTo>
                  <a:lnTo>
                    <a:pt x="956" y="2175"/>
                  </a:lnTo>
                  <a:lnTo>
                    <a:pt x="951" y="2199"/>
                  </a:lnTo>
                  <a:lnTo>
                    <a:pt x="941" y="2232"/>
                  </a:lnTo>
                  <a:lnTo>
                    <a:pt x="937" y="2246"/>
                  </a:lnTo>
                  <a:lnTo>
                    <a:pt x="937" y="2246"/>
                  </a:lnTo>
                  <a:lnTo>
                    <a:pt x="930" y="2265"/>
                  </a:lnTo>
                  <a:lnTo>
                    <a:pt x="926" y="2286"/>
                  </a:lnTo>
                  <a:lnTo>
                    <a:pt x="922" y="2305"/>
                  </a:lnTo>
                  <a:lnTo>
                    <a:pt x="922" y="2322"/>
                  </a:lnTo>
                  <a:lnTo>
                    <a:pt x="926" y="2340"/>
                  </a:lnTo>
                  <a:lnTo>
                    <a:pt x="929" y="2357"/>
                  </a:lnTo>
                  <a:lnTo>
                    <a:pt x="935" y="2373"/>
                  </a:lnTo>
                  <a:lnTo>
                    <a:pt x="945" y="2387"/>
                  </a:lnTo>
                  <a:lnTo>
                    <a:pt x="945" y="2387"/>
                  </a:lnTo>
                  <a:lnTo>
                    <a:pt x="954" y="2400"/>
                  </a:lnTo>
                  <a:lnTo>
                    <a:pt x="967" y="2413"/>
                  </a:lnTo>
                  <a:lnTo>
                    <a:pt x="981" y="2422"/>
                  </a:lnTo>
                  <a:lnTo>
                    <a:pt x="997" y="2430"/>
                  </a:lnTo>
                  <a:lnTo>
                    <a:pt x="1014" y="2436"/>
                  </a:lnTo>
                  <a:lnTo>
                    <a:pt x="1032" y="2441"/>
                  </a:lnTo>
                  <a:lnTo>
                    <a:pt x="1052" y="2444"/>
                  </a:lnTo>
                  <a:lnTo>
                    <a:pt x="1073" y="2446"/>
                  </a:lnTo>
                  <a:lnTo>
                    <a:pt x="1455" y="2446"/>
                  </a:lnTo>
                  <a:lnTo>
                    <a:pt x="1455" y="2446"/>
                  </a:lnTo>
                  <a:lnTo>
                    <a:pt x="1456" y="2395"/>
                  </a:lnTo>
                  <a:lnTo>
                    <a:pt x="1461" y="2344"/>
                  </a:lnTo>
                  <a:lnTo>
                    <a:pt x="1468" y="2295"/>
                  </a:lnTo>
                  <a:lnTo>
                    <a:pt x="1477" y="2246"/>
                  </a:lnTo>
                  <a:lnTo>
                    <a:pt x="1488" y="2199"/>
                  </a:lnTo>
                  <a:lnTo>
                    <a:pt x="1501" y="2153"/>
                  </a:lnTo>
                  <a:lnTo>
                    <a:pt x="1517" y="2107"/>
                  </a:lnTo>
                  <a:lnTo>
                    <a:pt x="1536" y="2063"/>
                  </a:lnTo>
                  <a:lnTo>
                    <a:pt x="1555" y="2018"/>
                  </a:lnTo>
                  <a:lnTo>
                    <a:pt x="1577" y="1975"/>
                  </a:lnTo>
                  <a:lnTo>
                    <a:pt x="1601" y="1934"/>
                  </a:lnTo>
                  <a:lnTo>
                    <a:pt x="1626" y="1895"/>
                  </a:lnTo>
                  <a:lnTo>
                    <a:pt x="1653" y="1857"/>
                  </a:lnTo>
                  <a:lnTo>
                    <a:pt x="1683" y="1819"/>
                  </a:lnTo>
                  <a:lnTo>
                    <a:pt x="1713" y="1784"/>
                  </a:lnTo>
                  <a:lnTo>
                    <a:pt x="1746" y="1749"/>
                  </a:lnTo>
                  <a:lnTo>
                    <a:pt x="1781" y="1716"/>
                  </a:lnTo>
                  <a:lnTo>
                    <a:pt x="1816" y="1686"/>
                  </a:lnTo>
                  <a:lnTo>
                    <a:pt x="1854" y="1655"/>
                  </a:lnTo>
                  <a:lnTo>
                    <a:pt x="1892" y="1629"/>
                  </a:lnTo>
                  <a:lnTo>
                    <a:pt x="1932" y="1602"/>
                  </a:lnTo>
                  <a:lnTo>
                    <a:pt x="1973" y="1578"/>
                  </a:lnTo>
                  <a:lnTo>
                    <a:pt x="2016" y="1556"/>
                  </a:lnTo>
                  <a:lnTo>
                    <a:pt x="2059" y="1537"/>
                  </a:lnTo>
                  <a:lnTo>
                    <a:pt x="2103" y="1518"/>
                  </a:lnTo>
                  <a:lnTo>
                    <a:pt x="2149" y="1502"/>
                  </a:lnTo>
                  <a:lnTo>
                    <a:pt x="2196" y="1489"/>
                  </a:lnTo>
                  <a:lnTo>
                    <a:pt x="2244" y="1476"/>
                  </a:lnTo>
                  <a:lnTo>
                    <a:pt x="2292" y="1469"/>
                  </a:lnTo>
                  <a:lnTo>
                    <a:pt x="2341" y="1461"/>
                  </a:lnTo>
                  <a:lnTo>
                    <a:pt x="2391" y="1457"/>
                  </a:lnTo>
                  <a:lnTo>
                    <a:pt x="2442" y="1456"/>
                  </a:lnTo>
                  <a:lnTo>
                    <a:pt x="2442" y="1074"/>
                  </a:lnTo>
                  <a:lnTo>
                    <a:pt x="2442" y="1074"/>
                  </a:lnTo>
                  <a:lnTo>
                    <a:pt x="2444" y="1052"/>
                  </a:lnTo>
                  <a:lnTo>
                    <a:pt x="2447" y="1030"/>
                  </a:lnTo>
                  <a:lnTo>
                    <a:pt x="2452" y="1009"/>
                  </a:lnTo>
                  <a:lnTo>
                    <a:pt x="2460" y="989"/>
                  </a:lnTo>
                  <a:lnTo>
                    <a:pt x="2469" y="971"/>
                  </a:lnTo>
                  <a:lnTo>
                    <a:pt x="2480" y="955"/>
                  </a:lnTo>
                  <a:lnTo>
                    <a:pt x="2493" y="943"/>
                  </a:lnTo>
                  <a:lnTo>
                    <a:pt x="2509" y="930"/>
                  </a:lnTo>
                  <a:lnTo>
                    <a:pt x="2509" y="930"/>
                  </a:lnTo>
                  <a:lnTo>
                    <a:pt x="2525" y="920"/>
                  </a:lnTo>
                  <a:lnTo>
                    <a:pt x="2544" y="913"/>
                  </a:lnTo>
                  <a:lnTo>
                    <a:pt x="2563" y="908"/>
                  </a:lnTo>
                  <a:lnTo>
                    <a:pt x="2582" y="906"/>
                  </a:lnTo>
                  <a:lnTo>
                    <a:pt x="2602" y="906"/>
                  </a:lnTo>
                  <a:lnTo>
                    <a:pt x="2623" y="908"/>
                  </a:lnTo>
                  <a:lnTo>
                    <a:pt x="2645" y="913"/>
                  </a:lnTo>
                  <a:lnTo>
                    <a:pt x="2667" y="920"/>
                  </a:lnTo>
                  <a:lnTo>
                    <a:pt x="2667" y="920"/>
                  </a:lnTo>
                  <a:lnTo>
                    <a:pt x="2680" y="925"/>
                  </a:lnTo>
                  <a:lnTo>
                    <a:pt x="2713" y="935"/>
                  </a:lnTo>
                  <a:lnTo>
                    <a:pt x="2734" y="939"/>
                  </a:lnTo>
                  <a:lnTo>
                    <a:pt x="2759" y="943"/>
                  </a:lnTo>
                  <a:lnTo>
                    <a:pt x="2788" y="946"/>
                  </a:lnTo>
                  <a:lnTo>
                    <a:pt x="2816" y="947"/>
                  </a:lnTo>
                  <a:lnTo>
                    <a:pt x="2816" y="947"/>
                  </a:lnTo>
                  <a:lnTo>
                    <a:pt x="2838" y="946"/>
                  </a:lnTo>
                  <a:lnTo>
                    <a:pt x="2859" y="943"/>
                  </a:lnTo>
                  <a:lnTo>
                    <a:pt x="2879" y="938"/>
                  </a:lnTo>
                  <a:lnTo>
                    <a:pt x="2900" y="930"/>
                  </a:lnTo>
                  <a:lnTo>
                    <a:pt x="2919" y="920"/>
                  </a:lnTo>
                  <a:lnTo>
                    <a:pt x="2937" y="911"/>
                  </a:lnTo>
                  <a:lnTo>
                    <a:pt x="2952" y="898"/>
                  </a:lnTo>
                  <a:lnTo>
                    <a:pt x="2968" y="884"/>
                  </a:lnTo>
                  <a:lnTo>
                    <a:pt x="2982" y="868"/>
                  </a:lnTo>
                  <a:lnTo>
                    <a:pt x="2994" y="852"/>
                  </a:lnTo>
                  <a:lnTo>
                    <a:pt x="3005" y="835"/>
                  </a:lnTo>
                  <a:lnTo>
                    <a:pt x="3014" y="816"/>
                  </a:lnTo>
                  <a:lnTo>
                    <a:pt x="3022" y="795"/>
                  </a:lnTo>
                  <a:lnTo>
                    <a:pt x="3027" y="776"/>
                  </a:lnTo>
                  <a:lnTo>
                    <a:pt x="3030" y="754"/>
                  </a:lnTo>
                  <a:lnTo>
                    <a:pt x="3032" y="732"/>
                  </a:lnTo>
                  <a:lnTo>
                    <a:pt x="3032" y="732"/>
                  </a:lnTo>
                  <a:lnTo>
                    <a:pt x="3030" y="710"/>
                  </a:lnTo>
                  <a:lnTo>
                    <a:pt x="3027" y="689"/>
                  </a:lnTo>
                  <a:lnTo>
                    <a:pt x="3022" y="669"/>
                  </a:lnTo>
                  <a:lnTo>
                    <a:pt x="3014" y="648"/>
                  </a:lnTo>
                  <a:lnTo>
                    <a:pt x="3005" y="631"/>
                  </a:lnTo>
                  <a:lnTo>
                    <a:pt x="2994" y="612"/>
                  </a:lnTo>
                  <a:lnTo>
                    <a:pt x="2982" y="596"/>
                  </a:lnTo>
                  <a:lnTo>
                    <a:pt x="2968" y="580"/>
                  </a:lnTo>
                  <a:lnTo>
                    <a:pt x="2952" y="567"/>
                  </a:lnTo>
                  <a:lnTo>
                    <a:pt x="2937" y="555"/>
                  </a:lnTo>
                  <a:lnTo>
                    <a:pt x="2919" y="543"/>
                  </a:lnTo>
                  <a:lnTo>
                    <a:pt x="2900" y="534"/>
                  </a:lnTo>
                  <a:lnTo>
                    <a:pt x="2879" y="528"/>
                  </a:lnTo>
                  <a:lnTo>
                    <a:pt x="2859" y="521"/>
                  </a:lnTo>
                  <a:lnTo>
                    <a:pt x="2838" y="518"/>
                  </a:lnTo>
                  <a:lnTo>
                    <a:pt x="2816" y="518"/>
                  </a:lnTo>
                  <a:lnTo>
                    <a:pt x="2816" y="518"/>
                  </a:lnTo>
                  <a:lnTo>
                    <a:pt x="2788" y="518"/>
                  </a:lnTo>
                  <a:lnTo>
                    <a:pt x="2759" y="521"/>
                  </a:lnTo>
                  <a:lnTo>
                    <a:pt x="2734" y="526"/>
                  </a:lnTo>
                  <a:lnTo>
                    <a:pt x="2713" y="531"/>
                  </a:lnTo>
                  <a:lnTo>
                    <a:pt x="2680" y="540"/>
                  </a:lnTo>
                  <a:lnTo>
                    <a:pt x="2667" y="543"/>
                  </a:lnTo>
                  <a:lnTo>
                    <a:pt x="2667" y="543"/>
                  </a:lnTo>
                  <a:lnTo>
                    <a:pt x="2645" y="551"/>
                  </a:lnTo>
                  <a:lnTo>
                    <a:pt x="2623" y="556"/>
                  </a:lnTo>
                  <a:lnTo>
                    <a:pt x="2602" y="559"/>
                  </a:lnTo>
                  <a:lnTo>
                    <a:pt x="2582" y="559"/>
                  </a:lnTo>
                  <a:lnTo>
                    <a:pt x="2563" y="556"/>
                  </a:lnTo>
                  <a:lnTo>
                    <a:pt x="2544" y="551"/>
                  </a:lnTo>
                  <a:lnTo>
                    <a:pt x="2525" y="545"/>
                  </a:lnTo>
                  <a:lnTo>
                    <a:pt x="2509" y="534"/>
                  </a:lnTo>
                  <a:lnTo>
                    <a:pt x="2509" y="534"/>
                  </a:lnTo>
                  <a:lnTo>
                    <a:pt x="2493" y="523"/>
                  </a:lnTo>
                  <a:lnTo>
                    <a:pt x="2480" y="509"/>
                  </a:lnTo>
                  <a:lnTo>
                    <a:pt x="2469" y="493"/>
                  </a:lnTo>
                  <a:lnTo>
                    <a:pt x="2460" y="475"/>
                  </a:lnTo>
                  <a:lnTo>
                    <a:pt x="2452" y="456"/>
                  </a:lnTo>
                  <a:lnTo>
                    <a:pt x="2447" y="436"/>
                  </a:lnTo>
                  <a:lnTo>
                    <a:pt x="2444" y="414"/>
                  </a:lnTo>
                  <a:lnTo>
                    <a:pt x="2442" y="390"/>
                  </a:lnTo>
                  <a:lnTo>
                    <a:pt x="2442" y="0"/>
                  </a:lnTo>
                  <a:lnTo>
                    <a:pt x="2442" y="0"/>
                  </a:lnTo>
                  <a:lnTo>
                    <a:pt x="2379" y="2"/>
                  </a:lnTo>
                  <a:lnTo>
                    <a:pt x="2317" y="5"/>
                  </a:lnTo>
                  <a:lnTo>
                    <a:pt x="2254" y="10"/>
                  </a:lnTo>
                  <a:lnTo>
                    <a:pt x="2193" y="14"/>
                  </a:lnTo>
                  <a:lnTo>
                    <a:pt x="2132" y="22"/>
                  </a:lnTo>
                  <a:lnTo>
                    <a:pt x="2071" y="30"/>
                  </a:lnTo>
                  <a:lnTo>
                    <a:pt x="2010" y="41"/>
                  </a:lnTo>
                  <a:lnTo>
                    <a:pt x="1951" y="52"/>
                  </a:lnTo>
                  <a:lnTo>
                    <a:pt x="1891" y="65"/>
                  </a:lnTo>
                  <a:lnTo>
                    <a:pt x="1832" y="81"/>
                  </a:lnTo>
                  <a:lnTo>
                    <a:pt x="1775" y="97"/>
                  </a:lnTo>
                  <a:lnTo>
                    <a:pt x="1716" y="114"/>
                  </a:lnTo>
                  <a:lnTo>
                    <a:pt x="1659" y="132"/>
                  </a:lnTo>
                  <a:lnTo>
                    <a:pt x="1604" y="152"/>
                  </a:lnTo>
                  <a:lnTo>
                    <a:pt x="1548" y="173"/>
                  </a:lnTo>
                  <a:lnTo>
                    <a:pt x="1493" y="197"/>
                  </a:lnTo>
                  <a:lnTo>
                    <a:pt x="1439" y="220"/>
                  </a:lnTo>
                  <a:lnTo>
                    <a:pt x="1385" y="246"/>
                  </a:lnTo>
                  <a:lnTo>
                    <a:pt x="1331" y="271"/>
                  </a:lnTo>
                  <a:lnTo>
                    <a:pt x="1281" y="300"/>
                  </a:lnTo>
                  <a:lnTo>
                    <a:pt x="1228" y="328"/>
                  </a:lnTo>
                  <a:lnTo>
                    <a:pt x="1178" y="358"/>
                  </a:lnTo>
                  <a:lnTo>
                    <a:pt x="1128" y="390"/>
                  </a:lnTo>
                  <a:lnTo>
                    <a:pt x="1079" y="422"/>
                  </a:lnTo>
                  <a:lnTo>
                    <a:pt x="1030" y="456"/>
                  </a:lnTo>
                  <a:lnTo>
                    <a:pt x="983" y="490"/>
                  </a:lnTo>
                  <a:lnTo>
                    <a:pt x="937" y="526"/>
                  </a:lnTo>
                  <a:lnTo>
                    <a:pt x="891" y="562"/>
                  </a:lnTo>
                  <a:lnTo>
                    <a:pt x="846" y="601"/>
                  </a:lnTo>
                  <a:lnTo>
                    <a:pt x="802" y="640"/>
                  </a:lnTo>
                  <a:lnTo>
                    <a:pt x="759" y="680"/>
                  </a:lnTo>
                  <a:lnTo>
                    <a:pt x="718" y="721"/>
                  </a:lnTo>
                  <a:lnTo>
                    <a:pt x="677" y="762"/>
                  </a:lnTo>
                  <a:lnTo>
                    <a:pt x="637" y="805"/>
                  </a:lnTo>
                  <a:lnTo>
                    <a:pt x="598" y="849"/>
                  </a:lnTo>
                  <a:lnTo>
                    <a:pt x="561" y="894"/>
                  </a:lnTo>
                  <a:lnTo>
                    <a:pt x="523" y="939"/>
                  </a:lnTo>
                  <a:lnTo>
                    <a:pt x="488" y="985"/>
                  </a:lnTo>
                  <a:lnTo>
                    <a:pt x="453" y="1033"/>
                  </a:lnTo>
                  <a:lnTo>
                    <a:pt x="420" y="1082"/>
                  </a:lnTo>
                  <a:lnTo>
                    <a:pt x="387" y="1131"/>
                  </a:lnTo>
                  <a:lnTo>
                    <a:pt x="357" y="1180"/>
                  </a:lnTo>
                  <a:lnTo>
                    <a:pt x="327" y="1231"/>
                  </a:lnTo>
                  <a:lnTo>
                    <a:pt x="298" y="1283"/>
                  </a:lnTo>
                  <a:lnTo>
                    <a:pt x="270" y="1335"/>
                  </a:lnTo>
                  <a:lnTo>
                    <a:pt x="244" y="1388"/>
                  </a:lnTo>
                  <a:lnTo>
                    <a:pt x="219" y="1442"/>
                  </a:lnTo>
                  <a:lnTo>
                    <a:pt x="195" y="1495"/>
                  </a:lnTo>
                  <a:lnTo>
                    <a:pt x="171" y="1551"/>
                  </a:lnTo>
                  <a:lnTo>
                    <a:pt x="151" y="1606"/>
                  </a:lnTo>
                  <a:lnTo>
                    <a:pt x="130" y="1663"/>
                  </a:lnTo>
                  <a:lnTo>
                    <a:pt x="113" y="1720"/>
                  </a:lnTo>
                  <a:lnTo>
                    <a:pt x="95" y="1777"/>
                  </a:lnTo>
                  <a:lnTo>
                    <a:pt x="79" y="1836"/>
                  </a:lnTo>
                  <a:lnTo>
                    <a:pt x="65" y="1895"/>
                  </a:lnTo>
                  <a:lnTo>
                    <a:pt x="52" y="1953"/>
                  </a:lnTo>
                  <a:lnTo>
                    <a:pt x="40" y="2013"/>
                  </a:lnTo>
                  <a:lnTo>
                    <a:pt x="30" y="2074"/>
                  </a:lnTo>
                  <a:lnTo>
                    <a:pt x="21" y="2135"/>
                  </a:lnTo>
                  <a:lnTo>
                    <a:pt x="14" y="2196"/>
                  </a:lnTo>
                  <a:lnTo>
                    <a:pt x="8" y="2257"/>
                  </a:lnTo>
                  <a:lnTo>
                    <a:pt x="5" y="2319"/>
                  </a:lnTo>
                  <a:lnTo>
                    <a:pt x="2" y="2383"/>
                  </a:lnTo>
                  <a:lnTo>
                    <a:pt x="0" y="2446"/>
                  </a:lnTo>
                  <a:lnTo>
                    <a:pt x="388" y="24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sp>
          <p:nvSpPr>
            <p:cNvPr id="243" name="Freeform 17"/>
            <p:cNvSpPr>
              <a:spLocks/>
            </p:cNvSpPr>
            <p:nvPr/>
          </p:nvSpPr>
          <p:spPr bwMode="auto">
            <a:xfrm>
              <a:off x="2795059" y="2609166"/>
              <a:ext cx="1759029" cy="2177572"/>
            </a:xfrm>
            <a:custGeom>
              <a:avLst/>
              <a:gdLst>
                <a:gd name="T0" fmla="*/ 2437 w 2447"/>
                <a:gd name="T1" fmla="*/ 2580 h 3028"/>
                <a:gd name="T2" fmla="*/ 2388 w 2447"/>
                <a:gd name="T3" fmla="*/ 2510 h 3028"/>
                <a:gd name="T4" fmla="*/ 2323 w 2447"/>
                <a:gd name="T5" fmla="*/ 2490 h 3028"/>
                <a:gd name="T6" fmla="*/ 2247 w 2447"/>
                <a:gd name="T7" fmla="*/ 2502 h 3028"/>
                <a:gd name="T8" fmla="*/ 2122 w 2447"/>
                <a:gd name="T9" fmla="*/ 2529 h 3028"/>
                <a:gd name="T10" fmla="*/ 2022 w 2447"/>
                <a:gd name="T11" fmla="*/ 2520 h 3028"/>
                <a:gd name="T12" fmla="*/ 1926 w 2447"/>
                <a:gd name="T13" fmla="*/ 2463 h 3028"/>
                <a:gd name="T14" fmla="*/ 1867 w 2447"/>
                <a:gd name="T15" fmla="*/ 2366 h 3028"/>
                <a:gd name="T16" fmla="*/ 1857 w 2447"/>
                <a:gd name="T17" fmla="*/ 2273 h 3028"/>
                <a:gd name="T18" fmla="*/ 1897 w 2447"/>
                <a:gd name="T19" fmla="*/ 2167 h 3028"/>
                <a:gd name="T20" fmla="*/ 1979 w 2447"/>
                <a:gd name="T21" fmla="*/ 2091 h 3028"/>
                <a:gd name="T22" fmla="*/ 2090 w 2447"/>
                <a:gd name="T23" fmla="*/ 2064 h 3028"/>
                <a:gd name="T24" fmla="*/ 2198 w 2447"/>
                <a:gd name="T25" fmla="*/ 2076 h 3028"/>
                <a:gd name="T26" fmla="*/ 2285 w 2447"/>
                <a:gd name="T27" fmla="*/ 2102 h 3028"/>
                <a:gd name="T28" fmla="*/ 2372 w 2447"/>
                <a:gd name="T29" fmla="*/ 2092 h 3028"/>
                <a:gd name="T30" fmla="*/ 2423 w 2447"/>
                <a:gd name="T31" fmla="*/ 2046 h 3028"/>
                <a:gd name="T32" fmla="*/ 2447 w 2447"/>
                <a:gd name="T33" fmla="*/ 1954 h 3028"/>
                <a:gd name="T34" fmla="*/ 2296 w 2447"/>
                <a:gd name="T35" fmla="*/ 1561 h 3028"/>
                <a:gd name="T36" fmla="*/ 2063 w 2447"/>
                <a:gd name="T37" fmla="*/ 1495 h 3028"/>
                <a:gd name="T38" fmla="*/ 1857 w 2447"/>
                <a:gd name="T39" fmla="*/ 1376 h 3028"/>
                <a:gd name="T40" fmla="*/ 1685 w 2447"/>
                <a:gd name="T41" fmla="*/ 1215 h 3028"/>
                <a:gd name="T42" fmla="*/ 1556 w 2447"/>
                <a:gd name="T43" fmla="*/ 1015 h 3028"/>
                <a:gd name="T44" fmla="*/ 1477 w 2447"/>
                <a:gd name="T45" fmla="*/ 787 h 3028"/>
                <a:gd name="T46" fmla="*/ 1073 w 2447"/>
                <a:gd name="T47" fmla="*/ 589 h 3028"/>
                <a:gd name="T48" fmla="*/ 987 w 2447"/>
                <a:gd name="T49" fmla="*/ 571 h 3028"/>
                <a:gd name="T50" fmla="*/ 929 w 2447"/>
                <a:gd name="T51" fmla="*/ 522 h 3028"/>
                <a:gd name="T52" fmla="*/ 903 w 2447"/>
                <a:gd name="T53" fmla="*/ 427 h 3028"/>
                <a:gd name="T54" fmla="*/ 922 w 2447"/>
                <a:gd name="T55" fmla="*/ 351 h 3028"/>
                <a:gd name="T56" fmla="*/ 946 w 2447"/>
                <a:gd name="T57" fmla="*/ 215 h 3028"/>
                <a:gd name="T58" fmla="*/ 929 w 2447"/>
                <a:gd name="T59" fmla="*/ 131 h 3028"/>
                <a:gd name="T60" fmla="*/ 867 w 2447"/>
                <a:gd name="T61" fmla="*/ 49 h 3028"/>
                <a:gd name="T62" fmla="*/ 773 w 2447"/>
                <a:gd name="T63" fmla="*/ 4 h 3028"/>
                <a:gd name="T64" fmla="*/ 688 w 2447"/>
                <a:gd name="T65" fmla="*/ 4 h 3028"/>
                <a:gd name="T66" fmla="*/ 594 w 2447"/>
                <a:gd name="T67" fmla="*/ 49 h 3028"/>
                <a:gd name="T68" fmla="*/ 533 w 2447"/>
                <a:gd name="T69" fmla="*/ 131 h 3028"/>
                <a:gd name="T70" fmla="*/ 515 w 2447"/>
                <a:gd name="T71" fmla="*/ 215 h 3028"/>
                <a:gd name="T72" fmla="*/ 537 w 2447"/>
                <a:gd name="T73" fmla="*/ 351 h 3028"/>
                <a:gd name="T74" fmla="*/ 556 w 2447"/>
                <a:gd name="T75" fmla="*/ 427 h 3028"/>
                <a:gd name="T76" fmla="*/ 533 w 2447"/>
                <a:gd name="T77" fmla="*/ 522 h 3028"/>
                <a:gd name="T78" fmla="*/ 474 w 2447"/>
                <a:gd name="T79" fmla="*/ 571 h 3028"/>
                <a:gd name="T80" fmla="*/ 0 w 2447"/>
                <a:gd name="T81" fmla="*/ 589 h 3028"/>
                <a:gd name="T82" fmla="*/ 14 w 2447"/>
                <a:gd name="T83" fmla="*/ 838 h 3028"/>
                <a:gd name="T84" fmla="*/ 65 w 2447"/>
                <a:gd name="T85" fmla="*/ 1139 h 3028"/>
                <a:gd name="T86" fmla="*/ 152 w 2447"/>
                <a:gd name="T87" fmla="*/ 1427 h 3028"/>
                <a:gd name="T88" fmla="*/ 271 w 2447"/>
                <a:gd name="T89" fmla="*/ 1698 h 3028"/>
                <a:gd name="T90" fmla="*/ 422 w 2447"/>
                <a:gd name="T91" fmla="*/ 1951 h 3028"/>
                <a:gd name="T92" fmla="*/ 601 w 2447"/>
                <a:gd name="T93" fmla="*/ 2184 h 3028"/>
                <a:gd name="T94" fmla="*/ 805 w 2447"/>
                <a:gd name="T95" fmla="*/ 2393 h 3028"/>
                <a:gd name="T96" fmla="*/ 1033 w 2447"/>
                <a:gd name="T97" fmla="*/ 2577 h 3028"/>
                <a:gd name="T98" fmla="*/ 1284 w 2447"/>
                <a:gd name="T99" fmla="*/ 2732 h 3028"/>
                <a:gd name="T100" fmla="*/ 1552 w 2447"/>
                <a:gd name="T101" fmla="*/ 2857 h 3028"/>
                <a:gd name="T102" fmla="*/ 1837 w 2447"/>
                <a:gd name="T103" fmla="*/ 2951 h 3028"/>
                <a:gd name="T104" fmla="*/ 2135 w 2447"/>
                <a:gd name="T105" fmla="*/ 3008 h 3028"/>
                <a:gd name="T106" fmla="*/ 2447 w 2447"/>
                <a:gd name="T107" fmla="*/ 3028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47" h="3028">
                  <a:moveTo>
                    <a:pt x="2447" y="2639"/>
                  </a:moveTo>
                  <a:lnTo>
                    <a:pt x="2447" y="2639"/>
                  </a:lnTo>
                  <a:lnTo>
                    <a:pt x="2445" y="2618"/>
                  </a:lnTo>
                  <a:lnTo>
                    <a:pt x="2442" y="2599"/>
                  </a:lnTo>
                  <a:lnTo>
                    <a:pt x="2437" y="2580"/>
                  </a:lnTo>
                  <a:lnTo>
                    <a:pt x="2431" y="2563"/>
                  </a:lnTo>
                  <a:lnTo>
                    <a:pt x="2423" y="2547"/>
                  </a:lnTo>
                  <a:lnTo>
                    <a:pt x="2414" y="2532"/>
                  </a:lnTo>
                  <a:lnTo>
                    <a:pt x="2401" y="2521"/>
                  </a:lnTo>
                  <a:lnTo>
                    <a:pt x="2388" y="2510"/>
                  </a:lnTo>
                  <a:lnTo>
                    <a:pt x="2388" y="2510"/>
                  </a:lnTo>
                  <a:lnTo>
                    <a:pt x="2372" y="2502"/>
                  </a:lnTo>
                  <a:lnTo>
                    <a:pt x="2358" y="2494"/>
                  </a:lnTo>
                  <a:lnTo>
                    <a:pt x="2341" y="2491"/>
                  </a:lnTo>
                  <a:lnTo>
                    <a:pt x="2323" y="2490"/>
                  </a:lnTo>
                  <a:lnTo>
                    <a:pt x="2304" y="2490"/>
                  </a:lnTo>
                  <a:lnTo>
                    <a:pt x="2285" y="2491"/>
                  </a:lnTo>
                  <a:lnTo>
                    <a:pt x="2266" y="2496"/>
                  </a:lnTo>
                  <a:lnTo>
                    <a:pt x="2247" y="2502"/>
                  </a:lnTo>
                  <a:lnTo>
                    <a:pt x="2247" y="2502"/>
                  </a:lnTo>
                  <a:lnTo>
                    <a:pt x="2233" y="2507"/>
                  </a:lnTo>
                  <a:lnTo>
                    <a:pt x="2198" y="2517"/>
                  </a:lnTo>
                  <a:lnTo>
                    <a:pt x="2176" y="2521"/>
                  </a:lnTo>
                  <a:lnTo>
                    <a:pt x="2151" y="2526"/>
                  </a:lnTo>
                  <a:lnTo>
                    <a:pt x="2122" y="2529"/>
                  </a:lnTo>
                  <a:lnTo>
                    <a:pt x="2090" y="2531"/>
                  </a:lnTo>
                  <a:lnTo>
                    <a:pt x="2090" y="2531"/>
                  </a:lnTo>
                  <a:lnTo>
                    <a:pt x="2067" y="2529"/>
                  </a:lnTo>
                  <a:lnTo>
                    <a:pt x="2044" y="2526"/>
                  </a:lnTo>
                  <a:lnTo>
                    <a:pt x="2022" y="2520"/>
                  </a:lnTo>
                  <a:lnTo>
                    <a:pt x="2000" y="2512"/>
                  </a:lnTo>
                  <a:lnTo>
                    <a:pt x="1979" y="2502"/>
                  </a:lnTo>
                  <a:lnTo>
                    <a:pt x="1960" y="2491"/>
                  </a:lnTo>
                  <a:lnTo>
                    <a:pt x="1943" y="2477"/>
                  </a:lnTo>
                  <a:lnTo>
                    <a:pt x="1926" y="2463"/>
                  </a:lnTo>
                  <a:lnTo>
                    <a:pt x="1910" y="2445"/>
                  </a:lnTo>
                  <a:lnTo>
                    <a:pt x="1897" y="2428"/>
                  </a:lnTo>
                  <a:lnTo>
                    <a:pt x="1886" y="2409"/>
                  </a:lnTo>
                  <a:lnTo>
                    <a:pt x="1875" y="2388"/>
                  </a:lnTo>
                  <a:lnTo>
                    <a:pt x="1867" y="2366"/>
                  </a:lnTo>
                  <a:lnTo>
                    <a:pt x="1862" y="2344"/>
                  </a:lnTo>
                  <a:lnTo>
                    <a:pt x="1857" y="2320"/>
                  </a:lnTo>
                  <a:lnTo>
                    <a:pt x="1857" y="2296"/>
                  </a:lnTo>
                  <a:lnTo>
                    <a:pt x="1857" y="2296"/>
                  </a:lnTo>
                  <a:lnTo>
                    <a:pt x="1857" y="2273"/>
                  </a:lnTo>
                  <a:lnTo>
                    <a:pt x="1862" y="2249"/>
                  </a:lnTo>
                  <a:lnTo>
                    <a:pt x="1867" y="2227"/>
                  </a:lnTo>
                  <a:lnTo>
                    <a:pt x="1875" y="2206"/>
                  </a:lnTo>
                  <a:lnTo>
                    <a:pt x="1886" y="2186"/>
                  </a:lnTo>
                  <a:lnTo>
                    <a:pt x="1897" y="2167"/>
                  </a:lnTo>
                  <a:lnTo>
                    <a:pt x="1910" y="2148"/>
                  </a:lnTo>
                  <a:lnTo>
                    <a:pt x="1926" y="2132"/>
                  </a:lnTo>
                  <a:lnTo>
                    <a:pt x="1943" y="2116"/>
                  </a:lnTo>
                  <a:lnTo>
                    <a:pt x="1960" y="2103"/>
                  </a:lnTo>
                  <a:lnTo>
                    <a:pt x="1979" y="2091"/>
                  </a:lnTo>
                  <a:lnTo>
                    <a:pt x="2000" y="2081"/>
                  </a:lnTo>
                  <a:lnTo>
                    <a:pt x="2022" y="2073"/>
                  </a:lnTo>
                  <a:lnTo>
                    <a:pt x="2044" y="2068"/>
                  </a:lnTo>
                  <a:lnTo>
                    <a:pt x="2067" y="2064"/>
                  </a:lnTo>
                  <a:lnTo>
                    <a:pt x="2090" y="2064"/>
                  </a:lnTo>
                  <a:lnTo>
                    <a:pt x="2090" y="2064"/>
                  </a:lnTo>
                  <a:lnTo>
                    <a:pt x="2122" y="2064"/>
                  </a:lnTo>
                  <a:lnTo>
                    <a:pt x="2151" y="2067"/>
                  </a:lnTo>
                  <a:lnTo>
                    <a:pt x="2176" y="2072"/>
                  </a:lnTo>
                  <a:lnTo>
                    <a:pt x="2198" y="2076"/>
                  </a:lnTo>
                  <a:lnTo>
                    <a:pt x="2233" y="2086"/>
                  </a:lnTo>
                  <a:lnTo>
                    <a:pt x="2247" y="2091"/>
                  </a:lnTo>
                  <a:lnTo>
                    <a:pt x="2247" y="2091"/>
                  </a:lnTo>
                  <a:lnTo>
                    <a:pt x="2266" y="2097"/>
                  </a:lnTo>
                  <a:lnTo>
                    <a:pt x="2285" y="2102"/>
                  </a:lnTo>
                  <a:lnTo>
                    <a:pt x="2304" y="2105"/>
                  </a:lnTo>
                  <a:lnTo>
                    <a:pt x="2323" y="2105"/>
                  </a:lnTo>
                  <a:lnTo>
                    <a:pt x="2341" y="2103"/>
                  </a:lnTo>
                  <a:lnTo>
                    <a:pt x="2358" y="2098"/>
                  </a:lnTo>
                  <a:lnTo>
                    <a:pt x="2372" y="2092"/>
                  </a:lnTo>
                  <a:lnTo>
                    <a:pt x="2388" y="2083"/>
                  </a:lnTo>
                  <a:lnTo>
                    <a:pt x="2388" y="2083"/>
                  </a:lnTo>
                  <a:lnTo>
                    <a:pt x="2401" y="2073"/>
                  </a:lnTo>
                  <a:lnTo>
                    <a:pt x="2414" y="2060"/>
                  </a:lnTo>
                  <a:lnTo>
                    <a:pt x="2423" y="2046"/>
                  </a:lnTo>
                  <a:lnTo>
                    <a:pt x="2431" y="2030"/>
                  </a:lnTo>
                  <a:lnTo>
                    <a:pt x="2437" y="2014"/>
                  </a:lnTo>
                  <a:lnTo>
                    <a:pt x="2442" y="1995"/>
                  </a:lnTo>
                  <a:lnTo>
                    <a:pt x="2445" y="1975"/>
                  </a:lnTo>
                  <a:lnTo>
                    <a:pt x="2447" y="1954"/>
                  </a:lnTo>
                  <a:lnTo>
                    <a:pt x="2447" y="1574"/>
                  </a:lnTo>
                  <a:lnTo>
                    <a:pt x="2447" y="1574"/>
                  </a:lnTo>
                  <a:lnTo>
                    <a:pt x="2396" y="1573"/>
                  </a:lnTo>
                  <a:lnTo>
                    <a:pt x="2345" y="1569"/>
                  </a:lnTo>
                  <a:lnTo>
                    <a:pt x="2296" y="1561"/>
                  </a:lnTo>
                  <a:lnTo>
                    <a:pt x="2247" y="1554"/>
                  </a:lnTo>
                  <a:lnTo>
                    <a:pt x="2200" y="1542"/>
                  </a:lnTo>
                  <a:lnTo>
                    <a:pt x="2154" y="1528"/>
                  </a:lnTo>
                  <a:lnTo>
                    <a:pt x="2108" y="1512"/>
                  </a:lnTo>
                  <a:lnTo>
                    <a:pt x="2063" y="1495"/>
                  </a:lnTo>
                  <a:lnTo>
                    <a:pt x="2019" y="1476"/>
                  </a:lnTo>
                  <a:lnTo>
                    <a:pt x="1976" y="1454"/>
                  </a:lnTo>
                  <a:lnTo>
                    <a:pt x="1935" y="1430"/>
                  </a:lnTo>
                  <a:lnTo>
                    <a:pt x="1895" y="1405"/>
                  </a:lnTo>
                  <a:lnTo>
                    <a:pt x="1857" y="1376"/>
                  </a:lnTo>
                  <a:lnTo>
                    <a:pt x="1819" y="1348"/>
                  </a:lnTo>
                  <a:lnTo>
                    <a:pt x="1783" y="1316"/>
                  </a:lnTo>
                  <a:lnTo>
                    <a:pt x="1750" y="1284"/>
                  </a:lnTo>
                  <a:lnTo>
                    <a:pt x="1716" y="1249"/>
                  </a:lnTo>
                  <a:lnTo>
                    <a:pt x="1685" y="1215"/>
                  </a:lnTo>
                  <a:lnTo>
                    <a:pt x="1656" y="1177"/>
                  </a:lnTo>
                  <a:lnTo>
                    <a:pt x="1628" y="1139"/>
                  </a:lnTo>
                  <a:lnTo>
                    <a:pt x="1602" y="1099"/>
                  </a:lnTo>
                  <a:lnTo>
                    <a:pt x="1578" y="1058"/>
                  </a:lnTo>
                  <a:lnTo>
                    <a:pt x="1556" y="1015"/>
                  </a:lnTo>
                  <a:lnTo>
                    <a:pt x="1537" y="971"/>
                  </a:lnTo>
                  <a:lnTo>
                    <a:pt x="1518" y="926"/>
                  </a:lnTo>
                  <a:lnTo>
                    <a:pt x="1502" y="880"/>
                  </a:lnTo>
                  <a:lnTo>
                    <a:pt x="1490" y="834"/>
                  </a:lnTo>
                  <a:lnTo>
                    <a:pt x="1477" y="787"/>
                  </a:lnTo>
                  <a:lnTo>
                    <a:pt x="1469" y="738"/>
                  </a:lnTo>
                  <a:lnTo>
                    <a:pt x="1461" y="689"/>
                  </a:lnTo>
                  <a:lnTo>
                    <a:pt x="1458" y="640"/>
                  </a:lnTo>
                  <a:lnTo>
                    <a:pt x="1455" y="589"/>
                  </a:lnTo>
                  <a:lnTo>
                    <a:pt x="1073" y="589"/>
                  </a:lnTo>
                  <a:lnTo>
                    <a:pt x="1073" y="589"/>
                  </a:lnTo>
                  <a:lnTo>
                    <a:pt x="1049" y="587"/>
                  </a:lnTo>
                  <a:lnTo>
                    <a:pt x="1027" y="584"/>
                  </a:lnTo>
                  <a:lnTo>
                    <a:pt x="1006" y="579"/>
                  </a:lnTo>
                  <a:lnTo>
                    <a:pt x="987" y="571"/>
                  </a:lnTo>
                  <a:lnTo>
                    <a:pt x="970" y="562"/>
                  </a:lnTo>
                  <a:lnTo>
                    <a:pt x="954" y="551"/>
                  </a:lnTo>
                  <a:lnTo>
                    <a:pt x="940" y="537"/>
                  </a:lnTo>
                  <a:lnTo>
                    <a:pt x="929" y="522"/>
                  </a:lnTo>
                  <a:lnTo>
                    <a:pt x="929" y="522"/>
                  </a:lnTo>
                  <a:lnTo>
                    <a:pt x="919" y="505"/>
                  </a:lnTo>
                  <a:lnTo>
                    <a:pt x="911" y="488"/>
                  </a:lnTo>
                  <a:lnTo>
                    <a:pt x="907" y="468"/>
                  </a:lnTo>
                  <a:lnTo>
                    <a:pt x="903" y="448"/>
                  </a:lnTo>
                  <a:lnTo>
                    <a:pt x="903" y="427"/>
                  </a:lnTo>
                  <a:lnTo>
                    <a:pt x="907" y="407"/>
                  </a:lnTo>
                  <a:lnTo>
                    <a:pt x="911" y="385"/>
                  </a:lnTo>
                  <a:lnTo>
                    <a:pt x="919" y="362"/>
                  </a:lnTo>
                  <a:lnTo>
                    <a:pt x="919" y="362"/>
                  </a:lnTo>
                  <a:lnTo>
                    <a:pt x="922" y="351"/>
                  </a:lnTo>
                  <a:lnTo>
                    <a:pt x="932" y="318"/>
                  </a:lnTo>
                  <a:lnTo>
                    <a:pt x="937" y="296"/>
                  </a:lnTo>
                  <a:lnTo>
                    <a:pt x="941" y="270"/>
                  </a:lnTo>
                  <a:lnTo>
                    <a:pt x="945" y="244"/>
                  </a:lnTo>
                  <a:lnTo>
                    <a:pt x="946" y="215"/>
                  </a:lnTo>
                  <a:lnTo>
                    <a:pt x="946" y="215"/>
                  </a:lnTo>
                  <a:lnTo>
                    <a:pt x="945" y="193"/>
                  </a:lnTo>
                  <a:lnTo>
                    <a:pt x="941" y="171"/>
                  </a:lnTo>
                  <a:lnTo>
                    <a:pt x="935" y="150"/>
                  </a:lnTo>
                  <a:lnTo>
                    <a:pt x="929" y="131"/>
                  </a:lnTo>
                  <a:lnTo>
                    <a:pt x="919" y="112"/>
                  </a:lnTo>
                  <a:lnTo>
                    <a:pt x="908" y="95"/>
                  </a:lnTo>
                  <a:lnTo>
                    <a:pt x="896" y="77"/>
                  </a:lnTo>
                  <a:lnTo>
                    <a:pt x="883" y="63"/>
                  </a:lnTo>
                  <a:lnTo>
                    <a:pt x="867" y="49"/>
                  </a:lnTo>
                  <a:lnTo>
                    <a:pt x="851" y="36"/>
                  </a:lnTo>
                  <a:lnTo>
                    <a:pt x="832" y="25"/>
                  </a:lnTo>
                  <a:lnTo>
                    <a:pt x="815" y="17"/>
                  </a:lnTo>
                  <a:lnTo>
                    <a:pt x="794" y="9"/>
                  </a:lnTo>
                  <a:lnTo>
                    <a:pt x="773" y="4"/>
                  </a:lnTo>
                  <a:lnTo>
                    <a:pt x="753" y="1"/>
                  </a:lnTo>
                  <a:lnTo>
                    <a:pt x="731" y="0"/>
                  </a:lnTo>
                  <a:lnTo>
                    <a:pt x="731" y="0"/>
                  </a:lnTo>
                  <a:lnTo>
                    <a:pt x="709" y="1"/>
                  </a:lnTo>
                  <a:lnTo>
                    <a:pt x="688" y="4"/>
                  </a:lnTo>
                  <a:lnTo>
                    <a:pt x="667" y="9"/>
                  </a:lnTo>
                  <a:lnTo>
                    <a:pt x="647" y="17"/>
                  </a:lnTo>
                  <a:lnTo>
                    <a:pt x="628" y="25"/>
                  </a:lnTo>
                  <a:lnTo>
                    <a:pt x="610" y="36"/>
                  </a:lnTo>
                  <a:lnTo>
                    <a:pt x="594" y="49"/>
                  </a:lnTo>
                  <a:lnTo>
                    <a:pt x="579" y="63"/>
                  </a:lnTo>
                  <a:lnTo>
                    <a:pt x="564" y="77"/>
                  </a:lnTo>
                  <a:lnTo>
                    <a:pt x="552" y="95"/>
                  </a:lnTo>
                  <a:lnTo>
                    <a:pt x="542" y="112"/>
                  </a:lnTo>
                  <a:lnTo>
                    <a:pt x="533" y="131"/>
                  </a:lnTo>
                  <a:lnTo>
                    <a:pt x="525" y="150"/>
                  </a:lnTo>
                  <a:lnTo>
                    <a:pt x="520" y="171"/>
                  </a:lnTo>
                  <a:lnTo>
                    <a:pt x="517" y="193"/>
                  </a:lnTo>
                  <a:lnTo>
                    <a:pt x="515" y="215"/>
                  </a:lnTo>
                  <a:lnTo>
                    <a:pt x="515" y="215"/>
                  </a:lnTo>
                  <a:lnTo>
                    <a:pt x="517" y="244"/>
                  </a:lnTo>
                  <a:lnTo>
                    <a:pt x="520" y="270"/>
                  </a:lnTo>
                  <a:lnTo>
                    <a:pt x="523" y="296"/>
                  </a:lnTo>
                  <a:lnTo>
                    <a:pt x="529" y="318"/>
                  </a:lnTo>
                  <a:lnTo>
                    <a:pt x="537" y="351"/>
                  </a:lnTo>
                  <a:lnTo>
                    <a:pt x="542" y="362"/>
                  </a:lnTo>
                  <a:lnTo>
                    <a:pt x="542" y="362"/>
                  </a:lnTo>
                  <a:lnTo>
                    <a:pt x="550" y="385"/>
                  </a:lnTo>
                  <a:lnTo>
                    <a:pt x="555" y="407"/>
                  </a:lnTo>
                  <a:lnTo>
                    <a:pt x="556" y="427"/>
                  </a:lnTo>
                  <a:lnTo>
                    <a:pt x="556" y="448"/>
                  </a:lnTo>
                  <a:lnTo>
                    <a:pt x="555" y="468"/>
                  </a:lnTo>
                  <a:lnTo>
                    <a:pt x="550" y="488"/>
                  </a:lnTo>
                  <a:lnTo>
                    <a:pt x="542" y="505"/>
                  </a:lnTo>
                  <a:lnTo>
                    <a:pt x="533" y="522"/>
                  </a:lnTo>
                  <a:lnTo>
                    <a:pt x="533" y="522"/>
                  </a:lnTo>
                  <a:lnTo>
                    <a:pt x="520" y="537"/>
                  </a:lnTo>
                  <a:lnTo>
                    <a:pt x="507" y="551"/>
                  </a:lnTo>
                  <a:lnTo>
                    <a:pt x="491" y="562"/>
                  </a:lnTo>
                  <a:lnTo>
                    <a:pt x="474" y="571"/>
                  </a:lnTo>
                  <a:lnTo>
                    <a:pt x="455" y="579"/>
                  </a:lnTo>
                  <a:lnTo>
                    <a:pt x="433" y="584"/>
                  </a:lnTo>
                  <a:lnTo>
                    <a:pt x="412" y="587"/>
                  </a:lnTo>
                  <a:lnTo>
                    <a:pt x="388" y="589"/>
                  </a:lnTo>
                  <a:lnTo>
                    <a:pt x="0" y="589"/>
                  </a:lnTo>
                  <a:lnTo>
                    <a:pt x="0" y="589"/>
                  </a:lnTo>
                  <a:lnTo>
                    <a:pt x="2" y="651"/>
                  </a:lnTo>
                  <a:lnTo>
                    <a:pt x="5" y="714"/>
                  </a:lnTo>
                  <a:lnTo>
                    <a:pt x="10" y="776"/>
                  </a:lnTo>
                  <a:lnTo>
                    <a:pt x="14" y="838"/>
                  </a:lnTo>
                  <a:lnTo>
                    <a:pt x="22" y="899"/>
                  </a:lnTo>
                  <a:lnTo>
                    <a:pt x="30" y="960"/>
                  </a:lnTo>
                  <a:lnTo>
                    <a:pt x="41" y="1020"/>
                  </a:lnTo>
                  <a:lnTo>
                    <a:pt x="52" y="1080"/>
                  </a:lnTo>
                  <a:lnTo>
                    <a:pt x="65" y="1139"/>
                  </a:lnTo>
                  <a:lnTo>
                    <a:pt x="81" y="1197"/>
                  </a:lnTo>
                  <a:lnTo>
                    <a:pt x="97" y="1256"/>
                  </a:lnTo>
                  <a:lnTo>
                    <a:pt x="113" y="1313"/>
                  </a:lnTo>
                  <a:lnTo>
                    <a:pt x="132" y="1370"/>
                  </a:lnTo>
                  <a:lnTo>
                    <a:pt x="152" y="1427"/>
                  </a:lnTo>
                  <a:lnTo>
                    <a:pt x="173" y="1482"/>
                  </a:lnTo>
                  <a:lnTo>
                    <a:pt x="197" y="1538"/>
                  </a:lnTo>
                  <a:lnTo>
                    <a:pt x="220" y="1592"/>
                  </a:lnTo>
                  <a:lnTo>
                    <a:pt x="246" y="1645"/>
                  </a:lnTo>
                  <a:lnTo>
                    <a:pt x="271" y="1698"/>
                  </a:lnTo>
                  <a:lnTo>
                    <a:pt x="300" y="1750"/>
                  </a:lnTo>
                  <a:lnTo>
                    <a:pt x="328" y="1802"/>
                  </a:lnTo>
                  <a:lnTo>
                    <a:pt x="358" y="1853"/>
                  </a:lnTo>
                  <a:lnTo>
                    <a:pt x="390" y="1902"/>
                  </a:lnTo>
                  <a:lnTo>
                    <a:pt x="422" y="1951"/>
                  </a:lnTo>
                  <a:lnTo>
                    <a:pt x="455" y="1999"/>
                  </a:lnTo>
                  <a:lnTo>
                    <a:pt x="490" y="2046"/>
                  </a:lnTo>
                  <a:lnTo>
                    <a:pt x="526" y="2094"/>
                  </a:lnTo>
                  <a:lnTo>
                    <a:pt x="563" y="2138"/>
                  </a:lnTo>
                  <a:lnTo>
                    <a:pt x="601" y="2184"/>
                  </a:lnTo>
                  <a:lnTo>
                    <a:pt x="640" y="2227"/>
                  </a:lnTo>
                  <a:lnTo>
                    <a:pt x="680" y="2270"/>
                  </a:lnTo>
                  <a:lnTo>
                    <a:pt x="721" y="2312"/>
                  </a:lnTo>
                  <a:lnTo>
                    <a:pt x="762" y="2353"/>
                  </a:lnTo>
                  <a:lnTo>
                    <a:pt x="805" y="2393"/>
                  </a:lnTo>
                  <a:lnTo>
                    <a:pt x="850" y="2431"/>
                  </a:lnTo>
                  <a:lnTo>
                    <a:pt x="894" y="2469"/>
                  </a:lnTo>
                  <a:lnTo>
                    <a:pt x="940" y="2506"/>
                  </a:lnTo>
                  <a:lnTo>
                    <a:pt x="986" y="2542"/>
                  </a:lnTo>
                  <a:lnTo>
                    <a:pt x="1033" y="2577"/>
                  </a:lnTo>
                  <a:lnTo>
                    <a:pt x="1082" y="2610"/>
                  </a:lnTo>
                  <a:lnTo>
                    <a:pt x="1132" y="2642"/>
                  </a:lnTo>
                  <a:lnTo>
                    <a:pt x="1181" y="2673"/>
                  </a:lnTo>
                  <a:lnTo>
                    <a:pt x="1231" y="2704"/>
                  </a:lnTo>
                  <a:lnTo>
                    <a:pt x="1284" y="2732"/>
                  </a:lnTo>
                  <a:lnTo>
                    <a:pt x="1336" y="2759"/>
                  </a:lnTo>
                  <a:lnTo>
                    <a:pt x="1388" y="2786"/>
                  </a:lnTo>
                  <a:lnTo>
                    <a:pt x="1442" y="2811"/>
                  </a:lnTo>
                  <a:lnTo>
                    <a:pt x="1496" y="2835"/>
                  </a:lnTo>
                  <a:lnTo>
                    <a:pt x="1552" y="2857"/>
                  </a:lnTo>
                  <a:lnTo>
                    <a:pt x="1607" y="2879"/>
                  </a:lnTo>
                  <a:lnTo>
                    <a:pt x="1664" y="2898"/>
                  </a:lnTo>
                  <a:lnTo>
                    <a:pt x="1721" y="2917"/>
                  </a:lnTo>
                  <a:lnTo>
                    <a:pt x="1778" y="2935"/>
                  </a:lnTo>
                  <a:lnTo>
                    <a:pt x="1837" y="2951"/>
                  </a:lnTo>
                  <a:lnTo>
                    <a:pt x="1895" y="2965"/>
                  </a:lnTo>
                  <a:lnTo>
                    <a:pt x="1954" y="2978"/>
                  </a:lnTo>
                  <a:lnTo>
                    <a:pt x="2014" y="2989"/>
                  </a:lnTo>
                  <a:lnTo>
                    <a:pt x="2074" y="3000"/>
                  </a:lnTo>
                  <a:lnTo>
                    <a:pt x="2135" y="3008"/>
                  </a:lnTo>
                  <a:lnTo>
                    <a:pt x="2196" y="3016"/>
                  </a:lnTo>
                  <a:lnTo>
                    <a:pt x="2258" y="3020"/>
                  </a:lnTo>
                  <a:lnTo>
                    <a:pt x="2320" y="3025"/>
                  </a:lnTo>
                  <a:lnTo>
                    <a:pt x="2383" y="3028"/>
                  </a:lnTo>
                  <a:lnTo>
                    <a:pt x="2447" y="3028"/>
                  </a:lnTo>
                  <a:lnTo>
                    <a:pt x="2447" y="263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sp>
          <p:nvSpPr>
            <p:cNvPr id="244" name="Freeform 16"/>
            <p:cNvSpPr>
              <a:spLocks/>
            </p:cNvSpPr>
            <p:nvPr userDrawn="1"/>
          </p:nvSpPr>
          <p:spPr bwMode="auto">
            <a:xfrm>
              <a:off x="4144177" y="3029148"/>
              <a:ext cx="2179009" cy="1757591"/>
            </a:xfrm>
            <a:custGeom>
              <a:avLst/>
              <a:gdLst>
                <a:gd name="T0" fmla="*/ 2580 w 3030"/>
                <a:gd name="T1" fmla="*/ 8 h 2444"/>
                <a:gd name="T2" fmla="*/ 2510 w 3030"/>
                <a:gd name="T3" fmla="*/ 59 h 2444"/>
                <a:gd name="T4" fmla="*/ 2488 w 3030"/>
                <a:gd name="T5" fmla="*/ 124 h 2444"/>
                <a:gd name="T6" fmla="*/ 2503 w 3030"/>
                <a:gd name="T7" fmla="*/ 200 h 2444"/>
                <a:gd name="T8" fmla="*/ 2529 w 3030"/>
                <a:gd name="T9" fmla="*/ 325 h 2444"/>
                <a:gd name="T10" fmla="*/ 2520 w 3030"/>
                <a:gd name="T11" fmla="*/ 425 h 2444"/>
                <a:gd name="T12" fmla="*/ 2461 w 3030"/>
                <a:gd name="T13" fmla="*/ 521 h 2444"/>
                <a:gd name="T14" fmla="*/ 2366 w 3030"/>
                <a:gd name="T15" fmla="*/ 578 h 2444"/>
                <a:gd name="T16" fmla="*/ 2273 w 3030"/>
                <a:gd name="T17" fmla="*/ 588 h 2444"/>
                <a:gd name="T18" fmla="*/ 2165 w 3030"/>
                <a:gd name="T19" fmla="*/ 550 h 2444"/>
                <a:gd name="T20" fmla="*/ 2091 w 3030"/>
                <a:gd name="T21" fmla="*/ 467 h 2444"/>
                <a:gd name="T22" fmla="*/ 2062 w 3030"/>
                <a:gd name="T23" fmla="*/ 355 h 2444"/>
                <a:gd name="T24" fmla="*/ 2076 w 3030"/>
                <a:gd name="T25" fmla="*/ 247 h 2444"/>
                <a:gd name="T26" fmla="*/ 2102 w 3030"/>
                <a:gd name="T27" fmla="*/ 160 h 2444"/>
                <a:gd name="T28" fmla="*/ 2092 w 3030"/>
                <a:gd name="T29" fmla="*/ 73 h 2444"/>
                <a:gd name="T30" fmla="*/ 2046 w 3030"/>
                <a:gd name="T31" fmla="*/ 24 h 2444"/>
                <a:gd name="T32" fmla="*/ 1954 w 3030"/>
                <a:gd name="T33" fmla="*/ 0 h 2444"/>
                <a:gd name="T34" fmla="*/ 1563 w 3030"/>
                <a:gd name="T35" fmla="*/ 151 h 2444"/>
                <a:gd name="T36" fmla="*/ 1496 w 3030"/>
                <a:gd name="T37" fmla="*/ 383 h 2444"/>
                <a:gd name="T38" fmla="*/ 1377 w 3030"/>
                <a:gd name="T39" fmla="*/ 589 h 2444"/>
                <a:gd name="T40" fmla="*/ 1214 w 3030"/>
                <a:gd name="T41" fmla="*/ 760 h 2444"/>
                <a:gd name="T42" fmla="*/ 1016 w 3030"/>
                <a:gd name="T43" fmla="*/ 890 h 2444"/>
                <a:gd name="T44" fmla="*/ 788 w 3030"/>
                <a:gd name="T45" fmla="*/ 968 h 2444"/>
                <a:gd name="T46" fmla="*/ 590 w 3030"/>
                <a:gd name="T47" fmla="*/ 1370 h 2444"/>
                <a:gd name="T48" fmla="*/ 572 w 3030"/>
                <a:gd name="T49" fmla="*/ 1456 h 2444"/>
                <a:gd name="T50" fmla="*/ 523 w 3030"/>
                <a:gd name="T51" fmla="*/ 1514 h 2444"/>
                <a:gd name="T52" fmla="*/ 428 w 3030"/>
                <a:gd name="T53" fmla="*/ 1540 h 2444"/>
                <a:gd name="T54" fmla="*/ 351 w 3030"/>
                <a:gd name="T55" fmla="*/ 1521 h 2444"/>
                <a:gd name="T56" fmla="*/ 214 w 3030"/>
                <a:gd name="T57" fmla="*/ 1499 h 2444"/>
                <a:gd name="T58" fmla="*/ 132 w 3030"/>
                <a:gd name="T59" fmla="*/ 1514 h 2444"/>
                <a:gd name="T60" fmla="*/ 50 w 3030"/>
                <a:gd name="T61" fmla="*/ 1576 h 2444"/>
                <a:gd name="T62" fmla="*/ 4 w 3030"/>
                <a:gd name="T63" fmla="*/ 1670 h 2444"/>
                <a:gd name="T64" fmla="*/ 4 w 3030"/>
                <a:gd name="T65" fmla="*/ 1755 h 2444"/>
                <a:gd name="T66" fmla="*/ 50 w 3030"/>
                <a:gd name="T67" fmla="*/ 1849 h 2444"/>
                <a:gd name="T68" fmla="*/ 132 w 3030"/>
                <a:gd name="T69" fmla="*/ 1910 h 2444"/>
                <a:gd name="T70" fmla="*/ 214 w 3030"/>
                <a:gd name="T71" fmla="*/ 1928 h 2444"/>
                <a:gd name="T72" fmla="*/ 351 w 3030"/>
                <a:gd name="T73" fmla="*/ 1906 h 2444"/>
                <a:gd name="T74" fmla="*/ 428 w 3030"/>
                <a:gd name="T75" fmla="*/ 1887 h 2444"/>
                <a:gd name="T76" fmla="*/ 523 w 3030"/>
                <a:gd name="T77" fmla="*/ 1910 h 2444"/>
                <a:gd name="T78" fmla="*/ 572 w 3030"/>
                <a:gd name="T79" fmla="*/ 1969 h 2444"/>
                <a:gd name="T80" fmla="*/ 590 w 3030"/>
                <a:gd name="T81" fmla="*/ 2444 h 2444"/>
                <a:gd name="T82" fmla="*/ 839 w 3030"/>
                <a:gd name="T83" fmla="*/ 2432 h 2444"/>
                <a:gd name="T84" fmla="*/ 1140 w 3030"/>
                <a:gd name="T85" fmla="*/ 2379 h 2444"/>
                <a:gd name="T86" fmla="*/ 1428 w 3030"/>
                <a:gd name="T87" fmla="*/ 2294 h 2444"/>
                <a:gd name="T88" fmla="*/ 1699 w 3030"/>
                <a:gd name="T89" fmla="*/ 2173 h 2444"/>
                <a:gd name="T90" fmla="*/ 1953 w 3030"/>
                <a:gd name="T91" fmla="*/ 2023 h 2444"/>
                <a:gd name="T92" fmla="*/ 2186 w 3030"/>
                <a:gd name="T93" fmla="*/ 1845 h 2444"/>
                <a:gd name="T94" fmla="*/ 2395 w 3030"/>
                <a:gd name="T95" fmla="*/ 1641 h 2444"/>
                <a:gd name="T96" fmla="*/ 2579 w 3030"/>
                <a:gd name="T97" fmla="*/ 1411 h 2444"/>
                <a:gd name="T98" fmla="*/ 2734 w 3030"/>
                <a:gd name="T99" fmla="*/ 1163 h 2444"/>
                <a:gd name="T100" fmla="*/ 2859 w 3030"/>
                <a:gd name="T101" fmla="*/ 895 h 2444"/>
                <a:gd name="T102" fmla="*/ 2953 w 3030"/>
                <a:gd name="T103" fmla="*/ 610 h 2444"/>
                <a:gd name="T104" fmla="*/ 3010 w 3030"/>
                <a:gd name="T105" fmla="*/ 311 h 2444"/>
                <a:gd name="T106" fmla="*/ 3030 w 3030"/>
                <a:gd name="T107" fmla="*/ 0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0" h="2444">
                  <a:moveTo>
                    <a:pt x="2639" y="0"/>
                  </a:moveTo>
                  <a:lnTo>
                    <a:pt x="2639" y="0"/>
                  </a:lnTo>
                  <a:lnTo>
                    <a:pt x="2618" y="2"/>
                  </a:lnTo>
                  <a:lnTo>
                    <a:pt x="2598" y="3"/>
                  </a:lnTo>
                  <a:lnTo>
                    <a:pt x="2580" y="8"/>
                  </a:lnTo>
                  <a:lnTo>
                    <a:pt x="2563" y="16"/>
                  </a:lnTo>
                  <a:lnTo>
                    <a:pt x="2547" y="24"/>
                  </a:lnTo>
                  <a:lnTo>
                    <a:pt x="2533" y="33"/>
                  </a:lnTo>
                  <a:lnTo>
                    <a:pt x="2520" y="44"/>
                  </a:lnTo>
                  <a:lnTo>
                    <a:pt x="2510" y="59"/>
                  </a:lnTo>
                  <a:lnTo>
                    <a:pt x="2510" y="59"/>
                  </a:lnTo>
                  <a:lnTo>
                    <a:pt x="2501" y="73"/>
                  </a:lnTo>
                  <a:lnTo>
                    <a:pt x="2495" y="89"/>
                  </a:lnTo>
                  <a:lnTo>
                    <a:pt x="2490" y="106"/>
                  </a:lnTo>
                  <a:lnTo>
                    <a:pt x="2488" y="124"/>
                  </a:lnTo>
                  <a:lnTo>
                    <a:pt x="2488" y="141"/>
                  </a:lnTo>
                  <a:lnTo>
                    <a:pt x="2491" y="160"/>
                  </a:lnTo>
                  <a:lnTo>
                    <a:pt x="2496" y="179"/>
                  </a:lnTo>
                  <a:lnTo>
                    <a:pt x="2503" y="200"/>
                  </a:lnTo>
                  <a:lnTo>
                    <a:pt x="2503" y="200"/>
                  </a:lnTo>
                  <a:lnTo>
                    <a:pt x="2507" y="214"/>
                  </a:lnTo>
                  <a:lnTo>
                    <a:pt x="2517" y="247"/>
                  </a:lnTo>
                  <a:lnTo>
                    <a:pt x="2522" y="271"/>
                  </a:lnTo>
                  <a:lnTo>
                    <a:pt x="2526" y="296"/>
                  </a:lnTo>
                  <a:lnTo>
                    <a:pt x="2529" y="325"/>
                  </a:lnTo>
                  <a:lnTo>
                    <a:pt x="2531" y="355"/>
                  </a:lnTo>
                  <a:lnTo>
                    <a:pt x="2531" y="355"/>
                  </a:lnTo>
                  <a:lnTo>
                    <a:pt x="2529" y="379"/>
                  </a:lnTo>
                  <a:lnTo>
                    <a:pt x="2526" y="402"/>
                  </a:lnTo>
                  <a:lnTo>
                    <a:pt x="2520" y="425"/>
                  </a:lnTo>
                  <a:lnTo>
                    <a:pt x="2512" y="447"/>
                  </a:lnTo>
                  <a:lnTo>
                    <a:pt x="2503" y="467"/>
                  </a:lnTo>
                  <a:lnTo>
                    <a:pt x="2490" y="486"/>
                  </a:lnTo>
                  <a:lnTo>
                    <a:pt x="2477" y="504"/>
                  </a:lnTo>
                  <a:lnTo>
                    <a:pt x="2461" y="521"/>
                  </a:lnTo>
                  <a:lnTo>
                    <a:pt x="2445" y="536"/>
                  </a:lnTo>
                  <a:lnTo>
                    <a:pt x="2426" y="550"/>
                  </a:lnTo>
                  <a:lnTo>
                    <a:pt x="2407" y="561"/>
                  </a:lnTo>
                  <a:lnTo>
                    <a:pt x="2387" y="570"/>
                  </a:lnTo>
                  <a:lnTo>
                    <a:pt x="2366" y="578"/>
                  </a:lnTo>
                  <a:lnTo>
                    <a:pt x="2344" y="585"/>
                  </a:lnTo>
                  <a:lnTo>
                    <a:pt x="2320" y="588"/>
                  </a:lnTo>
                  <a:lnTo>
                    <a:pt x="2297" y="589"/>
                  </a:lnTo>
                  <a:lnTo>
                    <a:pt x="2297" y="589"/>
                  </a:lnTo>
                  <a:lnTo>
                    <a:pt x="2273" y="588"/>
                  </a:lnTo>
                  <a:lnTo>
                    <a:pt x="2249" y="585"/>
                  </a:lnTo>
                  <a:lnTo>
                    <a:pt x="2227" y="578"/>
                  </a:lnTo>
                  <a:lnTo>
                    <a:pt x="2205" y="570"/>
                  </a:lnTo>
                  <a:lnTo>
                    <a:pt x="2186" y="561"/>
                  </a:lnTo>
                  <a:lnTo>
                    <a:pt x="2165" y="550"/>
                  </a:lnTo>
                  <a:lnTo>
                    <a:pt x="2148" y="536"/>
                  </a:lnTo>
                  <a:lnTo>
                    <a:pt x="2132" y="521"/>
                  </a:lnTo>
                  <a:lnTo>
                    <a:pt x="2116" y="504"/>
                  </a:lnTo>
                  <a:lnTo>
                    <a:pt x="2102" y="486"/>
                  </a:lnTo>
                  <a:lnTo>
                    <a:pt x="2091" y="467"/>
                  </a:lnTo>
                  <a:lnTo>
                    <a:pt x="2081" y="447"/>
                  </a:lnTo>
                  <a:lnTo>
                    <a:pt x="2073" y="425"/>
                  </a:lnTo>
                  <a:lnTo>
                    <a:pt x="2067" y="402"/>
                  </a:lnTo>
                  <a:lnTo>
                    <a:pt x="2064" y="379"/>
                  </a:lnTo>
                  <a:lnTo>
                    <a:pt x="2062" y="355"/>
                  </a:lnTo>
                  <a:lnTo>
                    <a:pt x="2062" y="355"/>
                  </a:lnTo>
                  <a:lnTo>
                    <a:pt x="2064" y="325"/>
                  </a:lnTo>
                  <a:lnTo>
                    <a:pt x="2067" y="296"/>
                  </a:lnTo>
                  <a:lnTo>
                    <a:pt x="2072" y="271"/>
                  </a:lnTo>
                  <a:lnTo>
                    <a:pt x="2076" y="247"/>
                  </a:lnTo>
                  <a:lnTo>
                    <a:pt x="2086" y="214"/>
                  </a:lnTo>
                  <a:lnTo>
                    <a:pt x="2091" y="200"/>
                  </a:lnTo>
                  <a:lnTo>
                    <a:pt x="2091" y="200"/>
                  </a:lnTo>
                  <a:lnTo>
                    <a:pt x="2097" y="179"/>
                  </a:lnTo>
                  <a:lnTo>
                    <a:pt x="2102" y="160"/>
                  </a:lnTo>
                  <a:lnTo>
                    <a:pt x="2103" y="141"/>
                  </a:lnTo>
                  <a:lnTo>
                    <a:pt x="2105" y="124"/>
                  </a:lnTo>
                  <a:lnTo>
                    <a:pt x="2102" y="106"/>
                  </a:lnTo>
                  <a:lnTo>
                    <a:pt x="2098" y="89"/>
                  </a:lnTo>
                  <a:lnTo>
                    <a:pt x="2092" y="73"/>
                  </a:lnTo>
                  <a:lnTo>
                    <a:pt x="2083" y="59"/>
                  </a:lnTo>
                  <a:lnTo>
                    <a:pt x="2083" y="59"/>
                  </a:lnTo>
                  <a:lnTo>
                    <a:pt x="2072" y="44"/>
                  </a:lnTo>
                  <a:lnTo>
                    <a:pt x="2060" y="33"/>
                  </a:lnTo>
                  <a:lnTo>
                    <a:pt x="2046" y="24"/>
                  </a:lnTo>
                  <a:lnTo>
                    <a:pt x="2030" y="16"/>
                  </a:lnTo>
                  <a:lnTo>
                    <a:pt x="2013" y="8"/>
                  </a:lnTo>
                  <a:lnTo>
                    <a:pt x="1995" y="3"/>
                  </a:lnTo>
                  <a:lnTo>
                    <a:pt x="1975" y="2"/>
                  </a:lnTo>
                  <a:lnTo>
                    <a:pt x="1954" y="0"/>
                  </a:lnTo>
                  <a:lnTo>
                    <a:pt x="1576" y="0"/>
                  </a:lnTo>
                  <a:lnTo>
                    <a:pt x="1576" y="0"/>
                  </a:lnTo>
                  <a:lnTo>
                    <a:pt x="1574" y="51"/>
                  </a:lnTo>
                  <a:lnTo>
                    <a:pt x="1571" y="102"/>
                  </a:lnTo>
                  <a:lnTo>
                    <a:pt x="1563" y="151"/>
                  </a:lnTo>
                  <a:lnTo>
                    <a:pt x="1555" y="198"/>
                  </a:lnTo>
                  <a:lnTo>
                    <a:pt x="1544" y="246"/>
                  </a:lnTo>
                  <a:lnTo>
                    <a:pt x="1530" y="293"/>
                  </a:lnTo>
                  <a:lnTo>
                    <a:pt x="1514" y="339"/>
                  </a:lnTo>
                  <a:lnTo>
                    <a:pt x="1496" y="383"/>
                  </a:lnTo>
                  <a:lnTo>
                    <a:pt x="1477" y="428"/>
                  </a:lnTo>
                  <a:lnTo>
                    <a:pt x="1455" y="469"/>
                  </a:lnTo>
                  <a:lnTo>
                    <a:pt x="1431" y="510"/>
                  </a:lnTo>
                  <a:lnTo>
                    <a:pt x="1406" y="551"/>
                  </a:lnTo>
                  <a:lnTo>
                    <a:pt x="1377" y="589"/>
                  </a:lnTo>
                  <a:lnTo>
                    <a:pt x="1349" y="627"/>
                  </a:lnTo>
                  <a:lnTo>
                    <a:pt x="1317" y="662"/>
                  </a:lnTo>
                  <a:lnTo>
                    <a:pt x="1286" y="697"/>
                  </a:lnTo>
                  <a:lnTo>
                    <a:pt x="1251" y="730"/>
                  </a:lnTo>
                  <a:lnTo>
                    <a:pt x="1214" y="760"/>
                  </a:lnTo>
                  <a:lnTo>
                    <a:pt x="1178" y="791"/>
                  </a:lnTo>
                  <a:lnTo>
                    <a:pt x="1140" y="817"/>
                  </a:lnTo>
                  <a:lnTo>
                    <a:pt x="1099" y="844"/>
                  </a:lnTo>
                  <a:lnTo>
                    <a:pt x="1057" y="868"/>
                  </a:lnTo>
                  <a:lnTo>
                    <a:pt x="1016" y="890"/>
                  </a:lnTo>
                  <a:lnTo>
                    <a:pt x="972" y="909"/>
                  </a:lnTo>
                  <a:lnTo>
                    <a:pt x="927" y="928"/>
                  </a:lnTo>
                  <a:lnTo>
                    <a:pt x="881" y="944"/>
                  </a:lnTo>
                  <a:lnTo>
                    <a:pt x="836" y="957"/>
                  </a:lnTo>
                  <a:lnTo>
                    <a:pt x="788" y="968"/>
                  </a:lnTo>
                  <a:lnTo>
                    <a:pt x="739" y="977"/>
                  </a:lnTo>
                  <a:lnTo>
                    <a:pt x="690" y="984"/>
                  </a:lnTo>
                  <a:lnTo>
                    <a:pt x="641" y="989"/>
                  </a:lnTo>
                  <a:lnTo>
                    <a:pt x="590" y="990"/>
                  </a:lnTo>
                  <a:lnTo>
                    <a:pt x="590" y="1370"/>
                  </a:lnTo>
                  <a:lnTo>
                    <a:pt x="590" y="1370"/>
                  </a:lnTo>
                  <a:lnTo>
                    <a:pt x="588" y="1394"/>
                  </a:lnTo>
                  <a:lnTo>
                    <a:pt x="585" y="1416"/>
                  </a:lnTo>
                  <a:lnTo>
                    <a:pt x="579" y="1437"/>
                  </a:lnTo>
                  <a:lnTo>
                    <a:pt x="572" y="1456"/>
                  </a:lnTo>
                  <a:lnTo>
                    <a:pt x="563" y="1473"/>
                  </a:lnTo>
                  <a:lnTo>
                    <a:pt x="552" y="1489"/>
                  </a:lnTo>
                  <a:lnTo>
                    <a:pt x="538" y="1503"/>
                  </a:lnTo>
                  <a:lnTo>
                    <a:pt x="523" y="1514"/>
                  </a:lnTo>
                  <a:lnTo>
                    <a:pt x="523" y="1514"/>
                  </a:lnTo>
                  <a:lnTo>
                    <a:pt x="506" y="1526"/>
                  </a:lnTo>
                  <a:lnTo>
                    <a:pt x="488" y="1532"/>
                  </a:lnTo>
                  <a:lnTo>
                    <a:pt x="469" y="1537"/>
                  </a:lnTo>
                  <a:lnTo>
                    <a:pt x="449" y="1540"/>
                  </a:lnTo>
                  <a:lnTo>
                    <a:pt x="428" y="1540"/>
                  </a:lnTo>
                  <a:lnTo>
                    <a:pt x="408" y="1537"/>
                  </a:lnTo>
                  <a:lnTo>
                    <a:pt x="385" y="1532"/>
                  </a:lnTo>
                  <a:lnTo>
                    <a:pt x="363" y="1524"/>
                  </a:lnTo>
                  <a:lnTo>
                    <a:pt x="363" y="1524"/>
                  </a:lnTo>
                  <a:lnTo>
                    <a:pt x="351" y="1521"/>
                  </a:lnTo>
                  <a:lnTo>
                    <a:pt x="319" y="1511"/>
                  </a:lnTo>
                  <a:lnTo>
                    <a:pt x="297" y="1507"/>
                  </a:lnTo>
                  <a:lnTo>
                    <a:pt x="271" y="1502"/>
                  </a:lnTo>
                  <a:lnTo>
                    <a:pt x="244" y="1499"/>
                  </a:lnTo>
                  <a:lnTo>
                    <a:pt x="214" y="1499"/>
                  </a:lnTo>
                  <a:lnTo>
                    <a:pt x="214" y="1499"/>
                  </a:lnTo>
                  <a:lnTo>
                    <a:pt x="194" y="1499"/>
                  </a:lnTo>
                  <a:lnTo>
                    <a:pt x="172" y="1502"/>
                  </a:lnTo>
                  <a:lnTo>
                    <a:pt x="151" y="1508"/>
                  </a:lnTo>
                  <a:lnTo>
                    <a:pt x="132" y="1514"/>
                  </a:lnTo>
                  <a:lnTo>
                    <a:pt x="113" y="1524"/>
                  </a:lnTo>
                  <a:lnTo>
                    <a:pt x="95" y="1535"/>
                  </a:lnTo>
                  <a:lnTo>
                    <a:pt x="78" y="1548"/>
                  </a:lnTo>
                  <a:lnTo>
                    <a:pt x="64" y="1560"/>
                  </a:lnTo>
                  <a:lnTo>
                    <a:pt x="50" y="1576"/>
                  </a:lnTo>
                  <a:lnTo>
                    <a:pt x="37" y="1592"/>
                  </a:lnTo>
                  <a:lnTo>
                    <a:pt x="26" y="1611"/>
                  </a:lnTo>
                  <a:lnTo>
                    <a:pt x="16" y="1628"/>
                  </a:lnTo>
                  <a:lnTo>
                    <a:pt x="10" y="1649"/>
                  </a:lnTo>
                  <a:lnTo>
                    <a:pt x="4" y="1670"/>
                  </a:lnTo>
                  <a:lnTo>
                    <a:pt x="0" y="1690"/>
                  </a:lnTo>
                  <a:lnTo>
                    <a:pt x="0" y="1712"/>
                  </a:lnTo>
                  <a:lnTo>
                    <a:pt x="0" y="1712"/>
                  </a:lnTo>
                  <a:lnTo>
                    <a:pt x="0" y="1735"/>
                  </a:lnTo>
                  <a:lnTo>
                    <a:pt x="4" y="1755"/>
                  </a:lnTo>
                  <a:lnTo>
                    <a:pt x="10" y="1776"/>
                  </a:lnTo>
                  <a:lnTo>
                    <a:pt x="16" y="1796"/>
                  </a:lnTo>
                  <a:lnTo>
                    <a:pt x="26" y="1815"/>
                  </a:lnTo>
                  <a:lnTo>
                    <a:pt x="37" y="1833"/>
                  </a:lnTo>
                  <a:lnTo>
                    <a:pt x="50" y="1849"/>
                  </a:lnTo>
                  <a:lnTo>
                    <a:pt x="64" y="1864"/>
                  </a:lnTo>
                  <a:lnTo>
                    <a:pt x="78" y="1879"/>
                  </a:lnTo>
                  <a:lnTo>
                    <a:pt x="95" y="1891"/>
                  </a:lnTo>
                  <a:lnTo>
                    <a:pt x="113" y="1901"/>
                  </a:lnTo>
                  <a:lnTo>
                    <a:pt x="132" y="1910"/>
                  </a:lnTo>
                  <a:lnTo>
                    <a:pt x="151" y="1918"/>
                  </a:lnTo>
                  <a:lnTo>
                    <a:pt x="172" y="1923"/>
                  </a:lnTo>
                  <a:lnTo>
                    <a:pt x="194" y="1926"/>
                  </a:lnTo>
                  <a:lnTo>
                    <a:pt x="214" y="1928"/>
                  </a:lnTo>
                  <a:lnTo>
                    <a:pt x="214" y="1928"/>
                  </a:lnTo>
                  <a:lnTo>
                    <a:pt x="244" y="1926"/>
                  </a:lnTo>
                  <a:lnTo>
                    <a:pt x="271" y="1923"/>
                  </a:lnTo>
                  <a:lnTo>
                    <a:pt x="297" y="1920"/>
                  </a:lnTo>
                  <a:lnTo>
                    <a:pt x="319" y="1915"/>
                  </a:lnTo>
                  <a:lnTo>
                    <a:pt x="351" y="1906"/>
                  </a:lnTo>
                  <a:lnTo>
                    <a:pt x="363" y="1901"/>
                  </a:lnTo>
                  <a:lnTo>
                    <a:pt x="363" y="1901"/>
                  </a:lnTo>
                  <a:lnTo>
                    <a:pt x="385" y="1893"/>
                  </a:lnTo>
                  <a:lnTo>
                    <a:pt x="408" y="1888"/>
                  </a:lnTo>
                  <a:lnTo>
                    <a:pt x="428" y="1887"/>
                  </a:lnTo>
                  <a:lnTo>
                    <a:pt x="449" y="1887"/>
                  </a:lnTo>
                  <a:lnTo>
                    <a:pt x="469" y="1888"/>
                  </a:lnTo>
                  <a:lnTo>
                    <a:pt x="488" y="1893"/>
                  </a:lnTo>
                  <a:lnTo>
                    <a:pt x="506" y="1901"/>
                  </a:lnTo>
                  <a:lnTo>
                    <a:pt x="523" y="1910"/>
                  </a:lnTo>
                  <a:lnTo>
                    <a:pt x="523" y="1910"/>
                  </a:lnTo>
                  <a:lnTo>
                    <a:pt x="538" y="1923"/>
                  </a:lnTo>
                  <a:lnTo>
                    <a:pt x="552" y="1936"/>
                  </a:lnTo>
                  <a:lnTo>
                    <a:pt x="563" y="1952"/>
                  </a:lnTo>
                  <a:lnTo>
                    <a:pt x="572" y="1969"/>
                  </a:lnTo>
                  <a:lnTo>
                    <a:pt x="579" y="1990"/>
                  </a:lnTo>
                  <a:lnTo>
                    <a:pt x="585" y="2010"/>
                  </a:lnTo>
                  <a:lnTo>
                    <a:pt x="588" y="2032"/>
                  </a:lnTo>
                  <a:lnTo>
                    <a:pt x="590" y="2055"/>
                  </a:lnTo>
                  <a:lnTo>
                    <a:pt x="590" y="2444"/>
                  </a:lnTo>
                  <a:lnTo>
                    <a:pt x="590" y="2444"/>
                  </a:lnTo>
                  <a:lnTo>
                    <a:pt x="652" y="2444"/>
                  </a:lnTo>
                  <a:lnTo>
                    <a:pt x="715" y="2441"/>
                  </a:lnTo>
                  <a:lnTo>
                    <a:pt x="777" y="2436"/>
                  </a:lnTo>
                  <a:lnTo>
                    <a:pt x="839" y="2432"/>
                  </a:lnTo>
                  <a:lnTo>
                    <a:pt x="900" y="2424"/>
                  </a:lnTo>
                  <a:lnTo>
                    <a:pt x="961" y="2416"/>
                  </a:lnTo>
                  <a:lnTo>
                    <a:pt x="1021" y="2405"/>
                  </a:lnTo>
                  <a:lnTo>
                    <a:pt x="1081" y="2394"/>
                  </a:lnTo>
                  <a:lnTo>
                    <a:pt x="1140" y="2379"/>
                  </a:lnTo>
                  <a:lnTo>
                    <a:pt x="1198" y="2365"/>
                  </a:lnTo>
                  <a:lnTo>
                    <a:pt x="1257" y="2349"/>
                  </a:lnTo>
                  <a:lnTo>
                    <a:pt x="1314" y="2332"/>
                  </a:lnTo>
                  <a:lnTo>
                    <a:pt x="1371" y="2313"/>
                  </a:lnTo>
                  <a:lnTo>
                    <a:pt x="1428" y="2294"/>
                  </a:lnTo>
                  <a:lnTo>
                    <a:pt x="1484" y="2272"/>
                  </a:lnTo>
                  <a:lnTo>
                    <a:pt x="1539" y="2249"/>
                  </a:lnTo>
                  <a:lnTo>
                    <a:pt x="1593" y="2226"/>
                  </a:lnTo>
                  <a:lnTo>
                    <a:pt x="1647" y="2200"/>
                  </a:lnTo>
                  <a:lnTo>
                    <a:pt x="1699" y="2173"/>
                  </a:lnTo>
                  <a:lnTo>
                    <a:pt x="1751" y="2146"/>
                  </a:lnTo>
                  <a:lnTo>
                    <a:pt x="1804" y="2118"/>
                  </a:lnTo>
                  <a:lnTo>
                    <a:pt x="1853" y="2088"/>
                  </a:lnTo>
                  <a:lnTo>
                    <a:pt x="1904" y="2056"/>
                  </a:lnTo>
                  <a:lnTo>
                    <a:pt x="1953" y="2023"/>
                  </a:lnTo>
                  <a:lnTo>
                    <a:pt x="2000" y="1990"/>
                  </a:lnTo>
                  <a:lnTo>
                    <a:pt x="2048" y="1955"/>
                  </a:lnTo>
                  <a:lnTo>
                    <a:pt x="2095" y="1920"/>
                  </a:lnTo>
                  <a:lnTo>
                    <a:pt x="2140" y="1884"/>
                  </a:lnTo>
                  <a:lnTo>
                    <a:pt x="2186" y="1845"/>
                  </a:lnTo>
                  <a:lnTo>
                    <a:pt x="2228" y="1806"/>
                  </a:lnTo>
                  <a:lnTo>
                    <a:pt x="2271" y="1766"/>
                  </a:lnTo>
                  <a:lnTo>
                    <a:pt x="2314" y="1725"/>
                  </a:lnTo>
                  <a:lnTo>
                    <a:pt x="2355" y="1684"/>
                  </a:lnTo>
                  <a:lnTo>
                    <a:pt x="2395" y="1641"/>
                  </a:lnTo>
                  <a:lnTo>
                    <a:pt x="2433" y="1597"/>
                  </a:lnTo>
                  <a:lnTo>
                    <a:pt x="2471" y="1552"/>
                  </a:lnTo>
                  <a:lnTo>
                    <a:pt x="2507" y="1507"/>
                  </a:lnTo>
                  <a:lnTo>
                    <a:pt x="2544" y="1459"/>
                  </a:lnTo>
                  <a:lnTo>
                    <a:pt x="2579" y="1411"/>
                  </a:lnTo>
                  <a:lnTo>
                    <a:pt x="2612" y="1364"/>
                  </a:lnTo>
                  <a:lnTo>
                    <a:pt x="2644" y="1315"/>
                  </a:lnTo>
                  <a:lnTo>
                    <a:pt x="2675" y="1264"/>
                  </a:lnTo>
                  <a:lnTo>
                    <a:pt x="2705" y="1213"/>
                  </a:lnTo>
                  <a:lnTo>
                    <a:pt x="2734" y="1163"/>
                  </a:lnTo>
                  <a:lnTo>
                    <a:pt x="2761" y="1111"/>
                  </a:lnTo>
                  <a:lnTo>
                    <a:pt x="2788" y="1058"/>
                  </a:lnTo>
                  <a:lnTo>
                    <a:pt x="2813" y="1004"/>
                  </a:lnTo>
                  <a:lnTo>
                    <a:pt x="2837" y="949"/>
                  </a:lnTo>
                  <a:lnTo>
                    <a:pt x="2859" y="895"/>
                  </a:lnTo>
                  <a:lnTo>
                    <a:pt x="2881" y="838"/>
                  </a:lnTo>
                  <a:lnTo>
                    <a:pt x="2900" y="783"/>
                  </a:lnTo>
                  <a:lnTo>
                    <a:pt x="2919" y="726"/>
                  </a:lnTo>
                  <a:lnTo>
                    <a:pt x="2937" y="669"/>
                  </a:lnTo>
                  <a:lnTo>
                    <a:pt x="2953" y="610"/>
                  </a:lnTo>
                  <a:lnTo>
                    <a:pt x="2967" y="551"/>
                  </a:lnTo>
                  <a:lnTo>
                    <a:pt x="2980" y="491"/>
                  </a:lnTo>
                  <a:lnTo>
                    <a:pt x="2992" y="433"/>
                  </a:lnTo>
                  <a:lnTo>
                    <a:pt x="3002" y="372"/>
                  </a:lnTo>
                  <a:lnTo>
                    <a:pt x="3010" y="311"/>
                  </a:lnTo>
                  <a:lnTo>
                    <a:pt x="3018" y="249"/>
                  </a:lnTo>
                  <a:lnTo>
                    <a:pt x="3022" y="187"/>
                  </a:lnTo>
                  <a:lnTo>
                    <a:pt x="3027" y="125"/>
                  </a:lnTo>
                  <a:lnTo>
                    <a:pt x="3030" y="63"/>
                  </a:lnTo>
                  <a:lnTo>
                    <a:pt x="3030" y="0"/>
                  </a:lnTo>
                  <a:lnTo>
                    <a:pt x="2639"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en-US" sz="3200"/>
            </a:p>
          </p:txBody>
        </p:sp>
      </p:grpSp>
      <p:sp>
        <p:nvSpPr>
          <p:cNvPr id="246" name="Text Placeholder 42"/>
          <p:cNvSpPr>
            <a:spLocks noGrp="1"/>
          </p:cNvSpPr>
          <p:nvPr>
            <p:ph type="body" sz="quarter" idx="17" hasCustomPrompt="1"/>
          </p:nvPr>
        </p:nvSpPr>
        <p:spPr>
          <a:xfrm>
            <a:off x="815520" y="2647261"/>
            <a:ext cx="2976718" cy="1021120"/>
          </a:xfrm>
        </p:spPr>
        <p:txBody>
          <a:bodyPr>
            <a:normAutofit/>
          </a:bodyPr>
          <a:lstStyle>
            <a:lvl1pPr marL="0" indent="0" algn="r">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247" name="Text Placeholder 42"/>
          <p:cNvSpPr>
            <a:spLocks noGrp="1"/>
          </p:cNvSpPr>
          <p:nvPr>
            <p:ph type="body" sz="quarter" idx="18" hasCustomPrompt="1"/>
          </p:nvPr>
        </p:nvSpPr>
        <p:spPr>
          <a:xfrm>
            <a:off x="815520" y="2143861"/>
            <a:ext cx="2976718" cy="494356"/>
          </a:xfrm>
        </p:spPr>
        <p:txBody>
          <a:bodyPr>
            <a:noAutofit/>
          </a:bodyPr>
          <a:lstStyle>
            <a:lvl1pPr marL="0" indent="0" algn="r">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248" name="Text Placeholder 42"/>
          <p:cNvSpPr>
            <a:spLocks noGrp="1"/>
          </p:cNvSpPr>
          <p:nvPr>
            <p:ph type="body" sz="quarter" idx="19" hasCustomPrompt="1"/>
          </p:nvPr>
        </p:nvSpPr>
        <p:spPr>
          <a:xfrm>
            <a:off x="815520" y="4965171"/>
            <a:ext cx="2976718" cy="1021120"/>
          </a:xfrm>
        </p:spPr>
        <p:txBody>
          <a:bodyPr>
            <a:normAutofit/>
          </a:bodyPr>
          <a:lstStyle>
            <a:lvl1pPr marL="0" indent="0" algn="r">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249" name="Text Placeholder 42"/>
          <p:cNvSpPr>
            <a:spLocks noGrp="1"/>
          </p:cNvSpPr>
          <p:nvPr>
            <p:ph type="body" sz="quarter" idx="20" hasCustomPrompt="1"/>
          </p:nvPr>
        </p:nvSpPr>
        <p:spPr>
          <a:xfrm>
            <a:off x="815520" y="4461770"/>
            <a:ext cx="2976718" cy="494356"/>
          </a:xfrm>
        </p:spPr>
        <p:txBody>
          <a:bodyPr>
            <a:noAutofit/>
          </a:bodyPr>
          <a:lstStyle>
            <a:lvl1pPr marL="0" indent="0" algn="r">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250" name="Text Placeholder 42"/>
          <p:cNvSpPr>
            <a:spLocks noGrp="1"/>
          </p:cNvSpPr>
          <p:nvPr>
            <p:ph type="body" sz="quarter" idx="21" hasCustomPrompt="1"/>
          </p:nvPr>
        </p:nvSpPr>
        <p:spPr>
          <a:xfrm>
            <a:off x="8401350" y="2647261"/>
            <a:ext cx="2976718" cy="1021120"/>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251" name="Text Placeholder 42"/>
          <p:cNvSpPr>
            <a:spLocks noGrp="1"/>
          </p:cNvSpPr>
          <p:nvPr>
            <p:ph type="body" sz="quarter" idx="22" hasCustomPrompt="1"/>
          </p:nvPr>
        </p:nvSpPr>
        <p:spPr>
          <a:xfrm>
            <a:off x="8401350" y="2143861"/>
            <a:ext cx="2976718" cy="494356"/>
          </a:xfrm>
        </p:spPr>
        <p:txBody>
          <a:bodyPr>
            <a:noAutofit/>
          </a:bodyPr>
          <a:lstStyle>
            <a:lvl1pPr marL="0" indent="0" algn="l">
              <a:buNone/>
              <a:defRPr sz="2667" baseline="0">
                <a:solidFill>
                  <a:schemeClr val="accent6"/>
                </a:solidFill>
                <a:latin typeface="Calibri Light" panose="020F0302020204030204" pitchFamily="34" charset="0"/>
              </a:defRPr>
            </a:lvl1pPr>
          </a:lstStyle>
          <a:p>
            <a:pPr lvl="0"/>
            <a:r>
              <a:rPr lang="en-US" noProof="0" dirty="0"/>
              <a:t>Your text here</a:t>
            </a:r>
          </a:p>
        </p:txBody>
      </p:sp>
      <p:sp>
        <p:nvSpPr>
          <p:cNvPr id="252" name="Text Placeholder 42"/>
          <p:cNvSpPr>
            <a:spLocks noGrp="1"/>
          </p:cNvSpPr>
          <p:nvPr>
            <p:ph type="body" sz="quarter" idx="23" hasCustomPrompt="1"/>
          </p:nvPr>
        </p:nvSpPr>
        <p:spPr>
          <a:xfrm>
            <a:off x="8401350" y="4965171"/>
            <a:ext cx="2976718" cy="1021120"/>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This is a sample text.</a:t>
            </a:r>
          </a:p>
        </p:txBody>
      </p:sp>
      <p:sp>
        <p:nvSpPr>
          <p:cNvPr id="253" name="Text Placeholder 42"/>
          <p:cNvSpPr>
            <a:spLocks noGrp="1"/>
          </p:cNvSpPr>
          <p:nvPr>
            <p:ph type="body" sz="quarter" idx="24" hasCustomPrompt="1"/>
          </p:nvPr>
        </p:nvSpPr>
        <p:spPr>
          <a:xfrm>
            <a:off x="8401350" y="4461770"/>
            <a:ext cx="2976718" cy="494356"/>
          </a:xfrm>
        </p:spPr>
        <p:txBody>
          <a:bodyPr>
            <a:noAutofit/>
          </a:bodyPr>
          <a:lstStyle>
            <a:lvl1pPr marL="0" indent="0" algn="l">
              <a:buNone/>
              <a:defRPr sz="2667" baseline="0">
                <a:solidFill>
                  <a:schemeClr val="accent6"/>
                </a:solidFill>
                <a:latin typeface="Calibri Light" panose="020F0302020204030204" pitchFamily="34" charset="0"/>
              </a:defRPr>
            </a:lvl1pPr>
          </a:lstStyle>
          <a:p>
            <a:pPr lvl="0"/>
            <a:r>
              <a:rPr lang="en-US" noProof="0" dirty="0"/>
              <a:t>Your text here</a:t>
            </a:r>
          </a:p>
        </p:txBody>
      </p:sp>
    </p:spTree>
    <p:extLst>
      <p:ext uri="{BB962C8B-B14F-4D97-AF65-F5344CB8AC3E}">
        <p14:creationId xmlns:p14="http://schemas.microsoft.com/office/powerpoint/2010/main" val="236879952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500"/>
                                        <p:tgtEl>
                                          <p:spTgt spid="24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7">
                                            <p:txEl>
                                              <p:pRg st="0" end="0"/>
                                            </p:txEl>
                                          </p:spTgt>
                                        </p:tgtEl>
                                        <p:attrNameLst>
                                          <p:attrName>style.visibility</p:attrName>
                                        </p:attrNameLst>
                                      </p:cBhvr>
                                      <p:to>
                                        <p:strVal val="visible"/>
                                      </p:to>
                                    </p:set>
                                    <p:animEffect transition="in" filter="fade">
                                      <p:cBhvr>
                                        <p:cTn id="10" dur="500"/>
                                        <p:tgtEl>
                                          <p:spTgt spid="2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0">
                                            <p:txEl>
                                              <p:pRg st="0" end="0"/>
                                            </p:txEl>
                                          </p:spTgt>
                                        </p:tgtEl>
                                        <p:attrNameLst>
                                          <p:attrName>style.visibility</p:attrName>
                                        </p:attrNameLst>
                                      </p:cBhvr>
                                      <p:to>
                                        <p:strVal val="visible"/>
                                      </p:to>
                                    </p:set>
                                    <p:animEffect transition="in" filter="fade">
                                      <p:cBhvr>
                                        <p:cTn id="15" dur="500"/>
                                        <p:tgtEl>
                                          <p:spTgt spid="25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1">
                                            <p:txEl>
                                              <p:pRg st="0" end="0"/>
                                            </p:txEl>
                                          </p:spTgt>
                                        </p:tgtEl>
                                        <p:attrNameLst>
                                          <p:attrName>style.visibility</p:attrName>
                                        </p:attrNameLst>
                                      </p:cBhvr>
                                      <p:to>
                                        <p:strVal val="visible"/>
                                      </p:to>
                                    </p:set>
                                    <p:animEffect transition="in" filter="fade">
                                      <p:cBhvr>
                                        <p:cTn id="18" dur="500"/>
                                        <p:tgtEl>
                                          <p:spTgt spid="25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2">
                                            <p:txEl>
                                              <p:pRg st="0" end="0"/>
                                            </p:txEl>
                                          </p:spTgt>
                                        </p:tgtEl>
                                        <p:attrNameLst>
                                          <p:attrName>style.visibility</p:attrName>
                                        </p:attrNameLst>
                                      </p:cBhvr>
                                      <p:to>
                                        <p:strVal val="visible"/>
                                      </p:to>
                                    </p:set>
                                    <p:animEffect transition="in" filter="fade">
                                      <p:cBhvr>
                                        <p:cTn id="23" dur="500"/>
                                        <p:tgtEl>
                                          <p:spTgt spid="25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3">
                                            <p:txEl>
                                              <p:pRg st="0" end="0"/>
                                            </p:txEl>
                                          </p:spTgt>
                                        </p:tgtEl>
                                        <p:attrNameLst>
                                          <p:attrName>style.visibility</p:attrName>
                                        </p:attrNameLst>
                                      </p:cBhvr>
                                      <p:to>
                                        <p:strVal val="visible"/>
                                      </p:to>
                                    </p:set>
                                    <p:animEffect transition="in" filter="fade">
                                      <p:cBhvr>
                                        <p:cTn id="26" dur="500"/>
                                        <p:tgtEl>
                                          <p:spTgt spid="25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8">
                                            <p:txEl>
                                              <p:pRg st="0" end="0"/>
                                            </p:txEl>
                                          </p:spTgt>
                                        </p:tgtEl>
                                        <p:attrNameLst>
                                          <p:attrName>style.visibility</p:attrName>
                                        </p:attrNameLst>
                                      </p:cBhvr>
                                      <p:to>
                                        <p:strVal val="visible"/>
                                      </p:to>
                                    </p:set>
                                    <p:animEffect transition="in" filter="fade">
                                      <p:cBhvr>
                                        <p:cTn id="31" dur="500"/>
                                        <p:tgtEl>
                                          <p:spTgt spid="24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9">
                                            <p:txEl>
                                              <p:pRg st="0" end="0"/>
                                            </p:txEl>
                                          </p:spTgt>
                                        </p:tgtEl>
                                        <p:attrNameLst>
                                          <p:attrName>style.visibility</p:attrName>
                                        </p:attrNameLst>
                                      </p:cBhvr>
                                      <p:to>
                                        <p:strVal val="visible"/>
                                      </p:to>
                                    </p:set>
                                    <p:animEffect transition="in" filter="fade">
                                      <p:cBhvr>
                                        <p:cTn id="34" dur="500"/>
                                        <p:tgtEl>
                                          <p:spTgt spid="2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build="p">
        <p:tmplLst>
          <p:tmpl lvl="1">
            <p:tnLst>
              <p:par>
                <p:cTn presetID="10" presetClass="entr" presetSubtype="0" fill="hold" nodeType="clickEffect">
                  <p:stCondLst>
                    <p:cond delay="0"/>
                  </p:stCondLst>
                  <p:childTnLst>
                    <p:set>
                      <p:cBhvr>
                        <p:cTn dur="1" fill="hold">
                          <p:stCondLst>
                            <p:cond delay="0"/>
                          </p:stCondLst>
                        </p:cTn>
                        <p:tgtEl>
                          <p:spTgt spid="246"/>
                        </p:tgtEl>
                        <p:attrNameLst>
                          <p:attrName>style.visibility</p:attrName>
                        </p:attrNameLst>
                      </p:cBhvr>
                      <p:to>
                        <p:strVal val="visible"/>
                      </p:to>
                    </p:set>
                    <p:animEffect transition="in" filter="fade">
                      <p:cBhvr>
                        <p:cTn dur="500"/>
                        <p:tgtEl>
                          <p:spTgt spid="246"/>
                        </p:tgtEl>
                      </p:cBhvr>
                    </p:animEffect>
                  </p:childTnLst>
                </p:cTn>
              </p:par>
            </p:tnLst>
          </p:tmpl>
        </p:tmplLst>
      </p:bldP>
      <p:bldP spid="247" grpId="0" build="p">
        <p:tmplLst>
          <p:tmpl lvl="1">
            <p:tnLst>
              <p:par>
                <p:cTn presetID="10" presetClass="entr" presetSubtype="0" fill="hold" nodeType="withEffect">
                  <p:stCondLst>
                    <p:cond delay="0"/>
                  </p:stCondLst>
                  <p:childTnLst>
                    <p:set>
                      <p:cBhvr>
                        <p:cTn dur="1" fill="hold">
                          <p:stCondLst>
                            <p:cond delay="0"/>
                          </p:stCondLst>
                        </p:cTn>
                        <p:tgtEl>
                          <p:spTgt spid="247"/>
                        </p:tgtEl>
                        <p:attrNameLst>
                          <p:attrName>style.visibility</p:attrName>
                        </p:attrNameLst>
                      </p:cBhvr>
                      <p:to>
                        <p:strVal val="visible"/>
                      </p:to>
                    </p:set>
                    <p:animEffect transition="in" filter="fade">
                      <p:cBhvr>
                        <p:cTn dur="500"/>
                        <p:tgtEl>
                          <p:spTgt spid="247"/>
                        </p:tgtEl>
                      </p:cBhvr>
                    </p:animEffect>
                  </p:childTnLst>
                </p:cTn>
              </p:par>
            </p:tnLst>
          </p:tmpl>
        </p:tmplLst>
      </p:bldP>
      <p:bldP spid="248" grpId="0" build="p">
        <p:tmplLst>
          <p:tmpl lvl="1">
            <p:tnLst>
              <p:par>
                <p:cTn presetID="10" presetClass="entr" presetSubtype="0" fill="hold" nodeType="clickEffect">
                  <p:stCondLst>
                    <p:cond delay="0"/>
                  </p:stCondLst>
                  <p:childTnLst>
                    <p:set>
                      <p:cBhvr>
                        <p:cTn dur="1" fill="hold">
                          <p:stCondLst>
                            <p:cond delay="0"/>
                          </p:stCondLst>
                        </p:cTn>
                        <p:tgtEl>
                          <p:spTgt spid="248"/>
                        </p:tgtEl>
                        <p:attrNameLst>
                          <p:attrName>style.visibility</p:attrName>
                        </p:attrNameLst>
                      </p:cBhvr>
                      <p:to>
                        <p:strVal val="visible"/>
                      </p:to>
                    </p:set>
                    <p:animEffect transition="in" filter="fade">
                      <p:cBhvr>
                        <p:cTn dur="500"/>
                        <p:tgtEl>
                          <p:spTgt spid="248"/>
                        </p:tgtEl>
                      </p:cBhvr>
                    </p:animEffect>
                  </p:childTnLst>
                </p:cTn>
              </p:par>
            </p:tnLst>
          </p:tmpl>
        </p:tmplLst>
      </p:bldP>
      <p:bldP spid="249" grpId="0" build="p">
        <p:tmplLst>
          <p:tmpl lvl="1">
            <p:tnLst>
              <p:par>
                <p:cTn presetID="10" presetClass="entr" presetSubtype="0" fill="hold" nodeType="withEffect">
                  <p:stCondLst>
                    <p:cond delay="0"/>
                  </p:stCondLst>
                  <p:childTnLst>
                    <p:set>
                      <p:cBhvr>
                        <p:cTn dur="1" fill="hold">
                          <p:stCondLst>
                            <p:cond delay="0"/>
                          </p:stCondLst>
                        </p:cTn>
                        <p:tgtEl>
                          <p:spTgt spid="249"/>
                        </p:tgtEl>
                        <p:attrNameLst>
                          <p:attrName>style.visibility</p:attrName>
                        </p:attrNameLst>
                      </p:cBhvr>
                      <p:to>
                        <p:strVal val="visible"/>
                      </p:to>
                    </p:set>
                    <p:animEffect transition="in" filter="fade">
                      <p:cBhvr>
                        <p:cTn dur="500"/>
                        <p:tgtEl>
                          <p:spTgt spid="249"/>
                        </p:tgtEl>
                      </p:cBhvr>
                    </p:animEffect>
                  </p:childTnLst>
                </p:cTn>
              </p:par>
            </p:tnLst>
          </p:tmpl>
        </p:tmplLst>
      </p:bldP>
      <p:bldP spid="250" grpId="0" build="p">
        <p:tmplLst>
          <p:tmpl lvl="1">
            <p:tnLst>
              <p:par>
                <p:cTn presetID="10" presetClass="entr" presetSubtype="0" fill="hold" nodeType="clickEffect">
                  <p:stCondLst>
                    <p:cond delay="0"/>
                  </p:stCondLst>
                  <p:childTnLst>
                    <p:set>
                      <p:cBhvr>
                        <p:cTn dur="1" fill="hold">
                          <p:stCondLst>
                            <p:cond delay="0"/>
                          </p:stCondLst>
                        </p:cTn>
                        <p:tgtEl>
                          <p:spTgt spid="250"/>
                        </p:tgtEl>
                        <p:attrNameLst>
                          <p:attrName>style.visibility</p:attrName>
                        </p:attrNameLst>
                      </p:cBhvr>
                      <p:to>
                        <p:strVal val="visible"/>
                      </p:to>
                    </p:set>
                    <p:animEffect transition="in" filter="fade">
                      <p:cBhvr>
                        <p:cTn dur="500"/>
                        <p:tgtEl>
                          <p:spTgt spid="250"/>
                        </p:tgtEl>
                      </p:cBhvr>
                    </p:animEffect>
                  </p:childTnLst>
                </p:cTn>
              </p:par>
            </p:tnLst>
          </p:tmpl>
        </p:tmplLst>
      </p:bldP>
      <p:bldP spid="251" grpId="0" build="p">
        <p:tmplLst>
          <p:tmpl lvl="1">
            <p:tnLst>
              <p:par>
                <p:cTn presetID="10" presetClass="entr" presetSubtype="0" fill="hold" nodeType="withEffect">
                  <p:stCondLst>
                    <p:cond delay="0"/>
                  </p:stCondLst>
                  <p:childTnLst>
                    <p:set>
                      <p:cBhvr>
                        <p:cTn dur="1" fill="hold">
                          <p:stCondLst>
                            <p:cond delay="0"/>
                          </p:stCondLst>
                        </p:cTn>
                        <p:tgtEl>
                          <p:spTgt spid="251"/>
                        </p:tgtEl>
                        <p:attrNameLst>
                          <p:attrName>style.visibility</p:attrName>
                        </p:attrNameLst>
                      </p:cBhvr>
                      <p:to>
                        <p:strVal val="visible"/>
                      </p:to>
                    </p:set>
                    <p:animEffect transition="in" filter="fade">
                      <p:cBhvr>
                        <p:cTn dur="500"/>
                        <p:tgtEl>
                          <p:spTgt spid="251"/>
                        </p:tgtEl>
                      </p:cBhvr>
                    </p:animEffect>
                  </p:childTnLst>
                </p:cTn>
              </p:par>
            </p:tnLst>
          </p:tmpl>
        </p:tmplLst>
      </p:bldP>
      <p:bldP spid="252" grpId="0" build="p">
        <p:tmplLst>
          <p:tmpl lvl="1">
            <p:tnLst>
              <p:par>
                <p:cTn presetID="10" presetClass="entr" presetSubtype="0" fill="hold" nodeType="clickEffect">
                  <p:stCondLst>
                    <p:cond delay="0"/>
                  </p:stCondLst>
                  <p:childTnLst>
                    <p:set>
                      <p:cBhvr>
                        <p:cTn dur="1" fill="hold">
                          <p:stCondLst>
                            <p:cond delay="0"/>
                          </p:stCondLst>
                        </p:cTn>
                        <p:tgtEl>
                          <p:spTgt spid="252"/>
                        </p:tgtEl>
                        <p:attrNameLst>
                          <p:attrName>style.visibility</p:attrName>
                        </p:attrNameLst>
                      </p:cBhvr>
                      <p:to>
                        <p:strVal val="visible"/>
                      </p:to>
                    </p:set>
                    <p:animEffect transition="in" filter="fade">
                      <p:cBhvr>
                        <p:cTn dur="500"/>
                        <p:tgtEl>
                          <p:spTgt spid="252"/>
                        </p:tgtEl>
                      </p:cBhvr>
                    </p:animEffect>
                  </p:childTnLst>
                </p:cTn>
              </p:par>
            </p:tnLst>
          </p:tmpl>
        </p:tmplLst>
      </p:bldP>
      <p:bldP spid="253" grpId="0" build="p">
        <p:tmplLst>
          <p:tmpl lvl="1">
            <p:tnLst>
              <p:par>
                <p:cTn presetID="10" presetClass="entr" presetSubtype="0" fill="hold" nodeType="withEffect">
                  <p:stCondLst>
                    <p:cond delay="0"/>
                  </p:stCondLst>
                  <p:childTnLst>
                    <p:set>
                      <p:cBhvr>
                        <p:cTn dur="1" fill="hold">
                          <p:stCondLst>
                            <p:cond delay="0"/>
                          </p:stCondLst>
                        </p:cTn>
                        <p:tgtEl>
                          <p:spTgt spid="253"/>
                        </p:tgtEl>
                        <p:attrNameLst>
                          <p:attrName>style.visibility</p:attrName>
                        </p:attrNameLst>
                      </p:cBhvr>
                      <p:to>
                        <p:strVal val="visible"/>
                      </p:to>
                    </p:set>
                    <p:animEffect transition="in" filter="fade">
                      <p:cBhvr>
                        <p:cTn dur="500"/>
                        <p:tgtEl>
                          <p:spTgt spid="25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 Step Proces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15" name="Title 1"/>
          <p:cNvSpPr>
            <a:spLocks noGrp="1"/>
          </p:cNvSpPr>
          <p:nvPr>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dirty="0"/>
              <a:t>6 Step Process</a:t>
            </a:r>
          </a:p>
        </p:txBody>
      </p:sp>
      <p:sp>
        <p:nvSpPr>
          <p:cNvPr id="17"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240" name="Freeform 13"/>
          <p:cNvSpPr>
            <a:spLocks/>
          </p:cNvSpPr>
          <p:nvPr/>
        </p:nvSpPr>
        <p:spPr bwMode="auto">
          <a:xfrm>
            <a:off x="3706133" y="1658971"/>
            <a:ext cx="4748893" cy="4746360"/>
          </a:xfrm>
          <a:custGeom>
            <a:avLst/>
            <a:gdLst>
              <a:gd name="T0" fmla="*/ 4944 w 4952"/>
              <a:gd name="T1" fmla="*/ 2666 h 4950"/>
              <a:gd name="T2" fmla="*/ 4901 w 4952"/>
              <a:gd name="T3" fmla="*/ 2973 h 4950"/>
              <a:gd name="T4" fmla="*/ 4822 w 4952"/>
              <a:gd name="T5" fmla="*/ 3269 h 4950"/>
              <a:gd name="T6" fmla="*/ 4708 w 4952"/>
              <a:gd name="T7" fmla="*/ 3548 h 4950"/>
              <a:gd name="T8" fmla="*/ 4562 w 4952"/>
              <a:gd name="T9" fmla="*/ 3810 h 4950"/>
              <a:gd name="T10" fmla="*/ 4386 w 4952"/>
              <a:gd name="T11" fmla="*/ 4049 h 4950"/>
              <a:gd name="T12" fmla="*/ 4185 w 4952"/>
              <a:gd name="T13" fmla="*/ 4267 h 4950"/>
              <a:gd name="T14" fmla="*/ 3957 w 4952"/>
              <a:gd name="T15" fmla="*/ 4459 h 4950"/>
              <a:gd name="T16" fmla="*/ 3708 w 4952"/>
              <a:gd name="T17" fmla="*/ 4622 h 4950"/>
              <a:gd name="T18" fmla="*/ 3440 w 4952"/>
              <a:gd name="T19" fmla="*/ 4755 h 4950"/>
              <a:gd name="T20" fmla="*/ 3153 w 4952"/>
              <a:gd name="T21" fmla="*/ 4857 h 4950"/>
              <a:gd name="T22" fmla="*/ 2852 w 4952"/>
              <a:gd name="T23" fmla="*/ 4921 h 4950"/>
              <a:gd name="T24" fmla="*/ 2540 w 4952"/>
              <a:gd name="T25" fmla="*/ 4950 h 4950"/>
              <a:gd name="T26" fmla="*/ 2285 w 4952"/>
              <a:gd name="T27" fmla="*/ 4942 h 4950"/>
              <a:gd name="T28" fmla="*/ 1976 w 4952"/>
              <a:gd name="T29" fmla="*/ 4899 h 4950"/>
              <a:gd name="T30" fmla="*/ 1681 w 4952"/>
              <a:gd name="T31" fmla="*/ 4820 h 4950"/>
              <a:gd name="T32" fmla="*/ 1402 w 4952"/>
              <a:gd name="T33" fmla="*/ 4706 h 4950"/>
              <a:gd name="T34" fmla="*/ 1141 w 4952"/>
              <a:gd name="T35" fmla="*/ 4560 h 4950"/>
              <a:gd name="T36" fmla="*/ 900 w 4952"/>
              <a:gd name="T37" fmla="*/ 4385 h 4950"/>
              <a:gd name="T38" fmla="*/ 683 w 4952"/>
              <a:gd name="T39" fmla="*/ 4183 h 4950"/>
              <a:gd name="T40" fmla="*/ 491 w 4952"/>
              <a:gd name="T41" fmla="*/ 3955 h 4950"/>
              <a:gd name="T42" fmla="*/ 328 w 4952"/>
              <a:gd name="T43" fmla="*/ 3707 h 4950"/>
              <a:gd name="T44" fmla="*/ 195 w 4952"/>
              <a:gd name="T45" fmla="*/ 3439 h 4950"/>
              <a:gd name="T46" fmla="*/ 93 w 4952"/>
              <a:gd name="T47" fmla="*/ 3152 h 4950"/>
              <a:gd name="T48" fmla="*/ 29 w 4952"/>
              <a:gd name="T49" fmla="*/ 2851 h 4950"/>
              <a:gd name="T50" fmla="*/ 0 w 4952"/>
              <a:gd name="T51" fmla="*/ 2539 h 4950"/>
              <a:gd name="T52" fmla="*/ 6 w 4952"/>
              <a:gd name="T53" fmla="*/ 2284 h 4950"/>
              <a:gd name="T54" fmla="*/ 49 w 4952"/>
              <a:gd name="T55" fmla="*/ 1975 h 4950"/>
              <a:gd name="T56" fmla="*/ 130 w 4952"/>
              <a:gd name="T57" fmla="*/ 1681 h 4950"/>
              <a:gd name="T58" fmla="*/ 244 w 4952"/>
              <a:gd name="T59" fmla="*/ 1402 h 4950"/>
              <a:gd name="T60" fmla="*/ 390 w 4952"/>
              <a:gd name="T61" fmla="*/ 1140 h 4950"/>
              <a:gd name="T62" fmla="*/ 566 w 4952"/>
              <a:gd name="T63" fmla="*/ 900 h 4950"/>
              <a:gd name="T64" fmla="*/ 767 w 4952"/>
              <a:gd name="T65" fmla="*/ 683 h 4950"/>
              <a:gd name="T66" fmla="*/ 994 w 4952"/>
              <a:gd name="T67" fmla="*/ 491 h 4950"/>
              <a:gd name="T68" fmla="*/ 1244 w 4952"/>
              <a:gd name="T69" fmla="*/ 328 h 4950"/>
              <a:gd name="T70" fmla="*/ 1512 w 4952"/>
              <a:gd name="T71" fmla="*/ 195 h 4950"/>
              <a:gd name="T72" fmla="*/ 1799 w 4952"/>
              <a:gd name="T73" fmla="*/ 93 h 4950"/>
              <a:gd name="T74" fmla="*/ 2098 w 4952"/>
              <a:gd name="T75" fmla="*/ 29 h 4950"/>
              <a:gd name="T76" fmla="*/ 2412 w 4952"/>
              <a:gd name="T77" fmla="*/ 0 h 4950"/>
              <a:gd name="T78" fmla="*/ 2667 w 4952"/>
              <a:gd name="T79" fmla="*/ 6 h 4950"/>
              <a:gd name="T80" fmla="*/ 2974 w 4952"/>
              <a:gd name="T81" fmla="*/ 49 h 4950"/>
              <a:gd name="T82" fmla="*/ 3271 w 4952"/>
              <a:gd name="T83" fmla="*/ 130 h 4950"/>
              <a:gd name="T84" fmla="*/ 3550 w 4952"/>
              <a:gd name="T85" fmla="*/ 244 h 4950"/>
              <a:gd name="T86" fmla="*/ 3811 w 4952"/>
              <a:gd name="T87" fmla="*/ 390 h 4950"/>
              <a:gd name="T88" fmla="*/ 4050 w 4952"/>
              <a:gd name="T89" fmla="*/ 565 h 4950"/>
              <a:gd name="T90" fmla="*/ 4269 w 4952"/>
              <a:gd name="T91" fmla="*/ 767 h 4950"/>
              <a:gd name="T92" fmla="*/ 4461 w 4952"/>
              <a:gd name="T93" fmla="*/ 993 h 4950"/>
              <a:gd name="T94" fmla="*/ 4624 w 4952"/>
              <a:gd name="T95" fmla="*/ 1243 h 4950"/>
              <a:gd name="T96" fmla="*/ 4757 w 4952"/>
              <a:gd name="T97" fmla="*/ 1511 h 4950"/>
              <a:gd name="T98" fmla="*/ 4859 w 4952"/>
              <a:gd name="T99" fmla="*/ 1798 h 4950"/>
              <a:gd name="T100" fmla="*/ 4923 w 4952"/>
              <a:gd name="T101" fmla="*/ 2097 h 4950"/>
              <a:gd name="T102" fmla="*/ 4952 w 4952"/>
              <a:gd name="T103" fmla="*/ 2411 h 4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52" h="4950">
                <a:moveTo>
                  <a:pt x="4952" y="2474"/>
                </a:moveTo>
                <a:lnTo>
                  <a:pt x="4952" y="2474"/>
                </a:lnTo>
                <a:lnTo>
                  <a:pt x="4952" y="2539"/>
                </a:lnTo>
                <a:lnTo>
                  <a:pt x="4949" y="2603"/>
                </a:lnTo>
                <a:lnTo>
                  <a:pt x="4944" y="2666"/>
                </a:lnTo>
                <a:lnTo>
                  <a:pt x="4939" y="2728"/>
                </a:lnTo>
                <a:lnTo>
                  <a:pt x="4931" y="2789"/>
                </a:lnTo>
                <a:lnTo>
                  <a:pt x="4923" y="2851"/>
                </a:lnTo>
                <a:lnTo>
                  <a:pt x="4914" y="2913"/>
                </a:lnTo>
                <a:lnTo>
                  <a:pt x="4901" y="2973"/>
                </a:lnTo>
                <a:lnTo>
                  <a:pt x="4889" y="3033"/>
                </a:lnTo>
                <a:lnTo>
                  <a:pt x="4874" y="3094"/>
                </a:lnTo>
                <a:lnTo>
                  <a:pt x="4859" y="3152"/>
                </a:lnTo>
                <a:lnTo>
                  <a:pt x="4841" y="3211"/>
                </a:lnTo>
                <a:lnTo>
                  <a:pt x="4822" y="3269"/>
                </a:lnTo>
                <a:lnTo>
                  <a:pt x="4801" y="3326"/>
                </a:lnTo>
                <a:lnTo>
                  <a:pt x="4781" y="3382"/>
                </a:lnTo>
                <a:lnTo>
                  <a:pt x="4757" y="3439"/>
                </a:lnTo>
                <a:lnTo>
                  <a:pt x="4733" y="3493"/>
                </a:lnTo>
                <a:lnTo>
                  <a:pt x="4708" y="3548"/>
                </a:lnTo>
                <a:lnTo>
                  <a:pt x="4681" y="3602"/>
                </a:lnTo>
                <a:lnTo>
                  <a:pt x="4653" y="3654"/>
                </a:lnTo>
                <a:lnTo>
                  <a:pt x="4624" y="3707"/>
                </a:lnTo>
                <a:lnTo>
                  <a:pt x="4594" y="3759"/>
                </a:lnTo>
                <a:lnTo>
                  <a:pt x="4562" y="3810"/>
                </a:lnTo>
                <a:lnTo>
                  <a:pt x="4529" y="3859"/>
                </a:lnTo>
                <a:lnTo>
                  <a:pt x="4496" y="3908"/>
                </a:lnTo>
                <a:lnTo>
                  <a:pt x="4461" y="3955"/>
                </a:lnTo>
                <a:lnTo>
                  <a:pt x="4424" y="4003"/>
                </a:lnTo>
                <a:lnTo>
                  <a:pt x="4386" y="4049"/>
                </a:lnTo>
                <a:lnTo>
                  <a:pt x="4348" y="4095"/>
                </a:lnTo>
                <a:lnTo>
                  <a:pt x="4309" y="4139"/>
                </a:lnTo>
                <a:lnTo>
                  <a:pt x="4269" y="4183"/>
                </a:lnTo>
                <a:lnTo>
                  <a:pt x="4226" y="4225"/>
                </a:lnTo>
                <a:lnTo>
                  <a:pt x="4185" y="4267"/>
                </a:lnTo>
                <a:lnTo>
                  <a:pt x="4141" y="4307"/>
                </a:lnTo>
                <a:lnTo>
                  <a:pt x="4096" y="4346"/>
                </a:lnTo>
                <a:lnTo>
                  <a:pt x="4050" y="4385"/>
                </a:lnTo>
                <a:lnTo>
                  <a:pt x="4004" y="4423"/>
                </a:lnTo>
                <a:lnTo>
                  <a:pt x="3957" y="4459"/>
                </a:lnTo>
                <a:lnTo>
                  <a:pt x="3909" y="4494"/>
                </a:lnTo>
                <a:lnTo>
                  <a:pt x="3860" y="4527"/>
                </a:lnTo>
                <a:lnTo>
                  <a:pt x="3811" y="4560"/>
                </a:lnTo>
                <a:lnTo>
                  <a:pt x="3760" y="4592"/>
                </a:lnTo>
                <a:lnTo>
                  <a:pt x="3708" y="4622"/>
                </a:lnTo>
                <a:lnTo>
                  <a:pt x="3656" y="4651"/>
                </a:lnTo>
                <a:lnTo>
                  <a:pt x="3603" y="4679"/>
                </a:lnTo>
                <a:lnTo>
                  <a:pt x="3550" y="4706"/>
                </a:lnTo>
                <a:lnTo>
                  <a:pt x="3494" y="4731"/>
                </a:lnTo>
                <a:lnTo>
                  <a:pt x="3440" y="4755"/>
                </a:lnTo>
                <a:lnTo>
                  <a:pt x="3383" y="4779"/>
                </a:lnTo>
                <a:lnTo>
                  <a:pt x="3328" y="4800"/>
                </a:lnTo>
                <a:lnTo>
                  <a:pt x="3271" y="4820"/>
                </a:lnTo>
                <a:lnTo>
                  <a:pt x="3212" y="4839"/>
                </a:lnTo>
                <a:lnTo>
                  <a:pt x="3153" y="4857"/>
                </a:lnTo>
                <a:lnTo>
                  <a:pt x="3095" y="4872"/>
                </a:lnTo>
                <a:lnTo>
                  <a:pt x="3035" y="4887"/>
                </a:lnTo>
                <a:lnTo>
                  <a:pt x="2974" y="4899"/>
                </a:lnTo>
                <a:lnTo>
                  <a:pt x="2914" y="4912"/>
                </a:lnTo>
                <a:lnTo>
                  <a:pt x="2852" y="4921"/>
                </a:lnTo>
                <a:lnTo>
                  <a:pt x="2791" y="4929"/>
                </a:lnTo>
                <a:lnTo>
                  <a:pt x="2729" y="4937"/>
                </a:lnTo>
                <a:lnTo>
                  <a:pt x="2667" y="4942"/>
                </a:lnTo>
                <a:lnTo>
                  <a:pt x="2604" y="4947"/>
                </a:lnTo>
                <a:lnTo>
                  <a:pt x="2540" y="4950"/>
                </a:lnTo>
                <a:lnTo>
                  <a:pt x="2475" y="4950"/>
                </a:lnTo>
                <a:lnTo>
                  <a:pt x="2475" y="4950"/>
                </a:lnTo>
                <a:lnTo>
                  <a:pt x="2412" y="4950"/>
                </a:lnTo>
                <a:lnTo>
                  <a:pt x="2348" y="4947"/>
                </a:lnTo>
                <a:lnTo>
                  <a:pt x="2285" y="4942"/>
                </a:lnTo>
                <a:lnTo>
                  <a:pt x="2223" y="4937"/>
                </a:lnTo>
                <a:lnTo>
                  <a:pt x="2160" y="4929"/>
                </a:lnTo>
                <a:lnTo>
                  <a:pt x="2098" y="4921"/>
                </a:lnTo>
                <a:lnTo>
                  <a:pt x="2038" y="4912"/>
                </a:lnTo>
                <a:lnTo>
                  <a:pt x="1976" y="4899"/>
                </a:lnTo>
                <a:lnTo>
                  <a:pt x="1916" y="4887"/>
                </a:lnTo>
                <a:lnTo>
                  <a:pt x="1857" y="4872"/>
                </a:lnTo>
                <a:lnTo>
                  <a:pt x="1799" y="4857"/>
                </a:lnTo>
                <a:lnTo>
                  <a:pt x="1740" y="4839"/>
                </a:lnTo>
                <a:lnTo>
                  <a:pt x="1681" y="4820"/>
                </a:lnTo>
                <a:lnTo>
                  <a:pt x="1624" y="4800"/>
                </a:lnTo>
                <a:lnTo>
                  <a:pt x="1567" y="4779"/>
                </a:lnTo>
                <a:lnTo>
                  <a:pt x="1512" y="4755"/>
                </a:lnTo>
                <a:lnTo>
                  <a:pt x="1456" y="4731"/>
                </a:lnTo>
                <a:lnTo>
                  <a:pt x="1402" y="4706"/>
                </a:lnTo>
                <a:lnTo>
                  <a:pt x="1349" y="4679"/>
                </a:lnTo>
                <a:lnTo>
                  <a:pt x="1296" y="4651"/>
                </a:lnTo>
                <a:lnTo>
                  <a:pt x="1244" y="4622"/>
                </a:lnTo>
                <a:lnTo>
                  <a:pt x="1192" y="4592"/>
                </a:lnTo>
                <a:lnTo>
                  <a:pt x="1141" y="4560"/>
                </a:lnTo>
                <a:lnTo>
                  <a:pt x="1092" y="4527"/>
                </a:lnTo>
                <a:lnTo>
                  <a:pt x="1043" y="4494"/>
                </a:lnTo>
                <a:lnTo>
                  <a:pt x="994" y="4459"/>
                </a:lnTo>
                <a:lnTo>
                  <a:pt x="948" y="4423"/>
                </a:lnTo>
                <a:lnTo>
                  <a:pt x="900" y="4385"/>
                </a:lnTo>
                <a:lnTo>
                  <a:pt x="856" y="4346"/>
                </a:lnTo>
                <a:lnTo>
                  <a:pt x="811" y="4307"/>
                </a:lnTo>
                <a:lnTo>
                  <a:pt x="767" y="4267"/>
                </a:lnTo>
                <a:lnTo>
                  <a:pt x="724" y="4225"/>
                </a:lnTo>
                <a:lnTo>
                  <a:pt x="683" y="4183"/>
                </a:lnTo>
                <a:lnTo>
                  <a:pt x="643" y="4139"/>
                </a:lnTo>
                <a:lnTo>
                  <a:pt x="604" y="4095"/>
                </a:lnTo>
                <a:lnTo>
                  <a:pt x="566" y="4049"/>
                </a:lnTo>
                <a:lnTo>
                  <a:pt x="528" y="4003"/>
                </a:lnTo>
                <a:lnTo>
                  <a:pt x="491" y="3955"/>
                </a:lnTo>
                <a:lnTo>
                  <a:pt x="456" y="3908"/>
                </a:lnTo>
                <a:lnTo>
                  <a:pt x="423" y="3859"/>
                </a:lnTo>
                <a:lnTo>
                  <a:pt x="390" y="3810"/>
                </a:lnTo>
                <a:lnTo>
                  <a:pt x="358" y="3759"/>
                </a:lnTo>
                <a:lnTo>
                  <a:pt x="328" y="3707"/>
                </a:lnTo>
                <a:lnTo>
                  <a:pt x="298" y="3654"/>
                </a:lnTo>
                <a:lnTo>
                  <a:pt x="271" y="3602"/>
                </a:lnTo>
                <a:lnTo>
                  <a:pt x="244" y="3548"/>
                </a:lnTo>
                <a:lnTo>
                  <a:pt x="219" y="3493"/>
                </a:lnTo>
                <a:lnTo>
                  <a:pt x="195" y="3439"/>
                </a:lnTo>
                <a:lnTo>
                  <a:pt x="171" y="3382"/>
                </a:lnTo>
                <a:lnTo>
                  <a:pt x="151" y="3326"/>
                </a:lnTo>
                <a:lnTo>
                  <a:pt x="130" y="3269"/>
                </a:lnTo>
                <a:lnTo>
                  <a:pt x="111" y="3211"/>
                </a:lnTo>
                <a:lnTo>
                  <a:pt x="93" y="3152"/>
                </a:lnTo>
                <a:lnTo>
                  <a:pt x="78" y="3094"/>
                </a:lnTo>
                <a:lnTo>
                  <a:pt x="63" y="3033"/>
                </a:lnTo>
                <a:lnTo>
                  <a:pt x="49" y="2973"/>
                </a:lnTo>
                <a:lnTo>
                  <a:pt x="38" y="2913"/>
                </a:lnTo>
                <a:lnTo>
                  <a:pt x="29" y="2851"/>
                </a:lnTo>
                <a:lnTo>
                  <a:pt x="19" y="2789"/>
                </a:lnTo>
                <a:lnTo>
                  <a:pt x="13" y="2728"/>
                </a:lnTo>
                <a:lnTo>
                  <a:pt x="6" y="2666"/>
                </a:lnTo>
                <a:lnTo>
                  <a:pt x="3" y="2603"/>
                </a:lnTo>
                <a:lnTo>
                  <a:pt x="0" y="2539"/>
                </a:lnTo>
                <a:lnTo>
                  <a:pt x="0" y="2474"/>
                </a:lnTo>
                <a:lnTo>
                  <a:pt x="0" y="2474"/>
                </a:lnTo>
                <a:lnTo>
                  <a:pt x="0" y="2411"/>
                </a:lnTo>
                <a:lnTo>
                  <a:pt x="3" y="2347"/>
                </a:lnTo>
                <a:lnTo>
                  <a:pt x="6" y="2284"/>
                </a:lnTo>
                <a:lnTo>
                  <a:pt x="13" y="2222"/>
                </a:lnTo>
                <a:lnTo>
                  <a:pt x="19" y="2159"/>
                </a:lnTo>
                <a:lnTo>
                  <a:pt x="29" y="2097"/>
                </a:lnTo>
                <a:lnTo>
                  <a:pt x="38" y="2037"/>
                </a:lnTo>
                <a:lnTo>
                  <a:pt x="49" y="1975"/>
                </a:lnTo>
                <a:lnTo>
                  <a:pt x="63" y="1915"/>
                </a:lnTo>
                <a:lnTo>
                  <a:pt x="78" y="1856"/>
                </a:lnTo>
                <a:lnTo>
                  <a:pt x="93" y="1798"/>
                </a:lnTo>
                <a:lnTo>
                  <a:pt x="111" y="1739"/>
                </a:lnTo>
                <a:lnTo>
                  <a:pt x="130" y="1681"/>
                </a:lnTo>
                <a:lnTo>
                  <a:pt x="151" y="1624"/>
                </a:lnTo>
                <a:lnTo>
                  <a:pt x="171" y="1567"/>
                </a:lnTo>
                <a:lnTo>
                  <a:pt x="195" y="1511"/>
                </a:lnTo>
                <a:lnTo>
                  <a:pt x="219" y="1456"/>
                </a:lnTo>
                <a:lnTo>
                  <a:pt x="244" y="1402"/>
                </a:lnTo>
                <a:lnTo>
                  <a:pt x="271" y="1348"/>
                </a:lnTo>
                <a:lnTo>
                  <a:pt x="298" y="1296"/>
                </a:lnTo>
                <a:lnTo>
                  <a:pt x="328" y="1243"/>
                </a:lnTo>
                <a:lnTo>
                  <a:pt x="358" y="1191"/>
                </a:lnTo>
                <a:lnTo>
                  <a:pt x="390" y="1140"/>
                </a:lnTo>
                <a:lnTo>
                  <a:pt x="423" y="1091"/>
                </a:lnTo>
                <a:lnTo>
                  <a:pt x="456" y="1042"/>
                </a:lnTo>
                <a:lnTo>
                  <a:pt x="491" y="993"/>
                </a:lnTo>
                <a:lnTo>
                  <a:pt x="528" y="947"/>
                </a:lnTo>
                <a:lnTo>
                  <a:pt x="566" y="900"/>
                </a:lnTo>
                <a:lnTo>
                  <a:pt x="604" y="855"/>
                </a:lnTo>
                <a:lnTo>
                  <a:pt x="643" y="811"/>
                </a:lnTo>
                <a:lnTo>
                  <a:pt x="683" y="767"/>
                </a:lnTo>
                <a:lnTo>
                  <a:pt x="724" y="724"/>
                </a:lnTo>
                <a:lnTo>
                  <a:pt x="767" y="683"/>
                </a:lnTo>
                <a:lnTo>
                  <a:pt x="811" y="643"/>
                </a:lnTo>
                <a:lnTo>
                  <a:pt x="856" y="604"/>
                </a:lnTo>
                <a:lnTo>
                  <a:pt x="900" y="565"/>
                </a:lnTo>
                <a:lnTo>
                  <a:pt x="948" y="527"/>
                </a:lnTo>
                <a:lnTo>
                  <a:pt x="994" y="491"/>
                </a:lnTo>
                <a:lnTo>
                  <a:pt x="1043" y="456"/>
                </a:lnTo>
                <a:lnTo>
                  <a:pt x="1092" y="423"/>
                </a:lnTo>
                <a:lnTo>
                  <a:pt x="1141" y="390"/>
                </a:lnTo>
                <a:lnTo>
                  <a:pt x="1192" y="358"/>
                </a:lnTo>
                <a:lnTo>
                  <a:pt x="1244" y="328"/>
                </a:lnTo>
                <a:lnTo>
                  <a:pt x="1296" y="298"/>
                </a:lnTo>
                <a:lnTo>
                  <a:pt x="1349" y="271"/>
                </a:lnTo>
                <a:lnTo>
                  <a:pt x="1402" y="244"/>
                </a:lnTo>
                <a:lnTo>
                  <a:pt x="1456" y="219"/>
                </a:lnTo>
                <a:lnTo>
                  <a:pt x="1512" y="195"/>
                </a:lnTo>
                <a:lnTo>
                  <a:pt x="1567" y="171"/>
                </a:lnTo>
                <a:lnTo>
                  <a:pt x="1624" y="150"/>
                </a:lnTo>
                <a:lnTo>
                  <a:pt x="1681" y="130"/>
                </a:lnTo>
                <a:lnTo>
                  <a:pt x="1740" y="111"/>
                </a:lnTo>
                <a:lnTo>
                  <a:pt x="1799" y="93"/>
                </a:lnTo>
                <a:lnTo>
                  <a:pt x="1857" y="78"/>
                </a:lnTo>
                <a:lnTo>
                  <a:pt x="1916" y="63"/>
                </a:lnTo>
                <a:lnTo>
                  <a:pt x="1976" y="49"/>
                </a:lnTo>
                <a:lnTo>
                  <a:pt x="2038" y="38"/>
                </a:lnTo>
                <a:lnTo>
                  <a:pt x="2098" y="29"/>
                </a:lnTo>
                <a:lnTo>
                  <a:pt x="2160" y="19"/>
                </a:lnTo>
                <a:lnTo>
                  <a:pt x="2223" y="13"/>
                </a:lnTo>
                <a:lnTo>
                  <a:pt x="2285" y="6"/>
                </a:lnTo>
                <a:lnTo>
                  <a:pt x="2348" y="3"/>
                </a:lnTo>
                <a:lnTo>
                  <a:pt x="2412" y="0"/>
                </a:lnTo>
                <a:lnTo>
                  <a:pt x="2475" y="0"/>
                </a:lnTo>
                <a:lnTo>
                  <a:pt x="2475" y="0"/>
                </a:lnTo>
                <a:lnTo>
                  <a:pt x="2540" y="0"/>
                </a:lnTo>
                <a:lnTo>
                  <a:pt x="2604" y="3"/>
                </a:lnTo>
                <a:lnTo>
                  <a:pt x="2667" y="6"/>
                </a:lnTo>
                <a:lnTo>
                  <a:pt x="2729" y="13"/>
                </a:lnTo>
                <a:lnTo>
                  <a:pt x="2791" y="19"/>
                </a:lnTo>
                <a:lnTo>
                  <a:pt x="2852" y="29"/>
                </a:lnTo>
                <a:lnTo>
                  <a:pt x="2914" y="38"/>
                </a:lnTo>
                <a:lnTo>
                  <a:pt x="2974" y="49"/>
                </a:lnTo>
                <a:lnTo>
                  <a:pt x="3035" y="63"/>
                </a:lnTo>
                <a:lnTo>
                  <a:pt x="3095" y="78"/>
                </a:lnTo>
                <a:lnTo>
                  <a:pt x="3153" y="93"/>
                </a:lnTo>
                <a:lnTo>
                  <a:pt x="3212" y="111"/>
                </a:lnTo>
                <a:lnTo>
                  <a:pt x="3271" y="130"/>
                </a:lnTo>
                <a:lnTo>
                  <a:pt x="3328" y="150"/>
                </a:lnTo>
                <a:lnTo>
                  <a:pt x="3383" y="171"/>
                </a:lnTo>
                <a:lnTo>
                  <a:pt x="3440" y="195"/>
                </a:lnTo>
                <a:lnTo>
                  <a:pt x="3494" y="219"/>
                </a:lnTo>
                <a:lnTo>
                  <a:pt x="3550" y="244"/>
                </a:lnTo>
                <a:lnTo>
                  <a:pt x="3603" y="271"/>
                </a:lnTo>
                <a:lnTo>
                  <a:pt x="3656" y="298"/>
                </a:lnTo>
                <a:lnTo>
                  <a:pt x="3708" y="328"/>
                </a:lnTo>
                <a:lnTo>
                  <a:pt x="3760" y="358"/>
                </a:lnTo>
                <a:lnTo>
                  <a:pt x="3811" y="390"/>
                </a:lnTo>
                <a:lnTo>
                  <a:pt x="3860" y="423"/>
                </a:lnTo>
                <a:lnTo>
                  <a:pt x="3909" y="456"/>
                </a:lnTo>
                <a:lnTo>
                  <a:pt x="3957" y="491"/>
                </a:lnTo>
                <a:lnTo>
                  <a:pt x="4004" y="527"/>
                </a:lnTo>
                <a:lnTo>
                  <a:pt x="4050" y="565"/>
                </a:lnTo>
                <a:lnTo>
                  <a:pt x="4096" y="604"/>
                </a:lnTo>
                <a:lnTo>
                  <a:pt x="4141" y="643"/>
                </a:lnTo>
                <a:lnTo>
                  <a:pt x="4185" y="683"/>
                </a:lnTo>
                <a:lnTo>
                  <a:pt x="4226" y="724"/>
                </a:lnTo>
                <a:lnTo>
                  <a:pt x="4269" y="767"/>
                </a:lnTo>
                <a:lnTo>
                  <a:pt x="4309" y="811"/>
                </a:lnTo>
                <a:lnTo>
                  <a:pt x="4348" y="855"/>
                </a:lnTo>
                <a:lnTo>
                  <a:pt x="4386" y="900"/>
                </a:lnTo>
                <a:lnTo>
                  <a:pt x="4424" y="947"/>
                </a:lnTo>
                <a:lnTo>
                  <a:pt x="4461" y="993"/>
                </a:lnTo>
                <a:lnTo>
                  <a:pt x="4496" y="1042"/>
                </a:lnTo>
                <a:lnTo>
                  <a:pt x="4529" y="1091"/>
                </a:lnTo>
                <a:lnTo>
                  <a:pt x="4562" y="1140"/>
                </a:lnTo>
                <a:lnTo>
                  <a:pt x="4594" y="1191"/>
                </a:lnTo>
                <a:lnTo>
                  <a:pt x="4624" y="1243"/>
                </a:lnTo>
                <a:lnTo>
                  <a:pt x="4653" y="1296"/>
                </a:lnTo>
                <a:lnTo>
                  <a:pt x="4681" y="1348"/>
                </a:lnTo>
                <a:lnTo>
                  <a:pt x="4708" y="1402"/>
                </a:lnTo>
                <a:lnTo>
                  <a:pt x="4733" y="1456"/>
                </a:lnTo>
                <a:lnTo>
                  <a:pt x="4757" y="1511"/>
                </a:lnTo>
                <a:lnTo>
                  <a:pt x="4781" y="1567"/>
                </a:lnTo>
                <a:lnTo>
                  <a:pt x="4801" y="1624"/>
                </a:lnTo>
                <a:lnTo>
                  <a:pt x="4822" y="1681"/>
                </a:lnTo>
                <a:lnTo>
                  <a:pt x="4841" y="1739"/>
                </a:lnTo>
                <a:lnTo>
                  <a:pt x="4859" y="1798"/>
                </a:lnTo>
                <a:lnTo>
                  <a:pt x="4874" y="1856"/>
                </a:lnTo>
                <a:lnTo>
                  <a:pt x="4889" y="1915"/>
                </a:lnTo>
                <a:lnTo>
                  <a:pt x="4901" y="1975"/>
                </a:lnTo>
                <a:lnTo>
                  <a:pt x="4914" y="2037"/>
                </a:lnTo>
                <a:lnTo>
                  <a:pt x="4923" y="2097"/>
                </a:lnTo>
                <a:lnTo>
                  <a:pt x="4931" y="2159"/>
                </a:lnTo>
                <a:lnTo>
                  <a:pt x="4939" y="2222"/>
                </a:lnTo>
                <a:lnTo>
                  <a:pt x="4944" y="2284"/>
                </a:lnTo>
                <a:lnTo>
                  <a:pt x="4949" y="2347"/>
                </a:lnTo>
                <a:lnTo>
                  <a:pt x="4952" y="2411"/>
                </a:lnTo>
                <a:lnTo>
                  <a:pt x="4952" y="2474"/>
                </a:lnTo>
                <a:lnTo>
                  <a:pt x="4952" y="24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ctr"/>
            <a:endParaRPr lang="en-US" sz="3200" dirty="0"/>
          </a:p>
        </p:txBody>
      </p:sp>
      <p:sp>
        <p:nvSpPr>
          <p:cNvPr id="21" name="Text Placeholder 42"/>
          <p:cNvSpPr>
            <a:spLocks noGrp="1"/>
          </p:cNvSpPr>
          <p:nvPr>
            <p:ph type="body" sz="quarter" idx="20" hasCustomPrompt="1"/>
          </p:nvPr>
        </p:nvSpPr>
        <p:spPr>
          <a:xfrm>
            <a:off x="719496" y="3754629"/>
            <a:ext cx="3168765" cy="494356"/>
          </a:xfrm>
        </p:spPr>
        <p:txBody>
          <a:bodyPr>
            <a:noAutofit/>
          </a:bodyPr>
          <a:lstStyle>
            <a:lvl1pPr marL="0" indent="0" algn="r">
              <a:buNone/>
              <a:defRPr sz="2667" baseline="0">
                <a:solidFill>
                  <a:schemeClr val="tx1"/>
                </a:solidFill>
                <a:latin typeface="Roboto Light" panose="02000000000000000000" pitchFamily="2" charset="0"/>
                <a:ea typeface="Roboto Light" panose="02000000000000000000" pitchFamily="2" charset="0"/>
              </a:defRPr>
            </a:lvl1pPr>
          </a:lstStyle>
          <a:p>
            <a:pPr lvl="0"/>
            <a:r>
              <a:rPr lang="en-US" noProof="0" dirty="0"/>
              <a:t>Your text here</a:t>
            </a:r>
          </a:p>
        </p:txBody>
      </p:sp>
      <p:grpSp>
        <p:nvGrpSpPr>
          <p:cNvPr id="22" name="Group 4"/>
          <p:cNvGrpSpPr>
            <a:grpSpLocks noChangeAspect="1"/>
          </p:cNvGrpSpPr>
          <p:nvPr userDrawn="1"/>
        </p:nvGrpSpPr>
        <p:grpSpPr bwMode="auto">
          <a:xfrm>
            <a:off x="4072997" y="1988840"/>
            <a:ext cx="4047594" cy="4027179"/>
            <a:chOff x="1252" y="0"/>
            <a:chExt cx="3256" cy="3240"/>
          </a:xfrm>
        </p:grpSpPr>
        <p:sp>
          <p:nvSpPr>
            <p:cNvPr id="23" name="Freeform 5"/>
            <p:cNvSpPr>
              <a:spLocks/>
            </p:cNvSpPr>
            <p:nvPr userDrawn="1"/>
          </p:nvSpPr>
          <p:spPr bwMode="auto">
            <a:xfrm>
              <a:off x="1542" y="2195"/>
              <a:ext cx="1294" cy="1045"/>
            </a:xfrm>
            <a:custGeom>
              <a:avLst/>
              <a:gdLst>
                <a:gd name="T0" fmla="*/ 701 w 701"/>
                <a:gd name="T1" fmla="*/ 497 h 566"/>
                <a:gd name="T2" fmla="*/ 678 w 701"/>
                <a:gd name="T3" fmla="*/ 548 h 566"/>
                <a:gd name="T4" fmla="*/ 626 w 701"/>
                <a:gd name="T5" fmla="*/ 564 h 566"/>
                <a:gd name="T6" fmla="*/ 381 w 701"/>
                <a:gd name="T7" fmla="*/ 500 h 566"/>
                <a:gd name="T8" fmla="*/ 101 w 701"/>
                <a:gd name="T9" fmla="*/ 312 h 566"/>
                <a:gd name="T10" fmla="*/ 15 w 701"/>
                <a:gd name="T11" fmla="*/ 212 h 566"/>
                <a:gd name="T12" fmla="*/ 3 w 701"/>
                <a:gd name="T13" fmla="*/ 158 h 566"/>
                <a:gd name="T14" fmla="*/ 36 w 701"/>
                <a:gd name="T15" fmla="*/ 114 h 566"/>
                <a:gd name="T16" fmla="*/ 217 w 701"/>
                <a:gd name="T17" fmla="*/ 9 h 566"/>
                <a:gd name="T18" fmla="*/ 250 w 701"/>
                <a:gd name="T19" fmla="*/ 0 h 566"/>
                <a:gd name="T20" fmla="*/ 303 w 701"/>
                <a:gd name="T21" fmla="*/ 25 h 566"/>
                <a:gd name="T22" fmla="*/ 451 w 701"/>
                <a:gd name="T23" fmla="*/ 154 h 566"/>
                <a:gd name="T24" fmla="*/ 643 w 701"/>
                <a:gd name="T25" fmla="*/ 222 h 566"/>
                <a:gd name="T26" fmla="*/ 701 w 701"/>
                <a:gd name="T27" fmla="*/ 289 h 566"/>
                <a:gd name="T28" fmla="*/ 701 w 701"/>
                <a:gd name="T29" fmla="*/ 49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1" h="566">
                  <a:moveTo>
                    <a:pt x="701" y="497"/>
                  </a:moveTo>
                  <a:cubicBezTo>
                    <a:pt x="701" y="517"/>
                    <a:pt x="693" y="535"/>
                    <a:pt x="678" y="548"/>
                  </a:cubicBezTo>
                  <a:cubicBezTo>
                    <a:pt x="664" y="560"/>
                    <a:pt x="645" y="566"/>
                    <a:pt x="626" y="564"/>
                  </a:cubicBezTo>
                  <a:cubicBezTo>
                    <a:pt x="542" y="555"/>
                    <a:pt x="460" y="534"/>
                    <a:pt x="381" y="500"/>
                  </a:cubicBezTo>
                  <a:cubicBezTo>
                    <a:pt x="276" y="456"/>
                    <a:pt x="182" y="392"/>
                    <a:pt x="101" y="312"/>
                  </a:cubicBezTo>
                  <a:cubicBezTo>
                    <a:pt x="70" y="280"/>
                    <a:pt x="41" y="247"/>
                    <a:pt x="15" y="212"/>
                  </a:cubicBezTo>
                  <a:cubicBezTo>
                    <a:pt x="4" y="196"/>
                    <a:pt x="0" y="177"/>
                    <a:pt x="3" y="158"/>
                  </a:cubicBezTo>
                  <a:cubicBezTo>
                    <a:pt x="7" y="139"/>
                    <a:pt x="19" y="123"/>
                    <a:pt x="36" y="114"/>
                  </a:cubicBezTo>
                  <a:cubicBezTo>
                    <a:pt x="217" y="9"/>
                    <a:pt x="217" y="9"/>
                    <a:pt x="217" y="9"/>
                  </a:cubicBezTo>
                  <a:cubicBezTo>
                    <a:pt x="227" y="3"/>
                    <a:pt x="239" y="0"/>
                    <a:pt x="250" y="0"/>
                  </a:cubicBezTo>
                  <a:cubicBezTo>
                    <a:pt x="271" y="0"/>
                    <a:pt x="290" y="9"/>
                    <a:pt x="303" y="25"/>
                  </a:cubicBezTo>
                  <a:cubicBezTo>
                    <a:pt x="344" y="77"/>
                    <a:pt x="394" y="120"/>
                    <a:pt x="451" y="154"/>
                  </a:cubicBezTo>
                  <a:cubicBezTo>
                    <a:pt x="510" y="189"/>
                    <a:pt x="575" y="212"/>
                    <a:pt x="643" y="222"/>
                  </a:cubicBezTo>
                  <a:cubicBezTo>
                    <a:pt x="677" y="227"/>
                    <a:pt x="701" y="255"/>
                    <a:pt x="701" y="289"/>
                  </a:cubicBezTo>
                  <a:lnTo>
                    <a:pt x="701" y="49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Light" panose="02000000000000000000" pitchFamily="2" charset="0"/>
                <a:ea typeface="Roboto Light" panose="02000000000000000000" pitchFamily="2" charset="0"/>
              </a:endParaRPr>
            </a:p>
          </p:txBody>
        </p:sp>
        <p:sp>
          <p:nvSpPr>
            <p:cNvPr id="24" name="Freeform 6"/>
            <p:cNvSpPr>
              <a:spLocks/>
            </p:cNvSpPr>
            <p:nvPr userDrawn="1"/>
          </p:nvSpPr>
          <p:spPr bwMode="auto">
            <a:xfrm>
              <a:off x="1252" y="894"/>
              <a:ext cx="722" cy="1451"/>
            </a:xfrm>
            <a:custGeom>
              <a:avLst/>
              <a:gdLst>
                <a:gd name="T0" fmla="*/ 378 w 391"/>
                <a:gd name="T1" fmla="*/ 590 h 786"/>
                <a:gd name="T2" fmla="*/ 349 w 391"/>
                <a:gd name="T3" fmla="*/ 672 h 786"/>
                <a:gd name="T4" fmla="*/ 168 w 391"/>
                <a:gd name="T5" fmla="*/ 776 h 786"/>
                <a:gd name="T6" fmla="*/ 135 w 391"/>
                <a:gd name="T7" fmla="*/ 786 h 786"/>
                <a:gd name="T8" fmla="*/ 114 w 391"/>
                <a:gd name="T9" fmla="*/ 782 h 786"/>
                <a:gd name="T10" fmla="*/ 73 w 391"/>
                <a:gd name="T11" fmla="*/ 745 h 786"/>
                <a:gd name="T12" fmla="*/ 69 w 391"/>
                <a:gd name="T13" fmla="*/ 736 h 786"/>
                <a:gd name="T14" fmla="*/ 0 w 391"/>
                <a:gd name="T15" fmla="*/ 393 h 786"/>
                <a:gd name="T16" fmla="*/ 69 w 391"/>
                <a:gd name="T17" fmla="*/ 50 h 786"/>
                <a:gd name="T18" fmla="*/ 73 w 391"/>
                <a:gd name="T19" fmla="*/ 41 h 786"/>
                <a:gd name="T20" fmla="*/ 114 w 391"/>
                <a:gd name="T21" fmla="*/ 4 h 786"/>
                <a:gd name="T22" fmla="*/ 135 w 391"/>
                <a:gd name="T23" fmla="*/ 0 h 786"/>
                <a:gd name="T24" fmla="*/ 168 w 391"/>
                <a:gd name="T25" fmla="*/ 9 h 786"/>
                <a:gd name="T26" fmla="*/ 349 w 391"/>
                <a:gd name="T27" fmla="*/ 114 h 786"/>
                <a:gd name="T28" fmla="*/ 378 w 391"/>
                <a:gd name="T29" fmla="*/ 196 h 786"/>
                <a:gd name="T30" fmla="*/ 341 w 391"/>
                <a:gd name="T31" fmla="*/ 393 h 786"/>
                <a:gd name="T32" fmla="*/ 378 w 391"/>
                <a:gd name="T33" fmla="*/ 59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786">
                  <a:moveTo>
                    <a:pt x="378" y="590"/>
                  </a:moveTo>
                  <a:cubicBezTo>
                    <a:pt x="390" y="620"/>
                    <a:pt x="378" y="656"/>
                    <a:pt x="349" y="672"/>
                  </a:cubicBezTo>
                  <a:cubicBezTo>
                    <a:pt x="168" y="776"/>
                    <a:pt x="168" y="776"/>
                    <a:pt x="168" y="776"/>
                  </a:cubicBezTo>
                  <a:cubicBezTo>
                    <a:pt x="158" y="782"/>
                    <a:pt x="146" y="786"/>
                    <a:pt x="135" y="786"/>
                  </a:cubicBezTo>
                  <a:cubicBezTo>
                    <a:pt x="127" y="786"/>
                    <a:pt x="120" y="784"/>
                    <a:pt x="114" y="782"/>
                  </a:cubicBezTo>
                  <a:cubicBezTo>
                    <a:pt x="95" y="776"/>
                    <a:pt x="81" y="763"/>
                    <a:pt x="73" y="745"/>
                  </a:cubicBezTo>
                  <a:cubicBezTo>
                    <a:pt x="72" y="742"/>
                    <a:pt x="70" y="739"/>
                    <a:pt x="69" y="736"/>
                  </a:cubicBezTo>
                  <a:cubicBezTo>
                    <a:pt x="23" y="627"/>
                    <a:pt x="0" y="512"/>
                    <a:pt x="0" y="393"/>
                  </a:cubicBezTo>
                  <a:cubicBezTo>
                    <a:pt x="0" y="274"/>
                    <a:pt x="23" y="158"/>
                    <a:pt x="69" y="50"/>
                  </a:cubicBezTo>
                  <a:cubicBezTo>
                    <a:pt x="70" y="47"/>
                    <a:pt x="72" y="44"/>
                    <a:pt x="73" y="41"/>
                  </a:cubicBezTo>
                  <a:cubicBezTo>
                    <a:pt x="81" y="23"/>
                    <a:pt x="95" y="10"/>
                    <a:pt x="114" y="4"/>
                  </a:cubicBezTo>
                  <a:cubicBezTo>
                    <a:pt x="120" y="2"/>
                    <a:pt x="128" y="0"/>
                    <a:pt x="135" y="0"/>
                  </a:cubicBezTo>
                  <a:cubicBezTo>
                    <a:pt x="146" y="0"/>
                    <a:pt x="158" y="3"/>
                    <a:pt x="168" y="9"/>
                  </a:cubicBezTo>
                  <a:cubicBezTo>
                    <a:pt x="349" y="114"/>
                    <a:pt x="349" y="114"/>
                    <a:pt x="349" y="114"/>
                  </a:cubicBezTo>
                  <a:cubicBezTo>
                    <a:pt x="378" y="130"/>
                    <a:pt x="391" y="165"/>
                    <a:pt x="378" y="196"/>
                  </a:cubicBezTo>
                  <a:cubicBezTo>
                    <a:pt x="354" y="259"/>
                    <a:pt x="341" y="325"/>
                    <a:pt x="341" y="393"/>
                  </a:cubicBezTo>
                  <a:cubicBezTo>
                    <a:pt x="341" y="460"/>
                    <a:pt x="354" y="527"/>
                    <a:pt x="378" y="5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Light" panose="02000000000000000000" pitchFamily="2" charset="0"/>
                <a:ea typeface="Roboto Light" panose="02000000000000000000" pitchFamily="2" charset="0"/>
              </a:endParaRPr>
            </a:p>
          </p:txBody>
        </p:sp>
        <p:sp>
          <p:nvSpPr>
            <p:cNvPr id="25" name="Freeform 7"/>
            <p:cNvSpPr>
              <a:spLocks/>
            </p:cNvSpPr>
            <p:nvPr userDrawn="1"/>
          </p:nvSpPr>
          <p:spPr bwMode="auto">
            <a:xfrm>
              <a:off x="1540" y="0"/>
              <a:ext cx="1294" cy="1043"/>
            </a:xfrm>
            <a:custGeom>
              <a:avLst/>
              <a:gdLst>
                <a:gd name="T0" fmla="*/ 701 w 701"/>
                <a:gd name="T1" fmla="*/ 276 h 565"/>
                <a:gd name="T2" fmla="*/ 644 w 701"/>
                <a:gd name="T3" fmla="*/ 343 h 565"/>
                <a:gd name="T4" fmla="*/ 452 w 701"/>
                <a:gd name="T5" fmla="*/ 411 h 565"/>
                <a:gd name="T6" fmla="*/ 304 w 701"/>
                <a:gd name="T7" fmla="*/ 540 h 565"/>
                <a:gd name="T8" fmla="*/ 251 w 701"/>
                <a:gd name="T9" fmla="*/ 565 h 565"/>
                <a:gd name="T10" fmla="*/ 218 w 701"/>
                <a:gd name="T11" fmla="*/ 556 h 565"/>
                <a:gd name="T12" fmla="*/ 37 w 701"/>
                <a:gd name="T13" fmla="*/ 451 h 565"/>
                <a:gd name="T14" fmla="*/ 4 w 701"/>
                <a:gd name="T15" fmla="*/ 407 h 565"/>
                <a:gd name="T16" fmla="*/ 16 w 701"/>
                <a:gd name="T17" fmla="*/ 353 h 565"/>
                <a:gd name="T18" fmla="*/ 102 w 701"/>
                <a:gd name="T19" fmla="*/ 253 h 565"/>
                <a:gd name="T20" fmla="*/ 382 w 701"/>
                <a:gd name="T21" fmla="*/ 64 h 565"/>
                <a:gd name="T22" fmla="*/ 626 w 701"/>
                <a:gd name="T23" fmla="*/ 1 h 565"/>
                <a:gd name="T24" fmla="*/ 634 w 701"/>
                <a:gd name="T25" fmla="*/ 0 h 565"/>
                <a:gd name="T26" fmla="*/ 679 w 701"/>
                <a:gd name="T27" fmla="*/ 17 h 565"/>
                <a:gd name="T28" fmla="*/ 701 w 701"/>
                <a:gd name="T29" fmla="*/ 67 h 565"/>
                <a:gd name="T30" fmla="*/ 701 w 701"/>
                <a:gd name="T31" fmla="*/ 27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565">
                  <a:moveTo>
                    <a:pt x="701" y="276"/>
                  </a:moveTo>
                  <a:cubicBezTo>
                    <a:pt x="701" y="310"/>
                    <a:pt x="677" y="338"/>
                    <a:pt x="644" y="343"/>
                  </a:cubicBezTo>
                  <a:cubicBezTo>
                    <a:pt x="576" y="353"/>
                    <a:pt x="511" y="376"/>
                    <a:pt x="452" y="411"/>
                  </a:cubicBezTo>
                  <a:cubicBezTo>
                    <a:pt x="395" y="445"/>
                    <a:pt x="345" y="488"/>
                    <a:pt x="304" y="540"/>
                  </a:cubicBezTo>
                  <a:cubicBezTo>
                    <a:pt x="291" y="556"/>
                    <a:pt x="272" y="565"/>
                    <a:pt x="251" y="565"/>
                  </a:cubicBezTo>
                  <a:cubicBezTo>
                    <a:pt x="240" y="565"/>
                    <a:pt x="228" y="562"/>
                    <a:pt x="218" y="556"/>
                  </a:cubicBezTo>
                  <a:cubicBezTo>
                    <a:pt x="37" y="451"/>
                    <a:pt x="37" y="451"/>
                    <a:pt x="37" y="451"/>
                  </a:cubicBezTo>
                  <a:cubicBezTo>
                    <a:pt x="20" y="442"/>
                    <a:pt x="8" y="425"/>
                    <a:pt x="4" y="407"/>
                  </a:cubicBezTo>
                  <a:cubicBezTo>
                    <a:pt x="0" y="388"/>
                    <a:pt x="5" y="368"/>
                    <a:pt x="16" y="353"/>
                  </a:cubicBezTo>
                  <a:cubicBezTo>
                    <a:pt x="42" y="318"/>
                    <a:pt x="71" y="284"/>
                    <a:pt x="102" y="253"/>
                  </a:cubicBezTo>
                  <a:cubicBezTo>
                    <a:pt x="183" y="172"/>
                    <a:pt x="277" y="109"/>
                    <a:pt x="382" y="64"/>
                  </a:cubicBezTo>
                  <a:cubicBezTo>
                    <a:pt x="460" y="31"/>
                    <a:pt x="542" y="10"/>
                    <a:pt x="626" y="1"/>
                  </a:cubicBezTo>
                  <a:cubicBezTo>
                    <a:pt x="629" y="0"/>
                    <a:pt x="631" y="0"/>
                    <a:pt x="634" y="0"/>
                  </a:cubicBezTo>
                  <a:cubicBezTo>
                    <a:pt x="650" y="0"/>
                    <a:pt x="666" y="6"/>
                    <a:pt x="679" y="17"/>
                  </a:cubicBezTo>
                  <a:cubicBezTo>
                    <a:pt x="693" y="30"/>
                    <a:pt x="701" y="48"/>
                    <a:pt x="701" y="67"/>
                  </a:cubicBezTo>
                  <a:lnTo>
                    <a:pt x="701" y="276"/>
                  </a:ln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Light" panose="02000000000000000000" pitchFamily="2" charset="0"/>
                <a:ea typeface="Roboto Light" panose="02000000000000000000" pitchFamily="2" charset="0"/>
              </a:endParaRPr>
            </a:p>
          </p:txBody>
        </p:sp>
        <p:sp>
          <p:nvSpPr>
            <p:cNvPr id="26" name="Freeform 8"/>
            <p:cNvSpPr>
              <a:spLocks/>
            </p:cNvSpPr>
            <p:nvPr userDrawn="1"/>
          </p:nvSpPr>
          <p:spPr bwMode="auto">
            <a:xfrm>
              <a:off x="2922" y="0"/>
              <a:ext cx="1296" cy="1043"/>
            </a:xfrm>
            <a:custGeom>
              <a:avLst/>
              <a:gdLst>
                <a:gd name="T0" fmla="*/ 698 w 702"/>
                <a:gd name="T1" fmla="*/ 407 h 565"/>
                <a:gd name="T2" fmla="*/ 666 w 702"/>
                <a:gd name="T3" fmla="*/ 451 h 565"/>
                <a:gd name="T4" fmla="*/ 485 w 702"/>
                <a:gd name="T5" fmla="*/ 556 h 565"/>
                <a:gd name="T6" fmla="*/ 451 w 702"/>
                <a:gd name="T7" fmla="*/ 565 h 565"/>
                <a:gd name="T8" fmla="*/ 399 w 702"/>
                <a:gd name="T9" fmla="*/ 540 h 565"/>
                <a:gd name="T10" fmla="*/ 250 w 702"/>
                <a:gd name="T11" fmla="*/ 411 h 565"/>
                <a:gd name="T12" fmla="*/ 57 w 702"/>
                <a:gd name="T13" fmla="*/ 343 h 565"/>
                <a:gd name="T14" fmla="*/ 0 w 702"/>
                <a:gd name="T15" fmla="*/ 276 h 565"/>
                <a:gd name="T16" fmla="*/ 0 w 702"/>
                <a:gd name="T17" fmla="*/ 67 h 565"/>
                <a:gd name="T18" fmla="*/ 23 w 702"/>
                <a:gd name="T19" fmla="*/ 17 h 565"/>
                <a:gd name="T20" fmla="*/ 68 w 702"/>
                <a:gd name="T21" fmla="*/ 0 h 565"/>
                <a:gd name="T22" fmla="*/ 75 w 702"/>
                <a:gd name="T23" fmla="*/ 0 h 565"/>
                <a:gd name="T24" fmla="*/ 320 w 702"/>
                <a:gd name="T25" fmla="*/ 64 h 565"/>
                <a:gd name="T26" fmla="*/ 600 w 702"/>
                <a:gd name="T27" fmla="*/ 253 h 565"/>
                <a:gd name="T28" fmla="*/ 686 w 702"/>
                <a:gd name="T29" fmla="*/ 353 h 565"/>
                <a:gd name="T30" fmla="*/ 698 w 702"/>
                <a:gd name="T31" fmla="*/ 40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2" h="565">
                  <a:moveTo>
                    <a:pt x="698" y="407"/>
                  </a:moveTo>
                  <a:cubicBezTo>
                    <a:pt x="694" y="425"/>
                    <a:pt x="682" y="442"/>
                    <a:pt x="666" y="451"/>
                  </a:cubicBezTo>
                  <a:cubicBezTo>
                    <a:pt x="485" y="556"/>
                    <a:pt x="485" y="556"/>
                    <a:pt x="485" y="556"/>
                  </a:cubicBezTo>
                  <a:cubicBezTo>
                    <a:pt x="474" y="562"/>
                    <a:pt x="463" y="565"/>
                    <a:pt x="451" y="565"/>
                  </a:cubicBezTo>
                  <a:cubicBezTo>
                    <a:pt x="430" y="565"/>
                    <a:pt x="411" y="556"/>
                    <a:pt x="399" y="540"/>
                  </a:cubicBezTo>
                  <a:cubicBezTo>
                    <a:pt x="357" y="488"/>
                    <a:pt x="307" y="445"/>
                    <a:pt x="250" y="411"/>
                  </a:cubicBezTo>
                  <a:cubicBezTo>
                    <a:pt x="191" y="376"/>
                    <a:pt x="126" y="353"/>
                    <a:pt x="57" y="343"/>
                  </a:cubicBezTo>
                  <a:cubicBezTo>
                    <a:pt x="25" y="338"/>
                    <a:pt x="0" y="309"/>
                    <a:pt x="0" y="276"/>
                  </a:cubicBezTo>
                  <a:cubicBezTo>
                    <a:pt x="0" y="67"/>
                    <a:pt x="0" y="67"/>
                    <a:pt x="0" y="67"/>
                  </a:cubicBezTo>
                  <a:cubicBezTo>
                    <a:pt x="0" y="48"/>
                    <a:pt x="8" y="30"/>
                    <a:pt x="23" y="17"/>
                  </a:cubicBezTo>
                  <a:cubicBezTo>
                    <a:pt x="35" y="6"/>
                    <a:pt x="51" y="0"/>
                    <a:pt x="68" y="0"/>
                  </a:cubicBezTo>
                  <a:cubicBezTo>
                    <a:pt x="70" y="0"/>
                    <a:pt x="72" y="0"/>
                    <a:pt x="75" y="0"/>
                  </a:cubicBezTo>
                  <a:cubicBezTo>
                    <a:pt x="159" y="10"/>
                    <a:pt x="242" y="31"/>
                    <a:pt x="320" y="64"/>
                  </a:cubicBezTo>
                  <a:cubicBezTo>
                    <a:pt x="425" y="109"/>
                    <a:pt x="519" y="172"/>
                    <a:pt x="600" y="253"/>
                  </a:cubicBezTo>
                  <a:cubicBezTo>
                    <a:pt x="631" y="284"/>
                    <a:pt x="660" y="318"/>
                    <a:pt x="686" y="353"/>
                  </a:cubicBezTo>
                  <a:cubicBezTo>
                    <a:pt x="698" y="368"/>
                    <a:pt x="702" y="388"/>
                    <a:pt x="698" y="407"/>
                  </a:cubicBezTo>
                  <a:close/>
                </a:path>
              </a:pathLst>
            </a:custGeom>
            <a:solidFill>
              <a:schemeClr val="accent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Light" panose="02000000000000000000" pitchFamily="2" charset="0"/>
                <a:ea typeface="Roboto Light" panose="02000000000000000000" pitchFamily="2" charset="0"/>
              </a:endParaRPr>
            </a:p>
          </p:txBody>
        </p:sp>
        <p:sp>
          <p:nvSpPr>
            <p:cNvPr id="27" name="Freeform 9"/>
            <p:cNvSpPr>
              <a:spLocks/>
            </p:cNvSpPr>
            <p:nvPr userDrawn="1"/>
          </p:nvSpPr>
          <p:spPr bwMode="auto">
            <a:xfrm>
              <a:off x="3786" y="894"/>
              <a:ext cx="722" cy="1451"/>
            </a:xfrm>
            <a:custGeom>
              <a:avLst/>
              <a:gdLst>
                <a:gd name="T0" fmla="*/ 391 w 391"/>
                <a:gd name="T1" fmla="*/ 393 h 786"/>
                <a:gd name="T2" fmla="*/ 321 w 391"/>
                <a:gd name="T3" fmla="*/ 736 h 786"/>
                <a:gd name="T4" fmla="*/ 317 w 391"/>
                <a:gd name="T5" fmla="*/ 745 h 786"/>
                <a:gd name="T6" fmla="*/ 277 w 391"/>
                <a:gd name="T7" fmla="*/ 782 h 786"/>
                <a:gd name="T8" fmla="*/ 256 w 391"/>
                <a:gd name="T9" fmla="*/ 786 h 786"/>
                <a:gd name="T10" fmla="*/ 222 w 391"/>
                <a:gd name="T11" fmla="*/ 777 h 786"/>
                <a:gd name="T12" fmla="*/ 41 w 391"/>
                <a:gd name="T13" fmla="*/ 672 h 786"/>
                <a:gd name="T14" fmla="*/ 12 w 391"/>
                <a:gd name="T15" fmla="*/ 590 h 786"/>
                <a:gd name="T16" fmla="*/ 49 w 391"/>
                <a:gd name="T17" fmla="*/ 393 h 786"/>
                <a:gd name="T18" fmla="*/ 12 w 391"/>
                <a:gd name="T19" fmla="*/ 196 h 786"/>
                <a:gd name="T20" fmla="*/ 41 w 391"/>
                <a:gd name="T21" fmla="*/ 113 h 786"/>
                <a:gd name="T22" fmla="*/ 222 w 391"/>
                <a:gd name="T23" fmla="*/ 9 h 786"/>
                <a:gd name="T24" fmla="*/ 256 w 391"/>
                <a:gd name="T25" fmla="*/ 0 h 786"/>
                <a:gd name="T26" fmla="*/ 277 w 391"/>
                <a:gd name="T27" fmla="*/ 4 h 786"/>
                <a:gd name="T28" fmla="*/ 317 w 391"/>
                <a:gd name="T29" fmla="*/ 41 h 786"/>
                <a:gd name="T30" fmla="*/ 321 w 391"/>
                <a:gd name="T31" fmla="*/ 50 h 786"/>
                <a:gd name="T32" fmla="*/ 391 w 391"/>
                <a:gd name="T33" fmla="*/ 39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786">
                  <a:moveTo>
                    <a:pt x="391" y="393"/>
                  </a:moveTo>
                  <a:cubicBezTo>
                    <a:pt x="391" y="512"/>
                    <a:pt x="367" y="627"/>
                    <a:pt x="321" y="736"/>
                  </a:cubicBezTo>
                  <a:cubicBezTo>
                    <a:pt x="320" y="739"/>
                    <a:pt x="319" y="742"/>
                    <a:pt x="317" y="745"/>
                  </a:cubicBezTo>
                  <a:cubicBezTo>
                    <a:pt x="310" y="763"/>
                    <a:pt x="295" y="776"/>
                    <a:pt x="277" y="782"/>
                  </a:cubicBezTo>
                  <a:cubicBezTo>
                    <a:pt x="270" y="784"/>
                    <a:pt x="263" y="786"/>
                    <a:pt x="256" y="786"/>
                  </a:cubicBezTo>
                  <a:cubicBezTo>
                    <a:pt x="244" y="786"/>
                    <a:pt x="232" y="782"/>
                    <a:pt x="222" y="777"/>
                  </a:cubicBezTo>
                  <a:cubicBezTo>
                    <a:pt x="41" y="672"/>
                    <a:pt x="41" y="672"/>
                    <a:pt x="41" y="672"/>
                  </a:cubicBezTo>
                  <a:cubicBezTo>
                    <a:pt x="12" y="656"/>
                    <a:pt x="0" y="621"/>
                    <a:pt x="12" y="590"/>
                  </a:cubicBezTo>
                  <a:cubicBezTo>
                    <a:pt x="36" y="527"/>
                    <a:pt x="49" y="461"/>
                    <a:pt x="49" y="393"/>
                  </a:cubicBezTo>
                  <a:cubicBezTo>
                    <a:pt x="49" y="325"/>
                    <a:pt x="36" y="259"/>
                    <a:pt x="12" y="196"/>
                  </a:cubicBezTo>
                  <a:cubicBezTo>
                    <a:pt x="0" y="165"/>
                    <a:pt x="12" y="130"/>
                    <a:pt x="41" y="113"/>
                  </a:cubicBezTo>
                  <a:cubicBezTo>
                    <a:pt x="222" y="9"/>
                    <a:pt x="222" y="9"/>
                    <a:pt x="222" y="9"/>
                  </a:cubicBezTo>
                  <a:cubicBezTo>
                    <a:pt x="232" y="3"/>
                    <a:pt x="244" y="0"/>
                    <a:pt x="256" y="0"/>
                  </a:cubicBezTo>
                  <a:cubicBezTo>
                    <a:pt x="263" y="0"/>
                    <a:pt x="270" y="1"/>
                    <a:pt x="277" y="4"/>
                  </a:cubicBezTo>
                  <a:cubicBezTo>
                    <a:pt x="295" y="10"/>
                    <a:pt x="310" y="23"/>
                    <a:pt x="317" y="41"/>
                  </a:cubicBezTo>
                  <a:cubicBezTo>
                    <a:pt x="319" y="44"/>
                    <a:pt x="320" y="47"/>
                    <a:pt x="321" y="50"/>
                  </a:cubicBezTo>
                  <a:cubicBezTo>
                    <a:pt x="367" y="158"/>
                    <a:pt x="391" y="274"/>
                    <a:pt x="391" y="393"/>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Light" panose="02000000000000000000" pitchFamily="2" charset="0"/>
                <a:ea typeface="Roboto Light" panose="02000000000000000000" pitchFamily="2" charset="0"/>
              </a:endParaRPr>
            </a:p>
          </p:txBody>
        </p:sp>
        <p:sp>
          <p:nvSpPr>
            <p:cNvPr id="28" name="Freeform 10"/>
            <p:cNvSpPr>
              <a:spLocks/>
            </p:cNvSpPr>
            <p:nvPr userDrawn="1"/>
          </p:nvSpPr>
          <p:spPr bwMode="auto">
            <a:xfrm>
              <a:off x="2924" y="2195"/>
              <a:ext cx="1294" cy="1043"/>
            </a:xfrm>
            <a:custGeom>
              <a:avLst/>
              <a:gdLst>
                <a:gd name="T0" fmla="*/ 685 w 701"/>
                <a:gd name="T1" fmla="*/ 212 h 565"/>
                <a:gd name="T2" fmla="*/ 599 w 701"/>
                <a:gd name="T3" fmla="*/ 312 h 565"/>
                <a:gd name="T4" fmla="*/ 319 w 701"/>
                <a:gd name="T5" fmla="*/ 500 h 565"/>
                <a:gd name="T6" fmla="*/ 75 w 701"/>
                <a:gd name="T7" fmla="*/ 564 h 565"/>
                <a:gd name="T8" fmla="*/ 67 w 701"/>
                <a:gd name="T9" fmla="*/ 565 h 565"/>
                <a:gd name="T10" fmla="*/ 22 w 701"/>
                <a:gd name="T11" fmla="*/ 548 h 565"/>
                <a:gd name="T12" fmla="*/ 0 w 701"/>
                <a:gd name="T13" fmla="*/ 497 h 565"/>
                <a:gd name="T14" fmla="*/ 0 w 701"/>
                <a:gd name="T15" fmla="*/ 289 h 565"/>
                <a:gd name="T16" fmla="*/ 57 w 701"/>
                <a:gd name="T17" fmla="*/ 222 h 565"/>
                <a:gd name="T18" fmla="*/ 249 w 701"/>
                <a:gd name="T19" fmla="*/ 154 h 565"/>
                <a:gd name="T20" fmla="*/ 398 w 701"/>
                <a:gd name="T21" fmla="*/ 25 h 565"/>
                <a:gd name="T22" fmla="*/ 450 w 701"/>
                <a:gd name="T23" fmla="*/ 0 h 565"/>
                <a:gd name="T24" fmla="*/ 484 w 701"/>
                <a:gd name="T25" fmla="*/ 9 h 565"/>
                <a:gd name="T26" fmla="*/ 665 w 701"/>
                <a:gd name="T27" fmla="*/ 114 h 565"/>
                <a:gd name="T28" fmla="*/ 697 w 701"/>
                <a:gd name="T29" fmla="*/ 158 h 565"/>
                <a:gd name="T30" fmla="*/ 685 w 701"/>
                <a:gd name="T31" fmla="*/ 21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565">
                  <a:moveTo>
                    <a:pt x="685" y="212"/>
                  </a:moveTo>
                  <a:cubicBezTo>
                    <a:pt x="659" y="247"/>
                    <a:pt x="630" y="280"/>
                    <a:pt x="599" y="312"/>
                  </a:cubicBezTo>
                  <a:cubicBezTo>
                    <a:pt x="518" y="392"/>
                    <a:pt x="424" y="456"/>
                    <a:pt x="319" y="500"/>
                  </a:cubicBezTo>
                  <a:cubicBezTo>
                    <a:pt x="241" y="534"/>
                    <a:pt x="159" y="555"/>
                    <a:pt x="75" y="564"/>
                  </a:cubicBezTo>
                  <a:cubicBezTo>
                    <a:pt x="72" y="565"/>
                    <a:pt x="70" y="565"/>
                    <a:pt x="67" y="565"/>
                  </a:cubicBezTo>
                  <a:cubicBezTo>
                    <a:pt x="51" y="565"/>
                    <a:pt x="35" y="559"/>
                    <a:pt x="22" y="548"/>
                  </a:cubicBezTo>
                  <a:cubicBezTo>
                    <a:pt x="8" y="535"/>
                    <a:pt x="0" y="517"/>
                    <a:pt x="0" y="497"/>
                  </a:cubicBezTo>
                  <a:cubicBezTo>
                    <a:pt x="0" y="289"/>
                    <a:pt x="0" y="289"/>
                    <a:pt x="0" y="289"/>
                  </a:cubicBezTo>
                  <a:cubicBezTo>
                    <a:pt x="0" y="255"/>
                    <a:pt x="24" y="227"/>
                    <a:pt x="57" y="222"/>
                  </a:cubicBezTo>
                  <a:cubicBezTo>
                    <a:pt x="125" y="212"/>
                    <a:pt x="190" y="189"/>
                    <a:pt x="249" y="154"/>
                  </a:cubicBezTo>
                  <a:cubicBezTo>
                    <a:pt x="306" y="120"/>
                    <a:pt x="356" y="77"/>
                    <a:pt x="398" y="25"/>
                  </a:cubicBezTo>
                  <a:cubicBezTo>
                    <a:pt x="410" y="9"/>
                    <a:pt x="429" y="0"/>
                    <a:pt x="450" y="0"/>
                  </a:cubicBezTo>
                  <a:cubicBezTo>
                    <a:pt x="462" y="0"/>
                    <a:pt x="473" y="3"/>
                    <a:pt x="484" y="9"/>
                  </a:cubicBezTo>
                  <a:cubicBezTo>
                    <a:pt x="665" y="114"/>
                    <a:pt x="665" y="114"/>
                    <a:pt x="665" y="114"/>
                  </a:cubicBezTo>
                  <a:cubicBezTo>
                    <a:pt x="681" y="123"/>
                    <a:pt x="693" y="139"/>
                    <a:pt x="697" y="158"/>
                  </a:cubicBezTo>
                  <a:cubicBezTo>
                    <a:pt x="701" y="177"/>
                    <a:pt x="697" y="196"/>
                    <a:pt x="685" y="21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Roboto Light" panose="02000000000000000000" pitchFamily="2" charset="0"/>
                <a:ea typeface="Roboto Light" panose="02000000000000000000" pitchFamily="2" charset="0"/>
              </a:endParaRPr>
            </a:p>
          </p:txBody>
        </p:sp>
      </p:grpSp>
      <p:sp>
        <p:nvSpPr>
          <p:cNvPr id="29" name="Text Placeholder 42"/>
          <p:cNvSpPr>
            <a:spLocks noGrp="1"/>
          </p:cNvSpPr>
          <p:nvPr>
            <p:ph type="body" sz="quarter" idx="25" hasCustomPrompt="1"/>
          </p:nvPr>
        </p:nvSpPr>
        <p:spPr>
          <a:xfrm>
            <a:off x="1103589" y="2276873"/>
            <a:ext cx="3168765" cy="494356"/>
          </a:xfrm>
        </p:spPr>
        <p:txBody>
          <a:bodyPr>
            <a:noAutofit/>
          </a:bodyPr>
          <a:lstStyle>
            <a:lvl1pPr marL="0" indent="0" algn="r">
              <a:buNone/>
              <a:defRPr sz="2667" baseline="0">
                <a:solidFill>
                  <a:schemeClr val="tx1"/>
                </a:solidFill>
                <a:latin typeface="Roboto Light" panose="02000000000000000000" pitchFamily="2" charset="0"/>
                <a:ea typeface="Roboto Light" panose="02000000000000000000" pitchFamily="2" charset="0"/>
              </a:defRPr>
            </a:lvl1pPr>
          </a:lstStyle>
          <a:p>
            <a:pPr lvl="0"/>
            <a:r>
              <a:rPr lang="en-US" noProof="0" dirty="0"/>
              <a:t>Your text here</a:t>
            </a:r>
          </a:p>
        </p:txBody>
      </p:sp>
      <p:sp>
        <p:nvSpPr>
          <p:cNvPr id="30" name="Text Placeholder 42"/>
          <p:cNvSpPr>
            <a:spLocks noGrp="1"/>
          </p:cNvSpPr>
          <p:nvPr>
            <p:ph type="body" sz="quarter" idx="26" hasCustomPrompt="1"/>
          </p:nvPr>
        </p:nvSpPr>
        <p:spPr>
          <a:xfrm>
            <a:off x="1103589" y="5365001"/>
            <a:ext cx="3168765" cy="494356"/>
          </a:xfrm>
        </p:spPr>
        <p:txBody>
          <a:bodyPr>
            <a:noAutofit/>
          </a:bodyPr>
          <a:lstStyle>
            <a:lvl1pPr marL="0" indent="0" algn="r">
              <a:buNone/>
              <a:defRPr sz="2667" baseline="0">
                <a:solidFill>
                  <a:schemeClr val="tx1"/>
                </a:solidFill>
                <a:latin typeface="Roboto Light" panose="02000000000000000000" pitchFamily="2" charset="0"/>
                <a:ea typeface="Roboto Light" panose="02000000000000000000" pitchFamily="2" charset="0"/>
              </a:defRPr>
            </a:lvl1pPr>
          </a:lstStyle>
          <a:p>
            <a:pPr lvl="0"/>
            <a:r>
              <a:rPr lang="en-US" noProof="0" dirty="0"/>
              <a:t>Your text here</a:t>
            </a:r>
          </a:p>
        </p:txBody>
      </p:sp>
      <p:sp>
        <p:nvSpPr>
          <p:cNvPr id="31" name="Text Placeholder 42"/>
          <p:cNvSpPr>
            <a:spLocks noGrp="1"/>
          </p:cNvSpPr>
          <p:nvPr>
            <p:ph type="body" sz="quarter" idx="27" hasCustomPrompt="1"/>
          </p:nvPr>
        </p:nvSpPr>
        <p:spPr>
          <a:xfrm>
            <a:off x="8305327" y="3754629"/>
            <a:ext cx="3168765" cy="494356"/>
          </a:xfrm>
        </p:spPr>
        <p:txBody>
          <a:bodyPr>
            <a:noAutofit/>
          </a:bodyPr>
          <a:lstStyle>
            <a:lvl1pPr marL="0" indent="0" algn="l">
              <a:buNone/>
              <a:defRPr sz="2667" baseline="0">
                <a:solidFill>
                  <a:schemeClr val="tx1"/>
                </a:solidFill>
                <a:latin typeface="Roboto Light" panose="02000000000000000000" pitchFamily="2" charset="0"/>
                <a:ea typeface="Roboto Light" panose="02000000000000000000" pitchFamily="2" charset="0"/>
              </a:defRPr>
            </a:lvl1pPr>
          </a:lstStyle>
          <a:p>
            <a:pPr lvl="0"/>
            <a:r>
              <a:rPr lang="en-US" noProof="0" dirty="0"/>
              <a:t>Your text here</a:t>
            </a:r>
          </a:p>
        </p:txBody>
      </p:sp>
      <p:sp>
        <p:nvSpPr>
          <p:cNvPr id="32" name="Text Placeholder 42"/>
          <p:cNvSpPr>
            <a:spLocks noGrp="1"/>
          </p:cNvSpPr>
          <p:nvPr>
            <p:ph type="body" sz="quarter" idx="28" hasCustomPrompt="1"/>
          </p:nvPr>
        </p:nvSpPr>
        <p:spPr>
          <a:xfrm>
            <a:off x="7921234" y="2276873"/>
            <a:ext cx="3168765" cy="494356"/>
          </a:xfrm>
        </p:spPr>
        <p:txBody>
          <a:bodyPr>
            <a:noAutofit/>
          </a:bodyPr>
          <a:lstStyle>
            <a:lvl1pPr marL="0" indent="0" algn="l">
              <a:buNone/>
              <a:defRPr sz="2667" baseline="0">
                <a:solidFill>
                  <a:schemeClr val="tx1"/>
                </a:solidFill>
                <a:latin typeface="Roboto Light" panose="02000000000000000000" pitchFamily="2" charset="0"/>
                <a:ea typeface="Roboto Light" panose="02000000000000000000" pitchFamily="2" charset="0"/>
              </a:defRPr>
            </a:lvl1pPr>
          </a:lstStyle>
          <a:p>
            <a:pPr lvl="0"/>
            <a:r>
              <a:rPr lang="en-US" noProof="0" dirty="0"/>
              <a:t>Your text here</a:t>
            </a:r>
          </a:p>
        </p:txBody>
      </p:sp>
      <p:sp>
        <p:nvSpPr>
          <p:cNvPr id="33" name="Text Placeholder 42"/>
          <p:cNvSpPr>
            <a:spLocks noGrp="1"/>
          </p:cNvSpPr>
          <p:nvPr>
            <p:ph type="body" sz="quarter" idx="29" hasCustomPrompt="1"/>
          </p:nvPr>
        </p:nvSpPr>
        <p:spPr>
          <a:xfrm>
            <a:off x="7921234" y="5365001"/>
            <a:ext cx="3168765" cy="494356"/>
          </a:xfrm>
        </p:spPr>
        <p:txBody>
          <a:bodyPr>
            <a:noAutofit/>
          </a:bodyPr>
          <a:lstStyle>
            <a:lvl1pPr marL="0" indent="0" algn="l">
              <a:buNone/>
              <a:defRPr sz="2667" baseline="0">
                <a:solidFill>
                  <a:schemeClr val="tx1"/>
                </a:solidFill>
                <a:latin typeface="Roboto Light" panose="02000000000000000000" pitchFamily="2" charset="0"/>
                <a:ea typeface="Roboto Light" panose="02000000000000000000" pitchFamily="2" charset="0"/>
              </a:defRPr>
            </a:lvl1pPr>
          </a:lstStyle>
          <a:p>
            <a:pPr lvl="0"/>
            <a:r>
              <a:rPr lang="en-US" noProof="0" dirty="0"/>
              <a:t>Your text here</a:t>
            </a:r>
          </a:p>
        </p:txBody>
      </p:sp>
    </p:spTree>
    <p:extLst>
      <p:ext uri="{BB962C8B-B14F-4D97-AF65-F5344CB8AC3E}">
        <p14:creationId xmlns:p14="http://schemas.microsoft.com/office/powerpoint/2010/main" val="1657250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1000"/>
                                        <p:tgtEl>
                                          <p:spTgt spid="29">
                                            <p:txEl>
                                              <p:pRg st="0" end="0"/>
                                            </p:txEl>
                                          </p:spTgt>
                                        </p:tgtEl>
                                      </p:cBhvr>
                                    </p:animEffect>
                                    <p:anim calcmode="lin" valueType="num">
                                      <p:cBhvr>
                                        <p:cTn id="13"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1000"/>
                                        <p:tgtEl>
                                          <p:spTgt spid="30">
                                            <p:txEl>
                                              <p:pRg st="0" end="0"/>
                                            </p:txEl>
                                          </p:spTgt>
                                        </p:tgtEl>
                                      </p:cBhvr>
                                    </p:animEffect>
                                    <p:anim calcmode="lin" valueType="num">
                                      <p:cBhvr>
                                        <p:cTn id="1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1000"/>
                                        <p:tgtEl>
                                          <p:spTgt spid="31">
                                            <p:txEl>
                                              <p:pRg st="0" end="0"/>
                                            </p:txEl>
                                          </p:spTgt>
                                        </p:tgtEl>
                                      </p:cBhvr>
                                    </p:animEffect>
                                    <p:anim calcmode="lin" valueType="num">
                                      <p:cBhvr>
                                        <p:cTn id="23"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1">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1000"/>
                                        <p:tgtEl>
                                          <p:spTgt spid="32">
                                            <p:txEl>
                                              <p:pRg st="0" end="0"/>
                                            </p:txEl>
                                          </p:spTgt>
                                        </p:tgtEl>
                                      </p:cBhvr>
                                    </p:animEffect>
                                    <p:anim calcmode="lin" valueType="num">
                                      <p:cBhvr>
                                        <p:cTn id="28"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1000"/>
                                        <p:tgtEl>
                                          <p:spTgt spid="33">
                                            <p:txEl>
                                              <p:pRg st="0" end="0"/>
                                            </p:txEl>
                                          </p:spTgt>
                                        </p:tgtEl>
                                      </p:cBhvr>
                                    </p:animEffect>
                                    <p:anim calcmode="lin" valueType="num">
                                      <p:cBhvr>
                                        <p:cTn id="3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42" presetClass="entr" presetSubtype="0" fill="hold" nodeType="click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anim calcmode="lin" valueType="num">
                      <p:cBhvr>
                        <p:cTn dur="1000" fill="hold"/>
                        <p:tgtEl>
                          <p:spTgt spid="21"/>
                        </p:tgtEl>
                        <p:attrNameLst>
                          <p:attrName>ppt_x</p:attrName>
                        </p:attrNameLst>
                      </p:cBhvr>
                      <p:tavLst>
                        <p:tav tm="0">
                          <p:val>
                            <p:strVal val="#ppt_x"/>
                          </p:val>
                        </p:tav>
                        <p:tav tm="100000">
                          <p:val>
                            <p:strVal val="#ppt_x"/>
                          </p:val>
                        </p:tav>
                      </p:tavLst>
                    </p:anim>
                    <p:anim calcmode="lin" valueType="num">
                      <p:cBhvr>
                        <p:cTn dur="1000" fill="hold"/>
                        <p:tgtEl>
                          <p:spTgt spid="21"/>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P spid="30" grpId="0" build="p">
        <p:tmplLst>
          <p:tmpl lvl="1">
            <p:tnLst>
              <p:par>
                <p:cTn presetID="42"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10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42"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anim calcmode="lin" valueType="num">
                      <p:cBhvr>
                        <p:cTn dur="1000" fill="hold"/>
                        <p:tgtEl>
                          <p:spTgt spid="31"/>
                        </p:tgtEl>
                        <p:attrNameLst>
                          <p:attrName>ppt_x</p:attrName>
                        </p:attrNameLst>
                      </p:cBhvr>
                      <p:tavLst>
                        <p:tav tm="0">
                          <p:val>
                            <p:strVal val="#ppt_x"/>
                          </p:val>
                        </p:tav>
                        <p:tav tm="100000">
                          <p:val>
                            <p:strVal val="#ppt_x"/>
                          </p:val>
                        </p:tav>
                      </p:tavLst>
                    </p:anim>
                    <p:anim calcmode="lin" valueType="num">
                      <p:cBhvr>
                        <p:cTn dur="1000" fill="hold"/>
                        <p:tgtEl>
                          <p:spTgt spid="31"/>
                        </p:tgtEl>
                        <p:attrNameLst>
                          <p:attrName>ppt_y</p:attrName>
                        </p:attrNameLst>
                      </p:cBhvr>
                      <p:tavLst>
                        <p:tav tm="0">
                          <p:val>
                            <p:strVal val="#ppt_y+.1"/>
                          </p:val>
                        </p:tav>
                        <p:tav tm="100000">
                          <p:val>
                            <p:strVal val="#ppt_y"/>
                          </p:val>
                        </p:tav>
                      </p:tavLst>
                    </p:anim>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42"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1000"/>
                        <p:tgtEl>
                          <p:spTgt spid="33"/>
                        </p:tgtEl>
                      </p:cBhvr>
                    </p:animEffect>
                    <p:anim calcmode="lin" valueType="num">
                      <p:cBhvr>
                        <p:cTn dur="1000" fill="hold"/>
                        <p:tgtEl>
                          <p:spTgt spid="33"/>
                        </p:tgtEl>
                        <p:attrNameLst>
                          <p:attrName>ppt_x</p:attrName>
                        </p:attrNameLst>
                      </p:cBhvr>
                      <p:tavLst>
                        <p:tav tm="0">
                          <p:val>
                            <p:strVal val="#ppt_x"/>
                          </p:val>
                        </p:tav>
                        <p:tav tm="100000">
                          <p:val>
                            <p:strVal val="#ppt_x"/>
                          </p:val>
                        </p:tav>
                      </p:tavLst>
                    </p:anim>
                    <p:anim calcmode="lin" valueType="num">
                      <p:cBhvr>
                        <p:cTn dur="1000" fill="hold"/>
                        <p:tgtEl>
                          <p:spTgt spid="3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stainable Development">
    <p:spTree>
      <p:nvGrpSpPr>
        <p:cNvPr id="1" name=""/>
        <p:cNvGrpSpPr/>
        <p:nvPr/>
      </p:nvGrpSpPr>
      <p:grpSpPr>
        <a:xfrm>
          <a:off x="0" y="0"/>
          <a:ext cx="0" cy="0"/>
          <a:chOff x="0" y="0"/>
          <a:chExt cx="0" cy="0"/>
        </a:xfrm>
      </p:grpSpPr>
      <p:grpSp>
        <p:nvGrpSpPr>
          <p:cNvPr id="35" name="Group 4"/>
          <p:cNvGrpSpPr>
            <a:grpSpLocks noChangeAspect="1"/>
          </p:cNvGrpSpPr>
          <p:nvPr userDrawn="1"/>
        </p:nvGrpSpPr>
        <p:grpSpPr bwMode="auto">
          <a:xfrm>
            <a:off x="3572800" y="1691694"/>
            <a:ext cx="4920974" cy="4734027"/>
            <a:chOff x="1754" y="863"/>
            <a:chExt cx="2192" cy="2109"/>
          </a:xfrm>
        </p:grpSpPr>
        <p:sp>
          <p:nvSpPr>
            <p:cNvPr id="36" name="Freeform 5"/>
            <p:cNvSpPr>
              <a:spLocks/>
            </p:cNvSpPr>
            <p:nvPr userDrawn="1"/>
          </p:nvSpPr>
          <p:spPr bwMode="auto">
            <a:xfrm>
              <a:off x="2277" y="863"/>
              <a:ext cx="1484" cy="1085"/>
            </a:xfrm>
            <a:custGeom>
              <a:avLst/>
              <a:gdLst>
                <a:gd name="T0" fmla="*/ 1035 w 1035"/>
                <a:gd name="T1" fmla="*/ 757 h 757"/>
                <a:gd name="T2" fmla="*/ 699 w 1035"/>
                <a:gd name="T3" fmla="*/ 507 h 757"/>
                <a:gd name="T4" fmla="*/ 37 w 1035"/>
                <a:gd name="T5" fmla="*/ 614 h 757"/>
                <a:gd name="T6" fmla="*/ 21 w 1035"/>
                <a:gd name="T7" fmla="*/ 692 h 757"/>
                <a:gd name="T8" fmla="*/ 230 w 1035"/>
                <a:gd name="T9" fmla="*/ 99 h 757"/>
                <a:gd name="T10" fmla="*/ 249 w 1035"/>
                <a:gd name="T11" fmla="*/ 87 h 757"/>
                <a:gd name="T12" fmla="*/ 270 w 1035"/>
                <a:gd name="T13" fmla="*/ 76 h 757"/>
                <a:gd name="T14" fmla="*/ 706 w 1035"/>
                <a:gd name="T15" fmla="*/ 189 h 757"/>
                <a:gd name="T16" fmla="*/ 718 w 1035"/>
                <a:gd name="T17" fmla="*/ 207 h 757"/>
                <a:gd name="T18" fmla="*/ 1035 w 1035"/>
                <a:gd name="T19" fmla="*/ 75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5" h="757">
                  <a:moveTo>
                    <a:pt x="1035" y="757"/>
                  </a:moveTo>
                  <a:cubicBezTo>
                    <a:pt x="964" y="659"/>
                    <a:pt x="846" y="567"/>
                    <a:pt x="699" y="507"/>
                  </a:cubicBezTo>
                  <a:cubicBezTo>
                    <a:pt x="407" y="387"/>
                    <a:pt x="111" y="435"/>
                    <a:pt x="37" y="614"/>
                  </a:cubicBezTo>
                  <a:cubicBezTo>
                    <a:pt x="27" y="639"/>
                    <a:pt x="22" y="665"/>
                    <a:pt x="21" y="692"/>
                  </a:cubicBezTo>
                  <a:cubicBezTo>
                    <a:pt x="0" y="485"/>
                    <a:pt x="48" y="253"/>
                    <a:pt x="230" y="99"/>
                  </a:cubicBezTo>
                  <a:cubicBezTo>
                    <a:pt x="236" y="95"/>
                    <a:pt x="243" y="91"/>
                    <a:pt x="249" y="87"/>
                  </a:cubicBezTo>
                  <a:cubicBezTo>
                    <a:pt x="256" y="83"/>
                    <a:pt x="263" y="79"/>
                    <a:pt x="270" y="76"/>
                  </a:cubicBezTo>
                  <a:cubicBezTo>
                    <a:pt x="425" y="0"/>
                    <a:pt x="612" y="48"/>
                    <a:pt x="706" y="189"/>
                  </a:cubicBezTo>
                  <a:cubicBezTo>
                    <a:pt x="710" y="195"/>
                    <a:pt x="714" y="201"/>
                    <a:pt x="718" y="207"/>
                  </a:cubicBezTo>
                  <a:lnTo>
                    <a:pt x="1035" y="757"/>
                  </a:lnTo>
                  <a:close/>
                </a:path>
              </a:pathLst>
            </a:custGeom>
            <a:solidFill>
              <a:schemeClr val="accent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37" name="Freeform 6"/>
            <p:cNvSpPr>
              <a:spLocks/>
            </p:cNvSpPr>
            <p:nvPr userDrawn="1"/>
          </p:nvSpPr>
          <p:spPr bwMode="auto">
            <a:xfrm>
              <a:off x="1754" y="1383"/>
              <a:ext cx="1224" cy="1589"/>
            </a:xfrm>
            <a:custGeom>
              <a:avLst/>
              <a:gdLst>
                <a:gd name="T0" fmla="*/ 403 w 854"/>
                <a:gd name="T1" fmla="*/ 0 h 1108"/>
                <a:gd name="T2" fmla="*/ 354 w 854"/>
                <a:gd name="T3" fmla="*/ 417 h 1108"/>
                <a:gd name="T4" fmla="*/ 778 w 854"/>
                <a:gd name="T5" fmla="*/ 936 h 1108"/>
                <a:gd name="T6" fmla="*/ 854 w 854"/>
                <a:gd name="T7" fmla="*/ 911 h 1108"/>
                <a:gd name="T8" fmla="*/ 236 w 854"/>
                <a:gd name="T9" fmla="*/ 1027 h 1108"/>
                <a:gd name="T10" fmla="*/ 216 w 854"/>
                <a:gd name="T11" fmla="*/ 1016 h 1108"/>
                <a:gd name="T12" fmla="*/ 195 w 854"/>
                <a:gd name="T13" fmla="*/ 1003 h 1108"/>
                <a:gd name="T14" fmla="*/ 75 w 854"/>
                <a:gd name="T15" fmla="*/ 569 h 1108"/>
                <a:gd name="T16" fmla="*/ 86 w 854"/>
                <a:gd name="T17" fmla="*/ 550 h 1108"/>
                <a:gd name="T18" fmla="*/ 403 w 854"/>
                <a:gd name="T19" fmla="*/ 0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4" h="1108">
                  <a:moveTo>
                    <a:pt x="403" y="0"/>
                  </a:moveTo>
                  <a:cubicBezTo>
                    <a:pt x="353" y="111"/>
                    <a:pt x="333" y="259"/>
                    <a:pt x="354" y="417"/>
                  </a:cubicBezTo>
                  <a:cubicBezTo>
                    <a:pt x="397" y="729"/>
                    <a:pt x="586" y="962"/>
                    <a:pt x="778" y="936"/>
                  </a:cubicBezTo>
                  <a:cubicBezTo>
                    <a:pt x="805" y="932"/>
                    <a:pt x="830" y="924"/>
                    <a:pt x="854" y="911"/>
                  </a:cubicBezTo>
                  <a:cubicBezTo>
                    <a:pt x="685" y="1033"/>
                    <a:pt x="460" y="1108"/>
                    <a:pt x="236" y="1027"/>
                  </a:cubicBezTo>
                  <a:cubicBezTo>
                    <a:pt x="229" y="1023"/>
                    <a:pt x="222" y="1020"/>
                    <a:pt x="216" y="1016"/>
                  </a:cubicBezTo>
                  <a:cubicBezTo>
                    <a:pt x="209" y="1012"/>
                    <a:pt x="202" y="1008"/>
                    <a:pt x="195" y="1003"/>
                  </a:cubicBezTo>
                  <a:cubicBezTo>
                    <a:pt x="52" y="907"/>
                    <a:pt x="0" y="721"/>
                    <a:pt x="75" y="569"/>
                  </a:cubicBezTo>
                  <a:cubicBezTo>
                    <a:pt x="79" y="563"/>
                    <a:pt x="82" y="556"/>
                    <a:pt x="86" y="550"/>
                  </a:cubicBezTo>
                  <a:lnTo>
                    <a:pt x="403" y="0"/>
                  </a:lnTo>
                  <a:close/>
                </a:path>
              </a:pathLst>
            </a:custGeom>
            <a:solidFill>
              <a:schemeClr val="accent2">
                <a:lumMod val="75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38" name="Freeform 7"/>
            <p:cNvSpPr>
              <a:spLocks/>
            </p:cNvSpPr>
            <p:nvPr userDrawn="1"/>
          </p:nvSpPr>
          <p:spPr bwMode="auto">
            <a:xfrm>
              <a:off x="2549" y="1691"/>
              <a:ext cx="1397" cy="1213"/>
            </a:xfrm>
            <a:custGeom>
              <a:avLst/>
              <a:gdLst>
                <a:gd name="T0" fmla="*/ 0 w 974"/>
                <a:gd name="T1" fmla="*/ 845 h 846"/>
                <a:gd name="T2" fmla="*/ 386 w 974"/>
                <a:gd name="T3" fmla="*/ 679 h 846"/>
                <a:gd name="T4" fmla="*/ 623 w 974"/>
                <a:gd name="T5" fmla="*/ 53 h 846"/>
                <a:gd name="T6" fmla="*/ 564 w 974"/>
                <a:gd name="T7" fmla="*/ 0 h 846"/>
                <a:gd name="T8" fmla="*/ 973 w 974"/>
                <a:gd name="T9" fmla="*/ 477 h 846"/>
                <a:gd name="T10" fmla="*/ 974 w 974"/>
                <a:gd name="T11" fmla="*/ 500 h 846"/>
                <a:gd name="T12" fmla="*/ 973 w 974"/>
                <a:gd name="T13" fmla="*/ 524 h 846"/>
                <a:gd name="T14" fmla="*/ 657 w 974"/>
                <a:gd name="T15" fmla="*/ 845 h 846"/>
                <a:gd name="T16" fmla="*/ 635 w 974"/>
                <a:gd name="T17" fmla="*/ 846 h 846"/>
                <a:gd name="T18" fmla="*/ 0 w 974"/>
                <a:gd name="T19" fmla="*/ 84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4" h="846">
                  <a:moveTo>
                    <a:pt x="0" y="845"/>
                  </a:moveTo>
                  <a:cubicBezTo>
                    <a:pt x="122" y="833"/>
                    <a:pt x="260" y="777"/>
                    <a:pt x="386" y="679"/>
                  </a:cubicBezTo>
                  <a:cubicBezTo>
                    <a:pt x="635" y="486"/>
                    <a:pt x="742" y="206"/>
                    <a:pt x="623" y="53"/>
                  </a:cubicBezTo>
                  <a:cubicBezTo>
                    <a:pt x="607" y="32"/>
                    <a:pt x="587" y="14"/>
                    <a:pt x="564" y="0"/>
                  </a:cubicBezTo>
                  <a:cubicBezTo>
                    <a:pt x="754" y="85"/>
                    <a:pt x="931" y="242"/>
                    <a:pt x="973" y="477"/>
                  </a:cubicBezTo>
                  <a:cubicBezTo>
                    <a:pt x="974" y="485"/>
                    <a:pt x="974" y="492"/>
                    <a:pt x="974" y="500"/>
                  </a:cubicBezTo>
                  <a:cubicBezTo>
                    <a:pt x="974" y="508"/>
                    <a:pt x="974" y="516"/>
                    <a:pt x="973" y="524"/>
                  </a:cubicBezTo>
                  <a:cubicBezTo>
                    <a:pt x="962" y="696"/>
                    <a:pt x="826" y="834"/>
                    <a:pt x="657" y="845"/>
                  </a:cubicBezTo>
                  <a:cubicBezTo>
                    <a:pt x="650" y="845"/>
                    <a:pt x="643" y="846"/>
                    <a:pt x="635" y="846"/>
                  </a:cubicBezTo>
                  <a:lnTo>
                    <a:pt x="0" y="845"/>
                  </a:lnTo>
                  <a:close/>
                </a:path>
              </a:pathLst>
            </a:custGeom>
            <a:solidFill>
              <a:schemeClr val="accent1">
                <a:lumMod val="90000"/>
              </a:schemeClr>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sp>
        <p:nvSpPr>
          <p:cNvPr id="2"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Sustainable Development</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350"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17" name="Text Placeholder 68"/>
          <p:cNvSpPr>
            <a:spLocks noGrp="1"/>
          </p:cNvSpPr>
          <p:nvPr>
            <p:ph type="body" sz="quarter" idx="14" hasCustomPrompt="1"/>
          </p:nvPr>
        </p:nvSpPr>
        <p:spPr>
          <a:xfrm>
            <a:off x="4823751" y="4114566"/>
            <a:ext cx="2546086" cy="480053"/>
          </a:xfrm>
        </p:spPr>
        <p:txBody>
          <a:bodyPr>
            <a:noAutofit/>
          </a:bodyPr>
          <a:lstStyle>
            <a:lvl1pPr marL="0" indent="0" algn="ctr">
              <a:buNone/>
              <a:defRPr sz="2933" baseline="0">
                <a:solidFill>
                  <a:schemeClr val="accent6"/>
                </a:solidFill>
                <a:latin typeface="Calibri Light" panose="020F0302020204030204" pitchFamily="34" charset="0"/>
              </a:defRPr>
            </a:lvl1pPr>
          </a:lstStyle>
          <a:p>
            <a:pPr lvl="0"/>
            <a:r>
              <a:rPr lang="en-US" dirty="0"/>
              <a:t>Sustainability</a:t>
            </a:r>
          </a:p>
        </p:txBody>
      </p:sp>
      <p:sp>
        <p:nvSpPr>
          <p:cNvPr id="19" name="Text Placeholder 68"/>
          <p:cNvSpPr>
            <a:spLocks noGrp="1"/>
          </p:cNvSpPr>
          <p:nvPr>
            <p:ph type="body" sz="quarter" idx="18" hasCustomPrompt="1"/>
          </p:nvPr>
        </p:nvSpPr>
        <p:spPr>
          <a:xfrm>
            <a:off x="719496" y="4965171"/>
            <a:ext cx="2784672" cy="480053"/>
          </a:xfrm>
        </p:spPr>
        <p:txBody>
          <a:bodyPr>
            <a:noAutofit/>
          </a:bodyPr>
          <a:lstStyle>
            <a:lvl1pPr marL="0" indent="0" algn="r">
              <a:buNone/>
              <a:defRPr sz="2667" baseline="0">
                <a:solidFill>
                  <a:schemeClr val="accent6"/>
                </a:solidFill>
                <a:latin typeface="Calibri Light" panose="020F0302020204030204" pitchFamily="34" charset="0"/>
              </a:defRPr>
            </a:lvl1pPr>
          </a:lstStyle>
          <a:p>
            <a:pPr lvl="0"/>
            <a:r>
              <a:rPr lang="en-US" dirty="0"/>
              <a:t>Economy</a:t>
            </a:r>
          </a:p>
        </p:txBody>
      </p:sp>
      <p:sp>
        <p:nvSpPr>
          <p:cNvPr id="30" name="Text Placeholder 68"/>
          <p:cNvSpPr>
            <a:spLocks noGrp="1"/>
          </p:cNvSpPr>
          <p:nvPr>
            <p:ph type="body" sz="quarter" idx="20" hasCustomPrompt="1"/>
          </p:nvPr>
        </p:nvSpPr>
        <p:spPr>
          <a:xfrm>
            <a:off x="8689420" y="4954239"/>
            <a:ext cx="2880695" cy="480053"/>
          </a:xfrm>
        </p:spPr>
        <p:txBody>
          <a:bodyPr>
            <a:noAutofit/>
          </a:bodyPr>
          <a:lstStyle>
            <a:lvl1pPr marL="0" indent="0" algn="l">
              <a:buNone/>
              <a:defRPr sz="2667" baseline="0">
                <a:solidFill>
                  <a:schemeClr val="accent6"/>
                </a:solidFill>
                <a:latin typeface="Calibri Light" panose="020F0302020204030204" pitchFamily="34" charset="0"/>
              </a:defRPr>
            </a:lvl1pPr>
          </a:lstStyle>
          <a:p>
            <a:pPr lvl="0"/>
            <a:r>
              <a:rPr lang="en-US" dirty="0"/>
              <a:t>Society</a:t>
            </a:r>
          </a:p>
        </p:txBody>
      </p:sp>
      <p:sp>
        <p:nvSpPr>
          <p:cNvPr id="31" name="Text Placeholder 39"/>
          <p:cNvSpPr>
            <a:spLocks noGrp="1"/>
          </p:cNvSpPr>
          <p:nvPr>
            <p:ph type="body" sz="quarter" idx="22" hasCustomPrompt="1"/>
          </p:nvPr>
        </p:nvSpPr>
        <p:spPr>
          <a:xfrm>
            <a:off x="5516470" y="2276873"/>
            <a:ext cx="1262858" cy="490996"/>
          </a:xfrm>
        </p:spPr>
        <p:txBody>
          <a:bodyPr>
            <a:noAutofit/>
          </a:bodyPr>
          <a:lstStyle>
            <a:lvl1pPr marL="0" indent="0" algn="ctr">
              <a:buNone/>
              <a:defRPr sz="3200">
                <a:solidFill>
                  <a:schemeClr val="bg1"/>
                </a:solidFill>
                <a:latin typeface="Calibri Light" panose="020F0302020204030204" pitchFamily="34" charset="0"/>
              </a:defRPr>
            </a:lvl1pPr>
          </a:lstStyle>
          <a:p>
            <a:pPr lvl="0"/>
            <a:r>
              <a:rPr lang="en-US" dirty="0"/>
              <a:t>01.</a:t>
            </a:r>
          </a:p>
        </p:txBody>
      </p:sp>
      <p:sp>
        <p:nvSpPr>
          <p:cNvPr id="32" name="Text Placeholder 39"/>
          <p:cNvSpPr>
            <a:spLocks noGrp="1"/>
          </p:cNvSpPr>
          <p:nvPr>
            <p:ph type="body" sz="quarter" idx="23" hasCustomPrompt="1"/>
          </p:nvPr>
        </p:nvSpPr>
        <p:spPr>
          <a:xfrm>
            <a:off x="7441118" y="4965171"/>
            <a:ext cx="848735" cy="490996"/>
          </a:xfrm>
        </p:spPr>
        <p:txBody>
          <a:bodyPr>
            <a:noAutofit/>
          </a:bodyPr>
          <a:lstStyle>
            <a:lvl1pPr marL="0" indent="0" algn="ctr">
              <a:buNone/>
              <a:defRPr sz="3200">
                <a:solidFill>
                  <a:schemeClr val="bg1"/>
                </a:solidFill>
                <a:latin typeface="Calibri Light" panose="020F0302020204030204" pitchFamily="34" charset="0"/>
              </a:defRPr>
            </a:lvl1pPr>
          </a:lstStyle>
          <a:p>
            <a:pPr lvl="0"/>
            <a:r>
              <a:rPr lang="en-US" dirty="0"/>
              <a:t>02.</a:t>
            </a:r>
          </a:p>
        </p:txBody>
      </p:sp>
      <p:sp>
        <p:nvSpPr>
          <p:cNvPr id="33" name="Text Placeholder 39"/>
          <p:cNvSpPr>
            <a:spLocks noGrp="1"/>
          </p:cNvSpPr>
          <p:nvPr>
            <p:ph type="body" sz="quarter" idx="24" hasCustomPrompt="1"/>
          </p:nvPr>
        </p:nvSpPr>
        <p:spPr>
          <a:xfrm>
            <a:off x="3984284" y="4965171"/>
            <a:ext cx="848735" cy="490996"/>
          </a:xfrm>
        </p:spPr>
        <p:txBody>
          <a:bodyPr>
            <a:noAutofit/>
          </a:bodyPr>
          <a:lstStyle>
            <a:lvl1pPr marL="0" indent="0" algn="ctr">
              <a:buNone/>
              <a:defRPr sz="3200">
                <a:solidFill>
                  <a:schemeClr val="bg1"/>
                </a:solidFill>
                <a:latin typeface="Calibri Light" panose="020F0302020204030204" pitchFamily="34" charset="0"/>
              </a:defRPr>
            </a:lvl1pPr>
          </a:lstStyle>
          <a:p>
            <a:pPr lvl="0"/>
            <a:r>
              <a:rPr lang="en-US" dirty="0"/>
              <a:t>03.</a:t>
            </a:r>
          </a:p>
        </p:txBody>
      </p:sp>
      <p:sp>
        <p:nvSpPr>
          <p:cNvPr id="34" name="Text Placeholder 68"/>
          <p:cNvSpPr>
            <a:spLocks noGrp="1"/>
          </p:cNvSpPr>
          <p:nvPr>
            <p:ph type="body" sz="quarter" idx="25" hasCustomPrompt="1"/>
          </p:nvPr>
        </p:nvSpPr>
        <p:spPr>
          <a:xfrm>
            <a:off x="719498" y="2276872"/>
            <a:ext cx="4027423" cy="480053"/>
          </a:xfrm>
        </p:spPr>
        <p:txBody>
          <a:bodyPr>
            <a:noAutofit/>
          </a:bodyPr>
          <a:lstStyle>
            <a:lvl1pPr marL="0" indent="0" algn="r">
              <a:buNone/>
              <a:defRPr sz="2667" baseline="0">
                <a:solidFill>
                  <a:schemeClr val="accent6"/>
                </a:solidFill>
                <a:latin typeface="Calibri Light" panose="020F0302020204030204" pitchFamily="34" charset="0"/>
              </a:defRPr>
            </a:lvl1pPr>
          </a:lstStyle>
          <a:p>
            <a:pPr lvl="0"/>
            <a:r>
              <a:rPr lang="en-US" dirty="0"/>
              <a:t>Environment</a:t>
            </a:r>
          </a:p>
        </p:txBody>
      </p:sp>
    </p:spTree>
    <p:extLst>
      <p:ext uri="{BB962C8B-B14F-4D97-AF65-F5344CB8AC3E}">
        <p14:creationId xmlns:p14="http://schemas.microsoft.com/office/powerpoint/2010/main" val="407322301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fade">
                                      <p:cBhvr>
                                        <p:cTn id="10" dur="500"/>
                                        <p:tgtEl>
                                          <p:spTgt spid="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tgtEl>
                                          <p:spTgt spid="3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500"/>
                                        <p:tgtEl>
                                          <p:spTgt spid="3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xEl>
                                              <p:pRg st="0" end="0"/>
                                            </p:txEl>
                                          </p:spTgt>
                                        </p:tgtEl>
                                        <p:attrNameLst>
                                          <p:attrName>style.visibility</p:attrName>
                                        </p:attrNameLst>
                                      </p:cBhvr>
                                      <p:to>
                                        <p:strVal val="visible"/>
                                      </p:to>
                                    </p:set>
                                    <p:animEffect transition="in" filter="fade">
                                      <p:cBhvr>
                                        <p:cTn id="23" dur="500"/>
                                        <p:tgtEl>
                                          <p:spTgt spid="3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click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click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Diagram - 3 Ite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Circle Diagram - 3 Items</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350"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pSp>
        <p:nvGrpSpPr>
          <p:cNvPr id="20" name="Group 4"/>
          <p:cNvGrpSpPr>
            <a:grpSpLocks noChangeAspect="1"/>
          </p:cNvGrpSpPr>
          <p:nvPr userDrawn="1"/>
        </p:nvGrpSpPr>
        <p:grpSpPr bwMode="auto">
          <a:xfrm>
            <a:off x="3632675" y="1847851"/>
            <a:ext cx="4934593" cy="4529668"/>
            <a:chOff x="1716" y="873"/>
            <a:chExt cx="2331" cy="2140"/>
          </a:xfrm>
        </p:grpSpPr>
        <p:sp>
          <p:nvSpPr>
            <p:cNvPr id="21" name="Freeform 5"/>
            <p:cNvSpPr>
              <a:spLocks/>
            </p:cNvSpPr>
            <p:nvPr userDrawn="1"/>
          </p:nvSpPr>
          <p:spPr bwMode="auto">
            <a:xfrm>
              <a:off x="2280" y="873"/>
              <a:ext cx="1192" cy="1187"/>
            </a:xfrm>
            <a:custGeom>
              <a:avLst/>
              <a:gdLst>
                <a:gd name="T0" fmla="*/ 953 w 979"/>
                <a:gd name="T1" fmla="*/ 642 h 974"/>
                <a:gd name="T2" fmla="*/ 949 w 979"/>
                <a:gd name="T3" fmla="*/ 653 h 974"/>
                <a:gd name="T4" fmla="*/ 946 w 979"/>
                <a:gd name="T5" fmla="*/ 663 h 974"/>
                <a:gd name="T6" fmla="*/ 544 w 979"/>
                <a:gd name="T7" fmla="*/ 973 h 974"/>
                <a:gd name="T8" fmla="*/ 533 w 979"/>
                <a:gd name="T9" fmla="*/ 974 h 974"/>
                <a:gd name="T10" fmla="*/ 531 w 979"/>
                <a:gd name="T11" fmla="*/ 974 h 974"/>
                <a:gd name="T12" fmla="*/ 526 w 979"/>
                <a:gd name="T13" fmla="*/ 964 h 974"/>
                <a:gd name="T14" fmla="*/ 64 w 979"/>
                <a:gd name="T15" fmla="*/ 703 h 974"/>
                <a:gd name="T16" fmla="*/ 18 w 979"/>
                <a:gd name="T17" fmla="*/ 528 h 974"/>
                <a:gd name="T18" fmla="*/ 464 w 979"/>
                <a:gd name="T19" fmla="*/ 17 h 974"/>
                <a:gd name="T20" fmla="*/ 975 w 979"/>
                <a:gd name="T21" fmla="*/ 463 h 974"/>
                <a:gd name="T22" fmla="*/ 953 w 979"/>
                <a:gd name="T23" fmla="*/ 64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9" h="974">
                  <a:moveTo>
                    <a:pt x="953" y="642"/>
                  </a:moveTo>
                  <a:cubicBezTo>
                    <a:pt x="952" y="646"/>
                    <a:pt x="951" y="649"/>
                    <a:pt x="949" y="653"/>
                  </a:cubicBezTo>
                  <a:cubicBezTo>
                    <a:pt x="948" y="656"/>
                    <a:pt x="947" y="660"/>
                    <a:pt x="946" y="663"/>
                  </a:cubicBezTo>
                  <a:cubicBezTo>
                    <a:pt x="883" y="830"/>
                    <a:pt x="731" y="954"/>
                    <a:pt x="544" y="973"/>
                  </a:cubicBezTo>
                  <a:cubicBezTo>
                    <a:pt x="540" y="973"/>
                    <a:pt x="537" y="974"/>
                    <a:pt x="533" y="974"/>
                  </a:cubicBezTo>
                  <a:cubicBezTo>
                    <a:pt x="532" y="974"/>
                    <a:pt x="532" y="974"/>
                    <a:pt x="531" y="974"/>
                  </a:cubicBezTo>
                  <a:cubicBezTo>
                    <a:pt x="530" y="971"/>
                    <a:pt x="528" y="967"/>
                    <a:pt x="526" y="964"/>
                  </a:cubicBezTo>
                  <a:cubicBezTo>
                    <a:pt x="437" y="800"/>
                    <a:pt x="260" y="694"/>
                    <a:pt x="64" y="703"/>
                  </a:cubicBezTo>
                  <a:cubicBezTo>
                    <a:pt x="38" y="649"/>
                    <a:pt x="22" y="591"/>
                    <a:pt x="18" y="528"/>
                  </a:cubicBezTo>
                  <a:cubicBezTo>
                    <a:pt x="0" y="264"/>
                    <a:pt x="200" y="35"/>
                    <a:pt x="464" y="17"/>
                  </a:cubicBezTo>
                  <a:cubicBezTo>
                    <a:pt x="728" y="0"/>
                    <a:pt x="957" y="200"/>
                    <a:pt x="975" y="463"/>
                  </a:cubicBezTo>
                  <a:cubicBezTo>
                    <a:pt x="979" y="526"/>
                    <a:pt x="971" y="586"/>
                    <a:pt x="953" y="642"/>
                  </a:cubicBez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22" name="Freeform 6"/>
            <p:cNvSpPr>
              <a:spLocks/>
            </p:cNvSpPr>
            <p:nvPr userDrawn="1"/>
          </p:nvSpPr>
          <p:spPr bwMode="auto">
            <a:xfrm>
              <a:off x="1716" y="1733"/>
              <a:ext cx="1148" cy="1276"/>
            </a:xfrm>
            <a:custGeom>
              <a:avLst/>
              <a:gdLst>
                <a:gd name="T0" fmla="*/ 444 w 942"/>
                <a:gd name="T1" fmla="*/ 33 h 1047"/>
                <a:gd name="T2" fmla="*/ 455 w 942"/>
                <a:gd name="T3" fmla="*/ 31 h 1047"/>
                <a:gd name="T4" fmla="*/ 466 w 942"/>
                <a:gd name="T5" fmla="*/ 29 h 1047"/>
                <a:gd name="T6" fmla="*/ 935 w 942"/>
                <a:gd name="T7" fmla="*/ 222 h 1047"/>
                <a:gd name="T8" fmla="*/ 941 w 942"/>
                <a:gd name="T9" fmla="*/ 231 h 1047"/>
                <a:gd name="T10" fmla="*/ 942 w 942"/>
                <a:gd name="T11" fmla="*/ 232 h 1047"/>
                <a:gd name="T12" fmla="*/ 936 w 942"/>
                <a:gd name="T13" fmla="*/ 242 h 1047"/>
                <a:gd name="T14" fmla="*/ 941 w 942"/>
                <a:gd name="T15" fmla="*/ 773 h 1047"/>
                <a:gd name="T16" fmla="*/ 813 w 942"/>
                <a:gd name="T17" fmla="*/ 900 h 1047"/>
                <a:gd name="T18" fmla="*/ 148 w 942"/>
                <a:gd name="T19" fmla="*/ 769 h 1047"/>
                <a:gd name="T20" fmla="*/ 279 w 942"/>
                <a:gd name="T21" fmla="*/ 104 h 1047"/>
                <a:gd name="T22" fmla="*/ 444 w 942"/>
                <a:gd name="T23" fmla="*/ 33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2" h="1047">
                  <a:moveTo>
                    <a:pt x="444" y="33"/>
                  </a:moveTo>
                  <a:cubicBezTo>
                    <a:pt x="448" y="32"/>
                    <a:pt x="452" y="31"/>
                    <a:pt x="455" y="31"/>
                  </a:cubicBezTo>
                  <a:cubicBezTo>
                    <a:pt x="459" y="30"/>
                    <a:pt x="462" y="29"/>
                    <a:pt x="466" y="29"/>
                  </a:cubicBezTo>
                  <a:cubicBezTo>
                    <a:pt x="641" y="0"/>
                    <a:pt x="826" y="69"/>
                    <a:pt x="935" y="222"/>
                  </a:cubicBezTo>
                  <a:cubicBezTo>
                    <a:pt x="937" y="225"/>
                    <a:pt x="939" y="228"/>
                    <a:pt x="941" y="231"/>
                  </a:cubicBezTo>
                  <a:cubicBezTo>
                    <a:pt x="942" y="231"/>
                    <a:pt x="942" y="232"/>
                    <a:pt x="942" y="232"/>
                  </a:cubicBezTo>
                  <a:cubicBezTo>
                    <a:pt x="940" y="235"/>
                    <a:pt x="938" y="239"/>
                    <a:pt x="936" y="242"/>
                  </a:cubicBezTo>
                  <a:cubicBezTo>
                    <a:pt x="839" y="400"/>
                    <a:pt x="835" y="607"/>
                    <a:pt x="941" y="773"/>
                  </a:cubicBezTo>
                  <a:cubicBezTo>
                    <a:pt x="908" y="822"/>
                    <a:pt x="865" y="865"/>
                    <a:pt x="813" y="900"/>
                  </a:cubicBezTo>
                  <a:cubicBezTo>
                    <a:pt x="593" y="1047"/>
                    <a:pt x="295" y="988"/>
                    <a:pt x="148" y="769"/>
                  </a:cubicBezTo>
                  <a:cubicBezTo>
                    <a:pt x="0" y="549"/>
                    <a:pt x="59" y="251"/>
                    <a:pt x="279" y="104"/>
                  </a:cubicBezTo>
                  <a:cubicBezTo>
                    <a:pt x="330" y="69"/>
                    <a:pt x="387" y="45"/>
                    <a:pt x="444" y="33"/>
                  </a:cubicBezTo>
                  <a:close/>
                </a:path>
              </a:pathLst>
            </a:custGeom>
            <a:solidFill>
              <a:schemeClr val="accent5"/>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p>
          </p:txBody>
        </p:sp>
        <p:sp>
          <p:nvSpPr>
            <p:cNvPr id="23" name="Freeform 7"/>
            <p:cNvSpPr>
              <a:spLocks/>
            </p:cNvSpPr>
            <p:nvPr userDrawn="1"/>
          </p:nvSpPr>
          <p:spPr bwMode="auto">
            <a:xfrm>
              <a:off x="2754" y="1765"/>
              <a:ext cx="1293" cy="1248"/>
            </a:xfrm>
            <a:custGeom>
              <a:avLst/>
              <a:gdLst>
                <a:gd name="T0" fmla="*/ 160 w 1062"/>
                <a:gd name="T1" fmla="*/ 800 h 1025"/>
                <a:gd name="T2" fmla="*/ 152 w 1062"/>
                <a:gd name="T3" fmla="*/ 792 h 1025"/>
                <a:gd name="T4" fmla="*/ 145 w 1062"/>
                <a:gd name="T5" fmla="*/ 783 h 1025"/>
                <a:gd name="T6" fmla="*/ 78 w 1062"/>
                <a:gd name="T7" fmla="*/ 280 h 1025"/>
                <a:gd name="T8" fmla="*/ 82 w 1062"/>
                <a:gd name="T9" fmla="*/ 270 h 1025"/>
                <a:gd name="T10" fmla="*/ 83 w 1062"/>
                <a:gd name="T11" fmla="*/ 269 h 1025"/>
                <a:gd name="T12" fmla="*/ 95 w 1062"/>
                <a:gd name="T13" fmla="*/ 269 h 1025"/>
                <a:gd name="T14" fmla="*/ 552 w 1062"/>
                <a:gd name="T15" fmla="*/ 0 h 1025"/>
                <a:gd name="T16" fmla="*/ 726 w 1062"/>
                <a:gd name="T17" fmla="*/ 47 h 1025"/>
                <a:gd name="T18" fmla="*/ 945 w 1062"/>
                <a:gd name="T19" fmla="*/ 689 h 1025"/>
                <a:gd name="T20" fmla="*/ 304 w 1062"/>
                <a:gd name="T21" fmla="*/ 908 h 1025"/>
                <a:gd name="T22" fmla="*/ 160 w 1062"/>
                <a:gd name="T23" fmla="*/ 80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62" h="1025">
                  <a:moveTo>
                    <a:pt x="160" y="800"/>
                  </a:moveTo>
                  <a:cubicBezTo>
                    <a:pt x="157" y="797"/>
                    <a:pt x="155" y="794"/>
                    <a:pt x="152" y="792"/>
                  </a:cubicBezTo>
                  <a:cubicBezTo>
                    <a:pt x="150" y="789"/>
                    <a:pt x="148" y="786"/>
                    <a:pt x="145" y="783"/>
                  </a:cubicBezTo>
                  <a:cubicBezTo>
                    <a:pt x="32" y="646"/>
                    <a:pt x="0" y="451"/>
                    <a:pt x="78" y="280"/>
                  </a:cubicBezTo>
                  <a:cubicBezTo>
                    <a:pt x="79" y="277"/>
                    <a:pt x="81" y="274"/>
                    <a:pt x="82" y="270"/>
                  </a:cubicBezTo>
                  <a:cubicBezTo>
                    <a:pt x="83" y="270"/>
                    <a:pt x="83" y="269"/>
                    <a:pt x="83" y="269"/>
                  </a:cubicBezTo>
                  <a:cubicBezTo>
                    <a:pt x="87" y="269"/>
                    <a:pt x="91" y="269"/>
                    <a:pt x="95" y="269"/>
                  </a:cubicBezTo>
                  <a:cubicBezTo>
                    <a:pt x="280" y="274"/>
                    <a:pt x="461" y="175"/>
                    <a:pt x="552" y="0"/>
                  </a:cubicBezTo>
                  <a:cubicBezTo>
                    <a:pt x="611" y="4"/>
                    <a:pt x="670" y="20"/>
                    <a:pt x="726" y="47"/>
                  </a:cubicBezTo>
                  <a:cubicBezTo>
                    <a:pt x="963" y="164"/>
                    <a:pt x="1062" y="451"/>
                    <a:pt x="945" y="689"/>
                  </a:cubicBezTo>
                  <a:cubicBezTo>
                    <a:pt x="829" y="926"/>
                    <a:pt x="541" y="1025"/>
                    <a:pt x="304" y="908"/>
                  </a:cubicBezTo>
                  <a:cubicBezTo>
                    <a:pt x="248" y="881"/>
                    <a:pt x="199" y="844"/>
                    <a:pt x="160" y="800"/>
                  </a:cubicBezTo>
                  <a:close/>
                </a:path>
              </a:pathLst>
            </a:custGeom>
            <a:solidFill>
              <a:schemeClr val="accent4"/>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p>
          </p:txBody>
        </p:sp>
      </p:grpSp>
      <p:sp>
        <p:nvSpPr>
          <p:cNvPr id="24" name="Text Placeholder 68"/>
          <p:cNvSpPr>
            <a:spLocks noGrp="1"/>
          </p:cNvSpPr>
          <p:nvPr>
            <p:ph type="body" sz="quarter" idx="36" hasCustomPrompt="1"/>
          </p:nvPr>
        </p:nvSpPr>
        <p:spPr>
          <a:xfrm>
            <a:off x="5211088" y="2385569"/>
            <a:ext cx="1754480" cy="1286316"/>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This is a sample text.</a:t>
            </a:r>
          </a:p>
        </p:txBody>
      </p:sp>
      <p:sp>
        <p:nvSpPr>
          <p:cNvPr id="25" name="Text Placeholder 68"/>
          <p:cNvSpPr>
            <a:spLocks noGrp="1"/>
          </p:cNvSpPr>
          <p:nvPr>
            <p:ph type="body" sz="quarter" idx="37" hasCustomPrompt="1"/>
          </p:nvPr>
        </p:nvSpPr>
        <p:spPr>
          <a:xfrm>
            <a:off x="4122564" y="4413559"/>
            <a:ext cx="1754480" cy="1286316"/>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This is a sample text.</a:t>
            </a:r>
          </a:p>
        </p:txBody>
      </p:sp>
      <p:sp>
        <p:nvSpPr>
          <p:cNvPr id="26" name="Text Placeholder 68"/>
          <p:cNvSpPr>
            <a:spLocks noGrp="1"/>
          </p:cNvSpPr>
          <p:nvPr>
            <p:ph type="body" sz="quarter" idx="38" hasCustomPrompt="1"/>
          </p:nvPr>
        </p:nvSpPr>
        <p:spPr>
          <a:xfrm>
            <a:off x="6288841" y="4413559"/>
            <a:ext cx="1754480" cy="1286316"/>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This is a sample text.</a:t>
            </a:r>
          </a:p>
        </p:txBody>
      </p:sp>
      <p:sp>
        <p:nvSpPr>
          <p:cNvPr id="27" name="Text Placeholder 68"/>
          <p:cNvSpPr>
            <a:spLocks noGrp="1"/>
          </p:cNvSpPr>
          <p:nvPr>
            <p:ph type="body" sz="quarter" idx="14" hasCustomPrompt="1"/>
          </p:nvPr>
        </p:nvSpPr>
        <p:spPr>
          <a:xfrm>
            <a:off x="1487682" y="2660915"/>
            <a:ext cx="3264325" cy="575733"/>
          </a:xfrm>
        </p:spPr>
        <p:txBody>
          <a:bodyPr>
            <a:noAutofit/>
          </a:bodyPr>
          <a:lstStyle>
            <a:lvl1pPr marL="0" indent="0" algn="ctr">
              <a:buNone/>
              <a:defRPr sz="2667" baseline="0">
                <a:solidFill>
                  <a:schemeClr val="accent6"/>
                </a:solidFill>
                <a:latin typeface="Calibri Light" panose="020F0302020204030204" pitchFamily="34" charset="0"/>
              </a:defRPr>
            </a:lvl1pPr>
          </a:lstStyle>
          <a:p>
            <a:pPr lvl="0"/>
            <a:r>
              <a:rPr lang="en-US" dirty="0"/>
              <a:t>Your text here</a:t>
            </a:r>
          </a:p>
        </p:txBody>
      </p:sp>
      <p:sp>
        <p:nvSpPr>
          <p:cNvPr id="28" name="Text Placeholder 68"/>
          <p:cNvSpPr>
            <a:spLocks noGrp="1"/>
          </p:cNvSpPr>
          <p:nvPr>
            <p:ph type="body" sz="quarter" idx="39" hasCustomPrompt="1"/>
          </p:nvPr>
        </p:nvSpPr>
        <p:spPr>
          <a:xfrm>
            <a:off x="8575378" y="4730751"/>
            <a:ext cx="3264325" cy="575733"/>
          </a:xfrm>
        </p:spPr>
        <p:txBody>
          <a:bodyPr>
            <a:noAutofit/>
          </a:bodyPr>
          <a:lstStyle>
            <a:lvl1pPr marL="0" indent="0" algn="ctr">
              <a:buNone/>
              <a:defRPr sz="2667" baseline="0">
                <a:solidFill>
                  <a:schemeClr val="accent6"/>
                </a:solidFill>
                <a:latin typeface="Calibri Light" panose="020F0302020204030204" pitchFamily="34" charset="0"/>
              </a:defRPr>
            </a:lvl1pPr>
          </a:lstStyle>
          <a:p>
            <a:pPr lvl="0"/>
            <a:r>
              <a:rPr lang="en-US" dirty="0"/>
              <a:t>Your text here</a:t>
            </a:r>
          </a:p>
        </p:txBody>
      </p:sp>
      <p:sp>
        <p:nvSpPr>
          <p:cNvPr id="29" name="Text Placeholder 68"/>
          <p:cNvSpPr>
            <a:spLocks noGrp="1"/>
          </p:cNvSpPr>
          <p:nvPr>
            <p:ph type="body" sz="quarter" idx="40" hasCustomPrompt="1"/>
          </p:nvPr>
        </p:nvSpPr>
        <p:spPr>
          <a:xfrm>
            <a:off x="384747" y="4730751"/>
            <a:ext cx="3264325" cy="575733"/>
          </a:xfrm>
        </p:spPr>
        <p:txBody>
          <a:bodyPr>
            <a:noAutofit/>
          </a:bodyPr>
          <a:lstStyle>
            <a:lvl1pPr marL="0" indent="0" algn="ctr">
              <a:buNone/>
              <a:defRPr sz="2667" baseline="0">
                <a:solidFill>
                  <a:schemeClr val="accent6"/>
                </a:solidFill>
                <a:latin typeface="Calibri Light" panose="020F0302020204030204" pitchFamily="34" charset="0"/>
              </a:defRPr>
            </a:lvl1pPr>
          </a:lstStyle>
          <a:p>
            <a:pPr lvl="0"/>
            <a:r>
              <a:rPr lang="en-US" dirty="0"/>
              <a:t>Your text here</a:t>
            </a:r>
          </a:p>
        </p:txBody>
      </p:sp>
    </p:spTree>
    <p:extLst>
      <p:ext uri="{BB962C8B-B14F-4D97-AF65-F5344CB8AC3E}">
        <p14:creationId xmlns:p14="http://schemas.microsoft.com/office/powerpoint/2010/main" val="3941623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Effect transition="in" filter="fade">
                                      <p:cBhvr>
                                        <p:cTn id="13" dur="500"/>
                                        <p:tgtEl>
                                          <p:spTgt spid="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fade">
                                      <p:cBhvr>
                                        <p:cTn id="18" dur="1000"/>
                                        <p:tgtEl>
                                          <p:spTgt spid="27">
                                            <p:txEl>
                                              <p:pRg st="0" end="0"/>
                                            </p:txEl>
                                          </p:spTgt>
                                        </p:tgtEl>
                                      </p:cBhvr>
                                    </p:animEffect>
                                    <p:anim calcmode="lin" valueType="num">
                                      <p:cBhvr>
                                        <p:cTn id="1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1000"/>
                                        <p:tgtEl>
                                          <p:spTgt spid="28">
                                            <p:txEl>
                                              <p:pRg st="0" end="0"/>
                                            </p:txEl>
                                          </p:spTgt>
                                        </p:tgtEl>
                                      </p:cBhvr>
                                    </p:animEffect>
                                    <p:anim calcmode="lin" valueType="num">
                                      <p:cBhvr>
                                        <p:cTn id="24"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0"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42"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1000"/>
                        <p:tgtEl>
                          <p:spTgt spid="27"/>
                        </p:tgtEl>
                      </p:cBhvr>
                    </p:animEffect>
                    <p:anim calcmode="lin" valueType="num">
                      <p:cBhvr>
                        <p:cTn dur="1000" fill="hold"/>
                        <p:tgtEl>
                          <p:spTgt spid="27"/>
                        </p:tgtEl>
                        <p:attrNameLst>
                          <p:attrName>ppt_x</p:attrName>
                        </p:attrNameLst>
                      </p:cBhvr>
                      <p:tavLst>
                        <p:tav tm="0">
                          <p:val>
                            <p:strVal val="#ppt_x"/>
                          </p:val>
                        </p:tav>
                        <p:tav tm="100000">
                          <p:val>
                            <p:strVal val="#ppt_x"/>
                          </p:val>
                        </p:tav>
                      </p:tavLst>
                    </p:anim>
                    <p:anim calcmode="lin" valueType="num">
                      <p:cBhvr>
                        <p:cTn dur="1000" fill="hold"/>
                        <p:tgtEl>
                          <p:spTgt spid="27"/>
                        </p:tgtEl>
                        <p:attrNameLst>
                          <p:attrName>ppt_y</p:attrName>
                        </p:attrNameLst>
                      </p:cBhvr>
                      <p:tavLst>
                        <p:tav tm="0">
                          <p:val>
                            <p:strVal val="#ppt_y+.1"/>
                          </p:val>
                        </p:tav>
                        <p:tav tm="100000">
                          <p:val>
                            <p:strVal val="#ppt_y"/>
                          </p:val>
                        </p:tav>
                      </p:tavLst>
                    </p:anim>
                  </p:childTnLst>
                </p:cTn>
              </p:par>
            </p:tnLst>
          </p:tmpl>
        </p:tmplLst>
      </p:bldP>
      <p:bldP spid="28" grpId="0" build="p">
        <p:tmplLst>
          <p:tmpl lvl="1">
            <p:tnLst>
              <p:par>
                <p:cTn presetID="42"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1000"/>
                        <p:tgtEl>
                          <p:spTgt spid="28"/>
                        </p:tgtEl>
                      </p:cBhvr>
                    </p:animEffect>
                    <p:anim calcmode="lin" valueType="num">
                      <p:cBhvr>
                        <p:cTn dur="1000" fill="hold"/>
                        <p:tgtEl>
                          <p:spTgt spid="28"/>
                        </p:tgtEl>
                        <p:attrNameLst>
                          <p:attrName>ppt_x</p:attrName>
                        </p:attrNameLst>
                      </p:cBhvr>
                      <p:tavLst>
                        <p:tav tm="0">
                          <p:val>
                            <p:strVal val="#ppt_x"/>
                          </p:val>
                        </p:tav>
                        <p:tav tm="100000">
                          <p:val>
                            <p:strVal val="#ppt_x"/>
                          </p:val>
                        </p:tav>
                      </p:tavLst>
                    </p:anim>
                    <p:anim calcmode="lin" valueType="num">
                      <p:cBhvr>
                        <p:cTn dur="1000" fill="hold"/>
                        <p:tgtEl>
                          <p:spTgt spid="28"/>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42"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1000"/>
                        <p:tgtEl>
                          <p:spTgt spid="29"/>
                        </p:tgtEl>
                      </p:cBhvr>
                    </p:animEffect>
                    <p:anim calcmode="lin" valueType="num">
                      <p:cBhvr>
                        <p:cTn dur="1000" fill="hold"/>
                        <p:tgtEl>
                          <p:spTgt spid="29"/>
                        </p:tgtEl>
                        <p:attrNameLst>
                          <p:attrName>ppt_x</p:attrName>
                        </p:attrNameLst>
                      </p:cBhvr>
                      <p:tavLst>
                        <p:tav tm="0">
                          <p:val>
                            <p:strVal val="#ppt_x"/>
                          </p:val>
                        </p:tav>
                        <p:tav tm="100000">
                          <p:val>
                            <p:strVal val="#ppt_x"/>
                          </p:val>
                        </p:tav>
                      </p:tavLst>
                    </p:anim>
                    <p:anim calcmode="lin" valueType="num">
                      <p:cBhvr>
                        <p:cTn dur="1000" fill="hold"/>
                        <p:tgtEl>
                          <p:spTgt spid="29"/>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r Chart">
    <p:bg>
      <p:bgPr>
        <a:solidFill>
          <a:schemeClr val="bg1"/>
        </a:solidFill>
        <a:effectLst/>
      </p:bgPr>
    </p:bg>
    <p:spTree>
      <p:nvGrpSpPr>
        <p:cNvPr id="1" name=""/>
        <p:cNvGrpSpPr/>
        <p:nvPr/>
      </p:nvGrpSpPr>
      <p:grpSpPr>
        <a:xfrm>
          <a:off x="0" y="0"/>
          <a:ext cx="0" cy="0"/>
          <a:chOff x="0" y="0"/>
          <a:chExt cx="0" cy="0"/>
        </a:xfrm>
      </p:grpSpPr>
      <p:sp>
        <p:nvSpPr>
          <p:cNvPr id="8" name="Rectangle 41"/>
          <p:cNvSpPr>
            <a:spLocks noChangeArrowheads="1"/>
          </p:cNvSpPr>
          <p:nvPr userDrawn="1"/>
        </p:nvSpPr>
        <p:spPr bwMode="auto">
          <a:xfrm>
            <a:off x="0" y="1236"/>
            <a:ext cx="4006338" cy="6854269"/>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4" name="Date Placeholder 3"/>
          <p:cNvSpPr>
            <a:spLocks noGrp="1"/>
          </p:cNvSpPr>
          <p:nvPr>
            <p:ph type="dt" sz="half" idx="10"/>
          </p:nvPr>
        </p:nvSpPr>
        <p:spPr/>
        <p:txBody>
          <a:bodyPr/>
          <a:lstStyle>
            <a:lvl1pPr>
              <a:defRPr>
                <a:solidFill>
                  <a:schemeClr val="bg1"/>
                </a:solidFill>
                <a:latin typeface="Calibri Light" panose="020F0302020204030204" pitchFamily="34" charset="0"/>
              </a:defRPr>
            </a:lvl1pPr>
          </a:lstStyle>
          <a:p>
            <a:fld id="{79E8633F-E1A4-4B8A-9BD2-AD329A15C9C1}" type="datetimeFigureOut">
              <a:rPr lang="en-US" smtClean="0"/>
              <a:pPr/>
              <a:t>12/13/2023</a:t>
            </a:fld>
            <a:endParaRPr lang="en-US" dirty="0"/>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6E4B241-C138-48F0-A1D8-7933FE15EF12}" type="slidenum">
              <a:rPr lang="en-US" smtClean="0"/>
              <a:pPr/>
              <a:t>‹#›</a:t>
            </a:fld>
            <a:endParaRPr lang="en-US"/>
          </a:p>
        </p:txBody>
      </p:sp>
      <p:sp>
        <p:nvSpPr>
          <p:cNvPr id="16" name="Title 1"/>
          <p:cNvSpPr>
            <a:spLocks noGrp="1"/>
          </p:cNvSpPr>
          <p:nvPr>
            <p:ph type="title" hasCustomPrompt="1"/>
          </p:nvPr>
        </p:nvSpPr>
        <p:spPr>
          <a:xfrm>
            <a:off x="4176331" y="274637"/>
            <a:ext cx="7407578" cy="946117"/>
          </a:xfrm>
        </p:spPr>
        <p:txBody>
          <a:bodyPr>
            <a:normAutofit/>
          </a:bodyPr>
          <a:lstStyle>
            <a:lvl1pPr algn="l">
              <a:defRPr sz="5333">
                <a:solidFill>
                  <a:schemeClr val="tx2"/>
                </a:solidFill>
                <a:latin typeface="Calibri Light" panose="020F0302020204030204" pitchFamily="34" charset="0"/>
              </a:defRPr>
            </a:lvl1pPr>
          </a:lstStyle>
          <a:p>
            <a:r>
              <a:rPr lang="en-US" dirty="0"/>
              <a:t>Bar Chart</a:t>
            </a:r>
          </a:p>
        </p:txBody>
      </p:sp>
      <p:sp>
        <p:nvSpPr>
          <p:cNvPr id="17" name="Text Placeholder 7"/>
          <p:cNvSpPr>
            <a:spLocks noGrp="1"/>
          </p:cNvSpPr>
          <p:nvPr>
            <p:ph type="body" sz="quarter" idx="13" hasCustomPrompt="1"/>
          </p:nvPr>
        </p:nvSpPr>
        <p:spPr>
          <a:xfrm>
            <a:off x="4181518" y="1028733"/>
            <a:ext cx="7387573"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Insert your desired text here.</a:t>
            </a:r>
          </a:p>
        </p:txBody>
      </p:sp>
      <p:graphicFrame>
        <p:nvGraphicFramePr>
          <p:cNvPr id="10" name="Chart 9"/>
          <p:cNvGraphicFramePr/>
          <p:nvPr userDrawn="1">
            <p:extLst>
              <p:ext uri="{D42A27DB-BD31-4B8C-83A1-F6EECF244321}">
                <p14:modId xmlns:p14="http://schemas.microsoft.com/office/powerpoint/2010/main" val="831008460"/>
              </p:ext>
            </p:extLst>
          </p:nvPr>
        </p:nvGraphicFramePr>
        <p:xfrm>
          <a:off x="4368377" y="1892829"/>
          <a:ext cx="7105715" cy="397850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42"/>
          <p:cNvSpPr>
            <a:spLocks noGrp="1"/>
          </p:cNvSpPr>
          <p:nvPr>
            <p:ph type="body" sz="quarter" idx="19" hasCustomPrompt="1"/>
          </p:nvPr>
        </p:nvSpPr>
        <p:spPr>
          <a:xfrm>
            <a:off x="507567" y="2564905"/>
            <a:ext cx="1364208" cy="698817"/>
          </a:xfrm>
        </p:spPr>
        <p:txBody>
          <a:bodyPr anchor="ctr">
            <a:noAutofit/>
          </a:bodyPr>
          <a:lstStyle>
            <a:lvl1pPr marL="0" indent="0" algn="l">
              <a:buNone/>
              <a:defRPr sz="480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81%</a:t>
            </a:r>
          </a:p>
        </p:txBody>
      </p:sp>
      <p:sp>
        <p:nvSpPr>
          <p:cNvPr id="12" name="Text Placeholder 42"/>
          <p:cNvSpPr>
            <a:spLocks noGrp="1"/>
          </p:cNvSpPr>
          <p:nvPr>
            <p:ph type="body" sz="quarter" idx="20" hasCustomPrompt="1"/>
          </p:nvPr>
        </p:nvSpPr>
        <p:spPr>
          <a:xfrm>
            <a:off x="527450" y="3167711"/>
            <a:ext cx="3456834" cy="494356"/>
          </a:xfrm>
        </p:spPr>
        <p:txBody>
          <a:bodyPr>
            <a:noAutofit/>
          </a:bodyPr>
          <a:lstStyle>
            <a:lvl1pPr marL="0" indent="0" algn="l">
              <a:buNone/>
              <a:defRPr sz="240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This is a sample text.</a:t>
            </a:r>
          </a:p>
        </p:txBody>
      </p:sp>
      <p:sp>
        <p:nvSpPr>
          <p:cNvPr id="13" name="Text Placeholder 42"/>
          <p:cNvSpPr>
            <a:spLocks noGrp="1"/>
          </p:cNvSpPr>
          <p:nvPr>
            <p:ph type="body" sz="quarter" idx="21" hasCustomPrompt="1"/>
          </p:nvPr>
        </p:nvSpPr>
        <p:spPr>
          <a:xfrm>
            <a:off x="507567" y="4101075"/>
            <a:ext cx="1364208" cy="698817"/>
          </a:xfrm>
        </p:spPr>
        <p:txBody>
          <a:bodyPr anchor="ctr">
            <a:noAutofit/>
          </a:bodyPr>
          <a:lstStyle>
            <a:lvl1pPr marL="0" indent="0" algn="l">
              <a:buNone/>
              <a:defRPr sz="480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46%</a:t>
            </a:r>
          </a:p>
        </p:txBody>
      </p:sp>
      <p:sp>
        <p:nvSpPr>
          <p:cNvPr id="14" name="Text Placeholder 42"/>
          <p:cNvSpPr>
            <a:spLocks noGrp="1"/>
          </p:cNvSpPr>
          <p:nvPr>
            <p:ph type="body" sz="quarter" idx="22" hasCustomPrompt="1"/>
          </p:nvPr>
        </p:nvSpPr>
        <p:spPr>
          <a:xfrm>
            <a:off x="527450" y="4703882"/>
            <a:ext cx="3456834" cy="494356"/>
          </a:xfrm>
        </p:spPr>
        <p:txBody>
          <a:bodyPr>
            <a:noAutofit/>
          </a:bodyPr>
          <a:lstStyle>
            <a:lvl1pPr marL="0" indent="0" algn="l">
              <a:buNone/>
              <a:defRPr sz="240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This is a sample text.</a:t>
            </a:r>
          </a:p>
        </p:txBody>
      </p:sp>
      <p:sp>
        <p:nvSpPr>
          <p:cNvPr id="21" name="Rectangle 27"/>
          <p:cNvSpPr>
            <a:spLocks noChangeArrowheads="1"/>
          </p:cNvSpPr>
          <p:nvPr userDrawn="1"/>
        </p:nvSpPr>
        <p:spPr bwMode="auto">
          <a:xfrm>
            <a:off x="5160455" y="6105442"/>
            <a:ext cx="143619" cy="143917"/>
          </a:xfrm>
          <a:prstGeom prst="rect">
            <a:avLst/>
          </a:prstGeom>
          <a:solidFill>
            <a:schemeClr val="accent2">
              <a:lumMod val="75000"/>
            </a:schemeClr>
          </a:solidFill>
          <a:ln>
            <a:noFill/>
          </a:ln>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25" name="Rectangle 30"/>
          <p:cNvSpPr>
            <a:spLocks noChangeArrowheads="1"/>
          </p:cNvSpPr>
          <p:nvPr userDrawn="1"/>
        </p:nvSpPr>
        <p:spPr bwMode="auto">
          <a:xfrm>
            <a:off x="8233198" y="6105442"/>
            <a:ext cx="143621" cy="14391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28" name="Text Placeholder 4"/>
          <p:cNvSpPr>
            <a:spLocks noGrp="1"/>
          </p:cNvSpPr>
          <p:nvPr>
            <p:ph type="body" sz="quarter" idx="34" hasCustomPrompt="1"/>
          </p:nvPr>
        </p:nvSpPr>
        <p:spPr>
          <a:xfrm>
            <a:off x="5417085" y="5937627"/>
            <a:ext cx="2408127" cy="467704"/>
          </a:xfrm>
        </p:spPr>
        <p:txBody>
          <a:bodyPr anchor="ctr">
            <a:normAutofit/>
          </a:bodyPr>
          <a:lstStyle>
            <a:lvl1pPr marL="0" indent="0" algn="l">
              <a:buNone/>
              <a:defRPr sz="1867">
                <a:latin typeface="Calibri Light" panose="020F0302020204030204" pitchFamily="34" charset="0"/>
                <a:ea typeface="Roboto Light" panose="02000000000000000000" pitchFamily="2" charset="0"/>
              </a:defRPr>
            </a:lvl1pPr>
          </a:lstStyle>
          <a:p>
            <a:r>
              <a:rPr lang="en-US" dirty="0"/>
              <a:t>Your text</a:t>
            </a:r>
          </a:p>
        </p:txBody>
      </p:sp>
      <p:sp>
        <p:nvSpPr>
          <p:cNvPr id="29" name="Text Placeholder 4"/>
          <p:cNvSpPr>
            <a:spLocks noGrp="1"/>
          </p:cNvSpPr>
          <p:nvPr>
            <p:ph type="body" sz="quarter" idx="35" hasCustomPrompt="1"/>
          </p:nvPr>
        </p:nvSpPr>
        <p:spPr>
          <a:xfrm>
            <a:off x="8499640" y="5937627"/>
            <a:ext cx="2408127" cy="467704"/>
          </a:xfrm>
        </p:spPr>
        <p:txBody>
          <a:bodyPr anchor="ctr">
            <a:normAutofit/>
          </a:bodyPr>
          <a:lstStyle>
            <a:lvl1pPr marL="0" indent="0" algn="l">
              <a:buNone/>
              <a:defRPr sz="1867">
                <a:latin typeface="Calibri Light" panose="020F0302020204030204" pitchFamily="34" charset="0"/>
                <a:ea typeface="Roboto Light" panose="02000000000000000000" pitchFamily="2" charset="0"/>
              </a:defRPr>
            </a:lvl1pPr>
          </a:lstStyle>
          <a:p>
            <a:r>
              <a:rPr lang="en-US" dirty="0"/>
              <a:t>Your text</a:t>
            </a:r>
          </a:p>
        </p:txBody>
      </p:sp>
    </p:spTree>
    <p:extLst>
      <p:ext uri="{BB962C8B-B14F-4D97-AF65-F5344CB8AC3E}">
        <p14:creationId xmlns:p14="http://schemas.microsoft.com/office/powerpoint/2010/main" val="13702561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1000"/>
                                        <p:tgtEl>
                                          <p:spTgt spid="13">
                                            <p:txEl>
                                              <p:pRg st="0" end="0"/>
                                            </p:txEl>
                                          </p:spTgt>
                                        </p:tgtEl>
                                      </p:cBhvr>
                                    </p:animEffect>
                                    <p:anim calcmode="lin" valueType="num">
                                      <p:cBhvr>
                                        <p:cTn id="20"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1000"/>
                                        <p:tgtEl>
                                          <p:spTgt spid="14">
                                            <p:txEl>
                                              <p:pRg st="0" end="0"/>
                                            </p:txEl>
                                          </p:spTgt>
                                        </p:tgtEl>
                                      </p:cBhvr>
                                    </p:animEffect>
                                    <p:anim calcmode="lin" valueType="num">
                                      <p:cBhvr>
                                        <p:cTn id="2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anim calcmode="lin" valueType="num">
                      <p:cBhvr>
                        <p:cTn dur="1000" fill="hold"/>
                        <p:tgtEl>
                          <p:spTgt spid="12"/>
                        </p:tgtEl>
                        <p:attrNameLst>
                          <p:attrName>ppt_x</p:attrName>
                        </p:attrNameLst>
                      </p:cBhvr>
                      <p:tavLst>
                        <p:tav tm="0">
                          <p:val>
                            <p:strVal val="#ppt_x"/>
                          </p:val>
                        </p:tav>
                        <p:tav tm="100000">
                          <p:val>
                            <p:strVal val="#ppt_x"/>
                          </p:val>
                        </p:tav>
                      </p:tavLst>
                    </p:anim>
                    <p:anim calcmode="lin" valueType="num">
                      <p:cBhvr>
                        <p:cTn dur="10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ppt_x</p:attrName>
                        </p:attrNameLst>
                      </p:cBhvr>
                      <p:tavLst>
                        <p:tav tm="0">
                          <p:val>
                            <p:strVal val="#ppt_x"/>
                          </p:val>
                        </p:tav>
                        <p:tav tm="100000">
                          <p:val>
                            <p:strVal val="#ppt_x"/>
                          </p:val>
                        </p:tav>
                      </p:tavLst>
                    </p:anim>
                    <p:anim calcmode="lin" valueType="num">
                      <p:cBhvr>
                        <p:cTn dur="10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1000"/>
                        <p:tgtEl>
                          <p:spTgt spid="14"/>
                        </p:tgtEl>
                      </p:cBhvr>
                    </p:animEffect>
                    <p:anim calcmode="lin" valueType="num">
                      <p:cBhvr>
                        <p:cTn dur="1000" fill="hold"/>
                        <p:tgtEl>
                          <p:spTgt spid="14"/>
                        </p:tgtEl>
                        <p:attrNameLst>
                          <p:attrName>ppt_x</p:attrName>
                        </p:attrNameLst>
                      </p:cBhvr>
                      <p:tavLst>
                        <p:tav tm="0">
                          <p:val>
                            <p:strVal val="#ppt_x"/>
                          </p:val>
                        </p:tav>
                        <p:tav tm="100000">
                          <p:val>
                            <p:strVal val="#ppt_x"/>
                          </p:val>
                        </p:tav>
                      </p:tavLst>
                    </p:anim>
                    <p:anim calcmode="lin" valueType="num">
                      <p:cBhvr>
                        <p:cTn dur="1000" fill="hold"/>
                        <p:tgtEl>
                          <p:spTgt spid="14"/>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ughnut Charts">
    <p:bg>
      <p:bgPr>
        <a:solidFill>
          <a:schemeClr val="bg1"/>
        </a:solidFill>
        <a:effectLst/>
      </p:bgPr>
    </p:bg>
    <p:spTree>
      <p:nvGrpSpPr>
        <p:cNvPr id="1" name=""/>
        <p:cNvGrpSpPr/>
        <p:nvPr/>
      </p:nvGrpSpPr>
      <p:grpSpPr>
        <a:xfrm>
          <a:off x="0" y="0"/>
          <a:ext cx="0" cy="0"/>
          <a:chOff x="0" y="0"/>
          <a:chExt cx="0" cy="0"/>
        </a:xfrm>
      </p:grpSpPr>
      <p:sp>
        <p:nvSpPr>
          <p:cNvPr id="28" name="Rectangle 41"/>
          <p:cNvSpPr>
            <a:spLocks noChangeArrowheads="1"/>
          </p:cNvSpPr>
          <p:nvPr userDrawn="1"/>
        </p:nvSpPr>
        <p:spPr bwMode="auto">
          <a:xfrm>
            <a:off x="0" y="4483913"/>
            <a:ext cx="12193588" cy="2371592"/>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4" name="Date Placeholder 3"/>
          <p:cNvSpPr>
            <a:spLocks noGrp="1"/>
          </p:cNvSpPr>
          <p:nvPr>
            <p:ph type="dt" sz="half" idx="10"/>
          </p:nvPr>
        </p:nvSpPr>
        <p:spPr/>
        <p:txBody>
          <a:bodyPr/>
          <a:lstStyle>
            <a:lvl1pPr>
              <a:defRPr>
                <a:solidFill>
                  <a:schemeClr val="bg1"/>
                </a:solidFill>
                <a:latin typeface="Calibri Light" panose="020F0302020204030204" pitchFamily="34" charset="0"/>
              </a:defRPr>
            </a:lvl1pPr>
          </a:lstStyle>
          <a:p>
            <a:fld id="{79E8633F-E1A4-4B8A-9BD2-AD329A15C9C1}"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solidFill>
                  <a:schemeClr val="bg1"/>
                </a:solidFill>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Calibri Light" panose="020F0302020204030204" pitchFamily="34" charset="0"/>
              </a:defRPr>
            </a:lvl1pPr>
          </a:lstStyle>
          <a:p>
            <a:fld id="{26E4B241-C138-48F0-A1D8-7933FE15EF12}" type="slidenum">
              <a:rPr lang="en-US" smtClean="0"/>
              <a:pPr/>
              <a:t>‹#›</a:t>
            </a:fld>
            <a:endParaRPr lang="en-US"/>
          </a:p>
        </p:txBody>
      </p:sp>
      <p:sp>
        <p:nvSpPr>
          <p:cNvPr id="16"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Doughnut Charts</a:t>
            </a:r>
          </a:p>
        </p:txBody>
      </p:sp>
      <p:sp>
        <p:nvSpPr>
          <p:cNvPr id="17"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aphicFrame>
        <p:nvGraphicFramePr>
          <p:cNvPr id="19" name="Chart 18"/>
          <p:cNvGraphicFramePr/>
          <p:nvPr userDrawn="1">
            <p:extLst>
              <p:ext uri="{D42A27DB-BD31-4B8C-83A1-F6EECF244321}">
                <p14:modId xmlns:p14="http://schemas.microsoft.com/office/powerpoint/2010/main" val="814211244"/>
              </p:ext>
            </p:extLst>
          </p:nvPr>
        </p:nvGraphicFramePr>
        <p:xfrm>
          <a:off x="909625" y="992104"/>
          <a:ext cx="3266705" cy="33970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p:nvPr userDrawn="1">
            <p:extLst>
              <p:ext uri="{D42A27DB-BD31-4B8C-83A1-F6EECF244321}">
                <p14:modId xmlns:p14="http://schemas.microsoft.com/office/powerpoint/2010/main" val="4046625784"/>
              </p:ext>
            </p:extLst>
          </p:nvPr>
        </p:nvGraphicFramePr>
        <p:xfrm>
          <a:off x="4431208" y="992104"/>
          <a:ext cx="3266705" cy="3397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p:nvPr userDrawn="1">
            <p:extLst>
              <p:ext uri="{D42A27DB-BD31-4B8C-83A1-F6EECF244321}">
                <p14:modId xmlns:p14="http://schemas.microsoft.com/office/powerpoint/2010/main" val="2943550511"/>
              </p:ext>
            </p:extLst>
          </p:nvPr>
        </p:nvGraphicFramePr>
        <p:xfrm>
          <a:off x="7921234" y="1028733"/>
          <a:ext cx="3266705" cy="3397003"/>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 Placeholder 68"/>
          <p:cNvSpPr>
            <a:spLocks noGrp="1"/>
          </p:cNvSpPr>
          <p:nvPr>
            <p:ph type="body" sz="quarter" idx="18" hasCustomPrompt="1"/>
          </p:nvPr>
        </p:nvSpPr>
        <p:spPr>
          <a:xfrm>
            <a:off x="1069371" y="4823939"/>
            <a:ext cx="2977745" cy="447949"/>
          </a:xfrm>
        </p:spPr>
        <p:txBody>
          <a:bodyPr>
            <a:noAutofit/>
          </a:bodyPr>
          <a:lstStyle>
            <a:lvl1pPr marL="0" indent="0" algn="ctr">
              <a:buNone/>
              <a:defRPr sz="2667" b="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Your text here</a:t>
            </a:r>
          </a:p>
        </p:txBody>
      </p:sp>
      <p:sp>
        <p:nvSpPr>
          <p:cNvPr id="23" name="Text Placeholder 68"/>
          <p:cNvSpPr>
            <a:spLocks noGrp="1"/>
          </p:cNvSpPr>
          <p:nvPr>
            <p:ph type="body" sz="quarter" idx="19" hasCustomPrompt="1"/>
          </p:nvPr>
        </p:nvSpPr>
        <p:spPr>
          <a:xfrm>
            <a:off x="1069371" y="5303992"/>
            <a:ext cx="2977745" cy="1101339"/>
          </a:xfrm>
        </p:spPr>
        <p:txBody>
          <a:bodyPr>
            <a:noAutofit/>
          </a:bodyPr>
          <a:lstStyle>
            <a:lvl1pPr marL="0" indent="0" algn="ctr">
              <a:buNone/>
              <a:defRPr sz="240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Insert your desired text here.</a:t>
            </a:r>
          </a:p>
        </p:txBody>
      </p:sp>
      <p:sp>
        <p:nvSpPr>
          <p:cNvPr id="24" name="Text Placeholder 68"/>
          <p:cNvSpPr>
            <a:spLocks noGrp="1"/>
          </p:cNvSpPr>
          <p:nvPr>
            <p:ph type="body" sz="quarter" idx="20" hasCustomPrompt="1"/>
          </p:nvPr>
        </p:nvSpPr>
        <p:spPr>
          <a:xfrm>
            <a:off x="4590954" y="4823939"/>
            <a:ext cx="2977745" cy="447949"/>
          </a:xfrm>
        </p:spPr>
        <p:txBody>
          <a:bodyPr>
            <a:noAutofit/>
          </a:bodyPr>
          <a:lstStyle>
            <a:lvl1pPr marL="0" indent="0" algn="ctr">
              <a:buNone/>
              <a:defRPr sz="2667" b="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Your text here</a:t>
            </a:r>
          </a:p>
        </p:txBody>
      </p:sp>
      <p:sp>
        <p:nvSpPr>
          <p:cNvPr id="25" name="Text Placeholder 68"/>
          <p:cNvSpPr>
            <a:spLocks noGrp="1"/>
          </p:cNvSpPr>
          <p:nvPr>
            <p:ph type="body" sz="quarter" idx="21" hasCustomPrompt="1"/>
          </p:nvPr>
        </p:nvSpPr>
        <p:spPr>
          <a:xfrm>
            <a:off x="4590954" y="5303992"/>
            <a:ext cx="2977745" cy="1101339"/>
          </a:xfrm>
        </p:spPr>
        <p:txBody>
          <a:bodyPr>
            <a:noAutofit/>
          </a:bodyPr>
          <a:lstStyle>
            <a:lvl1pPr marL="0" indent="0" algn="ctr">
              <a:buNone/>
              <a:defRPr sz="240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Insert your desired text here.</a:t>
            </a:r>
          </a:p>
        </p:txBody>
      </p:sp>
      <p:sp>
        <p:nvSpPr>
          <p:cNvPr id="26" name="Text Placeholder 68"/>
          <p:cNvSpPr>
            <a:spLocks noGrp="1"/>
          </p:cNvSpPr>
          <p:nvPr>
            <p:ph type="body" sz="quarter" idx="22" hasCustomPrompt="1"/>
          </p:nvPr>
        </p:nvSpPr>
        <p:spPr>
          <a:xfrm>
            <a:off x="8080980" y="4823939"/>
            <a:ext cx="2977745" cy="447949"/>
          </a:xfrm>
        </p:spPr>
        <p:txBody>
          <a:bodyPr>
            <a:noAutofit/>
          </a:bodyPr>
          <a:lstStyle>
            <a:lvl1pPr marL="0" indent="0" algn="ctr">
              <a:buNone/>
              <a:defRPr sz="2667" b="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Your text here</a:t>
            </a:r>
          </a:p>
        </p:txBody>
      </p:sp>
      <p:sp>
        <p:nvSpPr>
          <p:cNvPr id="27" name="Text Placeholder 68"/>
          <p:cNvSpPr>
            <a:spLocks noGrp="1"/>
          </p:cNvSpPr>
          <p:nvPr>
            <p:ph type="body" sz="quarter" idx="23" hasCustomPrompt="1"/>
          </p:nvPr>
        </p:nvSpPr>
        <p:spPr>
          <a:xfrm>
            <a:off x="8080980" y="5303992"/>
            <a:ext cx="2977745" cy="1101339"/>
          </a:xfrm>
        </p:spPr>
        <p:txBody>
          <a:bodyPr>
            <a:noAutofit/>
          </a:bodyPr>
          <a:lstStyle>
            <a:lvl1pPr marL="0" indent="0" algn="ctr">
              <a:buNone/>
              <a:defRPr sz="2400" baseline="0">
                <a:solidFill>
                  <a:schemeClr val="bg1"/>
                </a:solidFill>
                <a:latin typeface="Calibri Light" panose="020F0302020204030204" pitchFamily="34" charset="0"/>
                <a:ea typeface="Roboto Light" panose="02000000000000000000" pitchFamily="2" charset="0"/>
              </a:defRPr>
            </a:lvl1pPr>
          </a:lstStyle>
          <a:p>
            <a:pPr lvl="0"/>
            <a:r>
              <a:rPr lang="en-US" noProof="0" dirty="0"/>
              <a:t>Insert your desired text here.</a:t>
            </a:r>
          </a:p>
        </p:txBody>
      </p:sp>
    </p:spTree>
    <p:extLst>
      <p:ext uri="{BB962C8B-B14F-4D97-AF65-F5344CB8AC3E}">
        <p14:creationId xmlns:p14="http://schemas.microsoft.com/office/powerpoint/2010/main" val="83649111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Effect transition="in" filter="fade">
                                      <p:cBhvr>
                                        <p:cTn id="13" dur="500"/>
                                        <p:tgtEl>
                                          <p:spTgt spid="2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fade">
                                      <p:cBhvr>
                                        <p:cTn id="16" dur="500"/>
                                        <p:tgtEl>
                                          <p:spTgt spid="25">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xEl>
                                              <p:pRg st="0" end="0"/>
                                            </p:txEl>
                                          </p:spTgt>
                                        </p:tgtEl>
                                        <p:attrNameLst>
                                          <p:attrName>style.visibility</p:attrName>
                                        </p:attrNameLst>
                                      </p:cBhvr>
                                      <p:to>
                                        <p:strVal val="visible"/>
                                      </p:to>
                                    </p:set>
                                    <p:animEffect transition="in" filter="fade">
                                      <p:cBhvr>
                                        <p:cTn id="2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D Arrows and Text">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p:txBody>
          <a:bodyPr/>
          <a:lstStyle>
            <a:lvl1pPr>
              <a:defRPr>
                <a:latin typeface="Calibri Light" panose="020F0302020204030204" pitchFamily="34" charset="0"/>
              </a:defRPr>
            </a:lvl1pPr>
          </a:lstStyle>
          <a:p>
            <a:fld id="{F7CD3D36-3CC3-4003-B8DA-A595DA3D2B12}" type="datetimeFigureOut">
              <a:rPr lang="en-US" smtClean="0"/>
              <a:pPr/>
              <a:t>12/13/2023</a:t>
            </a:fld>
            <a:endParaRPr lang="en-US" dirty="0"/>
          </a:p>
        </p:txBody>
      </p:sp>
      <p:sp>
        <p:nvSpPr>
          <p:cNvPr id="5" name="Footer Placeholder 4"/>
          <p:cNvSpPr>
            <a:spLocks noGrp="1"/>
          </p:cNvSpPr>
          <p:nvPr userDrawn="1">
            <p:ph type="ftr" sz="quarter" idx="11"/>
          </p:nvPr>
        </p:nvSpPr>
        <p:spPr/>
        <p:txBody>
          <a:bodyPr/>
          <a:lstStyle>
            <a:lvl1pPr>
              <a:defRPr>
                <a:latin typeface="Calibri Light" panose="020F0302020204030204" pitchFamily="34" charset="0"/>
              </a:defRPr>
            </a:lvl1pPr>
          </a:lstStyle>
          <a:p>
            <a:endParaRPr lang="en-US" dirty="0"/>
          </a:p>
        </p:txBody>
      </p:sp>
      <p:sp>
        <p:nvSpPr>
          <p:cNvPr id="6" name="Slide Number Placeholder 5"/>
          <p:cNvSpPr>
            <a:spLocks noGrp="1"/>
          </p:cNvSpPr>
          <p:nvPr userDrawn="1">
            <p:ph type="sldNum" sz="quarter" idx="12"/>
          </p:nvPr>
        </p:nvSpPr>
        <p:spPr/>
        <p:txBody>
          <a:bodyPr/>
          <a:lstStyle>
            <a:lvl1pPr>
              <a:defRPr>
                <a:latin typeface="Calibri Light" panose="020F0302020204030204" pitchFamily="34" charset="0"/>
              </a:defRPr>
            </a:lvl1pPr>
          </a:lstStyle>
          <a:p>
            <a:fld id="{4108E4E4-98C7-404B-BE7A-B9FEB32855D8}" type="slidenum">
              <a:rPr lang="en-US" smtClean="0"/>
              <a:pPr/>
              <a:t>‹#›</a:t>
            </a:fld>
            <a:endParaRPr lang="en-US" dirty="0"/>
          </a:p>
        </p:txBody>
      </p:sp>
      <p:sp>
        <p:nvSpPr>
          <p:cNvPr id="32" name="Title 1"/>
          <p:cNvSpPr>
            <a:spLocks noGrp="1"/>
          </p:cNvSpPr>
          <p:nvPr userDrawn="1">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3D Arrows and Icons</a:t>
            </a:r>
          </a:p>
        </p:txBody>
      </p:sp>
      <p:sp>
        <p:nvSpPr>
          <p:cNvPr id="33" name="Text Placeholder 7"/>
          <p:cNvSpPr>
            <a:spLocks noGrp="1"/>
          </p:cNvSpPr>
          <p:nvPr userDrawn="1">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pSp>
        <p:nvGrpSpPr>
          <p:cNvPr id="34" name="Group 4"/>
          <p:cNvGrpSpPr>
            <a:grpSpLocks noChangeAspect="1"/>
          </p:cNvGrpSpPr>
          <p:nvPr userDrawn="1"/>
        </p:nvGrpSpPr>
        <p:grpSpPr bwMode="auto">
          <a:xfrm>
            <a:off x="1" y="2581777"/>
            <a:ext cx="10993976" cy="3264363"/>
            <a:chOff x="2" y="1028"/>
            <a:chExt cx="5417" cy="1633"/>
          </a:xfrm>
        </p:grpSpPr>
        <p:sp>
          <p:nvSpPr>
            <p:cNvPr id="35" name="Freeform 13"/>
            <p:cNvSpPr>
              <a:spLocks/>
            </p:cNvSpPr>
            <p:nvPr userDrawn="1"/>
          </p:nvSpPr>
          <p:spPr bwMode="auto">
            <a:xfrm>
              <a:off x="1385" y="1573"/>
              <a:ext cx="739" cy="544"/>
            </a:xfrm>
            <a:custGeom>
              <a:avLst/>
              <a:gdLst>
                <a:gd name="T0" fmla="*/ 739 w 739"/>
                <a:gd name="T1" fmla="*/ 0 h 544"/>
                <a:gd name="T2" fmla="*/ 739 w 739"/>
                <a:gd name="T3" fmla="*/ 376 h 544"/>
                <a:gd name="T4" fmla="*/ 0 w 739"/>
                <a:gd name="T5" fmla="*/ 544 h 544"/>
                <a:gd name="T6" fmla="*/ 0 w 739"/>
                <a:gd name="T7" fmla="*/ 0 h 544"/>
                <a:gd name="T8" fmla="*/ 739 w 739"/>
                <a:gd name="T9" fmla="*/ 0 h 544"/>
              </a:gdLst>
              <a:ahLst/>
              <a:cxnLst>
                <a:cxn ang="0">
                  <a:pos x="T0" y="T1"/>
                </a:cxn>
                <a:cxn ang="0">
                  <a:pos x="T2" y="T3"/>
                </a:cxn>
                <a:cxn ang="0">
                  <a:pos x="T4" y="T5"/>
                </a:cxn>
                <a:cxn ang="0">
                  <a:pos x="T6" y="T7"/>
                </a:cxn>
                <a:cxn ang="0">
                  <a:pos x="T8" y="T9"/>
                </a:cxn>
              </a:cxnLst>
              <a:rect l="0" t="0" r="r" b="b"/>
              <a:pathLst>
                <a:path w="739" h="544">
                  <a:moveTo>
                    <a:pt x="739" y="0"/>
                  </a:moveTo>
                  <a:lnTo>
                    <a:pt x="739" y="376"/>
                  </a:lnTo>
                  <a:lnTo>
                    <a:pt x="0" y="544"/>
                  </a:lnTo>
                  <a:lnTo>
                    <a:pt x="0" y="0"/>
                  </a:lnTo>
                  <a:lnTo>
                    <a:pt x="739"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36" name="Freeform 5"/>
            <p:cNvSpPr>
              <a:spLocks/>
            </p:cNvSpPr>
            <p:nvPr userDrawn="1"/>
          </p:nvSpPr>
          <p:spPr bwMode="auto">
            <a:xfrm>
              <a:off x="2124" y="1196"/>
              <a:ext cx="3295" cy="377"/>
            </a:xfrm>
            <a:custGeom>
              <a:avLst/>
              <a:gdLst>
                <a:gd name="T0" fmla="*/ 1908 w 1911"/>
                <a:gd name="T1" fmla="*/ 116 h 218"/>
                <a:gd name="T2" fmla="*/ 1816 w 1911"/>
                <a:gd name="T3" fmla="*/ 205 h 218"/>
                <a:gd name="T4" fmla="*/ 1803 w 1911"/>
                <a:gd name="T5" fmla="*/ 218 h 218"/>
                <a:gd name="T6" fmla="*/ 0 w 1911"/>
                <a:gd name="T7" fmla="*/ 218 h 218"/>
                <a:gd name="T8" fmla="*/ 0 w 1911"/>
                <a:gd name="T9" fmla="*/ 0 h 218"/>
                <a:gd name="T10" fmla="*/ 1803 w 1911"/>
                <a:gd name="T11" fmla="*/ 0 h 218"/>
                <a:gd name="T12" fmla="*/ 1906 w 1911"/>
                <a:gd name="T13" fmla="*/ 106 h 218"/>
                <a:gd name="T14" fmla="*/ 1908 w 1911"/>
                <a:gd name="T15" fmla="*/ 108 h 218"/>
                <a:gd name="T16" fmla="*/ 1908 w 1911"/>
                <a:gd name="T17" fmla="*/ 108 h 218"/>
                <a:gd name="T18" fmla="*/ 1908 w 1911"/>
                <a:gd name="T19"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1" h="218">
                  <a:moveTo>
                    <a:pt x="1908" y="116"/>
                  </a:moveTo>
                  <a:cubicBezTo>
                    <a:pt x="1816" y="205"/>
                    <a:pt x="1816" y="205"/>
                    <a:pt x="1816" y="205"/>
                  </a:cubicBezTo>
                  <a:cubicBezTo>
                    <a:pt x="1803" y="218"/>
                    <a:pt x="1803" y="218"/>
                    <a:pt x="1803" y="218"/>
                  </a:cubicBezTo>
                  <a:cubicBezTo>
                    <a:pt x="0" y="218"/>
                    <a:pt x="0" y="218"/>
                    <a:pt x="0" y="218"/>
                  </a:cubicBezTo>
                  <a:cubicBezTo>
                    <a:pt x="0" y="0"/>
                    <a:pt x="0" y="0"/>
                    <a:pt x="0" y="0"/>
                  </a:cubicBezTo>
                  <a:cubicBezTo>
                    <a:pt x="1803" y="0"/>
                    <a:pt x="1803" y="0"/>
                    <a:pt x="1803" y="0"/>
                  </a:cubicBezTo>
                  <a:cubicBezTo>
                    <a:pt x="1906" y="106"/>
                    <a:pt x="1906" y="106"/>
                    <a:pt x="1906" y="106"/>
                  </a:cubicBezTo>
                  <a:cubicBezTo>
                    <a:pt x="1908" y="108"/>
                    <a:pt x="1908" y="108"/>
                    <a:pt x="1908" y="108"/>
                  </a:cubicBezTo>
                  <a:cubicBezTo>
                    <a:pt x="1908" y="108"/>
                    <a:pt x="1908" y="108"/>
                    <a:pt x="1908" y="108"/>
                  </a:cubicBezTo>
                  <a:cubicBezTo>
                    <a:pt x="1910" y="110"/>
                    <a:pt x="1911" y="114"/>
                    <a:pt x="1908" y="116"/>
                  </a:cubicBez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37" name="Freeform 6"/>
            <p:cNvSpPr>
              <a:spLocks/>
            </p:cNvSpPr>
            <p:nvPr userDrawn="1"/>
          </p:nvSpPr>
          <p:spPr bwMode="auto">
            <a:xfrm>
              <a:off x="2124" y="1573"/>
              <a:ext cx="2885" cy="376"/>
            </a:xfrm>
            <a:custGeom>
              <a:avLst/>
              <a:gdLst>
                <a:gd name="T0" fmla="*/ 1671 w 1673"/>
                <a:gd name="T1" fmla="*/ 116 h 218"/>
                <a:gd name="T2" fmla="*/ 1590 w 1673"/>
                <a:gd name="T3" fmla="*/ 205 h 218"/>
                <a:gd name="T4" fmla="*/ 1578 w 1673"/>
                <a:gd name="T5" fmla="*/ 218 h 218"/>
                <a:gd name="T6" fmla="*/ 0 w 1673"/>
                <a:gd name="T7" fmla="*/ 218 h 218"/>
                <a:gd name="T8" fmla="*/ 0 w 1673"/>
                <a:gd name="T9" fmla="*/ 0 h 218"/>
                <a:gd name="T10" fmla="*/ 1578 w 1673"/>
                <a:gd name="T11" fmla="*/ 0 h 218"/>
                <a:gd name="T12" fmla="*/ 1669 w 1673"/>
                <a:gd name="T13" fmla="*/ 106 h 218"/>
                <a:gd name="T14" fmla="*/ 1671 w 1673"/>
                <a:gd name="T15" fmla="*/ 108 h 218"/>
                <a:gd name="T16" fmla="*/ 1671 w 1673"/>
                <a:gd name="T17" fmla="*/ 108 h 218"/>
                <a:gd name="T18" fmla="*/ 1671 w 1673"/>
                <a:gd name="T19"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3" h="218">
                  <a:moveTo>
                    <a:pt x="1671" y="116"/>
                  </a:moveTo>
                  <a:cubicBezTo>
                    <a:pt x="1590" y="205"/>
                    <a:pt x="1590" y="205"/>
                    <a:pt x="1590" y="205"/>
                  </a:cubicBezTo>
                  <a:cubicBezTo>
                    <a:pt x="1578" y="218"/>
                    <a:pt x="1578" y="218"/>
                    <a:pt x="1578" y="218"/>
                  </a:cubicBezTo>
                  <a:cubicBezTo>
                    <a:pt x="0" y="218"/>
                    <a:pt x="0" y="218"/>
                    <a:pt x="0" y="218"/>
                  </a:cubicBezTo>
                  <a:cubicBezTo>
                    <a:pt x="0" y="0"/>
                    <a:pt x="0" y="0"/>
                    <a:pt x="0" y="0"/>
                  </a:cubicBezTo>
                  <a:cubicBezTo>
                    <a:pt x="1578" y="0"/>
                    <a:pt x="1578" y="0"/>
                    <a:pt x="1578" y="0"/>
                  </a:cubicBezTo>
                  <a:cubicBezTo>
                    <a:pt x="1669" y="106"/>
                    <a:pt x="1669" y="106"/>
                    <a:pt x="1669" y="106"/>
                  </a:cubicBezTo>
                  <a:cubicBezTo>
                    <a:pt x="1671" y="108"/>
                    <a:pt x="1671" y="108"/>
                    <a:pt x="1671" y="108"/>
                  </a:cubicBezTo>
                  <a:cubicBezTo>
                    <a:pt x="1671" y="108"/>
                    <a:pt x="1671" y="108"/>
                    <a:pt x="1671" y="108"/>
                  </a:cubicBezTo>
                  <a:cubicBezTo>
                    <a:pt x="1673" y="110"/>
                    <a:pt x="1673" y="114"/>
                    <a:pt x="1671" y="11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38" name="Freeform 7"/>
            <p:cNvSpPr>
              <a:spLocks/>
            </p:cNvSpPr>
            <p:nvPr userDrawn="1"/>
          </p:nvSpPr>
          <p:spPr bwMode="auto">
            <a:xfrm>
              <a:off x="2124" y="1949"/>
              <a:ext cx="2538" cy="377"/>
            </a:xfrm>
            <a:custGeom>
              <a:avLst/>
              <a:gdLst>
                <a:gd name="T0" fmla="*/ 1471 w 1472"/>
                <a:gd name="T1" fmla="*/ 116 h 218"/>
                <a:gd name="T2" fmla="*/ 1399 w 1472"/>
                <a:gd name="T3" fmla="*/ 205 h 218"/>
                <a:gd name="T4" fmla="*/ 1389 w 1472"/>
                <a:gd name="T5" fmla="*/ 218 h 218"/>
                <a:gd name="T6" fmla="*/ 0 w 1472"/>
                <a:gd name="T7" fmla="*/ 218 h 218"/>
                <a:gd name="T8" fmla="*/ 0 w 1472"/>
                <a:gd name="T9" fmla="*/ 0 h 218"/>
                <a:gd name="T10" fmla="*/ 1389 w 1472"/>
                <a:gd name="T11" fmla="*/ 0 h 218"/>
                <a:gd name="T12" fmla="*/ 1469 w 1472"/>
                <a:gd name="T13" fmla="*/ 106 h 218"/>
                <a:gd name="T14" fmla="*/ 1470 w 1472"/>
                <a:gd name="T15" fmla="*/ 107 h 218"/>
                <a:gd name="T16" fmla="*/ 1470 w 1472"/>
                <a:gd name="T17" fmla="*/ 108 h 218"/>
                <a:gd name="T18" fmla="*/ 1471 w 1472"/>
                <a:gd name="T19" fmla="*/ 1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2" h="218">
                  <a:moveTo>
                    <a:pt x="1471" y="116"/>
                  </a:moveTo>
                  <a:cubicBezTo>
                    <a:pt x="1399" y="205"/>
                    <a:pt x="1399" y="205"/>
                    <a:pt x="1399" y="205"/>
                  </a:cubicBezTo>
                  <a:cubicBezTo>
                    <a:pt x="1389" y="218"/>
                    <a:pt x="1389" y="218"/>
                    <a:pt x="1389" y="218"/>
                  </a:cubicBezTo>
                  <a:cubicBezTo>
                    <a:pt x="0" y="218"/>
                    <a:pt x="0" y="218"/>
                    <a:pt x="0" y="218"/>
                  </a:cubicBezTo>
                  <a:cubicBezTo>
                    <a:pt x="0" y="0"/>
                    <a:pt x="0" y="0"/>
                    <a:pt x="0" y="0"/>
                  </a:cubicBezTo>
                  <a:cubicBezTo>
                    <a:pt x="1389" y="0"/>
                    <a:pt x="1389" y="0"/>
                    <a:pt x="1389" y="0"/>
                  </a:cubicBezTo>
                  <a:cubicBezTo>
                    <a:pt x="1469" y="106"/>
                    <a:pt x="1469" y="106"/>
                    <a:pt x="1469" y="106"/>
                  </a:cubicBezTo>
                  <a:cubicBezTo>
                    <a:pt x="1470" y="107"/>
                    <a:pt x="1470" y="107"/>
                    <a:pt x="1470" y="107"/>
                  </a:cubicBezTo>
                  <a:cubicBezTo>
                    <a:pt x="1470" y="108"/>
                    <a:pt x="1470" y="108"/>
                    <a:pt x="1470" y="108"/>
                  </a:cubicBezTo>
                  <a:cubicBezTo>
                    <a:pt x="1472" y="110"/>
                    <a:pt x="1472" y="114"/>
                    <a:pt x="1471" y="116"/>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39" name="Rectangle 8"/>
            <p:cNvSpPr>
              <a:spLocks noChangeArrowheads="1"/>
            </p:cNvSpPr>
            <p:nvPr userDrawn="1"/>
          </p:nvSpPr>
          <p:spPr bwMode="auto">
            <a:xfrm>
              <a:off x="2" y="1028"/>
              <a:ext cx="1383" cy="545"/>
            </a:xfrm>
            <a:prstGeom prst="rect">
              <a:avLst/>
            </a:prstGeom>
            <a:solidFill>
              <a:schemeClr val="accent1">
                <a:lumMod val="9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0" name="Rectangle 9"/>
            <p:cNvSpPr>
              <a:spLocks noChangeArrowheads="1"/>
            </p:cNvSpPr>
            <p:nvPr userDrawn="1"/>
          </p:nvSpPr>
          <p:spPr bwMode="auto">
            <a:xfrm>
              <a:off x="2" y="1573"/>
              <a:ext cx="1383" cy="54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1" name="Rectangle 10"/>
            <p:cNvSpPr>
              <a:spLocks noChangeArrowheads="1"/>
            </p:cNvSpPr>
            <p:nvPr userDrawn="1"/>
          </p:nvSpPr>
          <p:spPr bwMode="auto">
            <a:xfrm>
              <a:off x="2" y="2117"/>
              <a:ext cx="1383" cy="54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2" name="Freeform 11"/>
            <p:cNvSpPr>
              <a:spLocks/>
            </p:cNvSpPr>
            <p:nvPr userDrawn="1"/>
          </p:nvSpPr>
          <p:spPr bwMode="auto">
            <a:xfrm>
              <a:off x="1385" y="1949"/>
              <a:ext cx="739" cy="712"/>
            </a:xfrm>
            <a:custGeom>
              <a:avLst/>
              <a:gdLst>
                <a:gd name="T0" fmla="*/ 739 w 739"/>
                <a:gd name="T1" fmla="*/ 0 h 712"/>
                <a:gd name="T2" fmla="*/ 739 w 739"/>
                <a:gd name="T3" fmla="*/ 377 h 712"/>
                <a:gd name="T4" fmla="*/ 0 w 739"/>
                <a:gd name="T5" fmla="*/ 712 h 712"/>
                <a:gd name="T6" fmla="*/ 0 w 739"/>
                <a:gd name="T7" fmla="*/ 168 h 712"/>
                <a:gd name="T8" fmla="*/ 739 w 739"/>
                <a:gd name="T9" fmla="*/ 0 h 712"/>
              </a:gdLst>
              <a:ahLst/>
              <a:cxnLst>
                <a:cxn ang="0">
                  <a:pos x="T0" y="T1"/>
                </a:cxn>
                <a:cxn ang="0">
                  <a:pos x="T2" y="T3"/>
                </a:cxn>
                <a:cxn ang="0">
                  <a:pos x="T4" y="T5"/>
                </a:cxn>
                <a:cxn ang="0">
                  <a:pos x="T6" y="T7"/>
                </a:cxn>
                <a:cxn ang="0">
                  <a:pos x="T8" y="T9"/>
                </a:cxn>
              </a:cxnLst>
              <a:rect l="0" t="0" r="r" b="b"/>
              <a:pathLst>
                <a:path w="739" h="712">
                  <a:moveTo>
                    <a:pt x="739" y="0"/>
                  </a:moveTo>
                  <a:lnTo>
                    <a:pt x="739" y="377"/>
                  </a:lnTo>
                  <a:lnTo>
                    <a:pt x="0" y="712"/>
                  </a:lnTo>
                  <a:lnTo>
                    <a:pt x="0" y="168"/>
                  </a:lnTo>
                  <a:lnTo>
                    <a:pt x="739"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3" name="Freeform 12"/>
            <p:cNvSpPr>
              <a:spLocks/>
            </p:cNvSpPr>
            <p:nvPr userDrawn="1"/>
          </p:nvSpPr>
          <p:spPr bwMode="auto">
            <a:xfrm>
              <a:off x="1385" y="1028"/>
              <a:ext cx="739" cy="545"/>
            </a:xfrm>
            <a:custGeom>
              <a:avLst/>
              <a:gdLst>
                <a:gd name="T0" fmla="*/ 739 w 739"/>
                <a:gd name="T1" fmla="*/ 168 h 545"/>
                <a:gd name="T2" fmla="*/ 739 w 739"/>
                <a:gd name="T3" fmla="*/ 545 h 545"/>
                <a:gd name="T4" fmla="*/ 0 w 739"/>
                <a:gd name="T5" fmla="*/ 545 h 545"/>
                <a:gd name="T6" fmla="*/ 0 w 739"/>
                <a:gd name="T7" fmla="*/ 0 h 545"/>
                <a:gd name="T8" fmla="*/ 739 w 739"/>
                <a:gd name="T9" fmla="*/ 168 h 545"/>
              </a:gdLst>
              <a:ahLst/>
              <a:cxnLst>
                <a:cxn ang="0">
                  <a:pos x="T0" y="T1"/>
                </a:cxn>
                <a:cxn ang="0">
                  <a:pos x="T2" y="T3"/>
                </a:cxn>
                <a:cxn ang="0">
                  <a:pos x="T4" y="T5"/>
                </a:cxn>
                <a:cxn ang="0">
                  <a:pos x="T6" y="T7"/>
                </a:cxn>
                <a:cxn ang="0">
                  <a:pos x="T8" y="T9"/>
                </a:cxn>
              </a:cxnLst>
              <a:rect l="0" t="0" r="r" b="b"/>
              <a:pathLst>
                <a:path w="739" h="545">
                  <a:moveTo>
                    <a:pt x="739" y="168"/>
                  </a:moveTo>
                  <a:lnTo>
                    <a:pt x="739" y="545"/>
                  </a:lnTo>
                  <a:lnTo>
                    <a:pt x="0" y="545"/>
                  </a:lnTo>
                  <a:lnTo>
                    <a:pt x="0" y="0"/>
                  </a:lnTo>
                  <a:lnTo>
                    <a:pt x="739" y="16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sp>
        <p:nvSpPr>
          <p:cNvPr id="44" name="Text Placeholder 59"/>
          <p:cNvSpPr>
            <a:spLocks noGrp="1"/>
          </p:cNvSpPr>
          <p:nvPr>
            <p:ph type="body" sz="quarter" idx="24" hasCustomPrompt="1"/>
          </p:nvPr>
        </p:nvSpPr>
        <p:spPr>
          <a:xfrm>
            <a:off x="4356113" y="3027586"/>
            <a:ext cx="807261" cy="533669"/>
          </a:xfrm>
        </p:spPr>
        <p:txBody>
          <a:bodyPr anchor="ctr">
            <a:noAutofit/>
          </a:bodyPr>
          <a:lstStyle>
            <a:lvl1pPr marL="0" indent="0" algn="l">
              <a:buNone/>
              <a:defRPr sz="3200" b="0">
                <a:solidFill>
                  <a:schemeClr val="bg1"/>
                </a:solidFill>
                <a:latin typeface="Calibri Light" panose="020F0302020204030204" pitchFamily="34" charset="0"/>
              </a:defRPr>
            </a:lvl1pPr>
          </a:lstStyle>
          <a:p>
            <a:pPr lvl="0"/>
            <a:r>
              <a:rPr lang="en-US" dirty="0"/>
              <a:t>01.</a:t>
            </a:r>
          </a:p>
        </p:txBody>
      </p:sp>
      <p:sp>
        <p:nvSpPr>
          <p:cNvPr id="45" name="Text Placeholder 59"/>
          <p:cNvSpPr>
            <a:spLocks noGrp="1"/>
          </p:cNvSpPr>
          <p:nvPr>
            <p:ph type="body" sz="quarter" idx="25" hasCustomPrompt="1"/>
          </p:nvPr>
        </p:nvSpPr>
        <p:spPr>
          <a:xfrm>
            <a:off x="4356113" y="3780207"/>
            <a:ext cx="807261" cy="533669"/>
          </a:xfrm>
        </p:spPr>
        <p:txBody>
          <a:bodyPr anchor="ctr">
            <a:noAutofit/>
          </a:bodyPr>
          <a:lstStyle>
            <a:lvl1pPr marL="0" indent="0" algn="l">
              <a:buNone/>
              <a:defRPr sz="3200" b="0">
                <a:solidFill>
                  <a:schemeClr val="bg1"/>
                </a:solidFill>
                <a:latin typeface="Calibri Light" panose="020F0302020204030204" pitchFamily="34" charset="0"/>
              </a:defRPr>
            </a:lvl1pPr>
          </a:lstStyle>
          <a:p>
            <a:pPr lvl="0"/>
            <a:r>
              <a:rPr lang="en-US" dirty="0"/>
              <a:t>02.</a:t>
            </a:r>
          </a:p>
        </p:txBody>
      </p:sp>
      <p:sp>
        <p:nvSpPr>
          <p:cNvPr id="46" name="Text Placeholder 59"/>
          <p:cNvSpPr>
            <a:spLocks noGrp="1"/>
          </p:cNvSpPr>
          <p:nvPr>
            <p:ph type="body" sz="quarter" idx="26" hasCustomPrompt="1"/>
          </p:nvPr>
        </p:nvSpPr>
        <p:spPr>
          <a:xfrm>
            <a:off x="4356113" y="4532830"/>
            <a:ext cx="807261" cy="533669"/>
          </a:xfrm>
        </p:spPr>
        <p:txBody>
          <a:bodyPr anchor="ctr">
            <a:noAutofit/>
          </a:bodyPr>
          <a:lstStyle>
            <a:lvl1pPr marL="0" indent="0" algn="l">
              <a:buNone/>
              <a:defRPr sz="3200" b="0">
                <a:solidFill>
                  <a:schemeClr val="bg1"/>
                </a:solidFill>
                <a:latin typeface="Calibri Light" panose="020F0302020204030204" pitchFamily="34" charset="0"/>
              </a:defRPr>
            </a:lvl1pPr>
          </a:lstStyle>
          <a:p>
            <a:pPr lvl="0"/>
            <a:r>
              <a:rPr lang="en-US" dirty="0"/>
              <a:t>03.</a:t>
            </a:r>
          </a:p>
        </p:txBody>
      </p:sp>
      <p:sp>
        <p:nvSpPr>
          <p:cNvPr id="47" name="Text Placeholder 59"/>
          <p:cNvSpPr>
            <a:spLocks noGrp="1"/>
          </p:cNvSpPr>
          <p:nvPr>
            <p:ph type="body" sz="quarter" idx="27" hasCustomPrompt="1"/>
          </p:nvPr>
        </p:nvSpPr>
        <p:spPr>
          <a:xfrm>
            <a:off x="5121054" y="3027586"/>
            <a:ext cx="4158188" cy="533669"/>
          </a:xfrm>
        </p:spPr>
        <p:txBody>
          <a:bodyPr anchor="ctr">
            <a:noAutofit/>
          </a:bodyPr>
          <a:lstStyle>
            <a:lvl1pPr marL="0" indent="0" algn="l">
              <a:buNone/>
              <a:defRPr sz="3200" b="0">
                <a:solidFill>
                  <a:schemeClr val="bg1"/>
                </a:solidFill>
                <a:latin typeface="Calibri Light" panose="020F0302020204030204" pitchFamily="34" charset="0"/>
              </a:defRPr>
            </a:lvl1pPr>
          </a:lstStyle>
          <a:p>
            <a:pPr lvl="0"/>
            <a:r>
              <a:rPr lang="en-US" dirty="0"/>
              <a:t>This is a sample text.</a:t>
            </a:r>
          </a:p>
        </p:txBody>
      </p:sp>
      <p:sp>
        <p:nvSpPr>
          <p:cNvPr id="48" name="Text Placeholder 59"/>
          <p:cNvSpPr>
            <a:spLocks noGrp="1"/>
          </p:cNvSpPr>
          <p:nvPr>
            <p:ph type="body" sz="quarter" idx="28" hasCustomPrompt="1"/>
          </p:nvPr>
        </p:nvSpPr>
        <p:spPr>
          <a:xfrm>
            <a:off x="5121054" y="3780207"/>
            <a:ext cx="4158188" cy="533669"/>
          </a:xfrm>
        </p:spPr>
        <p:txBody>
          <a:bodyPr anchor="ctr">
            <a:noAutofit/>
          </a:bodyPr>
          <a:lstStyle>
            <a:lvl1pPr marL="0" indent="0" algn="l">
              <a:buNone/>
              <a:defRPr sz="3200" b="0">
                <a:solidFill>
                  <a:schemeClr val="bg1"/>
                </a:solidFill>
                <a:latin typeface="Calibri Light" panose="020F0302020204030204" pitchFamily="34" charset="0"/>
              </a:defRPr>
            </a:lvl1pPr>
          </a:lstStyle>
          <a:p>
            <a:pPr lvl="0"/>
            <a:r>
              <a:rPr lang="en-US" dirty="0"/>
              <a:t>This is a sample text.</a:t>
            </a:r>
          </a:p>
        </p:txBody>
      </p:sp>
      <p:sp>
        <p:nvSpPr>
          <p:cNvPr id="49" name="Text Placeholder 59"/>
          <p:cNvSpPr>
            <a:spLocks noGrp="1"/>
          </p:cNvSpPr>
          <p:nvPr>
            <p:ph type="body" sz="quarter" idx="29" hasCustomPrompt="1"/>
          </p:nvPr>
        </p:nvSpPr>
        <p:spPr>
          <a:xfrm>
            <a:off x="5121054" y="4532830"/>
            <a:ext cx="4158188" cy="533669"/>
          </a:xfrm>
        </p:spPr>
        <p:txBody>
          <a:bodyPr anchor="ctr">
            <a:noAutofit/>
          </a:bodyPr>
          <a:lstStyle>
            <a:lvl1pPr marL="0" indent="0" algn="l">
              <a:buNone/>
              <a:defRPr sz="3200" b="0">
                <a:solidFill>
                  <a:schemeClr val="bg1"/>
                </a:solidFill>
                <a:latin typeface="Calibri Light" panose="020F0302020204030204" pitchFamily="34" charset="0"/>
              </a:defRPr>
            </a:lvl1pPr>
          </a:lstStyle>
          <a:p>
            <a:pPr lvl="0"/>
            <a:r>
              <a:rPr lang="en-US" dirty="0"/>
              <a:t>This is a sample text.</a:t>
            </a:r>
          </a:p>
        </p:txBody>
      </p:sp>
      <p:sp>
        <p:nvSpPr>
          <p:cNvPr id="50" name="Freeform 17"/>
          <p:cNvSpPr>
            <a:spLocks/>
          </p:cNvSpPr>
          <p:nvPr userDrawn="1"/>
        </p:nvSpPr>
        <p:spPr bwMode="auto">
          <a:xfrm>
            <a:off x="273636" y="2838956"/>
            <a:ext cx="570813" cy="575096"/>
          </a:xfrm>
          <a:custGeom>
            <a:avLst/>
            <a:gdLst>
              <a:gd name="T0" fmla="*/ 284 w 385"/>
              <a:gd name="T1" fmla="*/ 92 h 388"/>
              <a:gd name="T2" fmla="*/ 180 w 385"/>
              <a:gd name="T3" fmla="*/ 97 h 388"/>
              <a:gd name="T4" fmla="*/ 169 w 385"/>
              <a:gd name="T5" fmla="*/ 68 h 388"/>
              <a:gd name="T6" fmla="*/ 183 w 385"/>
              <a:gd name="T7" fmla="*/ 32 h 388"/>
              <a:gd name="T8" fmla="*/ 136 w 385"/>
              <a:gd name="T9" fmla="*/ 0 h 388"/>
              <a:gd name="T10" fmla="*/ 85 w 385"/>
              <a:gd name="T11" fmla="*/ 32 h 388"/>
              <a:gd name="T12" fmla="*/ 93 w 385"/>
              <a:gd name="T13" fmla="*/ 67 h 388"/>
              <a:gd name="T14" fmla="*/ 97 w 385"/>
              <a:gd name="T15" fmla="*/ 91 h 388"/>
              <a:gd name="T16" fmla="*/ 4 w 385"/>
              <a:gd name="T17" fmla="*/ 89 h 388"/>
              <a:gd name="T18" fmla="*/ 3 w 385"/>
              <a:gd name="T19" fmla="*/ 183 h 388"/>
              <a:gd name="T20" fmla="*/ 29 w 385"/>
              <a:gd name="T21" fmla="*/ 187 h 388"/>
              <a:gd name="T22" fmla="*/ 87 w 385"/>
              <a:gd name="T23" fmla="*/ 219 h 388"/>
              <a:gd name="T24" fmla="*/ 37 w 385"/>
              <a:gd name="T25" fmla="*/ 250 h 388"/>
              <a:gd name="T26" fmla="*/ 2 w 385"/>
              <a:gd name="T27" fmla="*/ 251 h 388"/>
              <a:gd name="T28" fmla="*/ 14 w 385"/>
              <a:gd name="T29" fmla="*/ 374 h 388"/>
              <a:gd name="T30" fmla="*/ 95 w 385"/>
              <a:gd name="T31" fmla="*/ 383 h 388"/>
              <a:gd name="T32" fmla="*/ 101 w 385"/>
              <a:gd name="T33" fmla="*/ 352 h 388"/>
              <a:gd name="T34" fmla="*/ 141 w 385"/>
              <a:gd name="T35" fmla="*/ 302 h 388"/>
              <a:gd name="T36" fmla="*/ 164 w 385"/>
              <a:gd name="T37" fmla="*/ 348 h 388"/>
              <a:gd name="T38" fmla="*/ 175 w 385"/>
              <a:gd name="T39" fmla="*/ 379 h 388"/>
              <a:gd name="T40" fmla="*/ 289 w 385"/>
              <a:gd name="T41" fmla="*/ 368 h 388"/>
              <a:gd name="T42" fmla="*/ 281 w 385"/>
              <a:gd name="T43" fmla="*/ 277 h 388"/>
              <a:gd name="T44" fmla="*/ 317 w 385"/>
              <a:gd name="T45" fmla="*/ 272 h 388"/>
              <a:gd name="T46" fmla="*/ 385 w 385"/>
              <a:gd name="T47" fmla="*/ 235 h 388"/>
              <a:gd name="T48" fmla="*/ 313 w 385"/>
              <a:gd name="T49" fmla="*/ 192 h 388"/>
              <a:gd name="T50" fmla="*/ 281 w 385"/>
              <a:gd name="T51" fmla="*/ 195 h 388"/>
              <a:gd name="T52" fmla="*/ 284 w 385"/>
              <a:gd name="T53" fmla="*/ 9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 h="388">
                <a:moveTo>
                  <a:pt x="284" y="92"/>
                </a:moveTo>
                <a:cubicBezTo>
                  <a:pt x="284" y="92"/>
                  <a:pt x="207" y="96"/>
                  <a:pt x="180" y="97"/>
                </a:cubicBezTo>
                <a:cubicBezTo>
                  <a:pt x="163" y="98"/>
                  <a:pt x="154" y="83"/>
                  <a:pt x="169" y="68"/>
                </a:cubicBezTo>
                <a:cubicBezTo>
                  <a:pt x="180" y="57"/>
                  <a:pt x="185" y="54"/>
                  <a:pt x="183" y="32"/>
                </a:cubicBezTo>
                <a:cubicBezTo>
                  <a:pt x="180" y="8"/>
                  <a:pt x="156" y="0"/>
                  <a:pt x="136" y="0"/>
                </a:cubicBezTo>
                <a:cubicBezTo>
                  <a:pt x="115" y="1"/>
                  <a:pt x="92" y="12"/>
                  <a:pt x="85" y="32"/>
                </a:cubicBezTo>
                <a:cubicBezTo>
                  <a:pt x="81" y="45"/>
                  <a:pt x="81" y="58"/>
                  <a:pt x="93" y="67"/>
                </a:cubicBezTo>
                <a:cubicBezTo>
                  <a:pt x="99" y="71"/>
                  <a:pt x="113" y="78"/>
                  <a:pt x="97" y="91"/>
                </a:cubicBezTo>
                <a:cubicBezTo>
                  <a:pt x="89" y="97"/>
                  <a:pt x="4" y="89"/>
                  <a:pt x="4" y="89"/>
                </a:cubicBezTo>
                <a:cubicBezTo>
                  <a:pt x="4" y="89"/>
                  <a:pt x="1" y="162"/>
                  <a:pt x="3" y="183"/>
                </a:cubicBezTo>
                <a:cubicBezTo>
                  <a:pt x="5" y="195"/>
                  <a:pt x="19" y="200"/>
                  <a:pt x="29" y="187"/>
                </a:cubicBezTo>
                <a:cubicBezTo>
                  <a:pt x="44" y="167"/>
                  <a:pt x="85" y="180"/>
                  <a:pt x="87" y="219"/>
                </a:cubicBezTo>
                <a:cubicBezTo>
                  <a:pt x="89" y="260"/>
                  <a:pt x="46" y="266"/>
                  <a:pt x="37" y="250"/>
                </a:cubicBezTo>
                <a:cubicBezTo>
                  <a:pt x="28" y="236"/>
                  <a:pt x="3" y="232"/>
                  <a:pt x="2" y="251"/>
                </a:cubicBezTo>
                <a:cubicBezTo>
                  <a:pt x="0" y="280"/>
                  <a:pt x="14" y="374"/>
                  <a:pt x="14" y="374"/>
                </a:cubicBezTo>
                <a:cubicBezTo>
                  <a:pt x="14" y="374"/>
                  <a:pt x="70" y="388"/>
                  <a:pt x="95" y="383"/>
                </a:cubicBezTo>
                <a:cubicBezTo>
                  <a:pt x="106" y="382"/>
                  <a:pt x="112" y="362"/>
                  <a:pt x="101" y="352"/>
                </a:cubicBezTo>
                <a:cubicBezTo>
                  <a:pt x="91" y="343"/>
                  <a:pt x="89" y="297"/>
                  <a:pt x="141" y="302"/>
                </a:cubicBezTo>
                <a:cubicBezTo>
                  <a:pt x="181" y="307"/>
                  <a:pt x="174" y="342"/>
                  <a:pt x="164" y="348"/>
                </a:cubicBezTo>
                <a:cubicBezTo>
                  <a:pt x="154" y="355"/>
                  <a:pt x="155" y="374"/>
                  <a:pt x="175" y="379"/>
                </a:cubicBezTo>
                <a:cubicBezTo>
                  <a:pt x="203" y="387"/>
                  <a:pt x="289" y="368"/>
                  <a:pt x="289" y="368"/>
                </a:cubicBezTo>
                <a:cubicBezTo>
                  <a:pt x="289" y="368"/>
                  <a:pt x="278" y="299"/>
                  <a:pt x="281" y="277"/>
                </a:cubicBezTo>
                <a:cubicBezTo>
                  <a:pt x="285" y="252"/>
                  <a:pt x="313" y="267"/>
                  <a:pt x="317" y="272"/>
                </a:cubicBezTo>
                <a:cubicBezTo>
                  <a:pt x="339" y="301"/>
                  <a:pt x="385" y="285"/>
                  <a:pt x="385" y="235"/>
                </a:cubicBezTo>
                <a:cubicBezTo>
                  <a:pt x="385" y="162"/>
                  <a:pt x="319" y="175"/>
                  <a:pt x="313" y="192"/>
                </a:cubicBezTo>
                <a:cubicBezTo>
                  <a:pt x="306" y="211"/>
                  <a:pt x="283" y="207"/>
                  <a:pt x="281" y="195"/>
                </a:cubicBezTo>
                <a:cubicBezTo>
                  <a:pt x="275" y="167"/>
                  <a:pt x="284" y="92"/>
                  <a:pt x="284" y="92"/>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51" name="Text Placeholder 59"/>
          <p:cNvSpPr>
            <a:spLocks noGrp="1"/>
          </p:cNvSpPr>
          <p:nvPr>
            <p:ph type="body" sz="quarter" idx="33" hasCustomPrompt="1"/>
          </p:nvPr>
        </p:nvSpPr>
        <p:spPr>
          <a:xfrm>
            <a:off x="1007566" y="2581778"/>
            <a:ext cx="1536371" cy="1089453"/>
          </a:xfrm>
        </p:spPr>
        <p:txBody>
          <a:bodyPr anchor="ctr">
            <a:noAutofit/>
          </a:bodyPr>
          <a:lstStyle>
            <a:lvl1pPr marL="0" indent="0" algn="l">
              <a:buNone/>
              <a:defRPr sz="2933" b="0">
                <a:solidFill>
                  <a:schemeClr val="bg1"/>
                </a:solidFill>
                <a:latin typeface="Calibri Light" panose="020F0302020204030204" pitchFamily="34" charset="0"/>
              </a:defRPr>
            </a:lvl1pPr>
          </a:lstStyle>
          <a:p>
            <a:pPr lvl="0"/>
            <a:r>
              <a:rPr lang="en-US" dirty="0"/>
              <a:t>Lorem ipsum </a:t>
            </a:r>
          </a:p>
        </p:txBody>
      </p:sp>
      <p:sp>
        <p:nvSpPr>
          <p:cNvPr id="52" name="Text Placeholder 59"/>
          <p:cNvSpPr>
            <a:spLocks noGrp="1"/>
          </p:cNvSpPr>
          <p:nvPr>
            <p:ph type="body" sz="quarter" idx="34" hasCustomPrompt="1"/>
          </p:nvPr>
        </p:nvSpPr>
        <p:spPr>
          <a:xfrm>
            <a:off x="1007566" y="3669232"/>
            <a:ext cx="1536371" cy="1089453"/>
          </a:xfrm>
        </p:spPr>
        <p:txBody>
          <a:bodyPr anchor="ctr">
            <a:noAutofit/>
          </a:bodyPr>
          <a:lstStyle>
            <a:lvl1pPr marL="0" indent="0" algn="l">
              <a:buNone/>
              <a:defRPr sz="2933" b="0">
                <a:solidFill>
                  <a:schemeClr val="bg1"/>
                </a:solidFill>
                <a:latin typeface="Calibri Light" panose="020F0302020204030204" pitchFamily="34" charset="0"/>
              </a:defRPr>
            </a:lvl1pPr>
          </a:lstStyle>
          <a:p>
            <a:pPr lvl="0"/>
            <a:r>
              <a:rPr lang="en-US" dirty="0"/>
              <a:t>Lorem ipsum </a:t>
            </a:r>
          </a:p>
        </p:txBody>
      </p:sp>
      <p:sp>
        <p:nvSpPr>
          <p:cNvPr id="53" name="Text Placeholder 59"/>
          <p:cNvSpPr>
            <a:spLocks noGrp="1"/>
          </p:cNvSpPr>
          <p:nvPr>
            <p:ph type="body" sz="quarter" idx="35" hasCustomPrompt="1"/>
          </p:nvPr>
        </p:nvSpPr>
        <p:spPr>
          <a:xfrm>
            <a:off x="1007566" y="4758686"/>
            <a:ext cx="1536371" cy="1089453"/>
          </a:xfrm>
        </p:spPr>
        <p:txBody>
          <a:bodyPr anchor="ctr">
            <a:noAutofit/>
          </a:bodyPr>
          <a:lstStyle>
            <a:lvl1pPr marL="0" indent="0" algn="l">
              <a:buNone/>
              <a:defRPr sz="2933" b="0">
                <a:solidFill>
                  <a:schemeClr val="bg1"/>
                </a:solidFill>
                <a:latin typeface="Calibri Light" panose="020F0302020204030204" pitchFamily="34" charset="0"/>
              </a:defRPr>
            </a:lvl1pPr>
          </a:lstStyle>
          <a:p>
            <a:pPr lvl="0"/>
            <a:r>
              <a:rPr lang="en-US" dirty="0"/>
              <a:t>Lorem ipsum </a:t>
            </a:r>
          </a:p>
        </p:txBody>
      </p:sp>
      <p:sp>
        <p:nvSpPr>
          <p:cNvPr id="54" name="Freeform 21"/>
          <p:cNvSpPr>
            <a:spLocks noEditPoints="1"/>
          </p:cNvSpPr>
          <p:nvPr userDrawn="1"/>
        </p:nvSpPr>
        <p:spPr bwMode="auto">
          <a:xfrm>
            <a:off x="247935" y="3942630"/>
            <a:ext cx="559030" cy="558957"/>
          </a:xfrm>
          <a:custGeom>
            <a:avLst/>
            <a:gdLst>
              <a:gd name="T0" fmla="*/ 274 w 548"/>
              <a:gd name="T1" fmla="*/ 548 h 548"/>
              <a:gd name="T2" fmla="*/ 0 w 548"/>
              <a:gd name="T3" fmla="*/ 274 h 548"/>
              <a:gd name="T4" fmla="*/ 274 w 548"/>
              <a:gd name="T5" fmla="*/ 0 h 548"/>
              <a:gd name="T6" fmla="*/ 548 w 548"/>
              <a:gd name="T7" fmla="*/ 274 h 548"/>
              <a:gd name="T8" fmla="*/ 274 w 548"/>
              <a:gd name="T9" fmla="*/ 548 h 548"/>
              <a:gd name="T10" fmla="*/ 274 w 548"/>
              <a:gd name="T11" fmla="*/ 37 h 548"/>
              <a:gd name="T12" fmla="*/ 37 w 548"/>
              <a:gd name="T13" fmla="*/ 274 h 548"/>
              <a:gd name="T14" fmla="*/ 274 w 548"/>
              <a:gd name="T15" fmla="*/ 511 h 548"/>
              <a:gd name="T16" fmla="*/ 511 w 548"/>
              <a:gd name="T17" fmla="*/ 274 h 548"/>
              <a:gd name="T18" fmla="*/ 274 w 548"/>
              <a:gd name="T19" fmla="*/ 37 h 548"/>
              <a:gd name="T20" fmla="*/ 287 w 548"/>
              <a:gd name="T21" fmla="*/ 286 h 548"/>
              <a:gd name="T22" fmla="*/ 189 w 548"/>
              <a:gd name="T23" fmla="*/ 393 h 548"/>
              <a:gd name="T24" fmla="*/ 165 w 548"/>
              <a:gd name="T25" fmla="*/ 394 h 548"/>
              <a:gd name="T26" fmla="*/ 164 w 548"/>
              <a:gd name="T27" fmla="*/ 370 h 548"/>
              <a:gd name="T28" fmla="*/ 257 w 548"/>
              <a:gd name="T29" fmla="*/ 268 h 548"/>
              <a:gd name="T30" fmla="*/ 257 w 548"/>
              <a:gd name="T31" fmla="*/ 71 h 548"/>
              <a:gd name="T32" fmla="*/ 274 w 548"/>
              <a:gd name="T33" fmla="*/ 54 h 548"/>
              <a:gd name="T34" fmla="*/ 291 w 548"/>
              <a:gd name="T35" fmla="*/ 71 h 548"/>
              <a:gd name="T36" fmla="*/ 291 w 548"/>
              <a:gd name="T37" fmla="*/ 272 h 548"/>
              <a:gd name="T38" fmla="*/ 287 w 548"/>
              <a:gd name="T39" fmla="*/ 28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8" h="548">
                <a:moveTo>
                  <a:pt x="274" y="548"/>
                </a:moveTo>
                <a:cubicBezTo>
                  <a:pt x="123" y="548"/>
                  <a:pt x="0" y="425"/>
                  <a:pt x="0" y="274"/>
                </a:cubicBezTo>
                <a:cubicBezTo>
                  <a:pt x="0" y="123"/>
                  <a:pt x="123" y="0"/>
                  <a:pt x="274" y="0"/>
                </a:cubicBezTo>
                <a:cubicBezTo>
                  <a:pt x="425" y="0"/>
                  <a:pt x="548" y="123"/>
                  <a:pt x="548" y="274"/>
                </a:cubicBezTo>
                <a:cubicBezTo>
                  <a:pt x="548" y="425"/>
                  <a:pt x="425" y="548"/>
                  <a:pt x="274" y="548"/>
                </a:cubicBezTo>
                <a:close/>
                <a:moveTo>
                  <a:pt x="274" y="37"/>
                </a:moveTo>
                <a:cubicBezTo>
                  <a:pt x="144" y="37"/>
                  <a:pt x="37" y="144"/>
                  <a:pt x="37" y="274"/>
                </a:cubicBezTo>
                <a:cubicBezTo>
                  <a:pt x="37" y="404"/>
                  <a:pt x="144" y="511"/>
                  <a:pt x="274" y="511"/>
                </a:cubicBezTo>
                <a:cubicBezTo>
                  <a:pt x="404" y="511"/>
                  <a:pt x="511" y="404"/>
                  <a:pt x="511" y="274"/>
                </a:cubicBezTo>
                <a:cubicBezTo>
                  <a:pt x="511" y="144"/>
                  <a:pt x="404" y="37"/>
                  <a:pt x="274" y="37"/>
                </a:cubicBezTo>
                <a:close/>
                <a:moveTo>
                  <a:pt x="287" y="286"/>
                </a:moveTo>
                <a:cubicBezTo>
                  <a:pt x="189" y="393"/>
                  <a:pt x="189" y="393"/>
                  <a:pt x="189" y="393"/>
                </a:cubicBezTo>
                <a:cubicBezTo>
                  <a:pt x="189" y="393"/>
                  <a:pt x="176" y="405"/>
                  <a:pt x="165" y="394"/>
                </a:cubicBezTo>
                <a:cubicBezTo>
                  <a:pt x="153" y="384"/>
                  <a:pt x="164" y="370"/>
                  <a:pt x="164" y="370"/>
                </a:cubicBezTo>
                <a:cubicBezTo>
                  <a:pt x="257" y="268"/>
                  <a:pt x="257" y="268"/>
                  <a:pt x="257" y="268"/>
                </a:cubicBezTo>
                <a:cubicBezTo>
                  <a:pt x="257" y="71"/>
                  <a:pt x="257" y="71"/>
                  <a:pt x="257" y="71"/>
                </a:cubicBezTo>
                <a:cubicBezTo>
                  <a:pt x="257" y="71"/>
                  <a:pt x="258" y="54"/>
                  <a:pt x="274" y="54"/>
                </a:cubicBezTo>
                <a:cubicBezTo>
                  <a:pt x="290" y="54"/>
                  <a:pt x="291" y="71"/>
                  <a:pt x="291" y="71"/>
                </a:cubicBezTo>
                <a:cubicBezTo>
                  <a:pt x="291" y="272"/>
                  <a:pt x="291" y="272"/>
                  <a:pt x="291" y="272"/>
                </a:cubicBezTo>
                <a:cubicBezTo>
                  <a:pt x="292" y="279"/>
                  <a:pt x="287" y="286"/>
                  <a:pt x="287" y="286"/>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ndParaRPr>
          </a:p>
        </p:txBody>
      </p:sp>
      <p:sp>
        <p:nvSpPr>
          <p:cNvPr id="55" name="Freeform 5"/>
          <p:cNvSpPr>
            <a:spLocks/>
          </p:cNvSpPr>
          <p:nvPr userDrawn="1"/>
        </p:nvSpPr>
        <p:spPr bwMode="auto">
          <a:xfrm flipH="1">
            <a:off x="239927" y="5014927"/>
            <a:ext cx="575046" cy="574973"/>
          </a:xfrm>
          <a:custGeom>
            <a:avLst/>
            <a:gdLst/>
            <a:ahLst/>
            <a:cxnLst/>
            <a:rect l="l" t="t" r="r" b="b"/>
            <a:pathLst>
              <a:path w="676208" h="676208">
                <a:moveTo>
                  <a:pt x="383148" y="205522"/>
                </a:moveTo>
                <a:cubicBezTo>
                  <a:pt x="309924" y="180645"/>
                  <a:pt x="230399" y="219837"/>
                  <a:pt x="205522" y="293060"/>
                </a:cubicBezTo>
                <a:cubicBezTo>
                  <a:pt x="180645" y="366284"/>
                  <a:pt x="219837" y="445809"/>
                  <a:pt x="293060" y="470686"/>
                </a:cubicBezTo>
                <a:cubicBezTo>
                  <a:pt x="366284" y="495563"/>
                  <a:pt x="445809" y="456371"/>
                  <a:pt x="470686" y="383148"/>
                </a:cubicBezTo>
                <a:cubicBezTo>
                  <a:pt x="495563" y="309924"/>
                  <a:pt x="456371" y="230399"/>
                  <a:pt x="383148" y="205522"/>
                </a:cubicBezTo>
                <a:close/>
                <a:moveTo>
                  <a:pt x="411540" y="7455"/>
                </a:moveTo>
                <a:lnTo>
                  <a:pt x="432416" y="90211"/>
                </a:lnTo>
                <a:lnTo>
                  <a:pt x="490568" y="120778"/>
                </a:lnTo>
                <a:lnTo>
                  <a:pt x="523372" y="108850"/>
                </a:lnTo>
                <a:lnTo>
                  <a:pt x="570341" y="91702"/>
                </a:lnTo>
                <a:lnTo>
                  <a:pt x="581524" y="105122"/>
                </a:lnTo>
                <a:lnTo>
                  <a:pt x="623274" y="155819"/>
                </a:lnTo>
                <a:lnTo>
                  <a:pt x="604636" y="187877"/>
                </a:lnTo>
                <a:lnTo>
                  <a:pt x="579288" y="229628"/>
                </a:lnTo>
                <a:lnTo>
                  <a:pt x="583015" y="241556"/>
                </a:lnTo>
                <a:lnTo>
                  <a:pt x="599417" y="292253"/>
                </a:lnTo>
                <a:lnTo>
                  <a:pt x="652351" y="316856"/>
                </a:lnTo>
                <a:lnTo>
                  <a:pt x="676208" y="328039"/>
                </a:lnTo>
                <a:lnTo>
                  <a:pt x="676208" y="334749"/>
                </a:lnTo>
                <a:lnTo>
                  <a:pt x="668753" y="410794"/>
                </a:lnTo>
                <a:lnTo>
                  <a:pt x="611346" y="425705"/>
                </a:lnTo>
                <a:lnTo>
                  <a:pt x="585997" y="431670"/>
                </a:lnTo>
                <a:lnTo>
                  <a:pt x="555430" y="489822"/>
                </a:lnTo>
                <a:lnTo>
                  <a:pt x="584506" y="569595"/>
                </a:lnTo>
                <a:lnTo>
                  <a:pt x="521135" y="623274"/>
                </a:lnTo>
                <a:lnTo>
                  <a:pt x="447326" y="579287"/>
                </a:lnTo>
                <a:lnTo>
                  <a:pt x="384701" y="598672"/>
                </a:lnTo>
                <a:lnTo>
                  <a:pt x="348169" y="676208"/>
                </a:lnTo>
                <a:lnTo>
                  <a:pt x="265413" y="668007"/>
                </a:lnTo>
                <a:lnTo>
                  <a:pt x="244538" y="585252"/>
                </a:lnTo>
                <a:lnTo>
                  <a:pt x="186386" y="554684"/>
                </a:lnTo>
                <a:lnTo>
                  <a:pt x="106613" y="584506"/>
                </a:lnTo>
                <a:lnTo>
                  <a:pt x="53679" y="520390"/>
                </a:lnTo>
                <a:lnTo>
                  <a:pt x="56662" y="514425"/>
                </a:lnTo>
                <a:lnTo>
                  <a:pt x="96921" y="446581"/>
                </a:lnTo>
                <a:lnTo>
                  <a:pt x="77537" y="383955"/>
                </a:lnTo>
                <a:lnTo>
                  <a:pt x="12674" y="353388"/>
                </a:lnTo>
                <a:lnTo>
                  <a:pt x="0" y="348169"/>
                </a:lnTo>
                <a:lnTo>
                  <a:pt x="8201" y="265414"/>
                </a:lnTo>
                <a:lnTo>
                  <a:pt x="90956" y="244538"/>
                </a:lnTo>
                <a:lnTo>
                  <a:pt x="121524" y="186386"/>
                </a:lnTo>
                <a:lnTo>
                  <a:pt x="91702" y="105867"/>
                </a:lnTo>
                <a:lnTo>
                  <a:pt x="155819" y="52934"/>
                </a:lnTo>
                <a:lnTo>
                  <a:pt x="229627" y="96921"/>
                </a:lnTo>
                <a:lnTo>
                  <a:pt x="292253" y="77537"/>
                </a:lnTo>
                <a:lnTo>
                  <a:pt x="328785" y="0"/>
                </a:lnTo>
                <a:lnTo>
                  <a:pt x="410049" y="7456"/>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3200" dirty="0">
              <a:latin typeface="Calibri Light" panose="020F0302020204030204" pitchFamily="34" charset="0"/>
            </a:endParaRPr>
          </a:p>
        </p:txBody>
      </p:sp>
    </p:spTree>
    <p:extLst>
      <p:ext uri="{BB962C8B-B14F-4D97-AF65-F5344CB8AC3E}">
        <p14:creationId xmlns:p14="http://schemas.microsoft.com/office/powerpoint/2010/main" val="168107070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xEl>
                                              <p:pRg st="0" end="0"/>
                                            </p:txEl>
                                          </p:spTgt>
                                        </p:tgtEl>
                                        <p:attrNameLst>
                                          <p:attrName>style.visibility</p:attrName>
                                        </p:attrNameLst>
                                      </p:cBhvr>
                                      <p:to>
                                        <p:strVal val="visible"/>
                                      </p:to>
                                    </p:set>
                                    <p:animEffect transition="in" filter="fade">
                                      <p:cBhvr>
                                        <p:cTn id="10" dur="500"/>
                                        <p:tgtEl>
                                          <p:spTgt spid="5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xEl>
                                              <p:pRg st="0" end="0"/>
                                            </p:txEl>
                                          </p:spTgt>
                                        </p:tgtEl>
                                        <p:attrNameLst>
                                          <p:attrName>style.visibility</p:attrName>
                                        </p:attrNameLst>
                                      </p:cBhvr>
                                      <p:to>
                                        <p:strVal val="visible"/>
                                      </p:to>
                                    </p:set>
                                    <p:animEffect transition="in" filter="fade">
                                      <p:cBhvr>
                                        <p:cTn id="13" dur="500"/>
                                        <p:tgtEl>
                                          <p:spTgt spid="44">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xEl>
                                              <p:pRg st="0" end="0"/>
                                            </p:txEl>
                                          </p:spTgt>
                                        </p:tgtEl>
                                        <p:attrNameLst>
                                          <p:attrName>style.visibility</p:attrName>
                                        </p:attrNameLst>
                                      </p:cBhvr>
                                      <p:to>
                                        <p:strVal val="visible"/>
                                      </p:to>
                                    </p:set>
                                    <p:animEffect transition="in" filter="fade">
                                      <p:cBhvr>
                                        <p:cTn id="16" dur="500"/>
                                        <p:tgtEl>
                                          <p:spTgt spid="4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xEl>
                                              <p:pRg st="0" end="0"/>
                                            </p:txEl>
                                          </p:spTgt>
                                        </p:tgtEl>
                                        <p:attrNameLst>
                                          <p:attrName>style.visibility</p:attrName>
                                        </p:attrNameLst>
                                      </p:cBhvr>
                                      <p:to>
                                        <p:strVal val="visible"/>
                                      </p:to>
                                    </p:set>
                                    <p:animEffect transition="in" filter="fade">
                                      <p:cBhvr>
                                        <p:cTn id="24" dur="500"/>
                                        <p:tgtEl>
                                          <p:spTgt spid="5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xEl>
                                              <p:pRg st="0" end="0"/>
                                            </p:txEl>
                                          </p:spTgt>
                                        </p:tgtEl>
                                        <p:attrNameLst>
                                          <p:attrName>style.visibility</p:attrName>
                                        </p:attrNameLst>
                                      </p:cBhvr>
                                      <p:to>
                                        <p:strVal val="visible"/>
                                      </p:to>
                                    </p:set>
                                    <p:animEffect transition="in" filter="fade">
                                      <p:cBhvr>
                                        <p:cTn id="27" dur="500"/>
                                        <p:tgtEl>
                                          <p:spTgt spid="4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xEl>
                                              <p:pRg st="0" end="0"/>
                                            </p:txEl>
                                          </p:spTgt>
                                        </p:tgtEl>
                                        <p:attrNameLst>
                                          <p:attrName>style.visibility</p:attrName>
                                        </p:attrNameLst>
                                      </p:cBhvr>
                                      <p:to>
                                        <p:strVal val="visible"/>
                                      </p:to>
                                    </p:set>
                                    <p:animEffect transition="in" filter="fade">
                                      <p:cBhvr>
                                        <p:cTn id="30" dur="500"/>
                                        <p:tgtEl>
                                          <p:spTgt spid="4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xEl>
                                              <p:pRg st="0" end="0"/>
                                            </p:txEl>
                                          </p:spTgt>
                                        </p:tgtEl>
                                        <p:attrNameLst>
                                          <p:attrName>style.visibility</p:attrName>
                                        </p:attrNameLst>
                                      </p:cBhvr>
                                      <p:to>
                                        <p:strVal val="visible"/>
                                      </p:to>
                                    </p:set>
                                    <p:animEffect transition="in" filter="fade">
                                      <p:cBhvr>
                                        <p:cTn id="38" dur="500"/>
                                        <p:tgtEl>
                                          <p:spTgt spid="53">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fade">
                                      <p:cBhvr>
                                        <p:cTn id="41" dur="500"/>
                                        <p:tgtEl>
                                          <p:spTgt spid="46">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9">
                                            <p:txEl>
                                              <p:pRg st="0" end="0"/>
                                            </p:txEl>
                                          </p:spTgt>
                                        </p:tgtEl>
                                        <p:attrNameLst>
                                          <p:attrName>style.visibility</p:attrName>
                                        </p:attrNameLst>
                                      </p:cBhvr>
                                      <p:to>
                                        <p:strVal val="visible"/>
                                      </p:to>
                                    </p:set>
                                    <p:animEffect transition="in" filter="fade">
                                      <p:cBhvr>
                                        <p:cTn id="44"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10" presetClass="entr" presetSubtype="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animBg="1"/>
      <p:bldP spid="51" grpId="0" build="p">
        <p:tmplLst>
          <p:tmpl lvl="1">
            <p:tnLst>
              <p:par>
                <p:cTn presetID="10" presetClass="entr" presetSubtype="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rrows - 3 Item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79E8633F-E1A4-4B8A-9BD2-AD329A15C9C1}"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6E4B241-C138-48F0-A1D8-7933FE15EF12}" type="slidenum">
              <a:rPr lang="en-US" smtClean="0"/>
              <a:pPr/>
              <a:t>‹#›</a:t>
            </a:fld>
            <a:endParaRPr lang="en-US"/>
          </a:p>
        </p:txBody>
      </p:sp>
      <p:grpSp>
        <p:nvGrpSpPr>
          <p:cNvPr id="38" name="Group 10"/>
          <p:cNvGrpSpPr>
            <a:grpSpLocks noChangeAspect="1"/>
          </p:cNvGrpSpPr>
          <p:nvPr userDrawn="1"/>
        </p:nvGrpSpPr>
        <p:grpSpPr bwMode="auto">
          <a:xfrm>
            <a:off x="1444293" y="2117095"/>
            <a:ext cx="9302889" cy="4001909"/>
            <a:chOff x="604" y="1031"/>
            <a:chExt cx="4551" cy="1958"/>
          </a:xfrm>
        </p:grpSpPr>
        <p:sp>
          <p:nvSpPr>
            <p:cNvPr id="39" name="Freeform 11"/>
            <p:cNvSpPr>
              <a:spLocks/>
            </p:cNvSpPr>
            <p:nvPr userDrawn="1"/>
          </p:nvSpPr>
          <p:spPr bwMode="auto">
            <a:xfrm>
              <a:off x="3400"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1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1" y="307"/>
                  </a:lnTo>
                  <a:lnTo>
                    <a:pt x="1755" y="979"/>
                  </a:lnTo>
                  <a:close/>
                </a:path>
              </a:pathLst>
            </a:custGeom>
            <a:solidFill>
              <a:schemeClr val="accent5"/>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0" name="Freeform 12"/>
            <p:cNvSpPr>
              <a:spLocks/>
            </p:cNvSpPr>
            <p:nvPr userDrawn="1"/>
          </p:nvSpPr>
          <p:spPr bwMode="auto">
            <a:xfrm>
              <a:off x="604" y="1031"/>
              <a:ext cx="1756" cy="1958"/>
            </a:xfrm>
            <a:custGeom>
              <a:avLst/>
              <a:gdLst>
                <a:gd name="T0" fmla="*/ 1756 w 1756"/>
                <a:gd name="T1" fmla="*/ 979 h 1958"/>
                <a:gd name="T2" fmla="*/ 1313 w 1756"/>
                <a:gd name="T3" fmla="*/ 1958 h 1958"/>
                <a:gd name="T4" fmla="*/ 0 w 1756"/>
                <a:gd name="T5" fmla="*/ 1958 h 1958"/>
                <a:gd name="T6" fmla="*/ 444 w 1756"/>
                <a:gd name="T7" fmla="*/ 979 h 1958"/>
                <a:gd name="T8" fmla="*/ 140 w 1756"/>
                <a:gd name="T9" fmla="*/ 307 h 1958"/>
                <a:gd name="T10" fmla="*/ 0 w 1756"/>
                <a:gd name="T11" fmla="*/ 0 h 1958"/>
                <a:gd name="T12" fmla="*/ 1313 w 1756"/>
                <a:gd name="T13" fmla="*/ 0 h 1958"/>
                <a:gd name="T14" fmla="*/ 1452 w 1756"/>
                <a:gd name="T15" fmla="*/ 307 h 1958"/>
                <a:gd name="T16" fmla="*/ 1756 w 1756"/>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6" h="1958">
                  <a:moveTo>
                    <a:pt x="1756" y="979"/>
                  </a:moveTo>
                  <a:lnTo>
                    <a:pt x="1313" y="1958"/>
                  </a:lnTo>
                  <a:lnTo>
                    <a:pt x="0" y="1958"/>
                  </a:lnTo>
                  <a:lnTo>
                    <a:pt x="444" y="979"/>
                  </a:lnTo>
                  <a:lnTo>
                    <a:pt x="140" y="307"/>
                  </a:lnTo>
                  <a:lnTo>
                    <a:pt x="0" y="0"/>
                  </a:lnTo>
                  <a:lnTo>
                    <a:pt x="1313" y="0"/>
                  </a:lnTo>
                  <a:lnTo>
                    <a:pt x="1452" y="307"/>
                  </a:lnTo>
                  <a:lnTo>
                    <a:pt x="1756" y="979"/>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1" name="Freeform 13"/>
            <p:cNvSpPr>
              <a:spLocks/>
            </p:cNvSpPr>
            <p:nvPr userDrawn="1"/>
          </p:nvSpPr>
          <p:spPr bwMode="auto">
            <a:xfrm>
              <a:off x="2002" y="1031"/>
              <a:ext cx="1755" cy="1958"/>
            </a:xfrm>
            <a:custGeom>
              <a:avLst/>
              <a:gdLst>
                <a:gd name="T0" fmla="*/ 1755 w 1755"/>
                <a:gd name="T1" fmla="*/ 979 h 1958"/>
                <a:gd name="T2" fmla="*/ 1312 w 1755"/>
                <a:gd name="T3" fmla="*/ 1958 h 1958"/>
                <a:gd name="T4" fmla="*/ 0 w 1755"/>
                <a:gd name="T5" fmla="*/ 1958 h 1958"/>
                <a:gd name="T6" fmla="*/ 443 w 1755"/>
                <a:gd name="T7" fmla="*/ 979 h 1958"/>
                <a:gd name="T8" fmla="*/ 139 w 1755"/>
                <a:gd name="T9" fmla="*/ 307 h 1958"/>
                <a:gd name="T10" fmla="*/ 0 w 1755"/>
                <a:gd name="T11" fmla="*/ 0 h 1958"/>
                <a:gd name="T12" fmla="*/ 1312 w 1755"/>
                <a:gd name="T13" fmla="*/ 0 h 1958"/>
                <a:gd name="T14" fmla="*/ 1452 w 1755"/>
                <a:gd name="T15" fmla="*/ 307 h 1958"/>
                <a:gd name="T16" fmla="*/ 1755 w 1755"/>
                <a:gd name="T17" fmla="*/ 979 h 1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5" h="1958">
                  <a:moveTo>
                    <a:pt x="1755" y="979"/>
                  </a:moveTo>
                  <a:lnTo>
                    <a:pt x="1312" y="1958"/>
                  </a:lnTo>
                  <a:lnTo>
                    <a:pt x="0" y="1958"/>
                  </a:lnTo>
                  <a:lnTo>
                    <a:pt x="443" y="979"/>
                  </a:lnTo>
                  <a:lnTo>
                    <a:pt x="139" y="307"/>
                  </a:lnTo>
                  <a:lnTo>
                    <a:pt x="0" y="0"/>
                  </a:lnTo>
                  <a:lnTo>
                    <a:pt x="1312" y="0"/>
                  </a:lnTo>
                  <a:lnTo>
                    <a:pt x="1452" y="307"/>
                  </a:lnTo>
                  <a:lnTo>
                    <a:pt x="1755" y="979"/>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2" name="Freeform 14"/>
            <p:cNvSpPr>
              <a:spLocks/>
            </p:cNvSpPr>
            <p:nvPr userDrawn="1"/>
          </p:nvSpPr>
          <p:spPr bwMode="auto">
            <a:xfrm>
              <a:off x="604" y="1031"/>
              <a:ext cx="1452" cy="307"/>
            </a:xfrm>
            <a:custGeom>
              <a:avLst/>
              <a:gdLst>
                <a:gd name="T0" fmla="*/ 1452 w 1452"/>
                <a:gd name="T1" fmla="*/ 307 h 307"/>
                <a:gd name="T2" fmla="*/ 140 w 1452"/>
                <a:gd name="T3" fmla="*/ 307 h 307"/>
                <a:gd name="T4" fmla="*/ 0 w 1452"/>
                <a:gd name="T5" fmla="*/ 0 h 307"/>
                <a:gd name="T6" fmla="*/ 1313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40" y="307"/>
                  </a:lnTo>
                  <a:lnTo>
                    <a:pt x="0" y="0"/>
                  </a:lnTo>
                  <a:lnTo>
                    <a:pt x="1313" y="0"/>
                  </a:lnTo>
                  <a:lnTo>
                    <a:pt x="1452" y="307"/>
                  </a:lnTo>
                  <a:close/>
                </a:path>
              </a:pathLst>
            </a:custGeom>
            <a:solidFill>
              <a:schemeClr val="accent1">
                <a:lumMod val="75000"/>
              </a:schemeClr>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3" name="Freeform 15"/>
            <p:cNvSpPr>
              <a:spLocks/>
            </p:cNvSpPr>
            <p:nvPr userDrawn="1"/>
          </p:nvSpPr>
          <p:spPr bwMode="auto">
            <a:xfrm>
              <a:off x="2002" y="1031"/>
              <a:ext cx="1452" cy="307"/>
            </a:xfrm>
            <a:custGeom>
              <a:avLst/>
              <a:gdLst>
                <a:gd name="T0" fmla="*/ 1452 w 1452"/>
                <a:gd name="T1" fmla="*/ 307 h 307"/>
                <a:gd name="T2" fmla="*/ 139 w 1452"/>
                <a:gd name="T3" fmla="*/ 307 h 307"/>
                <a:gd name="T4" fmla="*/ 0 w 1452"/>
                <a:gd name="T5" fmla="*/ 0 h 307"/>
                <a:gd name="T6" fmla="*/ 1312 w 1452"/>
                <a:gd name="T7" fmla="*/ 0 h 307"/>
                <a:gd name="T8" fmla="*/ 1452 w 1452"/>
                <a:gd name="T9" fmla="*/ 307 h 307"/>
              </a:gdLst>
              <a:ahLst/>
              <a:cxnLst>
                <a:cxn ang="0">
                  <a:pos x="T0" y="T1"/>
                </a:cxn>
                <a:cxn ang="0">
                  <a:pos x="T2" y="T3"/>
                </a:cxn>
                <a:cxn ang="0">
                  <a:pos x="T4" y="T5"/>
                </a:cxn>
                <a:cxn ang="0">
                  <a:pos x="T6" y="T7"/>
                </a:cxn>
                <a:cxn ang="0">
                  <a:pos x="T8" y="T9"/>
                </a:cxn>
              </a:cxnLst>
              <a:rect l="0" t="0" r="r" b="b"/>
              <a:pathLst>
                <a:path w="1452" h="307">
                  <a:moveTo>
                    <a:pt x="1452" y="307"/>
                  </a:moveTo>
                  <a:lnTo>
                    <a:pt x="139" y="307"/>
                  </a:lnTo>
                  <a:lnTo>
                    <a:pt x="0" y="0"/>
                  </a:lnTo>
                  <a:lnTo>
                    <a:pt x="1312" y="0"/>
                  </a:lnTo>
                  <a:lnTo>
                    <a:pt x="1452" y="307"/>
                  </a:lnTo>
                  <a:close/>
                </a:path>
              </a:pathLst>
            </a:custGeom>
            <a:solidFill>
              <a:schemeClr val="accent4"/>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44" name="Freeform 16"/>
            <p:cNvSpPr>
              <a:spLocks/>
            </p:cNvSpPr>
            <p:nvPr userDrawn="1"/>
          </p:nvSpPr>
          <p:spPr bwMode="auto">
            <a:xfrm>
              <a:off x="3400" y="1031"/>
              <a:ext cx="1451" cy="307"/>
            </a:xfrm>
            <a:custGeom>
              <a:avLst/>
              <a:gdLst>
                <a:gd name="T0" fmla="*/ 1451 w 1451"/>
                <a:gd name="T1" fmla="*/ 307 h 307"/>
                <a:gd name="T2" fmla="*/ 139 w 1451"/>
                <a:gd name="T3" fmla="*/ 307 h 307"/>
                <a:gd name="T4" fmla="*/ 0 w 1451"/>
                <a:gd name="T5" fmla="*/ 0 h 307"/>
                <a:gd name="T6" fmla="*/ 1312 w 1451"/>
                <a:gd name="T7" fmla="*/ 0 h 307"/>
                <a:gd name="T8" fmla="*/ 1451 w 1451"/>
                <a:gd name="T9" fmla="*/ 307 h 307"/>
              </a:gdLst>
              <a:ahLst/>
              <a:cxnLst>
                <a:cxn ang="0">
                  <a:pos x="T0" y="T1"/>
                </a:cxn>
                <a:cxn ang="0">
                  <a:pos x="T2" y="T3"/>
                </a:cxn>
                <a:cxn ang="0">
                  <a:pos x="T4" y="T5"/>
                </a:cxn>
                <a:cxn ang="0">
                  <a:pos x="T6" y="T7"/>
                </a:cxn>
                <a:cxn ang="0">
                  <a:pos x="T8" y="T9"/>
                </a:cxn>
              </a:cxnLst>
              <a:rect l="0" t="0" r="r" b="b"/>
              <a:pathLst>
                <a:path w="1451" h="307">
                  <a:moveTo>
                    <a:pt x="1451" y="307"/>
                  </a:moveTo>
                  <a:lnTo>
                    <a:pt x="139" y="307"/>
                  </a:lnTo>
                  <a:lnTo>
                    <a:pt x="0" y="0"/>
                  </a:lnTo>
                  <a:lnTo>
                    <a:pt x="1312" y="0"/>
                  </a:lnTo>
                  <a:lnTo>
                    <a:pt x="1451" y="307"/>
                  </a:lnTo>
                  <a:close/>
                </a:path>
              </a:pathLst>
            </a:custGeom>
            <a:solidFill>
              <a:schemeClr val="accent5"/>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sp>
        <p:nvSpPr>
          <p:cNvPr id="45" name="Text Placeholder 68"/>
          <p:cNvSpPr>
            <a:spLocks noGrp="1"/>
          </p:cNvSpPr>
          <p:nvPr>
            <p:ph type="body" sz="quarter" idx="18" hasCustomPrompt="1"/>
          </p:nvPr>
        </p:nvSpPr>
        <p:spPr>
          <a:xfrm>
            <a:off x="1649290" y="2190803"/>
            <a:ext cx="2652713" cy="480053"/>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Your text</a:t>
            </a:r>
          </a:p>
        </p:txBody>
      </p:sp>
      <p:sp>
        <p:nvSpPr>
          <p:cNvPr id="46" name="Text Placeholder 68"/>
          <p:cNvSpPr>
            <a:spLocks noGrp="1"/>
          </p:cNvSpPr>
          <p:nvPr>
            <p:ph type="body" sz="quarter" idx="19" hasCustomPrompt="1"/>
          </p:nvPr>
        </p:nvSpPr>
        <p:spPr>
          <a:xfrm>
            <a:off x="4555738" y="2190803"/>
            <a:ext cx="2603975" cy="480053"/>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Your text</a:t>
            </a:r>
          </a:p>
        </p:txBody>
      </p:sp>
      <p:sp>
        <p:nvSpPr>
          <p:cNvPr id="47" name="Text Placeholder 68"/>
          <p:cNvSpPr>
            <a:spLocks noGrp="1"/>
          </p:cNvSpPr>
          <p:nvPr>
            <p:ph type="body" sz="quarter" idx="20" hasCustomPrompt="1"/>
          </p:nvPr>
        </p:nvSpPr>
        <p:spPr>
          <a:xfrm>
            <a:off x="7345095" y="2190803"/>
            <a:ext cx="2652713" cy="480053"/>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Your text</a:t>
            </a:r>
          </a:p>
        </p:txBody>
      </p:sp>
      <p:sp>
        <p:nvSpPr>
          <p:cNvPr id="48" name="Text Placeholder 68"/>
          <p:cNvSpPr>
            <a:spLocks noGrp="1"/>
          </p:cNvSpPr>
          <p:nvPr>
            <p:ph type="body" sz="quarter" idx="21" hasCustomPrompt="1"/>
          </p:nvPr>
        </p:nvSpPr>
        <p:spPr>
          <a:xfrm>
            <a:off x="2551180" y="3140968"/>
            <a:ext cx="1920463" cy="2496277"/>
          </a:xfrm>
        </p:spPr>
        <p:txBody>
          <a:bodyPr>
            <a:noAutofit/>
          </a:bodyPr>
          <a:lstStyle>
            <a:lvl1pPr marL="0" indent="0" algn="l">
              <a:buNone/>
              <a:defRPr sz="24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49" name="Text Placeholder 68"/>
          <p:cNvSpPr>
            <a:spLocks noGrp="1"/>
          </p:cNvSpPr>
          <p:nvPr>
            <p:ph type="body" sz="quarter" idx="22" hasCustomPrompt="1"/>
          </p:nvPr>
        </p:nvSpPr>
        <p:spPr>
          <a:xfrm>
            <a:off x="5449703" y="3140968"/>
            <a:ext cx="1920463" cy="2496277"/>
          </a:xfrm>
        </p:spPr>
        <p:txBody>
          <a:bodyPr>
            <a:noAutofit/>
          </a:bodyPr>
          <a:lstStyle>
            <a:lvl1pPr marL="0" indent="0" algn="l">
              <a:buNone/>
              <a:defRPr sz="24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50" name="Text Placeholder 68"/>
          <p:cNvSpPr>
            <a:spLocks noGrp="1"/>
          </p:cNvSpPr>
          <p:nvPr>
            <p:ph type="body" sz="quarter" idx="23" hasCustomPrompt="1"/>
          </p:nvPr>
        </p:nvSpPr>
        <p:spPr>
          <a:xfrm>
            <a:off x="8305327" y="3140968"/>
            <a:ext cx="1920463" cy="2496277"/>
          </a:xfrm>
        </p:spPr>
        <p:txBody>
          <a:bodyPr>
            <a:noAutofit/>
          </a:bodyPr>
          <a:lstStyle>
            <a:lvl1pPr marL="0" indent="0" algn="l">
              <a:buNone/>
              <a:defRPr sz="24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20"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Text Arrows - 3 Items</a:t>
            </a:r>
          </a:p>
        </p:txBody>
      </p:sp>
      <p:sp>
        <p:nvSpPr>
          <p:cNvPr id="21"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Tree>
    <p:extLst>
      <p:ext uri="{BB962C8B-B14F-4D97-AF65-F5344CB8AC3E}">
        <p14:creationId xmlns:p14="http://schemas.microsoft.com/office/powerpoint/2010/main" val="27729869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1000"/>
                                        <p:tgtEl>
                                          <p:spTgt spid="48">
                                            <p:txEl>
                                              <p:pRg st="0" end="0"/>
                                            </p:txEl>
                                          </p:spTgt>
                                        </p:tgtEl>
                                      </p:cBhvr>
                                    </p:animEffect>
                                    <p:anim calcmode="lin" valueType="num">
                                      <p:cBhvr>
                                        <p:cTn id="8"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xEl>
                                              <p:pRg st="0" end="0"/>
                                            </p:txEl>
                                          </p:spTgt>
                                        </p:tgtEl>
                                        <p:attrNameLst>
                                          <p:attrName>style.visibility</p:attrName>
                                        </p:attrNameLst>
                                      </p:cBhvr>
                                      <p:to>
                                        <p:strVal val="visible"/>
                                      </p:to>
                                    </p:set>
                                    <p:animEffect transition="in" filter="fade">
                                      <p:cBhvr>
                                        <p:cTn id="12" dur="1000"/>
                                        <p:tgtEl>
                                          <p:spTgt spid="49">
                                            <p:txEl>
                                              <p:pRg st="0" end="0"/>
                                            </p:txEl>
                                          </p:spTgt>
                                        </p:tgtEl>
                                      </p:cBhvr>
                                    </p:animEffect>
                                    <p:anim calcmode="lin" valueType="num">
                                      <p:cBhvr>
                                        <p:cTn id="13"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0">
                                            <p:txEl>
                                              <p:pRg st="0" end="0"/>
                                            </p:txEl>
                                          </p:spTgt>
                                        </p:tgtEl>
                                        <p:attrNameLst>
                                          <p:attrName>style.visibility</p:attrName>
                                        </p:attrNameLst>
                                      </p:cBhvr>
                                      <p:to>
                                        <p:strVal val="visible"/>
                                      </p:to>
                                    </p:set>
                                    <p:animEffect transition="in" filter="fade">
                                      <p:cBhvr>
                                        <p:cTn id="17" dur="1000"/>
                                        <p:tgtEl>
                                          <p:spTgt spid="50">
                                            <p:txEl>
                                              <p:pRg st="0" end="0"/>
                                            </p:txEl>
                                          </p:spTgt>
                                        </p:tgtEl>
                                      </p:cBhvr>
                                    </p:animEffect>
                                    <p:anim calcmode="lin" valueType="num">
                                      <p:cBhvr>
                                        <p:cTn id="18"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tmplLst>
          <p:tmpl lvl="1">
            <p:tnLst>
              <p:par>
                <p:cTn presetID="42" presetClass="entr" presetSubtype="0" fill="hold" nodeType="click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1000"/>
                        <p:tgtEl>
                          <p:spTgt spid="48"/>
                        </p:tgtEl>
                      </p:cBhvr>
                    </p:animEffect>
                    <p:anim calcmode="lin" valueType="num">
                      <p:cBhvr>
                        <p:cTn dur="1000" fill="hold"/>
                        <p:tgtEl>
                          <p:spTgt spid="48"/>
                        </p:tgtEl>
                        <p:attrNameLst>
                          <p:attrName>ppt_x</p:attrName>
                        </p:attrNameLst>
                      </p:cBhvr>
                      <p:tavLst>
                        <p:tav tm="0">
                          <p:val>
                            <p:strVal val="#ppt_x"/>
                          </p:val>
                        </p:tav>
                        <p:tav tm="100000">
                          <p:val>
                            <p:strVal val="#ppt_x"/>
                          </p:val>
                        </p:tav>
                      </p:tavLst>
                    </p:anim>
                    <p:anim calcmode="lin" valueType="num">
                      <p:cBhvr>
                        <p:cTn dur="10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42" presetClass="entr" presetSubtype="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1000"/>
                        <p:tgtEl>
                          <p:spTgt spid="49"/>
                        </p:tgtEl>
                      </p:cBhvr>
                    </p:animEffect>
                    <p:anim calcmode="lin" valueType="num">
                      <p:cBhvr>
                        <p:cTn dur="1000" fill="hold"/>
                        <p:tgtEl>
                          <p:spTgt spid="49"/>
                        </p:tgtEl>
                        <p:attrNameLst>
                          <p:attrName>ppt_x</p:attrName>
                        </p:attrNameLst>
                      </p:cBhvr>
                      <p:tavLst>
                        <p:tav tm="0">
                          <p:val>
                            <p:strVal val="#ppt_x"/>
                          </p:val>
                        </p:tav>
                        <p:tav tm="100000">
                          <p:val>
                            <p:strVal val="#ppt_x"/>
                          </p:val>
                        </p:tav>
                      </p:tavLst>
                    </p:anim>
                    <p:anim calcmode="lin" valueType="num">
                      <p:cBhvr>
                        <p:cTn dur="1000" fill="hold"/>
                        <p:tgtEl>
                          <p:spTgt spid="49"/>
                        </p:tgtEl>
                        <p:attrNameLst>
                          <p:attrName>ppt_y</p:attrName>
                        </p:attrNameLst>
                      </p:cBhvr>
                      <p:tavLst>
                        <p:tav tm="0">
                          <p:val>
                            <p:strVal val="#ppt_y+.1"/>
                          </p:val>
                        </p:tav>
                        <p:tav tm="100000">
                          <p:val>
                            <p:strVal val="#ppt_y"/>
                          </p:val>
                        </p:tav>
                      </p:tavLst>
                    </p:anim>
                  </p:childTnLst>
                </p:cTn>
              </p:par>
            </p:tnLst>
          </p:tmpl>
        </p:tmplLst>
      </p:bldP>
      <p:bldP spid="50" grpId="0" build="p">
        <p:tmplLst>
          <p:tmpl lvl="1">
            <p:tnLst>
              <p:par>
                <p:cTn presetID="42"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1000"/>
                        <p:tgtEl>
                          <p:spTgt spid="50"/>
                        </p:tgtEl>
                      </p:cBhvr>
                    </p:animEffect>
                    <p:anim calcmode="lin" valueType="num">
                      <p:cBhvr>
                        <p:cTn dur="1000" fill="hold"/>
                        <p:tgtEl>
                          <p:spTgt spid="50"/>
                        </p:tgtEl>
                        <p:attrNameLst>
                          <p:attrName>ppt_x</p:attrName>
                        </p:attrNameLst>
                      </p:cBhvr>
                      <p:tavLst>
                        <p:tav tm="0">
                          <p:val>
                            <p:strVal val="#ppt_x"/>
                          </p:val>
                        </p:tav>
                        <p:tav tm="100000">
                          <p:val>
                            <p:strVal val="#ppt_x"/>
                          </p:val>
                        </p:tav>
                      </p:tavLst>
                    </p:anim>
                    <p:anim calcmode="lin" valueType="num">
                      <p:cBhvr>
                        <p:cTn dur="1000" fill="hold"/>
                        <p:tgtEl>
                          <p:spTgt spid="5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155"/>
        <p:cNvGrpSpPr/>
        <p:nvPr/>
      </p:nvGrpSpPr>
      <p:grpSpPr>
        <a:xfrm>
          <a:off x="0" y="0"/>
          <a:ext cx="0" cy="0"/>
          <a:chOff x="0" y="0"/>
          <a:chExt cx="0" cy="0"/>
        </a:xfrm>
      </p:grpSpPr>
      <p:grpSp>
        <p:nvGrpSpPr>
          <p:cNvPr id="2156" name="Google Shape;2156;p54"/>
          <p:cNvGrpSpPr/>
          <p:nvPr/>
        </p:nvGrpSpPr>
        <p:grpSpPr>
          <a:xfrm flipH="1">
            <a:off x="-397016" y="-522351"/>
            <a:ext cx="13264322" cy="7485689"/>
            <a:chOff x="-539780" y="-391764"/>
            <a:chExt cx="9946946" cy="5614267"/>
          </a:xfrm>
        </p:grpSpPr>
        <p:sp>
          <p:nvSpPr>
            <p:cNvPr id="2157" name="Google Shape;2157;p54"/>
            <p:cNvSpPr/>
            <p:nvPr/>
          </p:nvSpPr>
          <p:spPr>
            <a:xfrm rot="10800000">
              <a:off x="6306883" y="100"/>
              <a:ext cx="2837116" cy="1382800"/>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2158" name="Google Shape;2158;p54"/>
            <p:cNvGrpSpPr/>
            <p:nvPr/>
          </p:nvGrpSpPr>
          <p:grpSpPr>
            <a:xfrm rot="10380338" flipH="1">
              <a:off x="8281697" y="841273"/>
              <a:ext cx="298372" cy="866322"/>
              <a:chOff x="1460575" y="5630575"/>
              <a:chExt cx="645350" cy="1873775"/>
            </a:xfrm>
          </p:grpSpPr>
          <p:sp>
            <p:nvSpPr>
              <p:cNvPr id="2159" name="Google Shape;2159;p5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0" name="Google Shape;2160;p5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161" name="Google Shape;2161;p54"/>
            <p:cNvSpPr/>
            <p:nvPr/>
          </p:nvSpPr>
          <p:spPr>
            <a:xfrm rot="-9019529" flipH="1">
              <a:off x="8349447" y="1480618"/>
              <a:ext cx="121194" cy="85584"/>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2" name="Google Shape;2162;p54"/>
            <p:cNvSpPr/>
            <p:nvPr/>
          </p:nvSpPr>
          <p:spPr>
            <a:xfrm rot="-1866940">
              <a:off x="6657505" y="-262757"/>
              <a:ext cx="179690" cy="117011"/>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3" name="Google Shape;2163;p54"/>
            <p:cNvSpPr/>
            <p:nvPr/>
          </p:nvSpPr>
          <p:spPr>
            <a:xfrm rot="-1866940">
              <a:off x="6870167" y="-235692"/>
              <a:ext cx="400620" cy="1131205"/>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4" name="Google Shape;2164;p54"/>
            <p:cNvSpPr/>
            <p:nvPr/>
          </p:nvSpPr>
          <p:spPr>
            <a:xfrm rot="1865792">
              <a:off x="83352" y="3799273"/>
              <a:ext cx="202861" cy="726207"/>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5" name="Google Shape;2165;p54"/>
            <p:cNvSpPr/>
            <p:nvPr/>
          </p:nvSpPr>
          <p:spPr>
            <a:xfrm rot="1865792">
              <a:off x="133591" y="4102064"/>
              <a:ext cx="254713" cy="645879"/>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6" name="Google Shape;2166;p54"/>
            <p:cNvSpPr/>
            <p:nvPr/>
          </p:nvSpPr>
          <p:spPr>
            <a:xfrm rot="1865792">
              <a:off x="30265" y="4350154"/>
              <a:ext cx="264223" cy="615694"/>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7" name="Google Shape;2167;p54"/>
            <p:cNvSpPr/>
            <p:nvPr/>
          </p:nvSpPr>
          <p:spPr>
            <a:xfrm rot="1865792">
              <a:off x="-47046" y="4585932"/>
              <a:ext cx="300004" cy="602379"/>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8" name="Google Shape;2168;p54"/>
            <p:cNvSpPr/>
            <p:nvPr/>
          </p:nvSpPr>
          <p:spPr>
            <a:xfrm rot="1865792">
              <a:off x="-210435" y="4171368"/>
              <a:ext cx="303616" cy="641027"/>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69" name="Google Shape;2169;p54"/>
            <p:cNvSpPr/>
            <p:nvPr/>
          </p:nvSpPr>
          <p:spPr>
            <a:xfrm rot="1865792">
              <a:off x="-446738" y="4508734"/>
              <a:ext cx="436237" cy="481666"/>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0" name="Google Shape;2170;p54"/>
            <p:cNvSpPr/>
            <p:nvPr/>
          </p:nvSpPr>
          <p:spPr>
            <a:xfrm rot="1865792">
              <a:off x="-62853" y="3785949"/>
              <a:ext cx="249778" cy="1465481"/>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1" name="Google Shape;2171;p54"/>
            <p:cNvSpPr/>
            <p:nvPr/>
          </p:nvSpPr>
          <p:spPr>
            <a:xfrm rot="1865792">
              <a:off x="142149" y="4097871"/>
              <a:ext cx="226816" cy="630828"/>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2" name="Google Shape;2172;p54"/>
            <p:cNvSpPr/>
            <p:nvPr/>
          </p:nvSpPr>
          <p:spPr>
            <a:xfrm rot="1865792">
              <a:off x="42855" y="4350098"/>
              <a:ext cx="247821" cy="579637"/>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3" name="Google Shape;2173;p54"/>
            <p:cNvSpPr/>
            <p:nvPr/>
          </p:nvSpPr>
          <p:spPr>
            <a:xfrm rot="1865792">
              <a:off x="-421050" y="4475648"/>
              <a:ext cx="688607" cy="610484"/>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4" name="Google Shape;2174;p54"/>
            <p:cNvSpPr/>
            <p:nvPr/>
          </p:nvSpPr>
          <p:spPr>
            <a:xfrm rot="1865792">
              <a:off x="-184266" y="4178291"/>
              <a:ext cx="290494" cy="628237"/>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5" name="Google Shape;2175;p54"/>
            <p:cNvSpPr/>
            <p:nvPr/>
          </p:nvSpPr>
          <p:spPr>
            <a:xfrm rot="3492532">
              <a:off x="6233657" y="-64667"/>
              <a:ext cx="210056" cy="54062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6" name="Google Shape;2176;p54"/>
            <p:cNvSpPr/>
            <p:nvPr/>
          </p:nvSpPr>
          <p:spPr>
            <a:xfrm rot="3492532">
              <a:off x="6095836" y="336713"/>
              <a:ext cx="193063" cy="35270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7" name="Google Shape;2177;p54"/>
            <p:cNvSpPr/>
            <p:nvPr/>
          </p:nvSpPr>
          <p:spPr>
            <a:xfrm rot="3492532">
              <a:off x="5883564" y="164879"/>
              <a:ext cx="252040" cy="283898"/>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8" name="Google Shape;2178;p54"/>
            <p:cNvSpPr/>
            <p:nvPr/>
          </p:nvSpPr>
          <p:spPr>
            <a:xfrm rot="3492532">
              <a:off x="6120466" y="-64129"/>
              <a:ext cx="236663" cy="900682"/>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79" name="Google Shape;2179;p54"/>
            <p:cNvSpPr/>
            <p:nvPr/>
          </p:nvSpPr>
          <p:spPr>
            <a:xfrm rot="3492532">
              <a:off x="5836154" y="187942"/>
              <a:ext cx="485471" cy="426494"/>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0" name="Google Shape;2180;p54"/>
            <p:cNvSpPr/>
            <p:nvPr/>
          </p:nvSpPr>
          <p:spPr>
            <a:xfrm rot="3492532">
              <a:off x="6370591" y="95465"/>
              <a:ext cx="96222" cy="10422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1" name="Google Shape;2181;p54"/>
            <p:cNvSpPr/>
            <p:nvPr/>
          </p:nvSpPr>
          <p:spPr>
            <a:xfrm rot="3492532">
              <a:off x="6247431" y="137660"/>
              <a:ext cx="148816" cy="143673"/>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2" name="Google Shape;2182;p54"/>
            <p:cNvSpPr/>
            <p:nvPr/>
          </p:nvSpPr>
          <p:spPr>
            <a:xfrm rot="3492532">
              <a:off x="6168474" y="210915"/>
              <a:ext cx="146877" cy="119624"/>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3" name="Google Shape;2183;p54"/>
            <p:cNvSpPr/>
            <p:nvPr/>
          </p:nvSpPr>
          <p:spPr>
            <a:xfrm rot="3492532">
              <a:off x="6210662" y="491695"/>
              <a:ext cx="65737" cy="83053"/>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4" name="Google Shape;2184;p54"/>
            <p:cNvSpPr/>
            <p:nvPr/>
          </p:nvSpPr>
          <p:spPr>
            <a:xfrm rot="3492532">
              <a:off x="6120561" y="484652"/>
              <a:ext cx="89489" cy="105836"/>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5" name="Google Shape;2185;p54"/>
            <p:cNvSpPr/>
            <p:nvPr/>
          </p:nvSpPr>
          <p:spPr>
            <a:xfrm rot="3492532">
              <a:off x="5962324" y="210914"/>
              <a:ext cx="69615" cy="86931"/>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6" name="Google Shape;2186;p54"/>
            <p:cNvSpPr/>
            <p:nvPr/>
          </p:nvSpPr>
          <p:spPr>
            <a:xfrm rot="3492532">
              <a:off x="5935368" y="287068"/>
              <a:ext cx="83699" cy="100396"/>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7" name="Google Shape;2187;p54"/>
            <p:cNvSpPr/>
            <p:nvPr/>
          </p:nvSpPr>
          <p:spPr>
            <a:xfrm rot="2131633">
              <a:off x="7884376" y="330587"/>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8" name="Google Shape;2188;p54"/>
            <p:cNvSpPr/>
            <p:nvPr/>
          </p:nvSpPr>
          <p:spPr>
            <a:xfrm rot="-2281775">
              <a:off x="689767" y="4755524"/>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89" name="Google Shape;2189;p54"/>
            <p:cNvSpPr/>
            <p:nvPr/>
          </p:nvSpPr>
          <p:spPr>
            <a:xfrm rot="2422028" flipH="1">
              <a:off x="317710" y="2839431"/>
              <a:ext cx="158193" cy="103013"/>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0" name="Google Shape;2190;p54"/>
            <p:cNvSpPr/>
            <p:nvPr/>
          </p:nvSpPr>
          <p:spPr>
            <a:xfrm rot="2422028" flipH="1">
              <a:off x="-135914" y="2811407"/>
              <a:ext cx="352694" cy="995878"/>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1" name="Google Shape;2191;p54"/>
            <p:cNvSpPr/>
            <p:nvPr/>
          </p:nvSpPr>
          <p:spPr>
            <a:xfrm rot="-7738681" flipH="1">
              <a:off x="8719071" y="1884738"/>
              <a:ext cx="131163" cy="213849"/>
            </a:xfrm>
            <a:custGeom>
              <a:avLst/>
              <a:gdLst/>
              <a:ahLst/>
              <a:cxnLst/>
              <a:rect l="l" t="t" r="r" b="b"/>
              <a:pathLst>
                <a:path w="5942" h="9688" extrusionOk="0">
                  <a:moveTo>
                    <a:pt x="2057" y="0"/>
                  </a:moveTo>
                  <a:cubicBezTo>
                    <a:pt x="1465" y="0"/>
                    <a:pt x="885" y="319"/>
                    <a:pt x="465" y="1058"/>
                  </a:cubicBezTo>
                  <a:cubicBezTo>
                    <a:pt x="131" y="1642"/>
                    <a:pt x="24" y="2332"/>
                    <a:pt x="12" y="2999"/>
                  </a:cubicBezTo>
                  <a:cubicBezTo>
                    <a:pt x="0" y="5737"/>
                    <a:pt x="1715" y="8416"/>
                    <a:pt x="4191" y="9547"/>
                  </a:cubicBezTo>
                  <a:cubicBezTo>
                    <a:pt x="4357" y="9620"/>
                    <a:pt x="4540" y="9687"/>
                    <a:pt x="4712" y="9687"/>
                  </a:cubicBezTo>
                  <a:cubicBezTo>
                    <a:pt x="4824" y="9687"/>
                    <a:pt x="4931" y="9658"/>
                    <a:pt x="5025" y="9583"/>
                  </a:cubicBezTo>
                  <a:cubicBezTo>
                    <a:pt x="5132" y="9512"/>
                    <a:pt x="5203" y="9393"/>
                    <a:pt x="5263" y="9262"/>
                  </a:cubicBezTo>
                  <a:cubicBezTo>
                    <a:pt x="5941" y="7845"/>
                    <a:pt x="5656" y="6178"/>
                    <a:pt x="5299" y="4642"/>
                  </a:cubicBezTo>
                  <a:cubicBezTo>
                    <a:pt x="5013" y="3440"/>
                    <a:pt x="4668" y="2237"/>
                    <a:pt x="3989" y="1213"/>
                  </a:cubicBezTo>
                  <a:cubicBezTo>
                    <a:pt x="3501" y="464"/>
                    <a:pt x="2770" y="0"/>
                    <a:pt x="205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2" name="Google Shape;2192;p54"/>
            <p:cNvSpPr/>
            <p:nvPr/>
          </p:nvSpPr>
          <p:spPr>
            <a:xfrm rot="-7738681" flipH="1">
              <a:off x="8839235" y="2011455"/>
              <a:ext cx="201072" cy="167803"/>
            </a:xfrm>
            <a:custGeom>
              <a:avLst/>
              <a:gdLst/>
              <a:ahLst/>
              <a:cxnLst/>
              <a:rect l="l" t="t" r="r" b="b"/>
              <a:pathLst>
                <a:path w="9109" h="7602" extrusionOk="0">
                  <a:moveTo>
                    <a:pt x="7160" y="0"/>
                  </a:moveTo>
                  <a:cubicBezTo>
                    <a:pt x="5976" y="0"/>
                    <a:pt x="4647" y="949"/>
                    <a:pt x="3858" y="1555"/>
                  </a:cubicBezTo>
                  <a:cubicBezTo>
                    <a:pt x="2334" y="2746"/>
                    <a:pt x="1084" y="4270"/>
                    <a:pt x="238" y="6008"/>
                  </a:cubicBezTo>
                  <a:cubicBezTo>
                    <a:pt x="119" y="6246"/>
                    <a:pt x="0" y="6497"/>
                    <a:pt x="60" y="6770"/>
                  </a:cubicBezTo>
                  <a:cubicBezTo>
                    <a:pt x="119" y="7032"/>
                    <a:pt x="345" y="7247"/>
                    <a:pt x="584" y="7378"/>
                  </a:cubicBezTo>
                  <a:cubicBezTo>
                    <a:pt x="882" y="7539"/>
                    <a:pt x="1202" y="7602"/>
                    <a:pt x="1530" y="7602"/>
                  </a:cubicBezTo>
                  <a:cubicBezTo>
                    <a:pt x="2000" y="7602"/>
                    <a:pt x="2485" y="7472"/>
                    <a:pt x="2941" y="7318"/>
                  </a:cubicBezTo>
                  <a:cubicBezTo>
                    <a:pt x="4429" y="6818"/>
                    <a:pt x="5822" y="6044"/>
                    <a:pt x="7037" y="5044"/>
                  </a:cubicBezTo>
                  <a:cubicBezTo>
                    <a:pt x="8108" y="4163"/>
                    <a:pt x="9108" y="2913"/>
                    <a:pt x="8930" y="1544"/>
                  </a:cubicBezTo>
                  <a:cubicBezTo>
                    <a:pt x="8894" y="1222"/>
                    <a:pt x="8775" y="889"/>
                    <a:pt x="8561" y="639"/>
                  </a:cubicBezTo>
                  <a:cubicBezTo>
                    <a:pt x="8158" y="178"/>
                    <a:pt x="7672" y="0"/>
                    <a:pt x="716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3" name="Google Shape;2193;p54"/>
            <p:cNvSpPr/>
            <p:nvPr/>
          </p:nvSpPr>
          <p:spPr>
            <a:xfrm rot="-7738681" flipH="1">
              <a:off x="8748559" y="1914412"/>
              <a:ext cx="119067" cy="251109"/>
            </a:xfrm>
            <a:custGeom>
              <a:avLst/>
              <a:gdLst/>
              <a:ahLst/>
              <a:cxnLst/>
              <a:rect l="l" t="t" r="r" b="b"/>
              <a:pathLst>
                <a:path w="5394" h="11376" extrusionOk="0">
                  <a:moveTo>
                    <a:pt x="2755" y="0"/>
                  </a:moveTo>
                  <a:cubicBezTo>
                    <a:pt x="2745" y="0"/>
                    <a:pt x="2736" y="1"/>
                    <a:pt x="2727" y="1"/>
                  </a:cubicBezTo>
                  <a:cubicBezTo>
                    <a:pt x="2132" y="13"/>
                    <a:pt x="1584" y="358"/>
                    <a:pt x="1215" y="810"/>
                  </a:cubicBezTo>
                  <a:cubicBezTo>
                    <a:pt x="834" y="1263"/>
                    <a:pt x="631" y="1834"/>
                    <a:pt x="477" y="2406"/>
                  </a:cubicBezTo>
                  <a:cubicBezTo>
                    <a:pt x="0" y="4275"/>
                    <a:pt x="203" y="6263"/>
                    <a:pt x="810" y="8085"/>
                  </a:cubicBezTo>
                  <a:cubicBezTo>
                    <a:pt x="1167" y="9168"/>
                    <a:pt x="1703" y="10240"/>
                    <a:pt x="2548" y="11014"/>
                  </a:cubicBezTo>
                  <a:cubicBezTo>
                    <a:pt x="2757" y="11189"/>
                    <a:pt x="2986" y="11375"/>
                    <a:pt x="3253" y="11375"/>
                  </a:cubicBezTo>
                  <a:cubicBezTo>
                    <a:pt x="3276" y="11375"/>
                    <a:pt x="3299" y="11374"/>
                    <a:pt x="3322" y="11371"/>
                  </a:cubicBezTo>
                  <a:cubicBezTo>
                    <a:pt x="3787" y="11323"/>
                    <a:pt x="4013" y="10788"/>
                    <a:pt x="4132" y="10347"/>
                  </a:cubicBezTo>
                  <a:cubicBezTo>
                    <a:pt x="4703" y="8156"/>
                    <a:pt x="4977" y="5942"/>
                    <a:pt x="5227" y="3703"/>
                  </a:cubicBezTo>
                  <a:cubicBezTo>
                    <a:pt x="5393" y="2258"/>
                    <a:pt x="4510" y="0"/>
                    <a:pt x="275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4" name="Google Shape;2194;p54"/>
            <p:cNvSpPr/>
            <p:nvPr/>
          </p:nvSpPr>
          <p:spPr>
            <a:xfrm rot="-7738681" flipH="1">
              <a:off x="8762456" y="1956668"/>
              <a:ext cx="202661" cy="257025"/>
            </a:xfrm>
            <a:custGeom>
              <a:avLst/>
              <a:gdLst/>
              <a:ahLst/>
              <a:cxnLst/>
              <a:rect l="l" t="t" r="r" b="b"/>
              <a:pathLst>
                <a:path w="9181" h="11644" extrusionOk="0">
                  <a:moveTo>
                    <a:pt x="6145" y="0"/>
                  </a:moveTo>
                  <a:cubicBezTo>
                    <a:pt x="5827" y="0"/>
                    <a:pt x="5508" y="43"/>
                    <a:pt x="5203" y="128"/>
                  </a:cubicBezTo>
                  <a:cubicBezTo>
                    <a:pt x="3929" y="474"/>
                    <a:pt x="2905" y="1414"/>
                    <a:pt x="2084" y="2438"/>
                  </a:cubicBezTo>
                  <a:cubicBezTo>
                    <a:pt x="977" y="3819"/>
                    <a:pt x="143" y="5462"/>
                    <a:pt x="60" y="7213"/>
                  </a:cubicBezTo>
                  <a:cubicBezTo>
                    <a:pt x="0" y="8665"/>
                    <a:pt x="500" y="10368"/>
                    <a:pt x="1667" y="11296"/>
                  </a:cubicBezTo>
                  <a:cubicBezTo>
                    <a:pt x="1986" y="11544"/>
                    <a:pt x="2376" y="11644"/>
                    <a:pt x="2789" y="11644"/>
                  </a:cubicBezTo>
                  <a:cubicBezTo>
                    <a:pt x="3686" y="11644"/>
                    <a:pt x="4691" y="11173"/>
                    <a:pt x="5311" y="10725"/>
                  </a:cubicBezTo>
                  <a:cubicBezTo>
                    <a:pt x="6096" y="10165"/>
                    <a:pt x="6715" y="9380"/>
                    <a:pt x="7251" y="8570"/>
                  </a:cubicBezTo>
                  <a:cubicBezTo>
                    <a:pt x="8323" y="6951"/>
                    <a:pt x="9180" y="5105"/>
                    <a:pt x="9168" y="3164"/>
                  </a:cubicBezTo>
                  <a:cubicBezTo>
                    <a:pt x="9168" y="2510"/>
                    <a:pt x="9049" y="1831"/>
                    <a:pt x="8704" y="1283"/>
                  </a:cubicBezTo>
                  <a:cubicBezTo>
                    <a:pt x="8169" y="432"/>
                    <a:pt x="7159" y="0"/>
                    <a:pt x="614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5" name="Google Shape;2195;p54"/>
            <p:cNvSpPr/>
            <p:nvPr/>
          </p:nvSpPr>
          <p:spPr>
            <a:xfrm rot="-7738681" flipH="1">
              <a:off x="8806495" y="1901317"/>
              <a:ext cx="142995" cy="55603"/>
            </a:xfrm>
            <a:custGeom>
              <a:avLst/>
              <a:gdLst/>
              <a:ahLst/>
              <a:cxnLst/>
              <a:rect l="l" t="t" r="r" b="b"/>
              <a:pathLst>
                <a:path w="6478" h="2519" extrusionOk="0">
                  <a:moveTo>
                    <a:pt x="1" y="0"/>
                  </a:moveTo>
                  <a:lnTo>
                    <a:pt x="1" y="0"/>
                  </a:lnTo>
                  <a:cubicBezTo>
                    <a:pt x="287" y="977"/>
                    <a:pt x="870" y="1965"/>
                    <a:pt x="1822" y="2334"/>
                  </a:cubicBezTo>
                  <a:cubicBezTo>
                    <a:pt x="2180" y="2469"/>
                    <a:pt x="2556" y="2518"/>
                    <a:pt x="2940" y="2518"/>
                  </a:cubicBezTo>
                  <a:cubicBezTo>
                    <a:pt x="3603" y="2518"/>
                    <a:pt x="4290" y="2373"/>
                    <a:pt x="4954" y="2275"/>
                  </a:cubicBezTo>
                  <a:cubicBezTo>
                    <a:pt x="5192" y="2239"/>
                    <a:pt x="5487" y="2182"/>
                    <a:pt x="5765" y="2182"/>
                  </a:cubicBezTo>
                  <a:cubicBezTo>
                    <a:pt x="6043" y="2182"/>
                    <a:pt x="6305" y="2239"/>
                    <a:pt x="6478" y="2429"/>
                  </a:cubicBezTo>
                  <a:cubicBezTo>
                    <a:pt x="6204" y="1572"/>
                    <a:pt x="5430" y="917"/>
                    <a:pt x="4573" y="798"/>
                  </a:cubicBezTo>
                  <a:cubicBezTo>
                    <a:pt x="4458" y="784"/>
                    <a:pt x="4342" y="778"/>
                    <a:pt x="4227" y="778"/>
                  </a:cubicBezTo>
                  <a:cubicBezTo>
                    <a:pt x="3582" y="778"/>
                    <a:pt x="2931" y="965"/>
                    <a:pt x="2289" y="965"/>
                  </a:cubicBezTo>
                  <a:cubicBezTo>
                    <a:pt x="2272" y="965"/>
                    <a:pt x="2256" y="965"/>
                    <a:pt x="2239" y="965"/>
                  </a:cubicBezTo>
                  <a:cubicBezTo>
                    <a:pt x="1406" y="953"/>
                    <a:pt x="584" y="59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6" name="Google Shape;2196;p54"/>
            <p:cNvSpPr/>
            <p:nvPr/>
          </p:nvSpPr>
          <p:spPr>
            <a:xfrm rot="-7738681" flipH="1">
              <a:off x="8923866" y="1964602"/>
              <a:ext cx="146924" cy="75668"/>
            </a:xfrm>
            <a:custGeom>
              <a:avLst/>
              <a:gdLst/>
              <a:ahLst/>
              <a:cxnLst/>
              <a:rect l="l" t="t" r="r" b="b"/>
              <a:pathLst>
                <a:path w="6656" h="3428" extrusionOk="0">
                  <a:moveTo>
                    <a:pt x="1594" y="0"/>
                  </a:moveTo>
                  <a:cubicBezTo>
                    <a:pt x="1021" y="0"/>
                    <a:pt x="449" y="179"/>
                    <a:pt x="0" y="532"/>
                  </a:cubicBezTo>
                  <a:cubicBezTo>
                    <a:pt x="143" y="501"/>
                    <a:pt x="288" y="486"/>
                    <a:pt x="433" y="486"/>
                  </a:cubicBezTo>
                  <a:cubicBezTo>
                    <a:pt x="1326" y="486"/>
                    <a:pt x="2213" y="1061"/>
                    <a:pt x="2572" y="1901"/>
                  </a:cubicBezTo>
                  <a:cubicBezTo>
                    <a:pt x="2715" y="2163"/>
                    <a:pt x="2775" y="2449"/>
                    <a:pt x="2929" y="2699"/>
                  </a:cubicBezTo>
                  <a:cubicBezTo>
                    <a:pt x="3249" y="3189"/>
                    <a:pt x="3847" y="3427"/>
                    <a:pt x="4432" y="3427"/>
                  </a:cubicBezTo>
                  <a:cubicBezTo>
                    <a:pt x="4544" y="3427"/>
                    <a:pt x="4654" y="3419"/>
                    <a:pt x="4763" y="3402"/>
                  </a:cubicBezTo>
                  <a:cubicBezTo>
                    <a:pt x="5453" y="3306"/>
                    <a:pt x="6061" y="2925"/>
                    <a:pt x="6656" y="2580"/>
                  </a:cubicBezTo>
                  <a:lnTo>
                    <a:pt x="6656" y="2580"/>
                  </a:lnTo>
                  <a:cubicBezTo>
                    <a:pt x="6512" y="2627"/>
                    <a:pt x="6365" y="2649"/>
                    <a:pt x="6218" y="2649"/>
                  </a:cubicBezTo>
                  <a:cubicBezTo>
                    <a:pt x="5619" y="2649"/>
                    <a:pt x="5009" y="2296"/>
                    <a:pt x="4560" y="1866"/>
                  </a:cubicBezTo>
                  <a:cubicBezTo>
                    <a:pt x="3989" y="1330"/>
                    <a:pt x="3513" y="675"/>
                    <a:pt x="2834" y="306"/>
                  </a:cubicBezTo>
                  <a:cubicBezTo>
                    <a:pt x="2456" y="101"/>
                    <a:pt x="2025" y="0"/>
                    <a:pt x="1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7" name="Google Shape;2197;p54"/>
            <p:cNvSpPr/>
            <p:nvPr/>
          </p:nvSpPr>
          <p:spPr>
            <a:xfrm rot="-7738681" flipH="1">
              <a:off x="8869793" y="1971113"/>
              <a:ext cx="74146" cy="121537"/>
            </a:xfrm>
            <a:custGeom>
              <a:avLst/>
              <a:gdLst/>
              <a:ahLst/>
              <a:cxnLst/>
              <a:rect l="l" t="t" r="r" b="b"/>
              <a:pathLst>
                <a:path w="3359" h="5506" extrusionOk="0">
                  <a:moveTo>
                    <a:pt x="3358" y="0"/>
                  </a:moveTo>
                  <a:lnTo>
                    <a:pt x="3358" y="0"/>
                  </a:lnTo>
                  <a:cubicBezTo>
                    <a:pt x="2798" y="905"/>
                    <a:pt x="1679" y="1322"/>
                    <a:pt x="941" y="2096"/>
                  </a:cubicBezTo>
                  <a:cubicBezTo>
                    <a:pt x="310" y="2763"/>
                    <a:pt x="1" y="3703"/>
                    <a:pt x="48" y="4620"/>
                  </a:cubicBezTo>
                  <a:cubicBezTo>
                    <a:pt x="58" y="4811"/>
                    <a:pt x="119" y="5506"/>
                    <a:pt x="333" y="5506"/>
                  </a:cubicBezTo>
                  <a:cubicBezTo>
                    <a:pt x="372" y="5506"/>
                    <a:pt x="415" y="5483"/>
                    <a:pt x="465" y="5430"/>
                  </a:cubicBezTo>
                  <a:cubicBezTo>
                    <a:pt x="584" y="5310"/>
                    <a:pt x="620" y="4894"/>
                    <a:pt x="715" y="4727"/>
                  </a:cubicBezTo>
                  <a:cubicBezTo>
                    <a:pt x="834" y="4501"/>
                    <a:pt x="1001" y="4287"/>
                    <a:pt x="1179" y="4084"/>
                  </a:cubicBezTo>
                  <a:cubicBezTo>
                    <a:pt x="1608" y="3584"/>
                    <a:pt x="2144" y="3179"/>
                    <a:pt x="2513" y="2632"/>
                  </a:cubicBezTo>
                  <a:cubicBezTo>
                    <a:pt x="3049" y="1858"/>
                    <a:pt x="3215" y="917"/>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198" name="Google Shape;2198;p54"/>
            <p:cNvSpPr/>
            <p:nvPr/>
          </p:nvSpPr>
          <p:spPr>
            <a:xfrm rot="-7738681" flipH="1">
              <a:off x="8940605" y="1760196"/>
              <a:ext cx="99885" cy="223936"/>
            </a:xfrm>
            <a:custGeom>
              <a:avLst/>
              <a:gdLst/>
              <a:ahLst/>
              <a:cxnLst/>
              <a:rect l="l" t="t" r="r" b="b"/>
              <a:pathLst>
                <a:path w="4525" h="10145" extrusionOk="0">
                  <a:moveTo>
                    <a:pt x="4061" y="1"/>
                  </a:moveTo>
                  <a:cubicBezTo>
                    <a:pt x="3894" y="2918"/>
                    <a:pt x="2525" y="5608"/>
                    <a:pt x="1132" y="8121"/>
                  </a:cubicBezTo>
                  <a:cubicBezTo>
                    <a:pt x="775" y="8775"/>
                    <a:pt x="429" y="9347"/>
                    <a:pt x="1" y="9835"/>
                  </a:cubicBezTo>
                  <a:lnTo>
                    <a:pt x="334" y="10145"/>
                  </a:lnTo>
                  <a:cubicBezTo>
                    <a:pt x="798" y="9621"/>
                    <a:pt x="1144" y="9014"/>
                    <a:pt x="1525" y="8359"/>
                  </a:cubicBezTo>
                  <a:cubicBezTo>
                    <a:pt x="2953" y="5799"/>
                    <a:pt x="4358" y="3049"/>
                    <a:pt x="4525" y="24"/>
                  </a:cubicBezTo>
                  <a:lnTo>
                    <a:pt x="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2199" name="Google Shape;2199;p54"/>
            <p:cNvGrpSpPr/>
            <p:nvPr/>
          </p:nvGrpSpPr>
          <p:grpSpPr>
            <a:xfrm rot="-1324913">
              <a:off x="8697861" y="-353468"/>
              <a:ext cx="470024" cy="1364716"/>
              <a:chOff x="1460575" y="5630575"/>
              <a:chExt cx="645350" cy="1873775"/>
            </a:xfrm>
          </p:grpSpPr>
          <p:sp>
            <p:nvSpPr>
              <p:cNvPr id="2200" name="Google Shape;2200;p5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1" name="Google Shape;2201;p5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202" name="Google Shape;2202;p54"/>
            <p:cNvSpPr/>
            <p:nvPr/>
          </p:nvSpPr>
          <p:spPr>
            <a:xfrm rot="-3525496">
              <a:off x="8618451" y="-65787"/>
              <a:ext cx="190880" cy="134748"/>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rrows - 4 Items">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79E8633F-E1A4-4B8A-9BD2-AD329A15C9C1}"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6E4B241-C138-48F0-A1D8-7933FE15EF12}" type="slidenum">
              <a:rPr lang="en-US" smtClean="0"/>
              <a:pPr/>
              <a:t>‹#›</a:t>
            </a:fld>
            <a:endParaRPr lang="en-US"/>
          </a:p>
        </p:txBody>
      </p:sp>
      <p:grpSp>
        <p:nvGrpSpPr>
          <p:cNvPr id="20" name="Group 4"/>
          <p:cNvGrpSpPr>
            <a:grpSpLocks noChangeAspect="1"/>
          </p:cNvGrpSpPr>
          <p:nvPr userDrawn="1"/>
        </p:nvGrpSpPr>
        <p:grpSpPr bwMode="auto">
          <a:xfrm>
            <a:off x="531353" y="2165317"/>
            <a:ext cx="11126649" cy="3663951"/>
            <a:chOff x="251" y="944"/>
            <a:chExt cx="5256" cy="1731"/>
          </a:xfrm>
          <a:solidFill>
            <a:schemeClr val="bg1">
              <a:lumMod val="85000"/>
            </a:schemeClr>
          </a:solidFill>
        </p:grpSpPr>
        <p:sp>
          <p:nvSpPr>
            <p:cNvPr id="21" name="Freeform 5"/>
            <p:cNvSpPr>
              <a:spLocks/>
            </p:cNvSpPr>
            <p:nvPr userDrawn="1"/>
          </p:nvSpPr>
          <p:spPr bwMode="auto">
            <a:xfrm>
              <a:off x="25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3 w 1551"/>
                <a:gd name="T9" fmla="*/ 272 h 1731"/>
                <a:gd name="T10" fmla="*/ 0 w 1551"/>
                <a:gd name="T11" fmla="*/ 0 h 1731"/>
                <a:gd name="T12" fmla="*/ 1159 w 1551"/>
                <a:gd name="T13" fmla="*/ 0 h 1731"/>
                <a:gd name="T14" fmla="*/ 1281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3" y="272"/>
                  </a:lnTo>
                  <a:lnTo>
                    <a:pt x="0" y="0"/>
                  </a:lnTo>
                  <a:lnTo>
                    <a:pt x="1159" y="0"/>
                  </a:lnTo>
                  <a:lnTo>
                    <a:pt x="1281" y="272"/>
                  </a:lnTo>
                  <a:lnTo>
                    <a:pt x="1551" y="865"/>
                  </a:lnTo>
                  <a:close/>
                </a:path>
              </a:pathLst>
            </a:custGeom>
            <a:solidFill>
              <a:schemeClr val="accent1">
                <a:lumMod val="75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2" name="Freeform 6"/>
            <p:cNvSpPr>
              <a:spLocks/>
            </p:cNvSpPr>
            <p:nvPr userDrawn="1"/>
          </p:nvSpPr>
          <p:spPr bwMode="auto">
            <a:xfrm>
              <a:off x="251" y="944"/>
              <a:ext cx="1281" cy="272"/>
            </a:xfrm>
            <a:custGeom>
              <a:avLst/>
              <a:gdLst>
                <a:gd name="T0" fmla="*/ 1281 w 1281"/>
                <a:gd name="T1" fmla="*/ 272 h 272"/>
                <a:gd name="T2" fmla="*/ 123 w 1281"/>
                <a:gd name="T3" fmla="*/ 272 h 272"/>
                <a:gd name="T4" fmla="*/ 0 w 1281"/>
                <a:gd name="T5" fmla="*/ 0 h 272"/>
                <a:gd name="T6" fmla="*/ 1159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3" y="272"/>
                  </a:lnTo>
                  <a:lnTo>
                    <a:pt x="0" y="0"/>
                  </a:lnTo>
                  <a:lnTo>
                    <a:pt x="1159" y="0"/>
                  </a:lnTo>
                  <a:lnTo>
                    <a:pt x="1281" y="272"/>
                  </a:lnTo>
                  <a:close/>
                </a:path>
              </a:pathLst>
            </a:custGeom>
            <a:solidFill>
              <a:schemeClr val="accent1">
                <a:lumMod val="75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3" name="Freeform 7"/>
            <p:cNvSpPr>
              <a:spLocks/>
            </p:cNvSpPr>
            <p:nvPr userDrawn="1"/>
          </p:nvSpPr>
          <p:spPr bwMode="auto">
            <a:xfrm>
              <a:off x="1487" y="944"/>
              <a:ext cx="1549" cy="1731"/>
            </a:xfrm>
            <a:custGeom>
              <a:avLst/>
              <a:gdLst>
                <a:gd name="T0" fmla="*/ 1549 w 1549"/>
                <a:gd name="T1" fmla="*/ 865 h 1731"/>
                <a:gd name="T2" fmla="*/ 1158 w 1549"/>
                <a:gd name="T3" fmla="*/ 1731 h 1731"/>
                <a:gd name="T4" fmla="*/ 0 w 1549"/>
                <a:gd name="T5" fmla="*/ 1731 h 1731"/>
                <a:gd name="T6" fmla="*/ 390 w 1549"/>
                <a:gd name="T7" fmla="*/ 865 h 1731"/>
                <a:gd name="T8" fmla="*/ 122 w 1549"/>
                <a:gd name="T9" fmla="*/ 272 h 1731"/>
                <a:gd name="T10" fmla="*/ 0 w 1549"/>
                <a:gd name="T11" fmla="*/ 0 h 1731"/>
                <a:gd name="T12" fmla="*/ 1158 w 1549"/>
                <a:gd name="T13" fmla="*/ 0 h 1731"/>
                <a:gd name="T14" fmla="*/ 1281 w 1549"/>
                <a:gd name="T15" fmla="*/ 272 h 1731"/>
                <a:gd name="T16" fmla="*/ 1549 w 1549"/>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731">
                  <a:moveTo>
                    <a:pt x="1549" y="865"/>
                  </a:moveTo>
                  <a:lnTo>
                    <a:pt x="1158" y="1731"/>
                  </a:lnTo>
                  <a:lnTo>
                    <a:pt x="0" y="1731"/>
                  </a:lnTo>
                  <a:lnTo>
                    <a:pt x="390" y="865"/>
                  </a:lnTo>
                  <a:lnTo>
                    <a:pt x="122" y="272"/>
                  </a:lnTo>
                  <a:lnTo>
                    <a:pt x="0" y="0"/>
                  </a:lnTo>
                  <a:lnTo>
                    <a:pt x="1158" y="0"/>
                  </a:lnTo>
                  <a:lnTo>
                    <a:pt x="1281" y="272"/>
                  </a:lnTo>
                  <a:lnTo>
                    <a:pt x="1549" y="865"/>
                  </a:lnTo>
                  <a:close/>
                </a:path>
              </a:pathLst>
            </a:custGeom>
            <a:solidFill>
              <a:schemeClr val="accent2">
                <a:lumMod val="75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4" name="Freeform 8"/>
            <p:cNvSpPr>
              <a:spLocks/>
            </p:cNvSpPr>
            <p:nvPr userDrawn="1"/>
          </p:nvSpPr>
          <p:spPr bwMode="auto">
            <a:xfrm>
              <a:off x="1487" y="944"/>
              <a:ext cx="1281" cy="272"/>
            </a:xfrm>
            <a:custGeom>
              <a:avLst/>
              <a:gdLst>
                <a:gd name="T0" fmla="*/ 1281 w 1281"/>
                <a:gd name="T1" fmla="*/ 272 h 272"/>
                <a:gd name="T2" fmla="*/ 122 w 1281"/>
                <a:gd name="T3" fmla="*/ 272 h 272"/>
                <a:gd name="T4" fmla="*/ 0 w 1281"/>
                <a:gd name="T5" fmla="*/ 0 h 272"/>
                <a:gd name="T6" fmla="*/ 1158 w 1281"/>
                <a:gd name="T7" fmla="*/ 0 h 272"/>
                <a:gd name="T8" fmla="*/ 1281 w 1281"/>
                <a:gd name="T9" fmla="*/ 272 h 272"/>
              </a:gdLst>
              <a:ahLst/>
              <a:cxnLst>
                <a:cxn ang="0">
                  <a:pos x="T0" y="T1"/>
                </a:cxn>
                <a:cxn ang="0">
                  <a:pos x="T2" y="T3"/>
                </a:cxn>
                <a:cxn ang="0">
                  <a:pos x="T4" y="T5"/>
                </a:cxn>
                <a:cxn ang="0">
                  <a:pos x="T6" y="T7"/>
                </a:cxn>
                <a:cxn ang="0">
                  <a:pos x="T8" y="T9"/>
                </a:cxn>
              </a:cxnLst>
              <a:rect l="0" t="0" r="r" b="b"/>
              <a:pathLst>
                <a:path w="1281" h="272">
                  <a:moveTo>
                    <a:pt x="1281" y="272"/>
                  </a:moveTo>
                  <a:lnTo>
                    <a:pt x="122" y="272"/>
                  </a:lnTo>
                  <a:lnTo>
                    <a:pt x="0" y="0"/>
                  </a:lnTo>
                  <a:lnTo>
                    <a:pt x="1158" y="0"/>
                  </a:lnTo>
                  <a:lnTo>
                    <a:pt x="1281" y="272"/>
                  </a:lnTo>
                  <a:close/>
                </a:path>
              </a:pathLst>
            </a:custGeom>
            <a:solidFill>
              <a:schemeClr val="accent2">
                <a:lumMod val="75000"/>
              </a:schemeClr>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5" name="Freeform 9"/>
            <p:cNvSpPr>
              <a:spLocks/>
            </p:cNvSpPr>
            <p:nvPr userDrawn="1"/>
          </p:nvSpPr>
          <p:spPr bwMode="auto">
            <a:xfrm>
              <a:off x="2721" y="944"/>
              <a:ext cx="1551" cy="1731"/>
            </a:xfrm>
            <a:custGeom>
              <a:avLst/>
              <a:gdLst>
                <a:gd name="T0" fmla="*/ 1551 w 1551"/>
                <a:gd name="T1" fmla="*/ 865 h 1731"/>
                <a:gd name="T2" fmla="*/ 1159 w 1551"/>
                <a:gd name="T3" fmla="*/ 1731 h 1731"/>
                <a:gd name="T4" fmla="*/ 0 w 1551"/>
                <a:gd name="T5" fmla="*/ 1731 h 1731"/>
                <a:gd name="T6" fmla="*/ 392 w 1551"/>
                <a:gd name="T7" fmla="*/ 865 h 1731"/>
                <a:gd name="T8" fmla="*/ 124 w 1551"/>
                <a:gd name="T9" fmla="*/ 272 h 1731"/>
                <a:gd name="T10" fmla="*/ 0 w 1551"/>
                <a:gd name="T11" fmla="*/ 0 h 1731"/>
                <a:gd name="T12" fmla="*/ 1159 w 1551"/>
                <a:gd name="T13" fmla="*/ 0 h 1731"/>
                <a:gd name="T14" fmla="*/ 1283 w 1551"/>
                <a:gd name="T15" fmla="*/ 272 h 1731"/>
                <a:gd name="T16" fmla="*/ 1551 w 1551"/>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1" h="1731">
                  <a:moveTo>
                    <a:pt x="1551" y="865"/>
                  </a:moveTo>
                  <a:lnTo>
                    <a:pt x="1159" y="1731"/>
                  </a:lnTo>
                  <a:lnTo>
                    <a:pt x="0" y="1731"/>
                  </a:lnTo>
                  <a:lnTo>
                    <a:pt x="392" y="865"/>
                  </a:lnTo>
                  <a:lnTo>
                    <a:pt x="124" y="272"/>
                  </a:lnTo>
                  <a:lnTo>
                    <a:pt x="0" y="0"/>
                  </a:lnTo>
                  <a:lnTo>
                    <a:pt x="1159" y="0"/>
                  </a:lnTo>
                  <a:lnTo>
                    <a:pt x="1283" y="272"/>
                  </a:lnTo>
                  <a:lnTo>
                    <a:pt x="1551" y="865"/>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6" name="Freeform 10"/>
            <p:cNvSpPr>
              <a:spLocks/>
            </p:cNvSpPr>
            <p:nvPr userDrawn="1"/>
          </p:nvSpPr>
          <p:spPr bwMode="auto">
            <a:xfrm>
              <a:off x="2721" y="944"/>
              <a:ext cx="1283" cy="272"/>
            </a:xfrm>
            <a:custGeom>
              <a:avLst/>
              <a:gdLst>
                <a:gd name="T0" fmla="*/ 1283 w 1283"/>
                <a:gd name="T1" fmla="*/ 272 h 272"/>
                <a:gd name="T2" fmla="*/ 124 w 1283"/>
                <a:gd name="T3" fmla="*/ 272 h 272"/>
                <a:gd name="T4" fmla="*/ 0 w 1283"/>
                <a:gd name="T5" fmla="*/ 0 h 272"/>
                <a:gd name="T6" fmla="*/ 1159 w 1283"/>
                <a:gd name="T7" fmla="*/ 0 h 272"/>
                <a:gd name="T8" fmla="*/ 1283 w 1283"/>
                <a:gd name="T9" fmla="*/ 272 h 272"/>
              </a:gdLst>
              <a:ahLst/>
              <a:cxnLst>
                <a:cxn ang="0">
                  <a:pos x="T0" y="T1"/>
                </a:cxn>
                <a:cxn ang="0">
                  <a:pos x="T2" y="T3"/>
                </a:cxn>
                <a:cxn ang="0">
                  <a:pos x="T4" y="T5"/>
                </a:cxn>
                <a:cxn ang="0">
                  <a:pos x="T6" y="T7"/>
                </a:cxn>
                <a:cxn ang="0">
                  <a:pos x="T8" y="T9"/>
                </a:cxn>
              </a:cxnLst>
              <a:rect l="0" t="0" r="r" b="b"/>
              <a:pathLst>
                <a:path w="1283" h="272">
                  <a:moveTo>
                    <a:pt x="1283" y="272"/>
                  </a:moveTo>
                  <a:lnTo>
                    <a:pt x="124" y="272"/>
                  </a:lnTo>
                  <a:lnTo>
                    <a:pt x="0" y="0"/>
                  </a:lnTo>
                  <a:lnTo>
                    <a:pt x="1159" y="0"/>
                  </a:lnTo>
                  <a:lnTo>
                    <a:pt x="1283" y="272"/>
                  </a:lnTo>
                  <a:close/>
                </a:path>
              </a:pathLst>
            </a:custGeom>
            <a:solidFill>
              <a:schemeClr val="accent4"/>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7" name="Freeform 11"/>
            <p:cNvSpPr>
              <a:spLocks/>
            </p:cNvSpPr>
            <p:nvPr userDrawn="1"/>
          </p:nvSpPr>
          <p:spPr bwMode="auto">
            <a:xfrm>
              <a:off x="3957" y="944"/>
              <a:ext cx="1550" cy="1731"/>
            </a:xfrm>
            <a:custGeom>
              <a:avLst/>
              <a:gdLst>
                <a:gd name="T0" fmla="*/ 1550 w 1550"/>
                <a:gd name="T1" fmla="*/ 865 h 1731"/>
                <a:gd name="T2" fmla="*/ 1159 w 1550"/>
                <a:gd name="T3" fmla="*/ 1731 h 1731"/>
                <a:gd name="T4" fmla="*/ 0 w 1550"/>
                <a:gd name="T5" fmla="*/ 1731 h 1731"/>
                <a:gd name="T6" fmla="*/ 391 w 1550"/>
                <a:gd name="T7" fmla="*/ 865 h 1731"/>
                <a:gd name="T8" fmla="*/ 123 w 1550"/>
                <a:gd name="T9" fmla="*/ 272 h 1731"/>
                <a:gd name="T10" fmla="*/ 0 w 1550"/>
                <a:gd name="T11" fmla="*/ 0 h 1731"/>
                <a:gd name="T12" fmla="*/ 1159 w 1550"/>
                <a:gd name="T13" fmla="*/ 0 h 1731"/>
                <a:gd name="T14" fmla="*/ 1282 w 1550"/>
                <a:gd name="T15" fmla="*/ 272 h 1731"/>
                <a:gd name="T16" fmla="*/ 1550 w 1550"/>
                <a:gd name="T17" fmla="*/ 8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0" h="1731">
                  <a:moveTo>
                    <a:pt x="1550" y="865"/>
                  </a:moveTo>
                  <a:lnTo>
                    <a:pt x="1159" y="1731"/>
                  </a:lnTo>
                  <a:lnTo>
                    <a:pt x="0" y="1731"/>
                  </a:lnTo>
                  <a:lnTo>
                    <a:pt x="391" y="865"/>
                  </a:lnTo>
                  <a:lnTo>
                    <a:pt x="123" y="272"/>
                  </a:lnTo>
                  <a:lnTo>
                    <a:pt x="0" y="0"/>
                  </a:lnTo>
                  <a:lnTo>
                    <a:pt x="1159" y="0"/>
                  </a:lnTo>
                  <a:lnTo>
                    <a:pt x="1282" y="272"/>
                  </a:lnTo>
                  <a:lnTo>
                    <a:pt x="1550" y="865"/>
                  </a:lnTo>
                  <a:close/>
                </a:path>
              </a:pathLst>
            </a:custGeom>
            <a:solidFill>
              <a:schemeClr val="accent5"/>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sp>
          <p:nvSpPr>
            <p:cNvPr id="28" name="Freeform 12"/>
            <p:cNvSpPr>
              <a:spLocks/>
            </p:cNvSpPr>
            <p:nvPr userDrawn="1"/>
          </p:nvSpPr>
          <p:spPr bwMode="auto">
            <a:xfrm>
              <a:off x="3957" y="944"/>
              <a:ext cx="1282" cy="272"/>
            </a:xfrm>
            <a:custGeom>
              <a:avLst/>
              <a:gdLst>
                <a:gd name="T0" fmla="*/ 1282 w 1282"/>
                <a:gd name="T1" fmla="*/ 272 h 272"/>
                <a:gd name="T2" fmla="*/ 123 w 1282"/>
                <a:gd name="T3" fmla="*/ 272 h 272"/>
                <a:gd name="T4" fmla="*/ 0 w 1282"/>
                <a:gd name="T5" fmla="*/ 0 h 272"/>
                <a:gd name="T6" fmla="*/ 1159 w 1282"/>
                <a:gd name="T7" fmla="*/ 0 h 272"/>
                <a:gd name="T8" fmla="*/ 1282 w 1282"/>
                <a:gd name="T9" fmla="*/ 272 h 272"/>
              </a:gdLst>
              <a:ahLst/>
              <a:cxnLst>
                <a:cxn ang="0">
                  <a:pos x="T0" y="T1"/>
                </a:cxn>
                <a:cxn ang="0">
                  <a:pos x="T2" y="T3"/>
                </a:cxn>
                <a:cxn ang="0">
                  <a:pos x="T4" y="T5"/>
                </a:cxn>
                <a:cxn ang="0">
                  <a:pos x="T6" y="T7"/>
                </a:cxn>
                <a:cxn ang="0">
                  <a:pos x="T8" y="T9"/>
                </a:cxn>
              </a:cxnLst>
              <a:rect l="0" t="0" r="r" b="b"/>
              <a:pathLst>
                <a:path w="1282" h="272">
                  <a:moveTo>
                    <a:pt x="1282" y="272"/>
                  </a:moveTo>
                  <a:lnTo>
                    <a:pt x="123" y="272"/>
                  </a:lnTo>
                  <a:lnTo>
                    <a:pt x="0" y="0"/>
                  </a:lnTo>
                  <a:lnTo>
                    <a:pt x="1159" y="0"/>
                  </a:lnTo>
                  <a:lnTo>
                    <a:pt x="1282" y="272"/>
                  </a:lnTo>
                  <a:close/>
                </a:path>
              </a:pathLst>
            </a:custGeom>
            <a:solidFill>
              <a:schemeClr val="accent5"/>
            </a:solidFill>
            <a:ln w="79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3200">
                <a:latin typeface="Calibri Light" panose="020F0302020204030204" pitchFamily="34" charset="0"/>
              </a:endParaRPr>
            </a:p>
          </p:txBody>
        </p:sp>
      </p:grpSp>
      <p:sp>
        <p:nvSpPr>
          <p:cNvPr id="29" name="Text Placeholder 68"/>
          <p:cNvSpPr>
            <a:spLocks noGrp="1"/>
          </p:cNvSpPr>
          <p:nvPr>
            <p:ph type="body" sz="quarter" idx="18" hasCustomPrompt="1"/>
          </p:nvPr>
        </p:nvSpPr>
        <p:spPr>
          <a:xfrm>
            <a:off x="719497" y="2165316"/>
            <a:ext cx="2400579" cy="566771"/>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Your text here</a:t>
            </a:r>
          </a:p>
        </p:txBody>
      </p:sp>
      <p:sp>
        <p:nvSpPr>
          <p:cNvPr id="30" name="Text Placeholder 68"/>
          <p:cNvSpPr>
            <a:spLocks noGrp="1"/>
          </p:cNvSpPr>
          <p:nvPr>
            <p:ph type="body" sz="quarter" idx="21" hasCustomPrompt="1"/>
          </p:nvPr>
        </p:nvSpPr>
        <p:spPr>
          <a:xfrm>
            <a:off x="1415726" y="3044958"/>
            <a:ext cx="1920463" cy="2496277"/>
          </a:xfrm>
        </p:spPr>
        <p:txBody>
          <a:bodyPr>
            <a:noAutofit/>
          </a:bodyPr>
          <a:lstStyle>
            <a:lvl1pPr marL="0" indent="0" algn="l">
              <a:buNone/>
              <a:defRPr sz="24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31" name="Text Placeholder 68"/>
          <p:cNvSpPr>
            <a:spLocks noGrp="1"/>
          </p:cNvSpPr>
          <p:nvPr>
            <p:ph type="body" sz="quarter" idx="22" hasCustomPrompt="1"/>
          </p:nvPr>
        </p:nvSpPr>
        <p:spPr>
          <a:xfrm>
            <a:off x="3312122" y="2165316"/>
            <a:ext cx="2400579" cy="566771"/>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Your text here</a:t>
            </a:r>
          </a:p>
        </p:txBody>
      </p:sp>
      <p:sp>
        <p:nvSpPr>
          <p:cNvPr id="32" name="Text Placeholder 68"/>
          <p:cNvSpPr>
            <a:spLocks noGrp="1"/>
          </p:cNvSpPr>
          <p:nvPr>
            <p:ph type="body" sz="quarter" idx="23" hasCustomPrompt="1"/>
          </p:nvPr>
        </p:nvSpPr>
        <p:spPr>
          <a:xfrm>
            <a:off x="4032589" y="3044958"/>
            <a:ext cx="1920463" cy="2496277"/>
          </a:xfrm>
        </p:spPr>
        <p:txBody>
          <a:bodyPr>
            <a:noAutofit/>
          </a:bodyPr>
          <a:lstStyle>
            <a:lvl1pPr marL="0" indent="0" algn="l">
              <a:buNone/>
              <a:defRPr sz="24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33" name="Text Placeholder 68"/>
          <p:cNvSpPr>
            <a:spLocks noGrp="1"/>
          </p:cNvSpPr>
          <p:nvPr>
            <p:ph type="body" sz="quarter" idx="24" hasCustomPrompt="1"/>
          </p:nvPr>
        </p:nvSpPr>
        <p:spPr>
          <a:xfrm>
            <a:off x="5952775" y="2165316"/>
            <a:ext cx="2400579" cy="566771"/>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Your text here</a:t>
            </a:r>
          </a:p>
        </p:txBody>
      </p:sp>
      <p:sp>
        <p:nvSpPr>
          <p:cNvPr id="34" name="Text Placeholder 68"/>
          <p:cNvSpPr>
            <a:spLocks noGrp="1"/>
          </p:cNvSpPr>
          <p:nvPr>
            <p:ph type="body" sz="quarter" idx="25" hasCustomPrompt="1"/>
          </p:nvPr>
        </p:nvSpPr>
        <p:spPr>
          <a:xfrm>
            <a:off x="6672933" y="3044958"/>
            <a:ext cx="1920463" cy="2496277"/>
          </a:xfrm>
        </p:spPr>
        <p:txBody>
          <a:bodyPr>
            <a:noAutofit/>
          </a:bodyPr>
          <a:lstStyle>
            <a:lvl1pPr marL="0" indent="0" algn="l">
              <a:buNone/>
              <a:defRPr sz="24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35" name="Text Placeholder 68"/>
          <p:cNvSpPr>
            <a:spLocks noGrp="1"/>
          </p:cNvSpPr>
          <p:nvPr>
            <p:ph type="body" sz="quarter" idx="26" hasCustomPrompt="1"/>
          </p:nvPr>
        </p:nvSpPr>
        <p:spPr>
          <a:xfrm>
            <a:off x="8569116" y="2165316"/>
            <a:ext cx="2400579" cy="566771"/>
          </a:xfrm>
        </p:spPr>
        <p:txBody>
          <a:bodyPr>
            <a:noAutofit/>
          </a:bodyPr>
          <a:lstStyle>
            <a:lvl1pPr marL="0" indent="0" algn="ctr">
              <a:buNone/>
              <a:defRPr sz="2667" baseline="0">
                <a:solidFill>
                  <a:schemeClr val="bg1"/>
                </a:solidFill>
                <a:latin typeface="Calibri Light" panose="020F0302020204030204" pitchFamily="34" charset="0"/>
              </a:defRPr>
            </a:lvl1pPr>
          </a:lstStyle>
          <a:p>
            <a:pPr lvl="0"/>
            <a:r>
              <a:rPr lang="en-US" dirty="0"/>
              <a:t>Your text here</a:t>
            </a:r>
          </a:p>
        </p:txBody>
      </p:sp>
      <p:sp>
        <p:nvSpPr>
          <p:cNvPr id="36" name="Text Placeholder 68"/>
          <p:cNvSpPr>
            <a:spLocks noGrp="1"/>
          </p:cNvSpPr>
          <p:nvPr>
            <p:ph type="body" sz="quarter" idx="27" hasCustomPrompt="1"/>
          </p:nvPr>
        </p:nvSpPr>
        <p:spPr>
          <a:xfrm>
            <a:off x="9289626" y="3044958"/>
            <a:ext cx="1920463" cy="2496277"/>
          </a:xfrm>
        </p:spPr>
        <p:txBody>
          <a:bodyPr>
            <a:noAutofit/>
          </a:bodyPr>
          <a:lstStyle>
            <a:lvl1pPr marL="0" indent="0" algn="l">
              <a:buNone/>
              <a:defRPr sz="2400" baseline="0">
                <a:solidFill>
                  <a:schemeClr val="bg1"/>
                </a:solidFill>
                <a:latin typeface="Calibri Light" panose="020F0302020204030204" pitchFamily="34" charset="0"/>
              </a:defRPr>
            </a:lvl1pPr>
          </a:lstStyle>
          <a:p>
            <a:pPr lvl="0"/>
            <a:r>
              <a:rPr lang="en-US" dirty="0"/>
              <a:t>This is a sample text. Insert your desired text here.</a:t>
            </a:r>
          </a:p>
        </p:txBody>
      </p:sp>
      <p:sp>
        <p:nvSpPr>
          <p:cNvPr id="37"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Text Arrows - 4 Items</a:t>
            </a:r>
          </a:p>
        </p:txBody>
      </p:sp>
      <p:sp>
        <p:nvSpPr>
          <p:cNvPr id="38"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Tree>
    <p:extLst>
      <p:ext uri="{BB962C8B-B14F-4D97-AF65-F5344CB8AC3E}">
        <p14:creationId xmlns:p14="http://schemas.microsoft.com/office/powerpoint/2010/main" val="283639897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fade">
                                      <p:cBhvr>
                                        <p:cTn id="10" dur="500"/>
                                        <p:tgtEl>
                                          <p:spTgt spid="3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fade">
                                      <p:cBhvr>
                                        <p:cTn id="21" dur="1000"/>
                                        <p:tgtEl>
                                          <p:spTgt spid="30">
                                            <p:txEl>
                                              <p:pRg st="0" end="0"/>
                                            </p:txEl>
                                          </p:spTgt>
                                        </p:tgtEl>
                                      </p:cBhvr>
                                    </p:animEffect>
                                    <p:anim calcmode="lin" valueType="num">
                                      <p:cBhvr>
                                        <p:cTn id="22"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2">
                                            <p:txEl>
                                              <p:pRg st="0" end="0"/>
                                            </p:txEl>
                                          </p:spTgt>
                                        </p:tgtEl>
                                        <p:attrNameLst>
                                          <p:attrName>style.visibility</p:attrName>
                                        </p:attrNameLst>
                                      </p:cBhvr>
                                      <p:to>
                                        <p:strVal val="visible"/>
                                      </p:to>
                                    </p:set>
                                    <p:animEffect transition="in" filter="fade">
                                      <p:cBhvr>
                                        <p:cTn id="26" dur="1000"/>
                                        <p:tgtEl>
                                          <p:spTgt spid="32">
                                            <p:txEl>
                                              <p:pRg st="0" end="0"/>
                                            </p:txEl>
                                          </p:spTgt>
                                        </p:tgtEl>
                                      </p:cBhvr>
                                    </p:animEffect>
                                    <p:anim calcmode="lin" valueType="num">
                                      <p:cBhvr>
                                        <p:cTn id="27"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Effect transition="in" filter="fade">
                                      <p:cBhvr>
                                        <p:cTn id="31" dur="1000"/>
                                        <p:tgtEl>
                                          <p:spTgt spid="34">
                                            <p:txEl>
                                              <p:pRg st="0" end="0"/>
                                            </p:txEl>
                                          </p:spTgt>
                                        </p:tgtEl>
                                      </p:cBhvr>
                                    </p:animEffect>
                                    <p:anim calcmode="lin" valueType="num">
                                      <p:cBhvr>
                                        <p:cTn id="3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4">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fade">
                                      <p:cBhvr>
                                        <p:cTn id="36" dur="1000"/>
                                        <p:tgtEl>
                                          <p:spTgt spid="36">
                                            <p:txEl>
                                              <p:pRg st="0" end="0"/>
                                            </p:txEl>
                                          </p:spTgt>
                                        </p:tgtEl>
                                      </p:cBhvr>
                                    </p:animEffect>
                                    <p:anim calcmode="lin" valueType="num">
                                      <p:cBhvr>
                                        <p:cTn id="37"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42"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1000"/>
                        <p:tgtEl>
                          <p:spTgt spid="30"/>
                        </p:tgtEl>
                      </p:cBhvr>
                    </p:animEffect>
                    <p:anim calcmode="lin" valueType="num">
                      <p:cBhvr>
                        <p:cTn dur="1000" fill="hold"/>
                        <p:tgtEl>
                          <p:spTgt spid="30"/>
                        </p:tgtEl>
                        <p:attrNameLst>
                          <p:attrName>ppt_x</p:attrName>
                        </p:attrNameLst>
                      </p:cBhvr>
                      <p:tavLst>
                        <p:tav tm="0">
                          <p:val>
                            <p:strVal val="#ppt_x"/>
                          </p:val>
                        </p:tav>
                        <p:tav tm="100000">
                          <p:val>
                            <p:strVal val="#ppt_x"/>
                          </p:val>
                        </p:tav>
                      </p:tavLst>
                    </p:anim>
                    <p:anim calcmode="lin" valueType="num">
                      <p:cBhvr>
                        <p:cTn dur="1000" fill="hold"/>
                        <p:tgtEl>
                          <p:spTgt spid="30"/>
                        </p:tgtEl>
                        <p:attrNameLst>
                          <p:attrName>ppt_y</p:attrName>
                        </p:attrNameLst>
                      </p:cBhvr>
                      <p:tavLst>
                        <p:tav tm="0">
                          <p:val>
                            <p:strVal val="#ppt_y+.1"/>
                          </p:val>
                        </p:tav>
                        <p:tav tm="100000">
                          <p:val>
                            <p:strVal val="#ppt_y"/>
                          </p:val>
                        </p:tav>
                      </p:tavLst>
                    </p:anim>
                  </p:childTnLst>
                </p:cTn>
              </p:par>
            </p:tnLst>
          </p:tmpl>
        </p:tmplLst>
      </p:bldP>
      <p:bldP spid="31" grpId="0" build="p">
        <p:tmplLst>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42"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anim calcmode="lin" valueType="num">
                      <p:cBhvr>
                        <p:cTn dur="1000" fill="hold"/>
                        <p:tgtEl>
                          <p:spTgt spid="32"/>
                        </p:tgtEl>
                        <p:attrNameLst>
                          <p:attrName>ppt_x</p:attrName>
                        </p:attrNameLst>
                      </p:cBhvr>
                      <p:tavLst>
                        <p:tav tm="0">
                          <p:val>
                            <p:strVal val="#ppt_x"/>
                          </p:val>
                        </p:tav>
                        <p:tav tm="100000">
                          <p:val>
                            <p:strVal val="#ppt_x"/>
                          </p:val>
                        </p:tav>
                      </p:tavLst>
                    </p:anim>
                    <p:anim calcmode="lin" valueType="num">
                      <p:cBhvr>
                        <p:cTn dur="1000" fill="hold"/>
                        <p:tgtEl>
                          <p:spTgt spid="32"/>
                        </p:tgtEl>
                        <p:attrNameLst>
                          <p:attrName>ppt_y</p:attrName>
                        </p:attrNameLst>
                      </p:cBhvr>
                      <p:tavLst>
                        <p:tav tm="0">
                          <p:val>
                            <p:strVal val="#ppt_y+.1"/>
                          </p:val>
                        </p:tav>
                        <p:tav tm="100000">
                          <p:val>
                            <p:strVal val="#ppt_y"/>
                          </p:val>
                        </p:tav>
                      </p:tavLst>
                    </p:anim>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42"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1000"/>
                        <p:tgtEl>
                          <p:spTgt spid="34"/>
                        </p:tgtEl>
                      </p:cBhvr>
                    </p:animEffect>
                    <p:anim calcmode="lin" valueType="num">
                      <p:cBhvr>
                        <p:cTn dur="1000" fill="hold"/>
                        <p:tgtEl>
                          <p:spTgt spid="34"/>
                        </p:tgtEl>
                        <p:attrNameLst>
                          <p:attrName>ppt_x</p:attrName>
                        </p:attrNameLst>
                      </p:cBhvr>
                      <p:tavLst>
                        <p:tav tm="0">
                          <p:val>
                            <p:strVal val="#ppt_x"/>
                          </p:val>
                        </p:tav>
                        <p:tav tm="100000">
                          <p:val>
                            <p:strVal val="#ppt_x"/>
                          </p:val>
                        </p:tav>
                      </p:tavLst>
                    </p:anim>
                    <p:anim calcmode="lin" valueType="num">
                      <p:cBhvr>
                        <p:cTn dur="10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42"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anim calcmode="lin" valueType="num">
                      <p:cBhvr>
                        <p:cTn dur="1000" fill="hold"/>
                        <p:tgtEl>
                          <p:spTgt spid="36"/>
                        </p:tgtEl>
                        <p:attrNameLst>
                          <p:attrName>ppt_x</p:attrName>
                        </p:attrNameLst>
                      </p:cBhvr>
                      <p:tavLst>
                        <p:tav tm="0">
                          <p:val>
                            <p:strVal val="#ppt_x"/>
                          </p:val>
                        </p:tav>
                        <p:tav tm="100000">
                          <p:val>
                            <p:strVal val="#ppt_x"/>
                          </p:val>
                        </p:tav>
                      </p:tavLst>
                    </p:anim>
                    <p:anim calcmode="lin" valueType="num">
                      <p:cBhvr>
                        <p:cTn dur="1000" fill="hold"/>
                        <p:tgtEl>
                          <p:spTgt spid="3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ble Trend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a:xfrm>
            <a:off x="8738738" y="5609443"/>
            <a:ext cx="2845171" cy="365125"/>
          </a:xfrm>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8"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9" name="Text Placeholder 42"/>
          <p:cNvSpPr>
            <a:spLocks noGrp="1"/>
          </p:cNvSpPr>
          <p:nvPr>
            <p:ph type="body" sz="quarter" idx="18" hasCustomPrompt="1"/>
          </p:nvPr>
        </p:nvSpPr>
        <p:spPr>
          <a:xfrm>
            <a:off x="2437765" y="3126059"/>
            <a:ext cx="1732643" cy="900895"/>
          </a:xfrm>
        </p:spPr>
        <p:txBody>
          <a:bodyPr>
            <a:noAutofit/>
          </a:bodyPr>
          <a:lstStyle>
            <a:lvl1pPr marL="0" indent="0" algn="l">
              <a:buNone/>
              <a:defRPr sz="5867" baseline="0">
                <a:solidFill>
                  <a:schemeClr val="accent5"/>
                </a:solidFill>
                <a:latin typeface="Calibri Light" panose="020F0302020204030204" pitchFamily="34" charset="0"/>
              </a:defRPr>
            </a:lvl1pPr>
          </a:lstStyle>
          <a:p>
            <a:pPr lvl="0"/>
            <a:r>
              <a:rPr lang="en-US" noProof="0" dirty="0"/>
              <a:t>48%</a:t>
            </a:r>
          </a:p>
        </p:txBody>
      </p:sp>
      <p:sp>
        <p:nvSpPr>
          <p:cNvPr id="87" name="Text Placeholder 59"/>
          <p:cNvSpPr>
            <a:spLocks noGrp="1"/>
          </p:cNvSpPr>
          <p:nvPr>
            <p:ph type="body" sz="quarter" idx="30" hasCustomPrompt="1"/>
          </p:nvPr>
        </p:nvSpPr>
        <p:spPr>
          <a:xfrm>
            <a:off x="1066563" y="4163837"/>
            <a:ext cx="3548371" cy="1394212"/>
          </a:xfrm>
        </p:spPr>
        <p:txBody>
          <a:bodyPr anchor="t">
            <a:noAutofit/>
          </a:bodyPr>
          <a:lstStyle>
            <a:lvl1pPr marL="0" indent="0" algn="ctr">
              <a:buNone/>
              <a:defRPr sz="2667" b="0">
                <a:solidFill>
                  <a:schemeClr val="accent6"/>
                </a:solidFill>
                <a:latin typeface="Calibri Light" panose="020F0302020204030204" pitchFamily="34" charset="0"/>
              </a:defRPr>
            </a:lvl1pPr>
          </a:lstStyle>
          <a:p>
            <a:pPr lvl="0"/>
            <a:r>
              <a:rPr lang="en-US" dirty="0"/>
              <a:t>This is a sample text. Insert your desired text here.</a:t>
            </a:r>
          </a:p>
        </p:txBody>
      </p:sp>
      <p:grpSp>
        <p:nvGrpSpPr>
          <p:cNvPr id="88" name="Group 4"/>
          <p:cNvGrpSpPr>
            <a:grpSpLocks noChangeAspect="1"/>
          </p:cNvGrpSpPr>
          <p:nvPr userDrawn="1"/>
        </p:nvGrpSpPr>
        <p:grpSpPr bwMode="auto">
          <a:xfrm>
            <a:off x="5328609" y="2174748"/>
            <a:ext cx="5251377" cy="348293"/>
            <a:chOff x="484" y="1461"/>
            <a:chExt cx="4794" cy="318"/>
          </a:xfrm>
          <a:solidFill>
            <a:schemeClr val="accent1">
              <a:lumMod val="75000"/>
            </a:schemeClr>
          </a:solidFill>
        </p:grpSpPr>
        <p:sp>
          <p:nvSpPr>
            <p:cNvPr id="89" name="Freeform 6"/>
            <p:cNvSpPr>
              <a:spLocks/>
            </p:cNvSpPr>
            <p:nvPr userDrawn="1"/>
          </p:nvSpPr>
          <p:spPr bwMode="auto">
            <a:xfrm>
              <a:off x="484" y="1461"/>
              <a:ext cx="4794" cy="318"/>
            </a:xfrm>
            <a:custGeom>
              <a:avLst/>
              <a:gdLst>
                <a:gd name="T0" fmla="*/ 5860 w 6060"/>
                <a:gd name="T1" fmla="*/ 0 h 400"/>
                <a:gd name="T2" fmla="*/ 200 w 6060"/>
                <a:gd name="T3" fmla="*/ 0 h 400"/>
                <a:gd name="T4" fmla="*/ 0 w 6060"/>
                <a:gd name="T5" fmla="*/ 200 h 400"/>
                <a:gd name="T6" fmla="*/ 200 w 6060"/>
                <a:gd name="T7" fmla="*/ 400 h 400"/>
                <a:gd name="T8" fmla="*/ 5860 w 6060"/>
                <a:gd name="T9" fmla="*/ 400 h 400"/>
                <a:gd name="T10" fmla="*/ 6060 w 6060"/>
                <a:gd name="T11" fmla="*/ 200 h 400"/>
                <a:gd name="T12" fmla="*/ 5860 w 6060"/>
                <a:gd name="T13" fmla="*/ 0 h 400"/>
              </a:gdLst>
              <a:ahLst/>
              <a:cxnLst>
                <a:cxn ang="0">
                  <a:pos x="T0" y="T1"/>
                </a:cxn>
                <a:cxn ang="0">
                  <a:pos x="T2" y="T3"/>
                </a:cxn>
                <a:cxn ang="0">
                  <a:pos x="T4" y="T5"/>
                </a:cxn>
                <a:cxn ang="0">
                  <a:pos x="T6" y="T7"/>
                </a:cxn>
                <a:cxn ang="0">
                  <a:pos x="T8" y="T9"/>
                </a:cxn>
                <a:cxn ang="0">
                  <a:pos x="T10" y="T11"/>
                </a:cxn>
                <a:cxn ang="0">
                  <a:pos x="T12" y="T13"/>
                </a:cxn>
              </a:cxnLst>
              <a:rect l="0" t="0" r="r" b="b"/>
              <a:pathLst>
                <a:path w="6060" h="400">
                  <a:moveTo>
                    <a:pt x="5860" y="0"/>
                  </a:moveTo>
                  <a:cubicBezTo>
                    <a:pt x="200" y="0"/>
                    <a:pt x="200" y="0"/>
                    <a:pt x="200" y="0"/>
                  </a:cubicBezTo>
                  <a:cubicBezTo>
                    <a:pt x="90" y="0"/>
                    <a:pt x="0" y="90"/>
                    <a:pt x="0" y="200"/>
                  </a:cubicBezTo>
                  <a:cubicBezTo>
                    <a:pt x="0" y="311"/>
                    <a:pt x="90" y="400"/>
                    <a:pt x="200" y="400"/>
                  </a:cubicBezTo>
                  <a:cubicBezTo>
                    <a:pt x="5860" y="400"/>
                    <a:pt x="5860" y="400"/>
                    <a:pt x="5860" y="400"/>
                  </a:cubicBezTo>
                  <a:cubicBezTo>
                    <a:pt x="5970" y="400"/>
                    <a:pt x="6060" y="311"/>
                    <a:pt x="6060" y="200"/>
                  </a:cubicBezTo>
                  <a:cubicBezTo>
                    <a:pt x="6060" y="90"/>
                    <a:pt x="5970" y="0"/>
                    <a:pt x="586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0" name="Freeform 7"/>
            <p:cNvSpPr>
              <a:spLocks/>
            </p:cNvSpPr>
            <p:nvPr userDrawn="1"/>
          </p:nvSpPr>
          <p:spPr bwMode="auto">
            <a:xfrm>
              <a:off x="1719" y="1531"/>
              <a:ext cx="3489" cy="178"/>
            </a:xfrm>
            <a:custGeom>
              <a:avLst/>
              <a:gdLst>
                <a:gd name="T0" fmla="*/ 112 w 4411"/>
                <a:gd name="T1" fmla="*/ 224 h 224"/>
                <a:gd name="T2" fmla="*/ 0 w 4411"/>
                <a:gd name="T3" fmla="*/ 112 h 224"/>
                <a:gd name="T4" fmla="*/ 112 w 4411"/>
                <a:gd name="T5" fmla="*/ 0 h 224"/>
                <a:gd name="T6" fmla="*/ 4299 w 4411"/>
                <a:gd name="T7" fmla="*/ 0 h 224"/>
                <a:gd name="T8" fmla="*/ 4411 w 4411"/>
                <a:gd name="T9" fmla="*/ 112 h 224"/>
                <a:gd name="T10" fmla="*/ 4299 w 4411"/>
                <a:gd name="T11" fmla="*/ 224 h 224"/>
                <a:gd name="T12" fmla="*/ 112 w 4411"/>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4411" h="224">
                  <a:moveTo>
                    <a:pt x="112" y="224"/>
                  </a:moveTo>
                  <a:cubicBezTo>
                    <a:pt x="50" y="224"/>
                    <a:pt x="0" y="174"/>
                    <a:pt x="0" y="112"/>
                  </a:cubicBezTo>
                  <a:cubicBezTo>
                    <a:pt x="0" y="51"/>
                    <a:pt x="50" y="0"/>
                    <a:pt x="112" y="0"/>
                  </a:cubicBezTo>
                  <a:cubicBezTo>
                    <a:pt x="4299" y="0"/>
                    <a:pt x="4299" y="0"/>
                    <a:pt x="4299" y="0"/>
                  </a:cubicBezTo>
                  <a:cubicBezTo>
                    <a:pt x="4360" y="0"/>
                    <a:pt x="4411" y="51"/>
                    <a:pt x="4411" y="112"/>
                  </a:cubicBezTo>
                  <a:cubicBezTo>
                    <a:pt x="4411" y="174"/>
                    <a:pt x="4360" y="224"/>
                    <a:pt x="4299" y="224"/>
                  </a:cubicBezTo>
                  <a:lnTo>
                    <a:pt x="112" y="22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1" name="Freeform 8"/>
            <p:cNvSpPr>
              <a:spLocks/>
            </p:cNvSpPr>
            <p:nvPr userDrawn="1"/>
          </p:nvSpPr>
          <p:spPr bwMode="auto">
            <a:xfrm>
              <a:off x="1719" y="1531"/>
              <a:ext cx="1745" cy="178"/>
            </a:xfrm>
            <a:custGeom>
              <a:avLst/>
              <a:gdLst>
                <a:gd name="T0" fmla="*/ 2206 w 2206"/>
                <a:gd name="T1" fmla="*/ 0 h 224"/>
                <a:gd name="T2" fmla="*/ 2206 w 2206"/>
                <a:gd name="T3" fmla="*/ 224 h 224"/>
                <a:gd name="T4" fmla="*/ 84 w 2206"/>
                <a:gd name="T5" fmla="*/ 224 h 224"/>
                <a:gd name="T6" fmla="*/ 0 w 2206"/>
                <a:gd name="T7" fmla="*/ 112 h 224"/>
                <a:gd name="T8" fmla="*/ 84 w 2206"/>
                <a:gd name="T9" fmla="*/ 0 h 224"/>
                <a:gd name="T10" fmla="*/ 2206 w 2206"/>
                <a:gd name="T11" fmla="*/ 0 h 224"/>
              </a:gdLst>
              <a:ahLst/>
              <a:cxnLst>
                <a:cxn ang="0">
                  <a:pos x="T0" y="T1"/>
                </a:cxn>
                <a:cxn ang="0">
                  <a:pos x="T2" y="T3"/>
                </a:cxn>
                <a:cxn ang="0">
                  <a:pos x="T4" y="T5"/>
                </a:cxn>
                <a:cxn ang="0">
                  <a:pos x="T6" y="T7"/>
                </a:cxn>
                <a:cxn ang="0">
                  <a:pos x="T8" y="T9"/>
                </a:cxn>
                <a:cxn ang="0">
                  <a:pos x="T10" y="T11"/>
                </a:cxn>
              </a:cxnLst>
              <a:rect l="0" t="0" r="r" b="b"/>
              <a:pathLst>
                <a:path w="2206" h="224">
                  <a:moveTo>
                    <a:pt x="2206" y="0"/>
                  </a:moveTo>
                  <a:cubicBezTo>
                    <a:pt x="2206" y="224"/>
                    <a:pt x="2206" y="224"/>
                    <a:pt x="2206" y="224"/>
                  </a:cubicBezTo>
                  <a:cubicBezTo>
                    <a:pt x="84" y="224"/>
                    <a:pt x="84" y="224"/>
                    <a:pt x="84" y="224"/>
                  </a:cubicBezTo>
                  <a:cubicBezTo>
                    <a:pt x="37" y="224"/>
                    <a:pt x="0" y="174"/>
                    <a:pt x="0" y="112"/>
                  </a:cubicBezTo>
                  <a:cubicBezTo>
                    <a:pt x="0" y="51"/>
                    <a:pt x="37" y="0"/>
                    <a:pt x="84" y="0"/>
                  </a:cubicBezTo>
                  <a:lnTo>
                    <a:pt x="2206"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sp>
        <p:nvSpPr>
          <p:cNvPr id="92" name="Text Placeholder 59"/>
          <p:cNvSpPr>
            <a:spLocks noGrp="1"/>
          </p:cNvSpPr>
          <p:nvPr>
            <p:ph type="body" sz="quarter" idx="37" hasCustomPrompt="1"/>
          </p:nvPr>
        </p:nvSpPr>
        <p:spPr>
          <a:xfrm>
            <a:off x="5428274" y="2125113"/>
            <a:ext cx="1253162" cy="450016"/>
          </a:xfrm>
        </p:spPr>
        <p:txBody>
          <a:bodyPr anchor="ctr">
            <a:noAutofit/>
          </a:bodyPr>
          <a:lstStyle>
            <a:lvl1pPr marL="0" indent="0" algn="ctr">
              <a:buNone/>
              <a:defRPr sz="2400" b="0">
                <a:solidFill>
                  <a:schemeClr val="bg1"/>
                </a:solidFill>
                <a:latin typeface="Calibri Light" panose="020F0302020204030204" pitchFamily="34" charset="0"/>
              </a:defRPr>
            </a:lvl1pPr>
          </a:lstStyle>
          <a:p>
            <a:pPr lvl="0"/>
            <a:r>
              <a:rPr lang="en-US" dirty="0"/>
              <a:t>51%</a:t>
            </a:r>
          </a:p>
        </p:txBody>
      </p:sp>
      <p:grpSp>
        <p:nvGrpSpPr>
          <p:cNvPr id="93" name="Group 4"/>
          <p:cNvGrpSpPr>
            <a:grpSpLocks noChangeAspect="1"/>
          </p:cNvGrpSpPr>
          <p:nvPr userDrawn="1"/>
        </p:nvGrpSpPr>
        <p:grpSpPr bwMode="auto">
          <a:xfrm>
            <a:off x="5328609" y="3435637"/>
            <a:ext cx="5251377" cy="348293"/>
            <a:chOff x="484" y="1461"/>
            <a:chExt cx="4794" cy="318"/>
          </a:xfrm>
          <a:solidFill>
            <a:schemeClr val="accent4"/>
          </a:solidFill>
        </p:grpSpPr>
        <p:sp>
          <p:nvSpPr>
            <p:cNvPr id="94" name="Freeform 6"/>
            <p:cNvSpPr>
              <a:spLocks/>
            </p:cNvSpPr>
            <p:nvPr userDrawn="1"/>
          </p:nvSpPr>
          <p:spPr bwMode="auto">
            <a:xfrm>
              <a:off x="484" y="1461"/>
              <a:ext cx="4794" cy="318"/>
            </a:xfrm>
            <a:custGeom>
              <a:avLst/>
              <a:gdLst>
                <a:gd name="T0" fmla="*/ 5860 w 6060"/>
                <a:gd name="T1" fmla="*/ 0 h 400"/>
                <a:gd name="T2" fmla="*/ 200 w 6060"/>
                <a:gd name="T3" fmla="*/ 0 h 400"/>
                <a:gd name="T4" fmla="*/ 0 w 6060"/>
                <a:gd name="T5" fmla="*/ 200 h 400"/>
                <a:gd name="T6" fmla="*/ 200 w 6060"/>
                <a:gd name="T7" fmla="*/ 400 h 400"/>
                <a:gd name="T8" fmla="*/ 5860 w 6060"/>
                <a:gd name="T9" fmla="*/ 400 h 400"/>
                <a:gd name="T10" fmla="*/ 6060 w 6060"/>
                <a:gd name="T11" fmla="*/ 200 h 400"/>
                <a:gd name="T12" fmla="*/ 5860 w 6060"/>
                <a:gd name="T13" fmla="*/ 0 h 400"/>
              </a:gdLst>
              <a:ahLst/>
              <a:cxnLst>
                <a:cxn ang="0">
                  <a:pos x="T0" y="T1"/>
                </a:cxn>
                <a:cxn ang="0">
                  <a:pos x="T2" y="T3"/>
                </a:cxn>
                <a:cxn ang="0">
                  <a:pos x="T4" y="T5"/>
                </a:cxn>
                <a:cxn ang="0">
                  <a:pos x="T6" y="T7"/>
                </a:cxn>
                <a:cxn ang="0">
                  <a:pos x="T8" y="T9"/>
                </a:cxn>
                <a:cxn ang="0">
                  <a:pos x="T10" y="T11"/>
                </a:cxn>
                <a:cxn ang="0">
                  <a:pos x="T12" y="T13"/>
                </a:cxn>
              </a:cxnLst>
              <a:rect l="0" t="0" r="r" b="b"/>
              <a:pathLst>
                <a:path w="6060" h="400">
                  <a:moveTo>
                    <a:pt x="5860" y="0"/>
                  </a:moveTo>
                  <a:cubicBezTo>
                    <a:pt x="200" y="0"/>
                    <a:pt x="200" y="0"/>
                    <a:pt x="200" y="0"/>
                  </a:cubicBezTo>
                  <a:cubicBezTo>
                    <a:pt x="90" y="0"/>
                    <a:pt x="0" y="90"/>
                    <a:pt x="0" y="200"/>
                  </a:cubicBezTo>
                  <a:cubicBezTo>
                    <a:pt x="0" y="311"/>
                    <a:pt x="90" y="400"/>
                    <a:pt x="200" y="400"/>
                  </a:cubicBezTo>
                  <a:cubicBezTo>
                    <a:pt x="5860" y="400"/>
                    <a:pt x="5860" y="400"/>
                    <a:pt x="5860" y="400"/>
                  </a:cubicBezTo>
                  <a:cubicBezTo>
                    <a:pt x="5970" y="400"/>
                    <a:pt x="6060" y="311"/>
                    <a:pt x="6060" y="200"/>
                  </a:cubicBezTo>
                  <a:cubicBezTo>
                    <a:pt x="6060" y="90"/>
                    <a:pt x="5970" y="0"/>
                    <a:pt x="586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5" name="Freeform 7"/>
            <p:cNvSpPr>
              <a:spLocks/>
            </p:cNvSpPr>
            <p:nvPr userDrawn="1"/>
          </p:nvSpPr>
          <p:spPr bwMode="auto">
            <a:xfrm>
              <a:off x="1719" y="1531"/>
              <a:ext cx="3489" cy="178"/>
            </a:xfrm>
            <a:custGeom>
              <a:avLst/>
              <a:gdLst>
                <a:gd name="T0" fmla="*/ 112 w 4411"/>
                <a:gd name="T1" fmla="*/ 224 h 224"/>
                <a:gd name="T2" fmla="*/ 0 w 4411"/>
                <a:gd name="T3" fmla="*/ 112 h 224"/>
                <a:gd name="T4" fmla="*/ 112 w 4411"/>
                <a:gd name="T5" fmla="*/ 0 h 224"/>
                <a:gd name="T6" fmla="*/ 4299 w 4411"/>
                <a:gd name="T7" fmla="*/ 0 h 224"/>
                <a:gd name="T8" fmla="*/ 4411 w 4411"/>
                <a:gd name="T9" fmla="*/ 112 h 224"/>
                <a:gd name="T10" fmla="*/ 4299 w 4411"/>
                <a:gd name="T11" fmla="*/ 224 h 224"/>
                <a:gd name="T12" fmla="*/ 112 w 4411"/>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4411" h="224">
                  <a:moveTo>
                    <a:pt x="112" y="224"/>
                  </a:moveTo>
                  <a:cubicBezTo>
                    <a:pt x="50" y="224"/>
                    <a:pt x="0" y="174"/>
                    <a:pt x="0" y="112"/>
                  </a:cubicBezTo>
                  <a:cubicBezTo>
                    <a:pt x="0" y="51"/>
                    <a:pt x="50" y="0"/>
                    <a:pt x="112" y="0"/>
                  </a:cubicBezTo>
                  <a:cubicBezTo>
                    <a:pt x="4299" y="0"/>
                    <a:pt x="4299" y="0"/>
                    <a:pt x="4299" y="0"/>
                  </a:cubicBezTo>
                  <a:cubicBezTo>
                    <a:pt x="4360" y="0"/>
                    <a:pt x="4411" y="51"/>
                    <a:pt x="4411" y="112"/>
                  </a:cubicBezTo>
                  <a:cubicBezTo>
                    <a:pt x="4411" y="174"/>
                    <a:pt x="4360" y="224"/>
                    <a:pt x="4299" y="224"/>
                  </a:cubicBezTo>
                  <a:lnTo>
                    <a:pt x="112" y="22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sp>
        <p:nvSpPr>
          <p:cNvPr id="96" name="Text Placeholder 59"/>
          <p:cNvSpPr>
            <a:spLocks noGrp="1"/>
          </p:cNvSpPr>
          <p:nvPr>
            <p:ph type="body" sz="quarter" idx="38" hasCustomPrompt="1"/>
          </p:nvPr>
        </p:nvSpPr>
        <p:spPr>
          <a:xfrm>
            <a:off x="5428274" y="3386003"/>
            <a:ext cx="1253162" cy="450016"/>
          </a:xfrm>
        </p:spPr>
        <p:txBody>
          <a:bodyPr anchor="ctr">
            <a:noAutofit/>
          </a:bodyPr>
          <a:lstStyle>
            <a:lvl1pPr marL="0" indent="0" algn="ctr">
              <a:buNone/>
              <a:defRPr sz="2400" b="0">
                <a:solidFill>
                  <a:schemeClr val="bg1"/>
                </a:solidFill>
                <a:latin typeface="Calibri Light" panose="020F0302020204030204" pitchFamily="34" charset="0"/>
              </a:defRPr>
            </a:lvl1pPr>
          </a:lstStyle>
          <a:p>
            <a:pPr lvl="0"/>
            <a:r>
              <a:rPr lang="en-US" dirty="0"/>
              <a:t>24%</a:t>
            </a:r>
          </a:p>
        </p:txBody>
      </p:sp>
      <p:grpSp>
        <p:nvGrpSpPr>
          <p:cNvPr id="97" name="Group 4"/>
          <p:cNvGrpSpPr>
            <a:grpSpLocks noChangeAspect="1"/>
          </p:cNvGrpSpPr>
          <p:nvPr userDrawn="1"/>
        </p:nvGrpSpPr>
        <p:grpSpPr bwMode="auto">
          <a:xfrm>
            <a:off x="5328609" y="4683776"/>
            <a:ext cx="5251377" cy="348293"/>
            <a:chOff x="484" y="1461"/>
            <a:chExt cx="4794" cy="318"/>
          </a:xfrm>
          <a:solidFill>
            <a:schemeClr val="accent6">
              <a:lumMod val="40000"/>
              <a:lumOff val="60000"/>
            </a:schemeClr>
          </a:solidFill>
        </p:grpSpPr>
        <p:sp>
          <p:nvSpPr>
            <p:cNvPr id="98" name="Freeform 6"/>
            <p:cNvSpPr>
              <a:spLocks/>
            </p:cNvSpPr>
            <p:nvPr userDrawn="1"/>
          </p:nvSpPr>
          <p:spPr bwMode="auto">
            <a:xfrm>
              <a:off x="484" y="1461"/>
              <a:ext cx="4794" cy="318"/>
            </a:xfrm>
            <a:custGeom>
              <a:avLst/>
              <a:gdLst>
                <a:gd name="T0" fmla="*/ 5860 w 6060"/>
                <a:gd name="T1" fmla="*/ 0 h 400"/>
                <a:gd name="T2" fmla="*/ 200 w 6060"/>
                <a:gd name="T3" fmla="*/ 0 h 400"/>
                <a:gd name="T4" fmla="*/ 0 w 6060"/>
                <a:gd name="T5" fmla="*/ 200 h 400"/>
                <a:gd name="T6" fmla="*/ 200 w 6060"/>
                <a:gd name="T7" fmla="*/ 400 h 400"/>
                <a:gd name="T8" fmla="*/ 5860 w 6060"/>
                <a:gd name="T9" fmla="*/ 400 h 400"/>
                <a:gd name="T10" fmla="*/ 6060 w 6060"/>
                <a:gd name="T11" fmla="*/ 200 h 400"/>
                <a:gd name="T12" fmla="*/ 5860 w 6060"/>
                <a:gd name="T13" fmla="*/ 0 h 400"/>
              </a:gdLst>
              <a:ahLst/>
              <a:cxnLst>
                <a:cxn ang="0">
                  <a:pos x="T0" y="T1"/>
                </a:cxn>
                <a:cxn ang="0">
                  <a:pos x="T2" y="T3"/>
                </a:cxn>
                <a:cxn ang="0">
                  <a:pos x="T4" y="T5"/>
                </a:cxn>
                <a:cxn ang="0">
                  <a:pos x="T6" y="T7"/>
                </a:cxn>
                <a:cxn ang="0">
                  <a:pos x="T8" y="T9"/>
                </a:cxn>
                <a:cxn ang="0">
                  <a:pos x="T10" y="T11"/>
                </a:cxn>
                <a:cxn ang="0">
                  <a:pos x="T12" y="T13"/>
                </a:cxn>
              </a:cxnLst>
              <a:rect l="0" t="0" r="r" b="b"/>
              <a:pathLst>
                <a:path w="6060" h="400">
                  <a:moveTo>
                    <a:pt x="5860" y="0"/>
                  </a:moveTo>
                  <a:cubicBezTo>
                    <a:pt x="200" y="0"/>
                    <a:pt x="200" y="0"/>
                    <a:pt x="200" y="0"/>
                  </a:cubicBezTo>
                  <a:cubicBezTo>
                    <a:pt x="90" y="0"/>
                    <a:pt x="0" y="90"/>
                    <a:pt x="0" y="200"/>
                  </a:cubicBezTo>
                  <a:cubicBezTo>
                    <a:pt x="0" y="311"/>
                    <a:pt x="90" y="400"/>
                    <a:pt x="200" y="400"/>
                  </a:cubicBezTo>
                  <a:cubicBezTo>
                    <a:pt x="5860" y="400"/>
                    <a:pt x="5860" y="400"/>
                    <a:pt x="5860" y="400"/>
                  </a:cubicBezTo>
                  <a:cubicBezTo>
                    <a:pt x="5970" y="400"/>
                    <a:pt x="6060" y="311"/>
                    <a:pt x="6060" y="200"/>
                  </a:cubicBezTo>
                  <a:cubicBezTo>
                    <a:pt x="6060" y="90"/>
                    <a:pt x="5970" y="0"/>
                    <a:pt x="586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9" name="Freeform 7"/>
            <p:cNvSpPr>
              <a:spLocks/>
            </p:cNvSpPr>
            <p:nvPr userDrawn="1"/>
          </p:nvSpPr>
          <p:spPr bwMode="auto">
            <a:xfrm>
              <a:off x="1719" y="1531"/>
              <a:ext cx="3489" cy="178"/>
            </a:xfrm>
            <a:custGeom>
              <a:avLst/>
              <a:gdLst>
                <a:gd name="T0" fmla="*/ 112 w 4411"/>
                <a:gd name="T1" fmla="*/ 224 h 224"/>
                <a:gd name="T2" fmla="*/ 0 w 4411"/>
                <a:gd name="T3" fmla="*/ 112 h 224"/>
                <a:gd name="T4" fmla="*/ 112 w 4411"/>
                <a:gd name="T5" fmla="*/ 0 h 224"/>
                <a:gd name="T6" fmla="*/ 4299 w 4411"/>
                <a:gd name="T7" fmla="*/ 0 h 224"/>
                <a:gd name="T8" fmla="*/ 4411 w 4411"/>
                <a:gd name="T9" fmla="*/ 112 h 224"/>
                <a:gd name="T10" fmla="*/ 4299 w 4411"/>
                <a:gd name="T11" fmla="*/ 224 h 224"/>
                <a:gd name="T12" fmla="*/ 112 w 4411"/>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4411" h="224">
                  <a:moveTo>
                    <a:pt x="112" y="224"/>
                  </a:moveTo>
                  <a:cubicBezTo>
                    <a:pt x="50" y="224"/>
                    <a:pt x="0" y="174"/>
                    <a:pt x="0" y="112"/>
                  </a:cubicBezTo>
                  <a:cubicBezTo>
                    <a:pt x="0" y="51"/>
                    <a:pt x="50" y="0"/>
                    <a:pt x="112" y="0"/>
                  </a:cubicBezTo>
                  <a:cubicBezTo>
                    <a:pt x="4299" y="0"/>
                    <a:pt x="4299" y="0"/>
                    <a:pt x="4299" y="0"/>
                  </a:cubicBezTo>
                  <a:cubicBezTo>
                    <a:pt x="4360" y="0"/>
                    <a:pt x="4411" y="51"/>
                    <a:pt x="4411" y="112"/>
                  </a:cubicBezTo>
                  <a:cubicBezTo>
                    <a:pt x="4411" y="174"/>
                    <a:pt x="4360" y="224"/>
                    <a:pt x="4299" y="224"/>
                  </a:cubicBezTo>
                  <a:lnTo>
                    <a:pt x="112" y="22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sp>
        <p:nvSpPr>
          <p:cNvPr id="100" name="Text Placeholder 42"/>
          <p:cNvSpPr>
            <a:spLocks noGrp="1"/>
          </p:cNvSpPr>
          <p:nvPr>
            <p:ph type="body" sz="quarter" idx="19" hasCustomPrompt="1"/>
          </p:nvPr>
        </p:nvSpPr>
        <p:spPr>
          <a:xfrm>
            <a:off x="5424633" y="1700808"/>
            <a:ext cx="5155354" cy="529147"/>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Insert your desired text here.</a:t>
            </a:r>
          </a:p>
        </p:txBody>
      </p:sp>
      <p:sp>
        <p:nvSpPr>
          <p:cNvPr id="178" name="Text Placeholder 42"/>
          <p:cNvSpPr>
            <a:spLocks noGrp="1"/>
          </p:cNvSpPr>
          <p:nvPr>
            <p:ph type="body" sz="quarter" idx="40" hasCustomPrompt="1"/>
          </p:nvPr>
        </p:nvSpPr>
        <p:spPr>
          <a:xfrm>
            <a:off x="5424633" y="2982600"/>
            <a:ext cx="5155354" cy="529147"/>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Insert your desired text here.</a:t>
            </a:r>
          </a:p>
        </p:txBody>
      </p:sp>
      <p:sp>
        <p:nvSpPr>
          <p:cNvPr id="179" name="Text Placeholder 42"/>
          <p:cNvSpPr>
            <a:spLocks noGrp="1"/>
          </p:cNvSpPr>
          <p:nvPr>
            <p:ph type="body" sz="quarter" idx="41" hasCustomPrompt="1"/>
          </p:nvPr>
        </p:nvSpPr>
        <p:spPr>
          <a:xfrm>
            <a:off x="5424633" y="4231297"/>
            <a:ext cx="5155354" cy="529147"/>
          </a:xfrm>
        </p:spPr>
        <p:txBody>
          <a:bodyPr>
            <a:normAutofit/>
          </a:bodyPr>
          <a:lstStyle>
            <a:lvl1pPr marL="0" indent="0" algn="l">
              <a:buNone/>
              <a:defRPr sz="2400">
                <a:solidFill>
                  <a:schemeClr val="accent6"/>
                </a:solidFill>
                <a:latin typeface="Calibri Light" panose="020F0302020204030204" pitchFamily="34" charset="0"/>
              </a:defRPr>
            </a:lvl1pPr>
          </a:lstStyle>
          <a:p>
            <a:pPr lvl="0"/>
            <a:r>
              <a:rPr lang="en-US" noProof="0" dirty="0"/>
              <a:t>Insert your desired text here.</a:t>
            </a:r>
          </a:p>
        </p:txBody>
      </p:sp>
      <p:sp>
        <p:nvSpPr>
          <p:cNvPr id="180" name="Freeform 8"/>
          <p:cNvSpPr>
            <a:spLocks/>
          </p:cNvSpPr>
          <p:nvPr userDrawn="1"/>
        </p:nvSpPr>
        <p:spPr bwMode="auto">
          <a:xfrm>
            <a:off x="6604210" y="3511747"/>
            <a:ext cx="1988162" cy="194956"/>
          </a:xfrm>
          <a:custGeom>
            <a:avLst/>
            <a:gdLst/>
            <a:ahLst/>
            <a:cxnLst/>
            <a:rect l="l" t="t" r="r" b="b"/>
            <a:pathLst>
              <a:path w="689414" h="146217">
                <a:moveTo>
                  <a:pt x="54582" y="0"/>
                </a:moveTo>
                <a:lnTo>
                  <a:pt x="689414" y="0"/>
                </a:lnTo>
                <a:lnTo>
                  <a:pt x="689414" y="146217"/>
                </a:lnTo>
                <a:cubicBezTo>
                  <a:pt x="54582" y="146217"/>
                  <a:pt x="54582" y="146217"/>
                  <a:pt x="54582" y="146217"/>
                </a:cubicBezTo>
                <a:cubicBezTo>
                  <a:pt x="24042" y="146217"/>
                  <a:pt x="0" y="113579"/>
                  <a:pt x="0" y="73109"/>
                </a:cubicBezTo>
                <a:cubicBezTo>
                  <a:pt x="0" y="33291"/>
                  <a:pt x="24042" y="0"/>
                  <a:pt x="54582" y="0"/>
                </a:cubicBez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dirty="0"/>
          </a:p>
        </p:txBody>
      </p:sp>
      <p:sp>
        <p:nvSpPr>
          <p:cNvPr id="335" name="Freeform 8"/>
          <p:cNvSpPr>
            <a:spLocks/>
          </p:cNvSpPr>
          <p:nvPr userDrawn="1"/>
        </p:nvSpPr>
        <p:spPr bwMode="auto">
          <a:xfrm>
            <a:off x="6681435" y="4760445"/>
            <a:ext cx="1911484" cy="194956"/>
          </a:xfrm>
          <a:custGeom>
            <a:avLst/>
            <a:gdLst/>
            <a:ahLst/>
            <a:cxnLst/>
            <a:rect l="l" t="t" r="r" b="b"/>
            <a:pathLst>
              <a:path w="2507058" h="146217">
                <a:moveTo>
                  <a:pt x="54582" y="0"/>
                </a:moveTo>
                <a:lnTo>
                  <a:pt x="1128214" y="0"/>
                </a:lnTo>
                <a:lnTo>
                  <a:pt x="1433426" y="0"/>
                </a:lnTo>
                <a:lnTo>
                  <a:pt x="2507058" y="0"/>
                </a:lnTo>
                <a:cubicBezTo>
                  <a:pt x="2507058" y="146217"/>
                  <a:pt x="2507058" y="146217"/>
                  <a:pt x="2507058" y="146217"/>
                </a:cubicBezTo>
                <a:cubicBezTo>
                  <a:pt x="1962300" y="146217"/>
                  <a:pt x="1632766" y="146217"/>
                  <a:pt x="1433426" y="146217"/>
                </a:cubicBezTo>
                <a:cubicBezTo>
                  <a:pt x="1384139" y="146217"/>
                  <a:pt x="1342811" y="146217"/>
                  <a:pt x="1308157" y="146217"/>
                </a:cubicBezTo>
                <a:cubicBezTo>
                  <a:pt x="1305623" y="146217"/>
                  <a:pt x="1303094" y="146217"/>
                  <a:pt x="1300570" y="146217"/>
                </a:cubicBezTo>
                <a:cubicBezTo>
                  <a:pt x="1279025" y="146217"/>
                  <a:pt x="1260174" y="146217"/>
                  <a:pt x="1243679" y="146217"/>
                </a:cubicBezTo>
                <a:lnTo>
                  <a:pt x="1200927" y="146217"/>
                </a:lnTo>
                <a:cubicBezTo>
                  <a:pt x="1190623" y="146217"/>
                  <a:pt x="1180412" y="146217"/>
                  <a:pt x="1170293" y="146217"/>
                </a:cubicBezTo>
                <a:cubicBezTo>
                  <a:pt x="1161877" y="146217"/>
                  <a:pt x="1155145" y="146217"/>
                  <a:pt x="1149759" y="146217"/>
                </a:cubicBezTo>
                <a:lnTo>
                  <a:pt x="1137303" y="146217"/>
                </a:lnTo>
                <a:lnTo>
                  <a:pt x="1130907" y="146217"/>
                </a:lnTo>
                <a:lnTo>
                  <a:pt x="1128214" y="146217"/>
                </a:lnTo>
                <a:cubicBezTo>
                  <a:pt x="54582" y="146217"/>
                  <a:pt x="54582" y="146217"/>
                  <a:pt x="54582" y="146217"/>
                </a:cubicBezTo>
                <a:cubicBezTo>
                  <a:pt x="24042" y="146217"/>
                  <a:pt x="0" y="113580"/>
                  <a:pt x="0" y="73109"/>
                </a:cubicBezTo>
                <a:cubicBezTo>
                  <a:pt x="0" y="33291"/>
                  <a:pt x="24042" y="0"/>
                  <a:pt x="54582" y="0"/>
                </a:cubicBez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6" name="Text Placeholder 59"/>
          <p:cNvSpPr>
            <a:spLocks noGrp="1"/>
          </p:cNvSpPr>
          <p:nvPr>
            <p:ph type="body" sz="quarter" idx="42" hasCustomPrompt="1"/>
          </p:nvPr>
        </p:nvSpPr>
        <p:spPr>
          <a:xfrm>
            <a:off x="5428274" y="4635641"/>
            <a:ext cx="1253162" cy="450016"/>
          </a:xfrm>
        </p:spPr>
        <p:txBody>
          <a:bodyPr anchor="ctr">
            <a:noAutofit/>
          </a:bodyPr>
          <a:lstStyle>
            <a:lvl1pPr marL="0" indent="0" algn="ctr">
              <a:buNone/>
              <a:defRPr sz="2400" b="0">
                <a:solidFill>
                  <a:schemeClr val="bg1"/>
                </a:solidFill>
                <a:latin typeface="Calibri Light" panose="020F0302020204030204" pitchFamily="34" charset="0"/>
              </a:defRPr>
            </a:lvl1pPr>
          </a:lstStyle>
          <a:p>
            <a:pPr lvl="0"/>
            <a:r>
              <a:rPr lang="en-US" dirty="0"/>
              <a:t>86%</a:t>
            </a:r>
          </a:p>
        </p:txBody>
      </p:sp>
      <p:sp>
        <p:nvSpPr>
          <p:cNvPr id="337"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Notable Trends</a:t>
            </a:r>
          </a:p>
        </p:txBody>
      </p:sp>
      <p:grpSp>
        <p:nvGrpSpPr>
          <p:cNvPr id="104" name="Group 4">
            <a:extLst>
              <a:ext uri="{FF2B5EF4-FFF2-40B4-BE49-F238E27FC236}">
                <a16:creationId xmlns:a16="http://schemas.microsoft.com/office/drawing/2014/main" id="{8B7B7A79-1988-2043-B72E-C3109748B16A}"/>
              </a:ext>
            </a:extLst>
          </p:cNvPr>
          <p:cNvGrpSpPr>
            <a:grpSpLocks noChangeAspect="1"/>
          </p:cNvGrpSpPr>
          <p:nvPr userDrawn="1"/>
        </p:nvGrpSpPr>
        <p:grpSpPr bwMode="auto">
          <a:xfrm>
            <a:off x="5328609" y="5925278"/>
            <a:ext cx="5251377" cy="348293"/>
            <a:chOff x="484" y="1461"/>
            <a:chExt cx="4794" cy="318"/>
          </a:xfrm>
          <a:solidFill>
            <a:schemeClr val="accent1">
              <a:lumMod val="75000"/>
            </a:schemeClr>
          </a:solidFill>
        </p:grpSpPr>
        <p:sp>
          <p:nvSpPr>
            <p:cNvPr id="105" name="Freeform 6">
              <a:extLst>
                <a:ext uri="{FF2B5EF4-FFF2-40B4-BE49-F238E27FC236}">
                  <a16:creationId xmlns:a16="http://schemas.microsoft.com/office/drawing/2014/main" id="{CFA1F3AE-61E3-D047-9E1D-4306F2F235CF}"/>
                </a:ext>
              </a:extLst>
            </p:cNvPr>
            <p:cNvSpPr>
              <a:spLocks/>
            </p:cNvSpPr>
            <p:nvPr userDrawn="1"/>
          </p:nvSpPr>
          <p:spPr bwMode="auto">
            <a:xfrm>
              <a:off x="484" y="1461"/>
              <a:ext cx="4794" cy="318"/>
            </a:xfrm>
            <a:custGeom>
              <a:avLst/>
              <a:gdLst>
                <a:gd name="T0" fmla="*/ 5860 w 6060"/>
                <a:gd name="T1" fmla="*/ 0 h 400"/>
                <a:gd name="T2" fmla="*/ 200 w 6060"/>
                <a:gd name="T3" fmla="*/ 0 h 400"/>
                <a:gd name="T4" fmla="*/ 0 w 6060"/>
                <a:gd name="T5" fmla="*/ 200 h 400"/>
                <a:gd name="T6" fmla="*/ 200 w 6060"/>
                <a:gd name="T7" fmla="*/ 400 h 400"/>
                <a:gd name="T8" fmla="*/ 5860 w 6060"/>
                <a:gd name="T9" fmla="*/ 400 h 400"/>
                <a:gd name="T10" fmla="*/ 6060 w 6060"/>
                <a:gd name="T11" fmla="*/ 200 h 400"/>
                <a:gd name="T12" fmla="*/ 5860 w 6060"/>
                <a:gd name="T13" fmla="*/ 0 h 400"/>
              </a:gdLst>
              <a:ahLst/>
              <a:cxnLst>
                <a:cxn ang="0">
                  <a:pos x="T0" y="T1"/>
                </a:cxn>
                <a:cxn ang="0">
                  <a:pos x="T2" y="T3"/>
                </a:cxn>
                <a:cxn ang="0">
                  <a:pos x="T4" y="T5"/>
                </a:cxn>
                <a:cxn ang="0">
                  <a:pos x="T6" y="T7"/>
                </a:cxn>
                <a:cxn ang="0">
                  <a:pos x="T8" y="T9"/>
                </a:cxn>
                <a:cxn ang="0">
                  <a:pos x="T10" y="T11"/>
                </a:cxn>
                <a:cxn ang="0">
                  <a:pos x="T12" y="T13"/>
                </a:cxn>
              </a:cxnLst>
              <a:rect l="0" t="0" r="r" b="b"/>
              <a:pathLst>
                <a:path w="6060" h="400">
                  <a:moveTo>
                    <a:pt x="5860" y="0"/>
                  </a:moveTo>
                  <a:cubicBezTo>
                    <a:pt x="200" y="0"/>
                    <a:pt x="200" y="0"/>
                    <a:pt x="200" y="0"/>
                  </a:cubicBezTo>
                  <a:cubicBezTo>
                    <a:pt x="90" y="0"/>
                    <a:pt x="0" y="90"/>
                    <a:pt x="0" y="200"/>
                  </a:cubicBezTo>
                  <a:cubicBezTo>
                    <a:pt x="0" y="311"/>
                    <a:pt x="90" y="400"/>
                    <a:pt x="200" y="400"/>
                  </a:cubicBezTo>
                  <a:cubicBezTo>
                    <a:pt x="5860" y="400"/>
                    <a:pt x="5860" y="400"/>
                    <a:pt x="5860" y="400"/>
                  </a:cubicBezTo>
                  <a:cubicBezTo>
                    <a:pt x="5970" y="400"/>
                    <a:pt x="6060" y="311"/>
                    <a:pt x="6060" y="200"/>
                  </a:cubicBezTo>
                  <a:cubicBezTo>
                    <a:pt x="6060" y="90"/>
                    <a:pt x="5970" y="0"/>
                    <a:pt x="586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6" name="Freeform 7">
              <a:extLst>
                <a:ext uri="{FF2B5EF4-FFF2-40B4-BE49-F238E27FC236}">
                  <a16:creationId xmlns:a16="http://schemas.microsoft.com/office/drawing/2014/main" id="{64B2D1F2-8180-5C4D-B89B-34FF32F128E9}"/>
                </a:ext>
              </a:extLst>
            </p:cNvPr>
            <p:cNvSpPr>
              <a:spLocks/>
            </p:cNvSpPr>
            <p:nvPr userDrawn="1"/>
          </p:nvSpPr>
          <p:spPr bwMode="auto">
            <a:xfrm>
              <a:off x="1719" y="1531"/>
              <a:ext cx="3489" cy="178"/>
            </a:xfrm>
            <a:custGeom>
              <a:avLst/>
              <a:gdLst>
                <a:gd name="T0" fmla="*/ 112 w 4411"/>
                <a:gd name="T1" fmla="*/ 224 h 224"/>
                <a:gd name="T2" fmla="*/ 0 w 4411"/>
                <a:gd name="T3" fmla="*/ 112 h 224"/>
                <a:gd name="T4" fmla="*/ 112 w 4411"/>
                <a:gd name="T5" fmla="*/ 0 h 224"/>
                <a:gd name="T6" fmla="*/ 4299 w 4411"/>
                <a:gd name="T7" fmla="*/ 0 h 224"/>
                <a:gd name="T8" fmla="*/ 4411 w 4411"/>
                <a:gd name="T9" fmla="*/ 112 h 224"/>
                <a:gd name="T10" fmla="*/ 4299 w 4411"/>
                <a:gd name="T11" fmla="*/ 224 h 224"/>
                <a:gd name="T12" fmla="*/ 112 w 4411"/>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4411" h="224">
                  <a:moveTo>
                    <a:pt x="112" y="224"/>
                  </a:moveTo>
                  <a:cubicBezTo>
                    <a:pt x="50" y="224"/>
                    <a:pt x="0" y="174"/>
                    <a:pt x="0" y="112"/>
                  </a:cubicBezTo>
                  <a:cubicBezTo>
                    <a:pt x="0" y="51"/>
                    <a:pt x="50" y="0"/>
                    <a:pt x="112" y="0"/>
                  </a:cubicBezTo>
                  <a:cubicBezTo>
                    <a:pt x="4299" y="0"/>
                    <a:pt x="4299" y="0"/>
                    <a:pt x="4299" y="0"/>
                  </a:cubicBezTo>
                  <a:cubicBezTo>
                    <a:pt x="4360" y="0"/>
                    <a:pt x="4411" y="51"/>
                    <a:pt x="4411" y="112"/>
                  </a:cubicBezTo>
                  <a:cubicBezTo>
                    <a:pt x="4411" y="174"/>
                    <a:pt x="4360" y="224"/>
                    <a:pt x="4299" y="224"/>
                  </a:cubicBezTo>
                  <a:lnTo>
                    <a:pt x="112" y="22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7" name="Freeform 8">
              <a:extLst>
                <a:ext uri="{FF2B5EF4-FFF2-40B4-BE49-F238E27FC236}">
                  <a16:creationId xmlns:a16="http://schemas.microsoft.com/office/drawing/2014/main" id="{1B6FBB74-DE6B-E74D-9EAA-D8D1BF79C43B}"/>
                </a:ext>
              </a:extLst>
            </p:cNvPr>
            <p:cNvSpPr>
              <a:spLocks/>
            </p:cNvSpPr>
            <p:nvPr userDrawn="1"/>
          </p:nvSpPr>
          <p:spPr bwMode="auto">
            <a:xfrm>
              <a:off x="1719" y="1531"/>
              <a:ext cx="1745" cy="178"/>
            </a:xfrm>
            <a:custGeom>
              <a:avLst/>
              <a:gdLst>
                <a:gd name="T0" fmla="*/ 2206 w 2206"/>
                <a:gd name="T1" fmla="*/ 0 h 224"/>
                <a:gd name="T2" fmla="*/ 2206 w 2206"/>
                <a:gd name="T3" fmla="*/ 224 h 224"/>
                <a:gd name="T4" fmla="*/ 84 w 2206"/>
                <a:gd name="T5" fmla="*/ 224 h 224"/>
                <a:gd name="T6" fmla="*/ 0 w 2206"/>
                <a:gd name="T7" fmla="*/ 112 h 224"/>
                <a:gd name="T8" fmla="*/ 84 w 2206"/>
                <a:gd name="T9" fmla="*/ 0 h 224"/>
                <a:gd name="T10" fmla="*/ 2206 w 2206"/>
                <a:gd name="T11" fmla="*/ 0 h 224"/>
              </a:gdLst>
              <a:ahLst/>
              <a:cxnLst>
                <a:cxn ang="0">
                  <a:pos x="T0" y="T1"/>
                </a:cxn>
                <a:cxn ang="0">
                  <a:pos x="T2" y="T3"/>
                </a:cxn>
                <a:cxn ang="0">
                  <a:pos x="T4" y="T5"/>
                </a:cxn>
                <a:cxn ang="0">
                  <a:pos x="T6" y="T7"/>
                </a:cxn>
                <a:cxn ang="0">
                  <a:pos x="T8" y="T9"/>
                </a:cxn>
                <a:cxn ang="0">
                  <a:pos x="T10" y="T11"/>
                </a:cxn>
              </a:cxnLst>
              <a:rect l="0" t="0" r="r" b="b"/>
              <a:pathLst>
                <a:path w="2206" h="224">
                  <a:moveTo>
                    <a:pt x="2206" y="0"/>
                  </a:moveTo>
                  <a:cubicBezTo>
                    <a:pt x="2206" y="224"/>
                    <a:pt x="2206" y="224"/>
                    <a:pt x="2206" y="224"/>
                  </a:cubicBezTo>
                  <a:cubicBezTo>
                    <a:pt x="84" y="224"/>
                    <a:pt x="84" y="224"/>
                    <a:pt x="84" y="224"/>
                  </a:cubicBezTo>
                  <a:cubicBezTo>
                    <a:pt x="37" y="224"/>
                    <a:pt x="0" y="174"/>
                    <a:pt x="0" y="112"/>
                  </a:cubicBezTo>
                  <a:cubicBezTo>
                    <a:pt x="0" y="51"/>
                    <a:pt x="37" y="0"/>
                    <a:pt x="84" y="0"/>
                  </a:cubicBezTo>
                  <a:lnTo>
                    <a:pt x="2206" y="0"/>
                  </a:ln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8999542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xEl>
                                              <p:pRg st="0" end="0"/>
                                            </p:txEl>
                                          </p:spTgt>
                                        </p:tgtEl>
                                        <p:attrNameLst>
                                          <p:attrName>style.visibility</p:attrName>
                                        </p:attrNameLst>
                                      </p:cBhvr>
                                      <p:to>
                                        <p:strVal val="visible"/>
                                      </p:to>
                                    </p:set>
                                    <p:animEffect transition="in" filter="fade">
                                      <p:cBhvr>
                                        <p:cTn id="10" dur="500"/>
                                        <p:tgtEl>
                                          <p:spTgt spid="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1000"/>
                                        <p:tgtEl>
                                          <p:spTgt spid="88"/>
                                        </p:tgtEl>
                                      </p:cBhvr>
                                    </p:animEffect>
                                    <p:anim calcmode="lin" valueType="num">
                                      <p:cBhvr>
                                        <p:cTn id="16" dur="1000" fill="hold"/>
                                        <p:tgtEl>
                                          <p:spTgt spid="88"/>
                                        </p:tgtEl>
                                        <p:attrNameLst>
                                          <p:attrName>ppt_x</p:attrName>
                                        </p:attrNameLst>
                                      </p:cBhvr>
                                      <p:tavLst>
                                        <p:tav tm="0">
                                          <p:val>
                                            <p:strVal val="#ppt_x"/>
                                          </p:val>
                                        </p:tav>
                                        <p:tav tm="100000">
                                          <p:val>
                                            <p:strVal val="#ppt_x"/>
                                          </p:val>
                                        </p:tav>
                                      </p:tavLst>
                                    </p:anim>
                                    <p:anim calcmode="lin" valueType="num">
                                      <p:cBhvr>
                                        <p:cTn id="17" dur="1000" fill="hold"/>
                                        <p:tgtEl>
                                          <p:spTgt spid="8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2">
                                            <p:txEl>
                                              <p:pRg st="0" end="0"/>
                                            </p:txEl>
                                          </p:spTgt>
                                        </p:tgtEl>
                                        <p:attrNameLst>
                                          <p:attrName>style.visibility</p:attrName>
                                        </p:attrNameLst>
                                      </p:cBhvr>
                                      <p:to>
                                        <p:strVal val="visible"/>
                                      </p:to>
                                    </p:set>
                                    <p:animEffect transition="in" filter="fade">
                                      <p:cBhvr>
                                        <p:cTn id="20" dur="1000"/>
                                        <p:tgtEl>
                                          <p:spTgt spid="92">
                                            <p:txEl>
                                              <p:pRg st="0" end="0"/>
                                            </p:txEl>
                                          </p:spTgt>
                                        </p:tgtEl>
                                      </p:cBhvr>
                                    </p:animEffect>
                                    <p:anim calcmode="lin" valueType="num">
                                      <p:cBhvr>
                                        <p:cTn id="21" dur="1000" fill="hold"/>
                                        <p:tgtEl>
                                          <p:spTgt spid="9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1000"/>
                                        <p:tgtEl>
                                          <p:spTgt spid="93"/>
                                        </p:tgtEl>
                                      </p:cBhvr>
                                    </p:animEffect>
                                    <p:anim calcmode="lin" valueType="num">
                                      <p:cBhvr>
                                        <p:cTn id="26" dur="1000" fill="hold"/>
                                        <p:tgtEl>
                                          <p:spTgt spid="93"/>
                                        </p:tgtEl>
                                        <p:attrNameLst>
                                          <p:attrName>ppt_x</p:attrName>
                                        </p:attrNameLst>
                                      </p:cBhvr>
                                      <p:tavLst>
                                        <p:tav tm="0">
                                          <p:val>
                                            <p:strVal val="#ppt_x"/>
                                          </p:val>
                                        </p:tav>
                                        <p:tav tm="100000">
                                          <p:val>
                                            <p:strVal val="#ppt_x"/>
                                          </p:val>
                                        </p:tav>
                                      </p:tavLst>
                                    </p:anim>
                                    <p:anim calcmode="lin" valueType="num">
                                      <p:cBhvr>
                                        <p:cTn id="27" dur="1000" fill="hold"/>
                                        <p:tgtEl>
                                          <p:spTgt spid="9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xEl>
                                              <p:pRg st="0" end="0"/>
                                            </p:txEl>
                                          </p:spTgt>
                                        </p:tgtEl>
                                        <p:attrNameLst>
                                          <p:attrName>style.visibility</p:attrName>
                                        </p:attrNameLst>
                                      </p:cBhvr>
                                      <p:to>
                                        <p:strVal val="visible"/>
                                      </p:to>
                                    </p:set>
                                    <p:animEffect transition="in" filter="fade">
                                      <p:cBhvr>
                                        <p:cTn id="30" dur="1000"/>
                                        <p:tgtEl>
                                          <p:spTgt spid="96">
                                            <p:txEl>
                                              <p:pRg st="0" end="0"/>
                                            </p:txEl>
                                          </p:spTgt>
                                        </p:tgtEl>
                                      </p:cBhvr>
                                    </p:animEffect>
                                    <p:anim calcmode="lin" valueType="num">
                                      <p:cBhvr>
                                        <p:cTn id="3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6">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1000" fill="hold"/>
                                        <p:tgtEl>
                                          <p:spTgt spid="9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80"/>
                                        </p:tgtEl>
                                        <p:attrNameLst>
                                          <p:attrName>style.visibility</p:attrName>
                                        </p:attrNameLst>
                                      </p:cBhvr>
                                      <p:to>
                                        <p:strVal val="visible"/>
                                      </p:to>
                                    </p:set>
                                    <p:animEffect transition="in" filter="fade">
                                      <p:cBhvr>
                                        <p:cTn id="40" dur="1000"/>
                                        <p:tgtEl>
                                          <p:spTgt spid="180"/>
                                        </p:tgtEl>
                                      </p:cBhvr>
                                    </p:animEffect>
                                    <p:anim calcmode="lin" valueType="num">
                                      <p:cBhvr>
                                        <p:cTn id="41" dur="1000" fill="hold"/>
                                        <p:tgtEl>
                                          <p:spTgt spid="180"/>
                                        </p:tgtEl>
                                        <p:attrNameLst>
                                          <p:attrName>ppt_x</p:attrName>
                                        </p:attrNameLst>
                                      </p:cBhvr>
                                      <p:tavLst>
                                        <p:tav tm="0">
                                          <p:val>
                                            <p:strVal val="#ppt_x"/>
                                          </p:val>
                                        </p:tav>
                                        <p:tav tm="100000">
                                          <p:val>
                                            <p:strVal val="#ppt_x"/>
                                          </p:val>
                                        </p:tav>
                                      </p:tavLst>
                                    </p:anim>
                                    <p:anim calcmode="lin" valueType="num">
                                      <p:cBhvr>
                                        <p:cTn id="42" dur="1000" fill="hold"/>
                                        <p:tgtEl>
                                          <p:spTgt spid="18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35"/>
                                        </p:tgtEl>
                                        <p:attrNameLst>
                                          <p:attrName>style.visibility</p:attrName>
                                        </p:attrNameLst>
                                      </p:cBhvr>
                                      <p:to>
                                        <p:strVal val="visible"/>
                                      </p:to>
                                    </p:set>
                                    <p:animEffect transition="in" filter="fade">
                                      <p:cBhvr>
                                        <p:cTn id="45" dur="1000"/>
                                        <p:tgtEl>
                                          <p:spTgt spid="335"/>
                                        </p:tgtEl>
                                      </p:cBhvr>
                                    </p:animEffect>
                                    <p:anim calcmode="lin" valueType="num">
                                      <p:cBhvr>
                                        <p:cTn id="46" dur="1000" fill="hold"/>
                                        <p:tgtEl>
                                          <p:spTgt spid="335"/>
                                        </p:tgtEl>
                                        <p:attrNameLst>
                                          <p:attrName>ppt_x</p:attrName>
                                        </p:attrNameLst>
                                      </p:cBhvr>
                                      <p:tavLst>
                                        <p:tav tm="0">
                                          <p:val>
                                            <p:strVal val="#ppt_x"/>
                                          </p:val>
                                        </p:tav>
                                        <p:tav tm="100000">
                                          <p:val>
                                            <p:strVal val="#ppt_x"/>
                                          </p:val>
                                        </p:tav>
                                      </p:tavLst>
                                    </p:anim>
                                    <p:anim calcmode="lin" valueType="num">
                                      <p:cBhvr>
                                        <p:cTn id="47" dur="1000" fill="hold"/>
                                        <p:tgtEl>
                                          <p:spTgt spid="3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36">
                                            <p:txEl>
                                              <p:pRg st="0" end="0"/>
                                            </p:txEl>
                                          </p:spTgt>
                                        </p:tgtEl>
                                        <p:attrNameLst>
                                          <p:attrName>style.visibility</p:attrName>
                                        </p:attrNameLst>
                                      </p:cBhvr>
                                      <p:to>
                                        <p:strVal val="visible"/>
                                      </p:to>
                                    </p:set>
                                    <p:animEffect transition="in" filter="fade">
                                      <p:cBhvr>
                                        <p:cTn id="50" dur="1000"/>
                                        <p:tgtEl>
                                          <p:spTgt spid="336">
                                            <p:txEl>
                                              <p:pRg st="0" end="0"/>
                                            </p:txEl>
                                          </p:spTgt>
                                        </p:tgtEl>
                                      </p:cBhvr>
                                    </p:animEffect>
                                    <p:anim calcmode="lin" valueType="num">
                                      <p:cBhvr>
                                        <p:cTn id="51" dur="1000" fill="hold"/>
                                        <p:tgtEl>
                                          <p:spTgt spid="336">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336">
                                            <p:txEl>
                                              <p:pRg st="0" end="0"/>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92" grpId="0" build="p">
        <p:tmplLst>
          <p:tmpl lvl="1">
            <p:tnLst>
              <p:par>
                <p:cTn presetID="42" presetClass="entr" presetSubtype="0"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1000"/>
                        <p:tgtEl>
                          <p:spTgt spid="92"/>
                        </p:tgtEl>
                      </p:cBhvr>
                    </p:animEffect>
                    <p:anim calcmode="lin" valueType="num">
                      <p:cBhvr>
                        <p:cTn dur="1000" fill="hold"/>
                        <p:tgtEl>
                          <p:spTgt spid="92"/>
                        </p:tgtEl>
                        <p:attrNameLst>
                          <p:attrName>ppt_x</p:attrName>
                        </p:attrNameLst>
                      </p:cBhvr>
                      <p:tavLst>
                        <p:tav tm="0">
                          <p:val>
                            <p:strVal val="#ppt_x"/>
                          </p:val>
                        </p:tav>
                        <p:tav tm="100000">
                          <p:val>
                            <p:strVal val="#ppt_x"/>
                          </p:val>
                        </p:tav>
                      </p:tavLst>
                    </p:anim>
                    <p:anim calcmode="lin" valueType="num">
                      <p:cBhvr>
                        <p:cTn dur="1000" fill="hold"/>
                        <p:tgtEl>
                          <p:spTgt spid="92"/>
                        </p:tgtEl>
                        <p:attrNameLst>
                          <p:attrName>ppt_y</p:attrName>
                        </p:attrNameLst>
                      </p:cBhvr>
                      <p:tavLst>
                        <p:tav tm="0">
                          <p:val>
                            <p:strVal val="#ppt_y+.1"/>
                          </p:val>
                        </p:tav>
                        <p:tav tm="100000">
                          <p:val>
                            <p:strVal val="#ppt_y"/>
                          </p:val>
                        </p:tav>
                      </p:tavLst>
                    </p:anim>
                  </p:childTnLst>
                </p:cTn>
              </p:par>
            </p:tnLst>
          </p:tmpl>
        </p:tmplLst>
      </p:bldP>
      <p:bldP spid="96" grpId="0" build="p">
        <p:tmplLst>
          <p:tmpl lvl="1">
            <p:tnLst>
              <p:par>
                <p:cTn presetID="42" presetClass="entr" presetSubtype="0" fill="hold" nodeType="with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1000"/>
                        <p:tgtEl>
                          <p:spTgt spid="96"/>
                        </p:tgtEl>
                      </p:cBhvr>
                    </p:animEffect>
                    <p:anim calcmode="lin" valueType="num">
                      <p:cBhvr>
                        <p:cTn dur="1000" fill="hold"/>
                        <p:tgtEl>
                          <p:spTgt spid="96"/>
                        </p:tgtEl>
                        <p:attrNameLst>
                          <p:attrName>ppt_x</p:attrName>
                        </p:attrNameLst>
                      </p:cBhvr>
                      <p:tavLst>
                        <p:tav tm="0">
                          <p:val>
                            <p:strVal val="#ppt_x"/>
                          </p:val>
                        </p:tav>
                        <p:tav tm="100000">
                          <p:val>
                            <p:strVal val="#ppt_x"/>
                          </p:val>
                        </p:tav>
                      </p:tavLst>
                    </p:anim>
                    <p:anim calcmode="lin" valueType="num">
                      <p:cBhvr>
                        <p:cTn dur="1000" fill="hold"/>
                        <p:tgtEl>
                          <p:spTgt spid="96"/>
                        </p:tgtEl>
                        <p:attrNameLst>
                          <p:attrName>ppt_y</p:attrName>
                        </p:attrNameLst>
                      </p:cBhvr>
                      <p:tavLst>
                        <p:tav tm="0">
                          <p:val>
                            <p:strVal val="#ppt_y+.1"/>
                          </p:val>
                        </p:tav>
                        <p:tav tm="100000">
                          <p:val>
                            <p:strVal val="#ppt_y"/>
                          </p:val>
                        </p:tav>
                      </p:tavLst>
                    </p:anim>
                  </p:childTnLst>
                </p:cTn>
              </p:par>
            </p:tnLst>
          </p:tmpl>
        </p:tmplLst>
      </p:bldP>
      <p:bldP spid="180" grpId="0" animBg="1"/>
      <p:bldP spid="335" grpId="0" animBg="1"/>
      <p:bldP spid="336" grpId="0" build="p">
        <p:tmplLst>
          <p:tmpl lvl="1">
            <p:tnLst>
              <p:par>
                <p:cTn presetID="42" presetClass="entr" presetSubtype="0" fill="hold" nodeType="withEffect">
                  <p:stCondLst>
                    <p:cond delay="0"/>
                  </p:stCondLst>
                  <p:childTnLst>
                    <p:set>
                      <p:cBhvr>
                        <p:cTn dur="1" fill="hold">
                          <p:stCondLst>
                            <p:cond delay="0"/>
                          </p:stCondLst>
                        </p:cTn>
                        <p:tgtEl>
                          <p:spTgt spid="336"/>
                        </p:tgtEl>
                        <p:attrNameLst>
                          <p:attrName>style.visibility</p:attrName>
                        </p:attrNameLst>
                      </p:cBhvr>
                      <p:to>
                        <p:strVal val="visible"/>
                      </p:to>
                    </p:set>
                    <p:animEffect transition="in" filter="fade">
                      <p:cBhvr>
                        <p:cTn dur="1000"/>
                        <p:tgtEl>
                          <p:spTgt spid="336"/>
                        </p:tgtEl>
                      </p:cBhvr>
                    </p:animEffect>
                    <p:anim calcmode="lin" valueType="num">
                      <p:cBhvr>
                        <p:cTn dur="1000" fill="hold"/>
                        <p:tgtEl>
                          <p:spTgt spid="336"/>
                        </p:tgtEl>
                        <p:attrNameLst>
                          <p:attrName>ppt_x</p:attrName>
                        </p:attrNameLst>
                      </p:cBhvr>
                      <p:tavLst>
                        <p:tav tm="0">
                          <p:val>
                            <p:strVal val="#ppt_x"/>
                          </p:val>
                        </p:tav>
                        <p:tav tm="100000">
                          <p:val>
                            <p:strVal val="#ppt_x"/>
                          </p:val>
                        </p:tav>
                      </p:tavLst>
                    </p:anim>
                    <p:anim calcmode="lin" valueType="num">
                      <p:cBhvr>
                        <p:cTn dur="1000" fill="hold"/>
                        <p:tgtEl>
                          <p:spTgt spid="33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D Pyramid - 4 Ite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3D Pyramid - 4 Items</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350"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grpSp>
        <p:nvGrpSpPr>
          <p:cNvPr id="20" name="Group 4"/>
          <p:cNvGrpSpPr>
            <a:grpSpLocks noChangeAspect="1"/>
          </p:cNvGrpSpPr>
          <p:nvPr userDrawn="1"/>
        </p:nvGrpSpPr>
        <p:grpSpPr bwMode="auto">
          <a:xfrm>
            <a:off x="4005486" y="2137029"/>
            <a:ext cx="4016072" cy="4027981"/>
            <a:chOff x="1266" y="2"/>
            <a:chExt cx="3230" cy="3240"/>
          </a:xfrm>
        </p:grpSpPr>
        <p:sp>
          <p:nvSpPr>
            <p:cNvPr id="21" name="Freeform 5"/>
            <p:cNvSpPr>
              <a:spLocks/>
            </p:cNvSpPr>
            <p:nvPr userDrawn="1"/>
          </p:nvSpPr>
          <p:spPr bwMode="auto">
            <a:xfrm>
              <a:off x="1266" y="2473"/>
              <a:ext cx="737" cy="769"/>
            </a:xfrm>
            <a:custGeom>
              <a:avLst/>
              <a:gdLst>
                <a:gd name="T0" fmla="*/ 450 w 737"/>
                <a:gd name="T1" fmla="*/ 769 h 769"/>
                <a:gd name="T2" fmla="*/ 0 w 737"/>
                <a:gd name="T3" fmla="*/ 458 h 769"/>
                <a:gd name="T4" fmla="*/ 404 w 737"/>
                <a:gd name="T5" fmla="*/ 0 h 769"/>
                <a:gd name="T6" fmla="*/ 737 w 737"/>
                <a:gd name="T7" fmla="*/ 235 h 769"/>
                <a:gd name="T8" fmla="*/ 450 w 737"/>
                <a:gd name="T9" fmla="*/ 769 h 769"/>
              </a:gdLst>
              <a:ahLst/>
              <a:cxnLst>
                <a:cxn ang="0">
                  <a:pos x="T0" y="T1"/>
                </a:cxn>
                <a:cxn ang="0">
                  <a:pos x="T2" y="T3"/>
                </a:cxn>
                <a:cxn ang="0">
                  <a:pos x="T4" y="T5"/>
                </a:cxn>
                <a:cxn ang="0">
                  <a:pos x="T6" y="T7"/>
                </a:cxn>
                <a:cxn ang="0">
                  <a:pos x="T8" y="T9"/>
                </a:cxn>
              </a:cxnLst>
              <a:rect l="0" t="0" r="r" b="b"/>
              <a:pathLst>
                <a:path w="737" h="769">
                  <a:moveTo>
                    <a:pt x="450" y="769"/>
                  </a:moveTo>
                  <a:lnTo>
                    <a:pt x="0" y="458"/>
                  </a:lnTo>
                  <a:lnTo>
                    <a:pt x="404" y="0"/>
                  </a:lnTo>
                  <a:lnTo>
                    <a:pt x="737" y="235"/>
                  </a:lnTo>
                  <a:lnTo>
                    <a:pt x="450" y="769"/>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6"/>
            <p:cNvSpPr>
              <a:spLocks/>
            </p:cNvSpPr>
            <p:nvPr userDrawn="1"/>
          </p:nvSpPr>
          <p:spPr bwMode="auto">
            <a:xfrm>
              <a:off x="1716" y="2708"/>
              <a:ext cx="2780" cy="534"/>
            </a:xfrm>
            <a:custGeom>
              <a:avLst/>
              <a:gdLst>
                <a:gd name="T0" fmla="*/ 2780 w 2780"/>
                <a:gd name="T1" fmla="*/ 534 h 534"/>
                <a:gd name="T2" fmla="*/ 0 w 2780"/>
                <a:gd name="T3" fmla="*/ 534 h 534"/>
                <a:gd name="T4" fmla="*/ 287 w 2780"/>
                <a:gd name="T5" fmla="*/ 0 h 534"/>
                <a:gd name="T6" fmla="*/ 2387 w 2780"/>
                <a:gd name="T7" fmla="*/ 0 h 534"/>
                <a:gd name="T8" fmla="*/ 2780 w 2780"/>
                <a:gd name="T9" fmla="*/ 534 h 534"/>
              </a:gdLst>
              <a:ahLst/>
              <a:cxnLst>
                <a:cxn ang="0">
                  <a:pos x="T0" y="T1"/>
                </a:cxn>
                <a:cxn ang="0">
                  <a:pos x="T2" y="T3"/>
                </a:cxn>
                <a:cxn ang="0">
                  <a:pos x="T4" y="T5"/>
                </a:cxn>
                <a:cxn ang="0">
                  <a:pos x="T6" y="T7"/>
                </a:cxn>
                <a:cxn ang="0">
                  <a:pos x="T8" y="T9"/>
                </a:cxn>
              </a:cxnLst>
              <a:rect l="0" t="0" r="r" b="b"/>
              <a:pathLst>
                <a:path w="2780" h="534">
                  <a:moveTo>
                    <a:pt x="2780" y="534"/>
                  </a:moveTo>
                  <a:lnTo>
                    <a:pt x="0" y="534"/>
                  </a:lnTo>
                  <a:lnTo>
                    <a:pt x="287" y="0"/>
                  </a:lnTo>
                  <a:lnTo>
                    <a:pt x="2387" y="0"/>
                  </a:lnTo>
                  <a:lnTo>
                    <a:pt x="2780" y="534"/>
                  </a:lnTo>
                  <a:close/>
                </a:path>
              </a:pathLst>
            </a:custGeom>
            <a:solidFill>
              <a:schemeClr val="accent1">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7"/>
            <p:cNvSpPr>
              <a:spLocks/>
            </p:cNvSpPr>
            <p:nvPr userDrawn="1"/>
          </p:nvSpPr>
          <p:spPr bwMode="auto">
            <a:xfrm>
              <a:off x="1670" y="2473"/>
              <a:ext cx="2433" cy="235"/>
            </a:xfrm>
            <a:custGeom>
              <a:avLst/>
              <a:gdLst>
                <a:gd name="T0" fmla="*/ 2433 w 2433"/>
                <a:gd name="T1" fmla="*/ 235 h 235"/>
                <a:gd name="T2" fmla="*/ 333 w 2433"/>
                <a:gd name="T3" fmla="*/ 235 h 235"/>
                <a:gd name="T4" fmla="*/ 0 w 2433"/>
                <a:gd name="T5" fmla="*/ 0 h 235"/>
                <a:gd name="T6" fmla="*/ 2098 w 2433"/>
                <a:gd name="T7" fmla="*/ 0 h 235"/>
                <a:gd name="T8" fmla="*/ 2433 w 2433"/>
                <a:gd name="T9" fmla="*/ 235 h 235"/>
              </a:gdLst>
              <a:ahLst/>
              <a:cxnLst>
                <a:cxn ang="0">
                  <a:pos x="T0" y="T1"/>
                </a:cxn>
                <a:cxn ang="0">
                  <a:pos x="T2" y="T3"/>
                </a:cxn>
                <a:cxn ang="0">
                  <a:pos x="T4" y="T5"/>
                </a:cxn>
                <a:cxn ang="0">
                  <a:pos x="T6" y="T7"/>
                </a:cxn>
                <a:cxn ang="0">
                  <a:pos x="T8" y="T9"/>
                </a:cxn>
              </a:cxnLst>
              <a:rect l="0" t="0" r="r" b="b"/>
              <a:pathLst>
                <a:path w="2433" h="235">
                  <a:moveTo>
                    <a:pt x="2433" y="235"/>
                  </a:moveTo>
                  <a:lnTo>
                    <a:pt x="333" y="235"/>
                  </a:lnTo>
                  <a:lnTo>
                    <a:pt x="0" y="0"/>
                  </a:lnTo>
                  <a:lnTo>
                    <a:pt x="2098" y="0"/>
                  </a:lnTo>
                  <a:lnTo>
                    <a:pt x="2433" y="235"/>
                  </a:lnTo>
                  <a:close/>
                </a:path>
              </a:pathLst>
            </a:custGeom>
            <a:solidFill>
              <a:srgbClr val="79B6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8"/>
            <p:cNvSpPr>
              <a:spLocks/>
            </p:cNvSpPr>
            <p:nvPr userDrawn="1"/>
          </p:nvSpPr>
          <p:spPr bwMode="auto">
            <a:xfrm>
              <a:off x="1666" y="1576"/>
              <a:ext cx="628" cy="697"/>
            </a:xfrm>
            <a:custGeom>
              <a:avLst/>
              <a:gdLst>
                <a:gd name="T0" fmla="*/ 335 w 628"/>
                <a:gd name="T1" fmla="*/ 697 h 697"/>
                <a:gd name="T2" fmla="*/ 0 w 628"/>
                <a:gd name="T3" fmla="*/ 462 h 697"/>
                <a:gd name="T4" fmla="*/ 407 w 628"/>
                <a:gd name="T5" fmla="*/ 0 h 697"/>
                <a:gd name="T6" fmla="*/ 628 w 628"/>
                <a:gd name="T7" fmla="*/ 158 h 697"/>
                <a:gd name="T8" fmla="*/ 335 w 628"/>
                <a:gd name="T9" fmla="*/ 697 h 697"/>
              </a:gdLst>
              <a:ahLst/>
              <a:cxnLst>
                <a:cxn ang="0">
                  <a:pos x="T0" y="T1"/>
                </a:cxn>
                <a:cxn ang="0">
                  <a:pos x="T2" y="T3"/>
                </a:cxn>
                <a:cxn ang="0">
                  <a:pos x="T4" y="T5"/>
                </a:cxn>
                <a:cxn ang="0">
                  <a:pos x="T6" y="T7"/>
                </a:cxn>
                <a:cxn ang="0">
                  <a:pos x="T8" y="T9"/>
                </a:cxn>
              </a:cxnLst>
              <a:rect l="0" t="0" r="r" b="b"/>
              <a:pathLst>
                <a:path w="628" h="697">
                  <a:moveTo>
                    <a:pt x="335" y="697"/>
                  </a:moveTo>
                  <a:lnTo>
                    <a:pt x="0" y="462"/>
                  </a:lnTo>
                  <a:lnTo>
                    <a:pt x="407" y="0"/>
                  </a:lnTo>
                  <a:lnTo>
                    <a:pt x="628" y="158"/>
                  </a:lnTo>
                  <a:lnTo>
                    <a:pt x="335" y="69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9"/>
            <p:cNvSpPr>
              <a:spLocks/>
            </p:cNvSpPr>
            <p:nvPr userDrawn="1"/>
          </p:nvSpPr>
          <p:spPr bwMode="auto">
            <a:xfrm>
              <a:off x="2001" y="1734"/>
              <a:ext cx="2098" cy="539"/>
            </a:xfrm>
            <a:custGeom>
              <a:avLst/>
              <a:gdLst>
                <a:gd name="T0" fmla="*/ 2098 w 2098"/>
                <a:gd name="T1" fmla="*/ 539 h 539"/>
                <a:gd name="T2" fmla="*/ 0 w 2098"/>
                <a:gd name="T3" fmla="*/ 539 h 539"/>
                <a:gd name="T4" fmla="*/ 293 w 2098"/>
                <a:gd name="T5" fmla="*/ 0 h 539"/>
                <a:gd name="T6" fmla="*/ 1702 w 2098"/>
                <a:gd name="T7" fmla="*/ 0 h 539"/>
                <a:gd name="T8" fmla="*/ 2098 w 2098"/>
                <a:gd name="T9" fmla="*/ 539 h 539"/>
              </a:gdLst>
              <a:ahLst/>
              <a:cxnLst>
                <a:cxn ang="0">
                  <a:pos x="T0" y="T1"/>
                </a:cxn>
                <a:cxn ang="0">
                  <a:pos x="T2" y="T3"/>
                </a:cxn>
                <a:cxn ang="0">
                  <a:pos x="T4" y="T5"/>
                </a:cxn>
                <a:cxn ang="0">
                  <a:pos x="T6" y="T7"/>
                </a:cxn>
                <a:cxn ang="0">
                  <a:pos x="T8" y="T9"/>
                </a:cxn>
              </a:cxnLst>
              <a:rect l="0" t="0" r="r" b="b"/>
              <a:pathLst>
                <a:path w="2098" h="539">
                  <a:moveTo>
                    <a:pt x="2098" y="539"/>
                  </a:moveTo>
                  <a:lnTo>
                    <a:pt x="0" y="539"/>
                  </a:lnTo>
                  <a:lnTo>
                    <a:pt x="293" y="0"/>
                  </a:lnTo>
                  <a:lnTo>
                    <a:pt x="1702" y="0"/>
                  </a:lnTo>
                  <a:lnTo>
                    <a:pt x="2098" y="539"/>
                  </a:lnTo>
                  <a:close/>
                </a:path>
              </a:pathLst>
            </a:custGeom>
            <a:solidFill>
              <a:srgbClr val="C0E0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0"/>
            <p:cNvSpPr>
              <a:spLocks/>
            </p:cNvSpPr>
            <p:nvPr userDrawn="1"/>
          </p:nvSpPr>
          <p:spPr bwMode="auto">
            <a:xfrm>
              <a:off x="2073" y="1576"/>
              <a:ext cx="1630" cy="158"/>
            </a:xfrm>
            <a:custGeom>
              <a:avLst/>
              <a:gdLst>
                <a:gd name="T0" fmla="*/ 1630 w 1630"/>
                <a:gd name="T1" fmla="*/ 158 h 158"/>
                <a:gd name="T2" fmla="*/ 221 w 1630"/>
                <a:gd name="T3" fmla="*/ 158 h 158"/>
                <a:gd name="T4" fmla="*/ 0 w 1630"/>
                <a:gd name="T5" fmla="*/ 0 h 158"/>
                <a:gd name="T6" fmla="*/ 1410 w 1630"/>
                <a:gd name="T7" fmla="*/ 0 h 158"/>
                <a:gd name="T8" fmla="*/ 1630 w 1630"/>
                <a:gd name="T9" fmla="*/ 158 h 158"/>
              </a:gdLst>
              <a:ahLst/>
              <a:cxnLst>
                <a:cxn ang="0">
                  <a:pos x="T0" y="T1"/>
                </a:cxn>
                <a:cxn ang="0">
                  <a:pos x="T2" y="T3"/>
                </a:cxn>
                <a:cxn ang="0">
                  <a:pos x="T4" y="T5"/>
                </a:cxn>
                <a:cxn ang="0">
                  <a:pos x="T6" y="T7"/>
                </a:cxn>
                <a:cxn ang="0">
                  <a:pos x="T8" y="T9"/>
                </a:cxn>
              </a:cxnLst>
              <a:rect l="0" t="0" r="r" b="b"/>
              <a:pathLst>
                <a:path w="1630" h="158">
                  <a:moveTo>
                    <a:pt x="1630" y="158"/>
                  </a:moveTo>
                  <a:lnTo>
                    <a:pt x="221" y="158"/>
                  </a:lnTo>
                  <a:lnTo>
                    <a:pt x="0" y="0"/>
                  </a:lnTo>
                  <a:lnTo>
                    <a:pt x="1410" y="0"/>
                  </a:lnTo>
                  <a:lnTo>
                    <a:pt x="1630" y="158"/>
                  </a:lnTo>
                  <a:close/>
                </a:path>
              </a:pathLst>
            </a:custGeom>
            <a:solidFill>
              <a:srgbClr val="98C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1"/>
            <p:cNvSpPr>
              <a:spLocks/>
            </p:cNvSpPr>
            <p:nvPr userDrawn="1"/>
          </p:nvSpPr>
          <p:spPr bwMode="auto">
            <a:xfrm>
              <a:off x="2075" y="741"/>
              <a:ext cx="541" cy="637"/>
            </a:xfrm>
            <a:custGeom>
              <a:avLst/>
              <a:gdLst>
                <a:gd name="T0" fmla="*/ 541 w 541"/>
                <a:gd name="T1" fmla="*/ 83 h 637"/>
                <a:gd name="T2" fmla="*/ 223 w 541"/>
                <a:gd name="T3" fmla="*/ 637 h 637"/>
                <a:gd name="T4" fmla="*/ 0 w 541"/>
                <a:gd name="T5" fmla="*/ 480 h 637"/>
                <a:gd name="T6" fmla="*/ 424 w 541"/>
                <a:gd name="T7" fmla="*/ 0 h 637"/>
                <a:gd name="T8" fmla="*/ 541 w 541"/>
                <a:gd name="T9" fmla="*/ 83 h 637"/>
              </a:gdLst>
              <a:ahLst/>
              <a:cxnLst>
                <a:cxn ang="0">
                  <a:pos x="T0" y="T1"/>
                </a:cxn>
                <a:cxn ang="0">
                  <a:pos x="T2" y="T3"/>
                </a:cxn>
                <a:cxn ang="0">
                  <a:pos x="T4" y="T5"/>
                </a:cxn>
                <a:cxn ang="0">
                  <a:pos x="T6" y="T7"/>
                </a:cxn>
                <a:cxn ang="0">
                  <a:pos x="T8" y="T9"/>
                </a:cxn>
              </a:cxnLst>
              <a:rect l="0" t="0" r="r" b="b"/>
              <a:pathLst>
                <a:path w="541" h="637">
                  <a:moveTo>
                    <a:pt x="541" y="83"/>
                  </a:moveTo>
                  <a:lnTo>
                    <a:pt x="223" y="637"/>
                  </a:lnTo>
                  <a:lnTo>
                    <a:pt x="0" y="480"/>
                  </a:lnTo>
                  <a:lnTo>
                    <a:pt x="424" y="0"/>
                  </a:lnTo>
                  <a:lnTo>
                    <a:pt x="541" y="8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2"/>
            <p:cNvSpPr>
              <a:spLocks/>
            </p:cNvSpPr>
            <p:nvPr userDrawn="1"/>
          </p:nvSpPr>
          <p:spPr bwMode="auto">
            <a:xfrm>
              <a:off x="2298" y="824"/>
              <a:ext cx="1409" cy="554"/>
            </a:xfrm>
            <a:custGeom>
              <a:avLst/>
              <a:gdLst>
                <a:gd name="T0" fmla="*/ 1409 w 1409"/>
                <a:gd name="T1" fmla="*/ 554 h 554"/>
                <a:gd name="T2" fmla="*/ 0 w 1409"/>
                <a:gd name="T3" fmla="*/ 554 h 554"/>
                <a:gd name="T4" fmla="*/ 318 w 1409"/>
                <a:gd name="T5" fmla="*/ 0 h 554"/>
                <a:gd name="T6" fmla="*/ 1001 w 1409"/>
                <a:gd name="T7" fmla="*/ 0 h 554"/>
                <a:gd name="T8" fmla="*/ 1409 w 1409"/>
                <a:gd name="T9" fmla="*/ 554 h 554"/>
              </a:gdLst>
              <a:ahLst/>
              <a:cxnLst>
                <a:cxn ang="0">
                  <a:pos x="T0" y="T1"/>
                </a:cxn>
                <a:cxn ang="0">
                  <a:pos x="T2" y="T3"/>
                </a:cxn>
                <a:cxn ang="0">
                  <a:pos x="T4" y="T5"/>
                </a:cxn>
                <a:cxn ang="0">
                  <a:pos x="T6" y="T7"/>
                </a:cxn>
                <a:cxn ang="0">
                  <a:pos x="T8" y="T9"/>
                </a:cxn>
              </a:cxnLst>
              <a:rect l="0" t="0" r="r" b="b"/>
              <a:pathLst>
                <a:path w="1409" h="554">
                  <a:moveTo>
                    <a:pt x="1409" y="554"/>
                  </a:moveTo>
                  <a:lnTo>
                    <a:pt x="0" y="554"/>
                  </a:lnTo>
                  <a:lnTo>
                    <a:pt x="318" y="0"/>
                  </a:lnTo>
                  <a:lnTo>
                    <a:pt x="1001" y="0"/>
                  </a:lnTo>
                  <a:lnTo>
                    <a:pt x="1409" y="554"/>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3"/>
            <p:cNvSpPr>
              <a:spLocks/>
            </p:cNvSpPr>
            <p:nvPr userDrawn="1"/>
          </p:nvSpPr>
          <p:spPr bwMode="auto">
            <a:xfrm>
              <a:off x="2499" y="741"/>
              <a:ext cx="800" cy="83"/>
            </a:xfrm>
            <a:custGeom>
              <a:avLst/>
              <a:gdLst>
                <a:gd name="T0" fmla="*/ 800 w 800"/>
                <a:gd name="T1" fmla="*/ 83 h 83"/>
                <a:gd name="T2" fmla="*/ 117 w 800"/>
                <a:gd name="T3" fmla="*/ 83 h 83"/>
                <a:gd name="T4" fmla="*/ 110 w 800"/>
                <a:gd name="T5" fmla="*/ 78 h 83"/>
                <a:gd name="T6" fmla="*/ 0 w 800"/>
                <a:gd name="T7" fmla="*/ 0 h 83"/>
                <a:gd name="T8" fmla="*/ 684 w 800"/>
                <a:gd name="T9" fmla="*/ 0 h 83"/>
                <a:gd name="T10" fmla="*/ 793 w 800"/>
                <a:gd name="T11" fmla="*/ 78 h 83"/>
                <a:gd name="T12" fmla="*/ 800 w 80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800" h="83">
                  <a:moveTo>
                    <a:pt x="800" y="83"/>
                  </a:moveTo>
                  <a:lnTo>
                    <a:pt x="117" y="83"/>
                  </a:lnTo>
                  <a:lnTo>
                    <a:pt x="110" y="78"/>
                  </a:lnTo>
                  <a:lnTo>
                    <a:pt x="0" y="0"/>
                  </a:lnTo>
                  <a:lnTo>
                    <a:pt x="684" y="0"/>
                  </a:lnTo>
                  <a:lnTo>
                    <a:pt x="793" y="78"/>
                  </a:lnTo>
                  <a:lnTo>
                    <a:pt x="800" y="83"/>
                  </a:lnTo>
                  <a:close/>
                </a:path>
              </a:pathLst>
            </a:custGeom>
            <a:solidFill>
              <a:srgbClr val="6DA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9" name="Freeform 14"/>
            <p:cNvSpPr>
              <a:spLocks/>
            </p:cNvSpPr>
            <p:nvPr userDrawn="1"/>
          </p:nvSpPr>
          <p:spPr bwMode="auto">
            <a:xfrm>
              <a:off x="2499" y="2"/>
              <a:ext cx="404" cy="539"/>
            </a:xfrm>
            <a:custGeom>
              <a:avLst/>
              <a:gdLst>
                <a:gd name="T0" fmla="*/ 404 w 404"/>
                <a:gd name="T1" fmla="*/ 0 h 539"/>
                <a:gd name="T2" fmla="*/ 117 w 404"/>
                <a:gd name="T3" fmla="*/ 539 h 539"/>
                <a:gd name="T4" fmla="*/ 0 w 404"/>
                <a:gd name="T5" fmla="*/ 457 h 539"/>
                <a:gd name="T6" fmla="*/ 404 w 404"/>
                <a:gd name="T7" fmla="*/ 0 h 539"/>
              </a:gdLst>
              <a:ahLst/>
              <a:cxnLst>
                <a:cxn ang="0">
                  <a:pos x="T0" y="T1"/>
                </a:cxn>
                <a:cxn ang="0">
                  <a:pos x="T2" y="T3"/>
                </a:cxn>
                <a:cxn ang="0">
                  <a:pos x="T4" y="T5"/>
                </a:cxn>
                <a:cxn ang="0">
                  <a:pos x="T6" y="T7"/>
                </a:cxn>
              </a:cxnLst>
              <a:rect l="0" t="0" r="r" b="b"/>
              <a:pathLst>
                <a:path w="404" h="539">
                  <a:moveTo>
                    <a:pt x="404" y="0"/>
                  </a:moveTo>
                  <a:lnTo>
                    <a:pt x="117" y="539"/>
                  </a:lnTo>
                  <a:lnTo>
                    <a:pt x="0" y="457"/>
                  </a:lnTo>
                  <a:lnTo>
                    <a:pt x="404" y="0"/>
                  </a:lnTo>
                  <a:close/>
                </a:path>
              </a:pathLst>
            </a:custGeom>
            <a:solidFill>
              <a:srgbClr val="5A8E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0" name="Freeform 15"/>
            <p:cNvSpPr>
              <a:spLocks/>
            </p:cNvSpPr>
            <p:nvPr userDrawn="1"/>
          </p:nvSpPr>
          <p:spPr bwMode="auto">
            <a:xfrm>
              <a:off x="2616" y="2"/>
              <a:ext cx="683" cy="539"/>
            </a:xfrm>
            <a:custGeom>
              <a:avLst/>
              <a:gdLst>
                <a:gd name="T0" fmla="*/ 683 w 683"/>
                <a:gd name="T1" fmla="*/ 539 h 539"/>
                <a:gd name="T2" fmla="*/ 0 w 683"/>
                <a:gd name="T3" fmla="*/ 539 h 539"/>
                <a:gd name="T4" fmla="*/ 0 w 683"/>
                <a:gd name="T5" fmla="*/ 539 h 539"/>
                <a:gd name="T6" fmla="*/ 287 w 683"/>
                <a:gd name="T7" fmla="*/ 0 h 539"/>
                <a:gd name="T8" fmla="*/ 683 w 683"/>
                <a:gd name="T9" fmla="*/ 539 h 539"/>
              </a:gdLst>
              <a:ahLst/>
              <a:cxnLst>
                <a:cxn ang="0">
                  <a:pos x="T0" y="T1"/>
                </a:cxn>
                <a:cxn ang="0">
                  <a:pos x="T2" y="T3"/>
                </a:cxn>
                <a:cxn ang="0">
                  <a:pos x="T4" y="T5"/>
                </a:cxn>
                <a:cxn ang="0">
                  <a:pos x="T6" y="T7"/>
                </a:cxn>
                <a:cxn ang="0">
                  <a:pos x="T8" y="T9"/>
                </a:cxn>
              </a:cxnLst>
              <a:rect l="0" t="0" r="r" b="b"/>
              <a:pathLst>
                <a:path w="683" h="539">
                  <a:moveTo>
                    <a:pt x="683" y="539"/>
                  </a:moveTo>
                  <a:lnTo>
                    <a:pt x="0" y="539"/>
                  </a:lnTo>
                  <a:lnTo>
                    <a:pt x="0" y="539"/>
                  </a:lnTo>
                  <a:lnTo>
                    <a:pt x="287" y="0"/>
                  </a:lnTo>
                  <a:lnTo>
                    <a:pt x="683" y="539"/>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41" name="Text Placeholder 42"/>
          <p:cNvSpPr>
            <a:spLocks noGrp="1"/>
          </p:cNvSpPr>
          <p:nvPr>
            <p:ph type="body" sz="quarter" idx="23" hasCustomPrompt="1"/>
          </p:nvPr>
        </p:nvSpPr>
        <p:spPr>
          <a:xfrm>
            <a:off x="558331" y="2207499"/>
            <a:ext cx="4800181" cy="529147"/>
          </a:xfrm>
        </p:spPr>
        <p:txBody>
          <a:bodyPr>
            <a:noAutofit/>
          </a:bodyPr>
          <a:lstStyle>
            <a:lvl1pPr marL="0" indent="0" algn="r">
              <a:buNone/>
              <a:defRPr sz="2933">
                <a:solidFill>
                  <a:schemeClr val="accent5">
                    <a:lumMod val="50000"/>
                  </a:schemeClr>
                </a:solidFill>
                <a:latin typeface="Calibri Light" panose="020F0302020204030204" pitchFamily="34" charset="0"/>
              </a:defRPr>
            </a:lvl1pPr>
          </a:lstStyle>
          <a:p>
            <a:pPr lvl="0"/>
            <a:r>
              <a:rPr lang="en-US" noProof="0" dirty="0"/>
              <a:t>This is a sample text.</a:t>
            </a:r>
          </a:p>
        </p:txBody>
      </p:sp>
      <p:sp>
        <p:nvSpPr>
          <p:cNvPr id="42" name="Text Placeholder 42"/>
          <p:cNvSpPr>
            <a:spLocks noGrp="1"/>
          </p:cNvSpPr>
          <p:nvPr>
            <p:ph type="body" sz="quarter" idx="24" hasCustomPrompt="1"/>
          </p:nvPr>
        </p:nvSpPr>
        <p:spPr>
          <a:xfrm>
            <a:off x="7153049" y="3199367"/>
            <a:ext cx="4513089" cy="529147"/>
          </a:xfrm>
        </p:spPr>
        <p:txBody>
          <a:bodyPr>
            <a:noAutofit/>
          </a:bodyPr>
          <a:lstStyle>
            <a:lvl1pPr marL="0" indent="0" algn="l">
              <a:buNone/>
              <a:defRPr sz="2933">
                <a:solidFill>
                  <a:schemeClr val="accent5">
                    <a:lumMod val="75000"/>
                  </a:schemeClr>
                </a:solidFill>
                <a:latin typeface="Calibri Light" panose="020F0302020204030204" pitchFamily="34" charset="0"/>
              </a:defRPr>
            </a:lvl1pPr>
          </a:lstStyle>
          <a:p>
            <a:pPr lvl="0"/>
            <a:r>
              <a:rPr lang="en-US" noProof="0" dirty="0"/>
              <a:t>This is a sample text.</a:t>
            </a:r>
          </a:p>
        </p:txBody>
      </p:sp>
      <p:sp>
        <p:nvSpPr>
          <p:cNvPr id="43" name="Text Placeholder 42"/>
          <p:cNvSpPr>
            <a:spLocks noGrp="1"/>
          </p:cNvSpPr>
          <p:nvPr>
            <p:ph type="body" sz="quarter" idx="25" hasCustomPrompt="1"/>
          </p:nvPr>
        </p:nvSpPr>
        <p:spPr>
          <a:xfrm>
            <a:off x="527450" y="4096154"/>
            <a:ext cx="3840927" cy="529147"/>
          </a:xfrm>
        </p:spPr>
        <p:txBody>
          <a:bodyPr>
            <a:noAutofit/>
          </a:bodyPr>
          <a:lstStyle>
            <a:lvl1pPr marL="0" indent="0" algn="r">
              <a:buNone/>
              <a:defRPr sz="2933">
                <a:solidFill>
                  <a:schemeClr val="accent4">
                    <a:lumMod val="75000"/>
                  </a:schemeClr>
                </a:solidFill>
                <a:latin typeface="Calibri Light" panose="020F0302020204030204" pitchFamily="34" charset="0"/>
              </a:defRPr>
            </a:lvl1pPr>
          </a:lstStyle>
          <a:p>
            <a:pPr lvl="0"/>
            <a:r>
              <a:rPr lang="en-US" noProof="0" dirty="0"/>
              <a:t>This is a sample text.</a:t>
            </a:r>
          </a:p>
        </p:txBody>
      </p:sp>
      <p:sp>
        <p:nvSpPr>
          <p:cNvPr id="44" name="Text Placeholder 42"/>
          <p:cNvSpPr>
            <a:spLocks noGrp="1"/>
          </p:cNvSpPr>
          <p:nvPr>
            <p:ph type="body" sz="quarter" idx="26" hasCustomPrompt="1"/>
          </p:nvPr>
        </p:nvSpPr>
        <p:spPr>
          <a:xfrm>
            <a:off x="7921999" y="5346271"/>
            <a:ext cx="3648116" cy="529147"/>
          </a:xfrm>
        </p:spPr>
        <p:txBody>
          <a:bodyPr>
            <a:noAutofit/>
          </a:bodyPr>
          <a:lstStyle>
            <a:lvl1pPr marL="0" indent="0" algn="l">
              <a:buNone/>
              <a:defRPr sz="2933">
                <a:solidFill>
                  <a:schemeClr val="accent1">
                    <a:lumMod val="50000"/>
                  </a:schemeClr>
                </a:solidFill>
                <a:latin typeface="Calibri Light" panose="020F0302020204030204" pitchFamily="34" charset="0"/>
              </a:defRPr>
            </a:lvl1pPr>
          </a:lstStyle>
          <a:p>
            <a:pPr lvl="0"/>
            <a:r>
              <a:rPr lang="en-US" noProof="0" dirty="0"/>
              <a:t>This is a sample text.</a:t>
            </a:r>
          </a:p>
        </p:txBody>
      </p:sp>
    </p:spTree>
    <p:extLst>
      <p:ext uri="{BB962C8B-B14F-4D97-AF65-F5344CB8AC3E}">
        <p14:creationId xmlns:p14="http://schemas.microsoft.com/office/powerpoint/2010/main" val="3026947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fade">
                                      <p:cBhvr>
                                        <p:cTn id="12" dur="500"/>
                                        <p:tgtEl>
                                          <p:spTgt spid="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Effect transition="in" filter="fade">
                                      <p:cBhvr>
                                        <p:cTn id="17" dur="500"/>
                                        <p:tgtEl>
                                          <p:spTgt spid="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fade">
                                      <p:cBhvr>
                                        <p:cTn id="2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tmplLst>
          <p:tmpl lvl="1">
            <p:tnLst>
              <p:par>
                <p:cTn presetID="10" presetClass="entr" presetSubtype="0" fill="hold" nodeType="click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click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2 Columns Text</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350"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30" name="Text Placeholder 7"/>
          <p:cNvSpPr>
            <a:spLocks noGrp="1"/>
          </p:cNvSpPr>
          <p:nvPr>
            <p:ph type="body" sz="quarter" idx="14" hasCustomPrompt="1"/>
          </p:nvPr>
        </p:nvSpPr>
        <p:spPr>
          <a:xfrm>
            <a:off x="753631" y="2372883"/>
            <a:ext cx="4925962" cy="575501"/>
          </a:xfrm>
        </p:spPr>
        <p:txBody>
          <a:bodyPr>
            <a:noAutofit/>
          </a:bodyPr>
          <a:lstStyle>
            <a:lvl1pPr marL="0" indent="0" algn="l">
              <a:buNone/>
              <a:defRPr sz="2933">
                <a:solidFill>
                  <a:schemeClr val="tx1">
                    <a:lumMod val="75000"/>
                    <a:lumOff val="25000"/>
                  </a:schemeClr>
                </a:solidFill>
                <a:latin typeface="Calibri Light" panose="020F0302020204030204" pitchFamily="34" charset="0"/>
              </a:defRPr>
            </a:lvl1pPr>
          </a:lstStyle>
          <a:p>
            <a:pPr lvl="0"/>
            <a:r>
              <a:rPr lang="en-US" dirty="0"/>
              <a:t>Insert your desired text here.</a:t>
            </a:r>
          </a:p>
        </p:txBody>
      </p:sp>
      <p:sp>
        <p:nvSpPr>
          <p:cNvPr id="31" name="Text Placeholder 7"/>
          <p:cNvSpPr>
            <a:spLocks noGrp="1"/>
          </p:cNvSpPr>
          <p:nvPr>
            <p:ph type="body" sz="quarter" idx="15" hasCustomPrompt="1"/>
          </p:nvPr>
        </p:nvSpPr>
        <p:spPr>
          <a:xfrm>
            <a:off x="753631" y="2948947"/>
            <a:ext cx="4925962" cy="3264363"/>
          </a:xfrm>
        </p:spPr>
        <p:txBody>
          <a:bodyPr>
            <a:noAutofit/>
          </a:bodyPr>
          <a:lstStyle>
            <a:lvl1pPr marL="0" indent="0" algn="just">
              <a:buNone/>
              <a:defRPr sz="2400">
                <a:solidFill>
                  <a:schemeClr val="accent5"/>
                </a:solidFill>
                <a:latin typeface="Calibri Light" panose="020F0302020204030204" pitchFamily="34"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9" name="Text Placeholder 7"/>
          <p:cNvSpPr>
            <a:spLocks noGrp="1"/>
          </p:cNvSpPr>
          <p:nvPr>
            <p:ph type="body" sz="quarter" idx="16" hasCustomPrompt="1"/>
          </p:nvPr>
        </p:nvSpPr>
        <p:spPr>
          <a:xfrm>
            <a:off x="6513996" y="2372883"/>
            <a:ext cx="4925962" cy="575501"/>
          </a:xfrm>
        </p:spPr>
        <p:txBody>
          <a:bodyPr>
            <a:noAutofit/>
          </a:bodyPr>
          <a:lstStyle>
            <a:lvl1pPr marL="0" indent="0" algn="l">
              <a:buNone/>
              <a:defRPr sz="2933">
                <a:solidFill>
                  <a:schemeClr val="tx1">
                    <a:lumMod val="75000"/>
                    <a:lumOff val="25000"/>
                  </a:schemeClr>
                </a:solidFill>
                <a:latin typeface="Calibri Light" panose="020F0302020204030204" pitchFamily="34" charset="0"/>
              </a:defRPr>
            </a:lvl1pPr>
          </a:lstStyle>
          <a:p>
            <a:pPr lvl="0"/>
            <a:r>
              <a:rPr lang="en-US" dirty="0"/>
              <a:t>Insert your desired text here.</a:t>
            </a:r>
          </a:p>
        </p:txBody>
      </p:sp>
      <p:sp>
        <p:nvSpPr>
          <p:cNvPr id="10" name="Text Placeholder 7"/>
          <p:cNvSpPr>
            <a:spLocks noGrp="1"/>
          </p:cNvSpPr>
          <p:nvPr>
            <p:ph type="body" sz="quarter" idx="17" hasCustomPrompt="1"/>
          </p:nvPr>
        </p:nvSpPr>
        <p:spPr>
          <a:xfrm>
            <a:off x="6513996" y="2948947"/>
            <a:ext cx="4925962" cy="3264363"/>
          </a:xfrm>
        </p:spPr>
        <p:txBody>
          <a:bodyPr>
            <a:noAutofit/>
          </a:bodyPr>
          <a:lstStyle>
            <a:lvl1pPr marL="0" indent="0" algn="just">
              <a:buNone/>
              <a:defRPr sz="2400">
                <a:solidFill>
                  <a:schemeClr val="accent5"/>
                </a:solidFill>
                <a:latin typeface="Calibri Light" panose="020F0302020204030204" pitchFamily="34"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cxnSp>
        <p:nvCxnSpPr>
          <p:cNvPr id="13" name="Straight Connector 12"/>
          <p:cNvCxnSpPr/>
          <p:nvPr userDrawn="1"/>
        </p:nvCxnSpPr>
        <p:spPr>
          <a:xfrm>
            <a:off x="6576910" y="2948947"/>
            <a:ext cx="480115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815519" y="2948947"/>
            <a:ext cx="480115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21968"/>
      </p:ext>
    </p:extLst>
  </p:cSld>
  <p:clrMapOvr>
    <a:masterClrMapping/>
  </p:clrMapOvr>
  <p:transition spd="slow">
    <p:push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s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3 Columns Text</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350" name="Text Placeholder 7"/>
          <p:cNvSpPr>
            <a:spLocks noGrp="1"/>
          </p:cNvSpPr>
          <p:nvPr>
            <p:ph type="body" sz="quarter" idx="13" hasCustomPrompt="1"/>
          </p:nvPr>
        </p:nvSpPr>
        <p:spPr>
          <a:xfrm>
            <a:off x="624499" y="1028733"/>
            <a:ext cx="10944592" cy="671512"/>
          </a:xfrm>
        </p:spPr>
        <p:txBody>
          <a:bodyPr>
            <a:noAutofit/>
          </a:bodyPr>
          <a:lstStyle>
            <a:lvl1pPr marL="0" indent="0">
              <a:buNone/>
              <a:defRPr sz="3600">
                <a:solidFill>
                  <a:schemeClr val="accent5"/>
                </a:solidFill>
                <a:latin typeface="Calibri Light" panose="020F0302020204030204" pitchFamily="34" charset="0"/>
              </a:defRPr>
            </a:lvl1pPr>
          </a:lstStyle>
          <a:p>
            <a:pPr lvl="0"/>
            <a:r>
              <a:rPr lang="en-US" dirty="0"/>
              <a:t>This is a sample text. Insert your desired text here.</a:t>
            </a:r>
          </a:p>
        </p:txBody>
      </p:sp>
      <p:sp>
        <p:nvSpPr>
          <p:cNvPr id="30" name="Text Placeholder 7"/>
          <p:cNvSpPr>
            <a:spLocks noGrp="1"/>
          </p:cNvSpPr>
          <p:nvPr>
            <p:ph type="body" sz="quarter" idx="14" hasCustomPrompt="1"/>
          </p:nvPr>
        </p:nvSpPr>
        <p:spPr>
          <a:xfrm>
            <a:off x="624499" y="2372883"/>
            <a:ext cx="3167739" cy="575501"/>
          </a:xfrm>
        </p:spPr>
        <p:txBody>
          <a:bodyPr>
            <a:noAutofit/>
          </a:bodyPr>
          <a:lstStyle>
            <a:lvl1pPr marL="0" indent="0" algn="ctr">
              <a:buNone/>
              <a:defRPr sz="2933">
                <a:solidFill>
                  <a:schemeClr val="tx1">
                    <a:lumMod val="75000"/>
                    <a:lumOff val="25000"/>
                  </a:schemeClr>
                </a:solidFill>
                <a:latin typeface="Calibri Light" panose="020F0302020204030204" pitchFamily="34" charset="0"/>
              </a:defRPr>
            </a:lvl1pPr>
          </a:lstStyle>
          <a:p>
            <a:pPr lvl="0"/>
            <a:r>
              <a:rPr lang="en-US" dirty="0"/>
              <a:t>Your text here</a:t>
            </a:r>
          </a:p>
        </p:txBody>
      </p:sp>
      <p:sp>
        <p:nvSpPr>
          <p:cNvPr id="31" name="Text Placeholder 7"/>
          <p:cNvSpPr>
            <a:spLocks noGrp="1"/>
          </p:cNvSpPr>
          <p:nvPr>
            <p:ph type="body" sz="quarter" idx="15" hasCustomPrompt="1"/>
          </p:nvPr>
        </p:nvSpPr>
        <p:spPr>
          <a:xfrm>
            <a:off x="624499" y="2948947"/>
            <a:ext cx="3167739" cy="3264363"/>
          </a:xfrm>
        </p:spPr>
        <p:txBody>
          <a:bodyPr>
            <a:noAutofit/>
          </a:bodyPr>
          <a:lstStyle>
            <a:lvl1pPr marL="0" indent="0" algn="ctr">
              <a:buNone/>
              <a:defRPr sz="2400">
                <a:solidFill>
                  <a:schemeClr val="accent5"/>
                </a:solidFill>
                <a:latin typeface="Calibri Light" panose="020F0302020204030204" pitchFamily="34"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1" name="Text Placeholder 7"/>
          <p:cNvSpPr>
            <a:spLocks noGrp="1"/>
          </p:cNvSpPr>
          <p:nvPr>
            <p:ph type="body" sz="quarter" idx="16" hasCustomPrompt="1"/>
          </p:nvPr>
        </p:nvSpPr>
        <p:spPr>
          <a:xfrm>
            <a:off x="4464401" y="2372883"/>
            <a:ext cx="3167739" cy="575501"/>
          </a:xfrm>
        </p:spPr>
        <p:txBody>
          <a:bodyPr>
            <a:noAutofit/>
          </a:bodyPr>
          <a:lstStyle>
            <a:lvl1pPr marL="0" indent="0" algn="ctr">
              <a:buNone/>
              <a:defRPr sz="2933">
                <a:solidFill>
                  <a:schemeClr val="tx1">
                    <a:lumMod val="75000"/>
                    <a:lumOff val="25000"/>
                  </a:schemeClr>
                </a:solidFill>
                <a:latin typeface="Calibri Light" panose="020F0302020204030204" pitchFamily="34" charset="0"/>
              </a:defRPr>
            </a:lvl1pPr>
          </a:lstStyle>
          <a:p>
            <a:pPr lvl="0"/>
            <a:r>
              <a:rPr lang="en-US" dirty="0"/>
              <a:t>Your text here</a:t>
            </a:r>
          </a:p>
        </p:txBody>
      </p:sp>
      <p:sp>
        <p:nvSpPr>
          <p:cNvPr id="12" name="Text Placeholder 7"/>
          <p:cNvSpPr>
            <a:spLocks noGrp="1"/>
          </p:cNvSpPr>
          <p:nvPr>
            <p:ph type="body" sz="quarter" idx="17" hasCustomPrompt="1"/>
          </p:nvPr>
        </p:nvSpPr>
        <p:spPr>
          <a:xfrm>
            <a:off x="4464401" y="2948947"/>
            <a:ext cx="3167739" cy="3264363"/>
          </a:xfrm>
        </p:spPr>
        <p:txBody>
          <a:bodyPr>
            <a:noAutofit/>
          </a:bodyPr>
          <a:lstStyle>
            <a:lvl1pPr marL="0" indent="0" algn="ctr">
              <a:buNone/>
              <a:defRPr sz="2400">
                <a:solidFill>
                  <a:schemeClr val="accent5"/>
                </a:solidFill>
                <a:latin typeface="Calibri Light" panose="020F0302020204030204" pitchFamily="34"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Text Placeholder 7"/>
          <p:cNvSpPr>
            <a:spLocks noGrp="1"/>
          </p:cNvSpPr>
          <p:nvPr>
            <p:ph type="body" sz="quarter" idx="18" hasCustomPrompt="1"/>
          </p:nvPr>
        </p:nvSpPr>
        <p:spPr>
          <a:xfrm>
            <a:off x="8305328" y="2372883"/>
            <a:ext cx="3167739" cy="575501"/>
          </a:xfrm>
        </p:spPr>
        <p:txBody>
          <a:bodyPr>
            <a:noAutofit/>
          </a:bodyPr>
          <a:lstStyle>
            <a:lvl1pPr marL="0" indent="0" algn="ctr">
              <a:buNone/>
              <a:defRPr sz="2933">
                <a:solidFill>
                  <a:schemeClr val="tx1">
                    <a:lumMod val="75000"/>
                    <a:lumOff val="25000"/>
                  </a:schemeClr>
                </a:solidFill>
                <a:latin typeface="Calibri Light" panose="020F0302020204030204" pitchFamily="34" charset="0"/>
              </a:defRPr>
            </a:lvl1pPr>
          </a:lstStyle>
          <a:p>
            <a:pPr lvl="0"/>
            <a:r>
              <a:rPr lang="en-US" dirty="0"/>
              <a:t>Your text here</a:t>
            </a:r>
          </a:p>
        </p:txBody>
      </p:sp>
      <p:sp>
        <p:nvSpPr>
          <p:cNvPr id="14" name="Text Placeholder 7"/>
          <p:cNvSpPr>
            <a:spLocks noGrp="1"/>
          </p:cNvSpPr>
          <p:nvPr>
            <p:ph type="body" sz="quarter" idx="19" hasCustomPrompt="1"/>
          </p:nvPr>
        </p:nvSpPr>
        <p:spPr>
          <a:xfrm>
            <a:off x="8305328" y="2948947"/>
            <a:ext cx="3167739" cy="3264363"/>
          </a:xfrm>
        </p:spPr>
        <p:txBody>
          <a:bodyPr>
            <a:noAutofit/>
          </a:bodyPr>
          <a:lstStyle>
            <a:lvl1pPr marL="0" indent="0" algn="ctr">
              <a:buNone/>
              <a:defRPr sz="2400">
                <a:solidFill>
                  <a:schemeClr val="accent5"/>
                </a:solidFill>
                <a:latin typeface="Calibri Light" panose="020F0302020204030204" pitchFamily="34"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cxnSp>
        <p:nvCxnSpPr>
          <p:cNvPr id="15" name="Straight Connector 14"/>
          <p:cNvCxnSpPr/>
          <p:nvPr userDrawn="1"/>
        </p:nvCxnSpPr>
        <p:spPr>
          <a:xfrm>
            <a:off x="623473" y="2948947"/>
            <a:ext cx="3168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4464400" y="2948947"/>
            <a:ext cx="3168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305327" y="2948947"/>
            <a:ext cx="316876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0895623"/>
      </p:ext>
    </p:extLst>
  </p:cSld>
  <p:clrMapOvr>
    <a:masterClrMapping/>
  </p:clrMapOvr>
  <p:transition spd="slow">
    <p:push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s Portfolio">
    <p:spTree>
      <p:nvGrpSpPr>
        <p:cNvPr id="1" name=""/>
        <p:cNvGrpSpPr/>
        <p:nvPr/>
      </p:nvGrpSpPr>
      <p:grpSpPr>
        <a:xfrm>
          <a:off x="0" y="0"/>
          <a:ext cx="0" cy="0"/>
          <a:chOff x="0" y="0"/>
          <a:chExt cx="0" cy="0"/>
        </a:xfrm>
      </p:grpSpPr>
      <p:sp>
        <p:nvSpPr>
          <p:cNvPr id="75" name="Rectangle 41"/>
          <p:cNvSpPr>
            <a:spLocks noChangeArrowheads="1"/>
          </p:cNvSpPr>
          <p:nvPr userDrawn="1"/>
        </p:nvSpPr>
        <p:spPr bwMode="auto">
          <a:xfrm>
            <a:off x="8187253" y="1801018"/>
            <a:ext cx="4006330" cy="2492077"/>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77" name="Rectangle 41"/>
          <p:cNvSpPr>
            <a:spLocks noChangeArrowheads="1"/>
          </p:cNvSpPr>
          <p:nvPr userDrawn="1"/>
        </p:nvSpPr>
        <p:spPr bwMode="auto">
          <a:xfrm>
            <a:off x="4069283" y="1801018"/>
            <a:ext cx="4055025" cy="2492077"/>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79" name="Rectangle 41"/>
          <p:cNvSpPr>
            <a:spLocks noChangeArrowheads="1"/>
          </p:cNvSpPr>
          <p:nvPr userDrawn="1"/>
        </p:nvSpPr>
        <p:spPr bwMode="auto">
          <a:xfrm>
            <a:off x="0" y="1801018"/>
            <a:ext cx="4006338" cy="2492077"/>
          </a:xfrm>
          <a:prstGeom prst="rect">
            <a:avLst/>
          </a:pr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3200">
              <a:latin typeface="Calibri Light" panose="020F0302020204030204" pitchFamily="34" charset="0"/>
              <a:ea typeface="Roboto Light" panose="02000000000000000000" pitchFamily="2" charset="0"/>
            </a:endParaRPr>
          </a:p>
        </p:txBody>
      </p:sp>
      <p:sp>
        <p:nvSpPr>
          <p:cNvPr id="76" name="Picture Placeholder 7"/>
          <p:cNvSpPr>
            <a:spLocks noGrp="1"/>
          </p:cNvSpPr>
          <p:nvPr>
            <p:ph type="pic" sz="quarter" idx="35"/>
          </p:nvPr>
        </p:nvSpPr>
        <p:spPr>
          <a:xfrm>
            <a:off x="8187770" y="1800654"/>
            <a:ext cx="4005819" cy="2493433"/>
          </a:xfrm>
        </p:spPr>
        <p:txBody>
          <a:bodyPr anchor="t">
            <a:normAutofit/>
          </a:bodyPr>
          <a:lstStyle>
            <a:lvl1pPr marL="0" indent="0" algn="ctr">
              <a:buNone/>
              <a:defRPr sz="2400">
                <a:solidFill>
                  <a:schemeClr val="bg1"/>
                </a:solidFill>
                <a:latin typeface="Calibri Light" panose="020F0302020204030204" pitchFamily="34" charset="0"/>
              </a:defRPr>
            </a:lvl1pPr>
          </a:lstStyle>
          <a:p>
            <a:r>
              <a:rPr lang="zh-CN" altLang="en-US"/>
              <a:t>单击图标添加图片</a:t>
            </a:r>
            <a:endParaRPr lang="en-US" dirty="0"/>
          </a:p>
        </p:txBody>
      </p:sp>
      <p:sp>
        <p:nvSpPr>
          <p:cNvPr id="78" name="Picture Placeholder 7"/>
          <p:cNvSpPr>
            <a:spLocks noGrp="1"/>
          </p:cNvSpPr>
          <p:nvPr>
            <p:ph type="pic" sz="quarter" idx="34"/>
          </p:nvPr>
        </p:nvSpPr>
        <p:spPr>
          <a:xfrm>
            <a:off x="4069283" y="1801018"/>
            <a:ext cx="4055025" cy="2493433"/>
          </a:xfrm>
        </p:spPr>
        <p:txBody>
          <a:bodyPr anchor="t">
            <a:normAutofit/>
          </a:bodyPr>
          <a:lstStyle>
            <a:lvl1pPr marL="0" indent="0" algn="ctr">
              <a:buNone/>
              <a:defRPr sz="2400">
                <a:solidFill>
                  <a:schemeClr val="bg1"/>
                </a:solidFill>
                <a:latin typeface="Calibri Light" panose="020F0302020204030204" pitchFamily="34" charset="0"/>
              </a:defRPr>
            </a:lvl1pPr>
          </a:lstStyle>
          <a:p>
            <a:r>
              <a:rPr lang="zh-CN" altLang="en-US"/>
              <a:t>单击图标添加图片</a:t>
            </a:r>
            <a:endParaRPr lang="en-US" dirty="0"/>
          </a:p>
        </p:txBody>
      </p:sp>
      <p:sp>
        <p:nvSpPr>
          <p:cNvPr id="80" name="Picture Placeholder 7"/>
          <p:cNvSpPr>
            <a:spLocks noGrp="1"/>
          </p:cNvSpPr>
          <p:nvPr>
            <p:ph type="pic" sz="quarter" idx="33"/>
          </p:nvPr>
        </p:nvSpPr>
        <p:spPr>
          <a:xfrm>
            <a:off x="0" y="1800654"/>
            <a:ext cx="4006338" cy="2493433"/>
          </a:xfrm>
        </p:spPr>
        <p:txBody>
          <a:bodyPr anchor="t">
            <a:normAutofit/>
          </a:bodyPr>
          <a:lstStyle>
            <a:lvl1pPr marL="0" indent="0" algn="ctr">
              <a:buNone/>
              <a:defRPr sz="2400">
                <a:solidFill>
                  <a:schemeClr val="bg1"/>
                </a:solidFill>
                <a:latin typeface="Calibri Light" panose="020F0302020204030204" pitchFamily="34" charset="0"/>
              </a:defRPr>
            </a:lvl1pPr>
          </a:lstStyle>
          <a:p>
            <a:r>
              <a:rPr lang="zh-CN" altLang="en-US"/>
              <a:t>单击图标添加图片</a:t>
            </a:r>
            <a:endParaRPr lang="en-US" dirty="0"/>
          </a:p>
        </p:txBody>
      </p:sp>
      <p:sp>
        <p:nvSpPr>
          <p:cNvPr id="2" name="Title 1"/>
          <p:cNvSpPr>
            <a:spLocks noGrp="1"/>
          </p:cNvSpPr>
          <p:nvPr>
            <p:ph type="title" hasCustomPrompt="1"/>
          </p:nvPr>
        </p:nvSpPr>
        <p:spPr>
          <a:xfrm>
            <a:off x="609680" y="274637"/>
            <a:ext cx="10974229" cy="946117"/>
          </a:xfrm>
        </p:spPr>
        <p:txBody>
          <a:bodyPr>
            <a:normAutofit/>
          </a:bodyPr>
          <a:lstStyle>
            <a:lvl1pPr algn="l">
              <a:defRPr sz="5333">
                <a:solidFill>
                  <a:schemeClr val="tx2"/>
                </a:solidFill>
                <a:latin typeface="Calibri Light" panose="020F0302020204030204" pitchFamily="34" charset="0"/>
              </a:defRPr>
            </a:lvl1pPr>
          </a:lstStyle>
          <a:p>
            <a:r>
              <a:rPr lang="en-US" dirty="0"/>
              <a:t>Pictures Portfolio</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81" name="Text Placeholder 4"/>
          <p:cNvSpPr>
            <a:spLocks noGrp="1"/>
          </p:cNvSpPr>
          <p:nvPr>
            <p:ph type="body" sz="quarter" idx="27" hasCustomPrompt="1"/>
          </p:nvPr>
        </p:nvSpPr>
        <p:spPr>
          <a:xfrm>
            <a:off x="170641" y="4293096"/>
            <a:ext cx="3665053" cy="1636381"/>
          </a:xfrm>
        </p:spPr>
        <p:txBody>
          <a:bodyPr anchor="ctr">
            <a:noAutofit/>
          </a:bodyPr>
          <a:lstStyle>
            <a:lvl1pPr marL="0" indent="0" algn="ctr">
              <a:buNone/>
              <a:defRPr sz="2667">
                <a:solidFill>
                  <a:schemeClr val="accent6"/>
                </a:solidFill>
                <a:latin typeface="Calibri Light" panose="020F0302020204030204" pitchFamily="34" charset="0"/>
                <a:ea typeface="Roboto Light" panose="02000000000000000000" pitchFamily="2" charset="0"/>
              </a:defRPr>
            </a:lvl1pPr>
          </a:lstStyle>
          <a:p>
            <a:r>
              <a:rPr lang="en-US" dirty="0"/>
              <a:t>This is a sample text. Insert your text here.</a:t>
            </a:r>
          </a:p>
        </p:txBody>
      </p:sp>
      <p:sp>
        <p:nvSpPr>
          <p:cNvPr id="82" name="Text Placeholder 4"/>
          <p:cNvSpPr>
            <a:spLocks noGrp="1"/>
          </p:cNvSpPr>
          <p:nvPr>
            <p:ph type="body" sz="quarter" idx="28" hasCustomPrompt="1"/>
          </p:nvPr>
        </p:nvSpPr>
        <p:spPr>
          <a:xfrm>
            <a:off x="4227741" y="4293096"/>
            <a:ext cx="3709595" cy="1636381"/>
          </a:xfrm>
        </p:spPr>
        <p:txBody>
          <a:bodyPr anchor="ctr">
            <a:noAutofit/>
          </a:bodyPr>
          <a:lstStyle>
            <a:lvl1pPr marL="0" indent="0" algn="ctr">
              <a:buNone/>
              <a:defRPr sz="2667">
                <a:solidFill>
                  <a:schemeClr val="accent6"/>
                </a:solidFill>
                <a:latin typeface="Calibri Light" panose="020F0302020204030204" pitchFamily="34" charset="0"/>
                <a:ea typeface="Roboto Light" panose="02000000000000000000" pitchFamily="2" charset="0"/>
              </a:defRPr>
            </a:lvl1pPr>
          </a:lstStyle>
          <a:p>
            <a:r>
              <a:rPr lang="en-US" dirty="0"/>
              <a:t>This is a sample text. Insert your text here.</a:t>
            </a:r>
          </a:p>
        </p:txBody>
      </p:sp>
      <p:sp>
        <p:nvSpPr>
          <p:cNvPr id="83" name="Text Placeholder 4"/>
          <p:cNvSpPr>
            <a:spLocks noGrp="1"/>
          </p:cNvSpPr>
          <p:nvPr>
            <p:ph type="body" sz="quarter" idx="29" hasCustomPrompt="1"/>
          </p:nvPr>
        </p:nvSpPr>
        <p:spPr>
          <a:xfrm>
            <a:off x="8344239" y="4293096"/>
            <a:ext cx="3677932" cy="1636381"/>
          </a:xfrm>
        </p:spPr>
        <p:txBody>
          <a:bodyPr anchor="ctr">
            <a:noAutofit/>
          </a:bodyPr>
          <a:lstStyle>
            <a:lvl1pPr marL="0" indent="0" algn="ctr">
              <a:buNone/>
              <a:defRPr sz="2667">
                <a:solidFill>
                  <a:schemeClr val="accent6"/>
                </a:solidFill>
                <a:latin typeface="Calibri Light" panose="020F0302020204030204" pitchFamily="34" charset="0"/>
                <a:ea typeface="Roboto Light" panose="02000000000000000000" pitchFamily="2" charset="0"/>
              </a:defRPr>
            </a:lvl1pPr>
          </a:lstStyle>
          <a:p>
            <a:r>
              <a:rPr lang="en-US" dirty="0"/>
              <a:t>This is a sample text. Insert your text here.</a:t>
            </a:r>
          </a:p>
        </p:txBody>
      </p:sp>
    </p:spTree>
    <p:extLst>
      <p:ext uri="{BB962C8B-B14F-4D97-AF65-F5344CB8AC3E}">
        <p14:creationId xmlns:p14="http://schemas.microsoft.com/office/powerpoint/2010/main" val="3505823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500"/>
                                        <p:tgtEl>
                                          <p:spTgt spid="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
                                            <p:txEl>
                                              <p:pRg st="0" end="0"/>
                                            </p:txEl>
                                          </p:spTgt>
                                        </p:tgtEl>
                                        <p:attrNameLst>
                                          <p:attrName>style.visibility</p:attrName>
                                        </p:attrNameLst>
                                      </p:cBhvr>
                                      <p:to>
                                        <p:strVal val="visible"/>
                                      </p:to>
                                    </p:set>
                                    <p:animEffect transition="in" filter="fade">
                                      <p:cBhvr>
                                        <p:cTn id="27" dur="500"/>
                                        <p:tgtEl>
                                          <p:spTgt spid="81">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2">
                                            <p:txEl>
                                              <p:pRg st="0" end="0"/>
                                            </p:txEl>
                                          </p:spTgt>
                                        </p:tgtEl>
                                        <p:attrNameLst>
                                          <p:attrName>style.visibility</p:attrName>
                                        </p:attrNameLst>
                                      </p:cBhvr>
                                      <p:to>
                                        <p:strVal val="visible"/>
                                      </p:to>
                                    </p:set>
                                    <p:animEffect transition="in" filter="fade">
                                      <p:cBhvr>
                                        <p:cTn id="30" dur="500"/>
                                        <p:tgtEl>
                                          <p:spTgt spid="82">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3">
                                            <p:txEl>
                                              <p:pRg st="0" end="0"/>
                                            </p:txEl>
                                          </p:spTgt>
                                        </p:tgtEl>
                                        <p:attrNameLst>
                                          <p:attrName>style.visibility</p:attrName>
                                        </p:attrNameLst>
                                      </p:cBhvr>
                                      <p:to>
                                        <p:strVal val="visible"/>
                                      </p:to>
                                    </p:set>
                                    <p:animEffect transition="in" filter="fade">
                                      <p:cBhvr>
                                        <p:cTn id="33"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P spid="79" grpId="0" animBg="1"/>
      <p:bldP spid="76" grpId="0"/>
      <p:bldP spid="78" grpId="0"/>
      <p:bldP spid="80" grpId="0"/>
      <p:bldP spid="81" grpId="0" build="p">
        <p:tmplLst>
          <p:tmpl lvl="1">
            <p:tnLst>
              <p:par>
                <p:cTn presetID="10" presetClass="entr" presetSubtype="0" fill="hold" nodeType="click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tnLst>
          </p:tmpl>
        </p:tmplLst>
      </p:bldP>
      <p:bldP spid="82" grpId="0" build="p">
        <p:tmplLst>
          <p:tmpl lvl="1">
            <p:tnLst>
              <p:par>
                <p:cTn presetID="10" presetClass="entr" presetSubtype="0"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Pictures Portfolio">
    <p:spTree>
      <p:nvGrpSpPr>
        <p:cNvPr id="1" name=""/>
        <p:cNvGrpSpPr/>
        <p:nvPr/>
      </p:nvGrpSpPr>
      <p:grpSpPr>
        <a:xfrm>
          <a:off x="0" y="0"/>
          <a:ext cx="0" cy="0"/>
          <a:chOff x="0" y="0"/>
          <a:chExt cx="0" cy="0"/>
        </a:xfrm>
      </p:grpSpPr>
      <p:sp>
        <p:nvSpPr>
          <p:cNvPr id="80" name="Picture Placeholder 7"/>
          <p:cNvSpPr>
            <a:spLocks noGrp="1"/>
          </p:cNvSpPr>
          <p:nvPr>
            <p:ph type="pic" sz="quarter" idx="33"/>
          </p:nvPr>
        </p:nvSpPr>
        <p:spPr>
          <a:xfrm>
            <a:off x="0" y="1796819"/>
            <a:ext cx="6058389" cy="3840792"/>
          </a:xfrm>
          <a:solidFill>
            <a:schemeClr val="accent5"/>
          </a:solidFill>
        </p:spPr>
        <p:txBody>
          <a:bodyPr anchor="t">
            <a:normAutofit/>
          </a:bodyPr>
          <a:lstStyle>
            <a:lvl1pPr marL="0" indent="0" algn="ctr">
              <a:buNone/>
              <a:defRPr sz="2400">
                <a:solidFill>
                  <a:schemeClr val="bg1"/>
                </a:solidFill>
                <a:latin typeface="Calibri Light" panose="020F0302020204030204" pitchFamily="34" charset="0"/>
              </a:defRPr>
            </a:lvl1pPr>
          </a:lstStyle>
          <a:p>
            <a:r>
              <a:rPr lang="zh-CN" altLang="en-US"/>
              <a:t>单击图标添加图片</a:t>
            </a:r>
            <a:endParaRPr lang="en-US" dirty="0"/>
          </a:p>
        </p:txBody>
      </p:sp>
      <p:sp>
        <p:nvSpPr>
          <p:cNvPr id="2" name="Title 1"/>
          <p:cNvSpPr>
            <a:spLocks noGrp="1"/>
          </p:cNvSpPr>
          <p:nvPr>
            <p:ph type="title" hasCustomPrompt="1"/>
          </p:nvPr>
        </p:nvSpPr>
        <p:spPr>
          <a:xfrm>
            <a:off x="609680" y="274637"/>
            <a:ext cx="10974229" cy="946117"/>
          </a:xfrm>
        </p:spPr>
        <p:txBody>
          <a:bodyPr>
            <a:normAutofit/>
          </a:bodyPr>
          <a:lstStyle>
            <a:lvl1pPr algn="l">
              <a:defRPr sz="5333" baseline="0">
                <a:solidFill>
                  <a:schemeClr val="tx2"/>
                </a:solidFill>
                <a:latin typeface="Calibri Light" panose="020F0302020204030204" pitchFamily="34" charset="0"/>
              </a:defRPr>
            </a:lvl1pPr>
          </a:lstStyle>
          <a:p>
            <a:r>
              <a:rPr lang="en-US" dirty="0"/>
              <a:t>2 Pictures Portfolio</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5DD03C6A-F5B0-4325-A5C0-76B2C530F913}" type="slidenum">
              <a:rPr lang="en-US" smtClean="0"/>
              <a:pPr/>
              <a:t>‹#›</a:t>
            </a:fld>
            <a:endParaRPr lang="en-US"/>
          </a:p>
        </p:txBody>
      </p:sp>
      <p:sp>
        <p:nvSpPr>
          <p:cNvPr id="21" name="Picture Placeholder 7"/>
          <p:cNvSpPr>
            <a:spLocks noGrp="1"/>
          </p:cNvSpPr>
          <p:nvPr>
            <p:ph type="pic" sz="quarter" idx="34"/>
          </p:nvPr>
        </p:nvSpPr>
        <p:spPr>
          <a:xfrm>
            <a:off x="6135199" y="1796819"/>
            <a:ext cx="6058389" cy="3840792"/>
          </a:xfrm>
          <a:solidFill>
            <a:schemeClr val="accent5"/>
          </a:solidFill>
        </p:spPr>
        <p:txBody>
          <a:bodyPr anchor="t">
            <a:normAutofit/>
          </a:bodyPr>
          <a:lstStyle>
            <a:lvl1pPr marL="0" indent="0" algn="ctr">
              <a:buNone/>
              <a:defRPr sz="2400">
                <a:solidFill>
                  <a:schemeClr val="bg1"/>
                </a:solidFill>
                <a:latin typeface="Calibri Light" panose="020F0302020204030204" pitchFamily="34" charset="0"/>
              </a:defRPr>
            </a:lvl1pPr>
          </a:lstStyle>
          <a:p>
            <a:r>
              <a:rPr lang="zh-CN" altLang="en-US"/>
              <a:t>单击图标添加图片</a:t>
            </a:r>
            <a:endParaRPr lang="en-US" dirty="0"/>
          </a:p>
        </p:txBody>
      </p:sp>
    </p:spTree>
    <p:extLst>
      <p:ext uri="{BB962C8B-B14F-4D97-AF65-F5344CB8AC3E}">
        <p14:creationId xmlns:p14="http://schemas.microsoft.com/office/powerpoint/2010/main" val="5475753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1"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12193588" cy="6858000"/>
          </a:xfrm>
          <a:prstGeom prst="rect">
            <a:avLst/>
          </a:prstGeom>
        </p:spPr>
      </p:pic>
    </p:spTree>
    <p:extLst>
      <p:ext uri="{BB962C8B-B14F-4D97-AF65-F5344CB8AC3E}">
        <p14:creationId xmlns:p14="http://schemas.microsoft.com/office/powerpoint/2010/main" val="3258599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1812818"/>
      </p:ext>
    </p:extLst>
  </p:cSld>
  <p:clrMapOvr>
    <a:masterClrMapping/>
  </p:clrMapOvr>
  <p:transition spd="slow" advClick="0" advTm="1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68070AE5-DB0D-1242-A8AE-0FE43326F2E6}"/>
              </a:ext>
            </a:extLst>
          </p:cNvPr>
          <p:cNvPicPr>
            <a:picLocks noChangeAspect="1"/>
          </p:cNvPicPr>
          <p:nvPr userDrawn="1"/>
        </p:nvPicPr>
        <p:blipFill>
          <a:blip r:embed="rId2" cstate="screen"/>
          <a:stretch>
            <a:fillRect/>
          </a:stretch>
        </p:blipFill>
        <p:spPr>
          <a:xfrm>
            <a:off x="0" y="0"/>
            <a:ext cx="12193588" cy="6823669"/>
          </a:xfrm>
          <a:prstGeom prst="rect">
            <a:avLst/>
          </a:prstGeom>
        </p:spPr>
      </p:pic>
    </p:spTree>
    <p:extLst>
      <p:ext uri="{BB962C8B-B14F-4D97-AF65-F5344CB8AC3E}">
        <p14:creationId xmlns:p14="http://schemas.microsoft.com/office/powerpoint/2010/main" val="23020613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203"/>
        <p:cNvGrpSpPr/>
        <p:nvPr/>
      </p:nvGrpSpPr>
      <p:grpSpPr>
        <a:xfrm>
          <a:off x="0" y="0"/>
          <a:ext cx="0" cy="0"/>
          <a:chOff x="0" y="0"/>
          <a:chExt cx="0" cy="0"/>
        </a:xfrm>
      </p:grpSpPr>
      <p:sp>
        <p:nvSpPr>
          <p:cNvPr id="2204" name="Google Shape;2204;p55"/>
          <p:cNvSpPr/>
          <p:nvPr/>
        </p:nvSpPr>
        <p:spPr>
          <a:xfrm rot="10800000" flipH="1">
            <a:off x="1" y="-84979"/>
            <a:ext cx="12193701" cy="3490176"/>
          </a:xfrm>
          <a:custGeom>
            <a:avLst/>
            <a:gdLst/>
            <a:ahLst/>
            <a:cxnLst/>
            <a:rect l="l" t="t" r="r" b="b"/>
            <a:pathLst>
              <a:path w="83785" h="30664" extrusionOk="0">
                <a:moveTo>
                  <a:pt x="7278" y="0"/>
                </a:moveTo>
                <a:cubicBezTo>
                  <a:pt x="6838" y="0"/>
                  <a:pt x="6397" y="6"/>
                  <a:pt x="5953" y="17"/>
                </a:cubicBezTo>
                <a:cubicBezTo>
                  <a:pt x="3906" y="77"/>
                  <a:pt x="1929" y="255"/>
                  <a:pt x="0" y="553"/>
                </a:cubicBezTo>
                <a:lnTo>
                  <a:pt x="0" y="30664"/>
                </a:lnTo>
                <a:lnTo>
                  <a:pt x="83785" y="30664"/>
                </a:lnTo>
                <a:lnTo>
                  <a:pt x="83785" y="3398"/>
                </a:lnTo>
                <a:cubicBezTo>
                  <a:pt x="82594" y="3101"/>
                  <a:pt x="81332" y="2851"/>
                  <a:pt x="79998" y="2672"/>
                </a:cubicBezTo>
                <a:cubicBezTo>
                  <a:pt x="77596" y="2332"/>
                  <a:pt x="75162" y="2197"/>
                  <a:pt x="72705" y="2197"/>
                </a:cubicBezTo>
                <a:cubicBezTo>
                  <a:pt x="63072" y="2197"/>
                  <a:pt x="53083" y="4279"/>
                  <a:pt x="43220" y="4279"/>
                </a:cubicBezTo>
                <a:cubicBezTo>
                  <a:pt x="42386" y="4279"/>
                  <a:pt x="41552" y="4264"/>
                  <a:pt x="40720" y="4232"/>
                </a:cubicBezTo>
                <a:cubicBezTo>
                  <a:pt x="29124" y="3785"/>
                  <a:pt x="18831" y="0"/>
                  <a:pt x="727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205" name="Google Shape;2205;p55"/>
          <p:cNvGrpSpPr/>
          <p:nvPr/>
        </p:nvGrpSpPr>
        <p:grpSpPr>
          <a:xfrm rot="-3585892" flipH="1">
            <a:off x="10377503" y="-1309032"/>
            <a:ext cx="1472819" cy="2985330"/>
            <a:chOff x="1803775" y="5029925"/>
            <a:chExt cx="655775" cy="1329050"/>
          </a:xfrm>
        </p:grpSpPr>
        <p:sp>
          <p:nvSpPr>
            <p:cNvPr id="2206" name="Google Shape;2206;p55"/>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7" name="Google Shape;2207;p55"/>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8" name="Google Shape;2208;p55"/>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09" name="Google Shape;2209;p55"/>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0" name="Google Shape;2210;p55"/>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1" name="Google Shape;2211;p55"/>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2" name="Google Shape;2212;p55"/>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3" name="Google Shape;2213;p55"/>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4" name="Google Shape;2214;p55"/>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5" name="Google Shape;2215;p55"/>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6" name="Google Shape;2216;p55"/>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17" name="Google Shape;2217;p55"/>
          <p:cNvGrpSpPr/>
          <p:nvPr/>
        </p:nvGrpSpPr>
        <p:grpSpPr>
          <a:xfrm rot="-7158830" flipH="1">
            <a:off x="11062038" y="824499"/>
            <a:ext cx="982176" cy="1790308"/>
            <a:chOff x="-214625" y="3943775"/>
            <a:chExt cx="458725" cy="836125"/>
          </a:xfrm>
        </p:grpSpPr>
        <p:sp>
          <p:nvSpPr>
            <p:cNvPr id="2218" name="Google Shape;2218;p55"/>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19" name="Google Shape;2219;p55"/>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0" name="Google Shape;2220;p55"/>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1" name="Google Shape;2221;p55"/>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2" name="Google Shape;2222;p55"/>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3" name="Google Shape;2223;p55"/>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4" name="Google Shape;2224;p55"/>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5" name="Google Shape;2225;p55"/>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6" name="Google Shape;2226;p55"/>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7" name="Google Shape;2227;p55"/>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8" name="Google Shape;2228;p55"/>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29" name="Google Shape;2229;p55"/>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30" name="Google Shape;2230;p55"/>
          <p:cNvGrpSpPr/>
          <p:nvPr/>
        </p:nvGrpSpPr>
        <p:grpSpPr>
          <a:xfrm rot="10800000" flipH="1">
            <a:off x="-563705" y="-609988"/>
            <a:ext cx="3772487" cy="3326239"/>
            <a:chOff x="-232214" y="3409528"/>
            <a:chExt cx="2412996" cy="2127840"/>
          </a:xfrm>
        </p:grpSpPr>
        <p:grpSp>
          <p:nvGrpSpPr>
            <p:cNvPr id="2231" name="Google Shape;2231;p55"/>
            <p:cNvGrpSpPr/>
            <p:nvPr/>
          </p:nvGrpSpPr>
          <p:grpSpPr>
            <a:xfrm rot="1865779">
              <a:off x="184802" y="3513544"/>
              <a:ext cx="923583" cy="1871813"/>
              <a:chOff x="1803775" y="5029925"/>
              <a:chExt cx="655775" cy="1329050"/>
            </a:xfrm>
          </p:grpSpPr>
          <p:sp>
            <p:nvSpPr>
              <p:cNvPr id="2232" name="Google Shape;2232;p55"/>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3" name="Google Shape;2233;p55"/>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4" name="Google Shape;2234;p55"/>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5" name="Google Shape;2235;p55"/>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6" name="Google Shape;2236;p55"/>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7" name="Google Shape;2237;p55"/>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8" name="Google Shape;2238;p55"/>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39" name="Google Shape;2239;p55"/>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0" name="Google Shape;2240;p55"/>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1" name="Google Shape;2241;p55"/>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2" name="Google Shape;2242;p55"/>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43" name="Google Shape;2243;p55"/>
            <p:cNvGrpSpPr/>
            <p:nvPr/>
          </p:nvGrpSpPr>
          <p:grpSpPr>
            <a:xfrm rot="3492532">
              <a:off x="959485" y="4639772"/>
              <a:ext cx="494143" cy="900682"/>
              <a:chOff x="-214625" y="3943775"/>
              <a:chExt cx="458725" cy="836125"/>
            </a:xfrm>
          </p:grpSpPr>
          <p:sp>
            <p:nvSpPr>
              <p:cNvPr id="2244" name="Google Shape;2244;p55"/>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5" name="Google Shape;2245;p55"/>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6" name="Google Shape;2246;p55"/>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7" name="Google Shape;2247;p55"/>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8" name="Google Shape;2248;p55"/>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49" name="Google Shape;2249;p55"/>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0" name="Google Shape;2250;p55"/>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1" name="Google Shape;2251;p55"/>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2" name="Google Shape;2252;p55"/>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3" name="Google Shape;2253;p55"/>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4" name="Google Shape;2254;p55"/>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5" name="Google Shape;2255;p55"/>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256" name="Google Shape;2256;p55"/>
            <p:cNvSpPr/>
            <p:nvPr/>
          </p:nvSpPr>
          <p:spPr>
            <a:xfrm rot="2131633">
              <a:off x="264376" y="3526762"/>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57" name="Google Shape;2257;p55"/>
            <p:cNvSpPr/>
            <p:nvPr/>
          </p:nvSpPr>
          <p:spPr>
            <a:xfrm rot="-2281775">
              <a:off x="1954742" y="4656749"/>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DB73-730E-943B-072A-38E660A909DB}"/>
              </a:ext>
            </a:extLst>
          </p:cNvPr>
          <p:cNvSpPr>
            <a:spLocks noGrp="1"/>
          </p:cNvSpPr>
          <p:nvPr>
            <p:ph type="ctrTitle"/>
          </p:nvPr>
        </p:nvSpPr>
        <p:spPr>
          <a:xfrm>
            <a:off x="1524199" y="1122363"/>
            <a:ext cx="9145191"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8BB04FD4-A396-4A43-B11D-EA028973B7EB}"/>
              </a:ext>
            </a:extLst>
          </p:cNvPr>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1FD1FC74-E7E4-F601-9AE7-ED875FA0D476}"/>
              </a:ext>
            </a:extLst>
          </p:cNvPr>
          <p:cNvSpPr>
            <a:spLocks noGrp="1"/>
          </p:cNvSpPr>
          <p:nvPr>
            <p:ph type="dt" sz="half" idx="10"/>
          </p:nvPr>
        </p:nvSpPr>
        <p:spPr/>
        <p:txBody>
          <a:bodyPr/>
          <a:lstStyle/>
          <a:p>
            <a:fld id="{206379B8-D443-1C48-BBB1-D0A8B742B300}" type="datetimeFigureOut">
              <a:t>12/13/2023</a:t>
            </a:fld>
            <a:endParaRPr lang="en-VN"/>
          </a:p>
        </p:txBody>
      </p:sp>
      <p:sp>
        <p:nvSpPr>
          <p:cNvPr id="5" name="Footer Placeholder 4">
            <a:extLst>
              <a:ext uri="{FF2B5EF4-FFF2-40B4-BE49-F238E27FC236}">
                <a16:creationId xmlns:a16="http://schemas.microsoft.com/office/drawing/2014/main" id="{08A9CEC8-7654-00AD-50BB-B206149BB14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73E4800D-DE2D-A650-8DC7-CE4AFE74F69F}"/>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306414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BA7B-CAF6-633F-F5C6-023679C8035B}"/>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3005DEBD-5D62-D435-E514-5D90EDE4B1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61B5737-5831-0167-E50C-2A68690DAD25}"/>
              </a:ext>
            </a:extLst>
          </p:cNvPr>
          <p:cNvSpPr>
            <a:spLocks noGrp="1"/>
          </p:cNvSpPr>
          <p:nvPr>
            <p:ph type="dt" sz="half" idx="10"/>
          </p:nvPr>
        </p:nvSpPr>
        <p:spPr/>
        <p:txBody>
          <a:bodyPr/>
          <a:lstStyle/>
          <a:p>
            <a:fld id="{206379B8-D443-1C48-BBB1-D0A8B742B300}" type="datetimeFigureOut">
              <a:t>12/13/2023</a:t>
            </a:fld>
            <a:endParaRPr lang="en-VN"/>
          </a:p>
        </p:txBody>
      </p:sp>
      <p:sp>
        <p:nvSpPr>
          <p:cNvPr id="5" name="Footer Placeholder 4">
            <a:extLst>
              <a:ext uri="{FF2B5EF4-FFF2-40B4-BE49-F238E27FC236}">
                <a16:creationId xmlns:a16="http://schemas.microsoft.com/office/drawing/2014/main" id="{564554E2-8E7E-7E1F-B112-6ACB21B98EB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12D422A2-1023-8B08-B548-3BFB948A1417}"/>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2143372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AF43-10A6-62CB-CB22-6A651C2C7B77}"/>
              </a:ext>
            </a:extLst>
          </p:cNvPr>
          <p:cNvSpPr>
            <a:spLocks noGrp="1"/>
          </p:cNvSpPr>
          <p:nvPr>
            <p:ph type="title"/>
          </p:nvPr>
        </p:nvSpPr>
        <p:spPr>
          <a:xfrm>
            <a:off x="831958" y="1709738"/>
            <a:ext cx="1051697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5963528D-460C-4022-5125-98E989DDE682}"/>
              </a:ext>
            </a:extLst>
          </p:cNvPr>
          <p:cNvSpPr>
            <a:spLocks noGrp="1"/>
          </p:cNvSpPr>
          <p:nvPr>
            <p:ph type="body" idx="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EAB5E0-7336-BD0C-18F1-82CF9E5C51D2}"/>
              </a:ext>
            </a:extLst>
          </p:cNvPr>
          <p:cNvSpPr>
            <a:spLocks noGrp="1"/>
          </p:cNvSpPr>
          <p:nvPr>
            <p:ph type="dt" sz="half" idx="10"/>
          </p:nvPr>
        </p:nvSpPr>
        <p:spPr/>
        <p:txBody>
          <a:bodyPr/>
          <a:lstStyle/>
          <a:p>
            <a:fld id="{206379B8-D443-1C48-BBB1-D0A8B742B300}" type="datetimeFigureOut">
              <a:t>12/13/2023</a:t>
            </a:fld>
            <a:endParaRPr lang="en-VN"/>
          </a:p>
        </p:txBody>
      </p:sp>
      <p:sp>
        <p:nvSpPr>
          <p:cNvPr id="5" name="Footer Placeholder 4">
            <a:extLst>
              <a:ext uri="{FF2B5EF4-FFF2-40B4-BE49-F238E27FC236}">
                <a16:creationId xmlns:a16="http://schemas.microsoft.com/office/drawing/2014/main" id="{1C209DFF-54D9-D004-334A-C91BB221509A}"/>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A1221DD-CFB0-3017-6AD7-0C2E28CC0136}"/>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202534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1ACB-F1CC-285D-67D8-E7C25B43C60A}"/>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58475DF-C762-CA35-54A3-2F8AF293CA11}"/>
              </a:ext>
            </a:extLst>
          </p:cNvPr>
          <p:cNvSpPr>
            <a:spLocks noGrp="1"/>
          </p:cNvSpPr>
          <p:nvPr>
            <p:ph sz="half" idx="1"/>
          </p:nvPr>
        </p:nvSpPr>
        <p:spPr>
          <a:xfrm>
            <a:off x="838309"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85847772-8DE1-D03E-4989-350F0350378F}"/>
              </a:ext>
            </a:extLst>
          </p:cNvPr>
          <p:cNvSpPr>
            <a:spLocks noGrp="1"/>
          </p:cNvSpPr>
          <p:nvPr>
            <p:ph sz="half" idx="2"/>
          </p:nvPr>
        </p:nvSpPr>
        <p:spPr>
          <a:xfrm>
            <a:off x="6173004" y="1825625"/>
            <a:ext cx="51822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1CA34412-C6B3-AF50-BCB9-04DBC5315EF8}"/>
              </a:ext>
            </a:extLst>
          </p:cNvPr>
          <p:cNvSpPr>
            <a:spLocks noGrp="1"/>
          </p:cNvSpPr>
          <p:nvPr>
            <p:ph type="dt" sz="half" idx="10"/>
          </p:nvPr>
        </p:nvSpPr>
        <p:spPr/>
        <p:txBody>
          <a:bodyPr/>
          <a:lstStyle/>
          <a:p>
            <a:fld id="{206379B8-D443-1C48-BBB1-D0A8B742B300}" type="datetimeFigureOut">
              <a:t>12/13/2023</a:t>
            </a:fld>
            <a:endParaRPr lang="en-VN"/>
          </a:p>
        </p:txBody>
      </p:sp>
      <p:sp>
        <p:nvSpPr>
          <p:cNvPr id="6" name="Footer Placeholder 5">
            <a:extLst>
              <a:ext uri="{FF2B5EF4-FFF2-40B4-BE49-F238E27FC236}">
                <a16:creationId xmlns:a16="http://schemas.microsoft.com/office/drawing/2014/main" id="{C5A2F10F-E4E6-4649-8F90-15CE621D511A}"/>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B757D8F3-5837-08D7-F08A-C758197A38F4}"/>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2565260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4F33-8DB0-8629-4B32-731D57DAE457}"/>
              </a:ext>
            </a:extLst>
          </p:cNvPr>
          <p:cNvSpPr>
            <a:spLocks noGrp="1"/>
          </p:cNvSpPr>
          <p:nvPr>
            <p:ph type="title"/>
          </p:nvPr>
        </p:nvSpPr>
        <p:spPr>
          <a:xfrm>
            <a:off x="839897" y="365126"/>
            <a:ext cx="1051697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04D6FA52-67EF-1DBD-DA20-CA64592F3203}"/>
              </a:ext>
            </a:extLst>
          </p:cNvPr>
          <p:cNvSpPr>
            <a:spLocks noGrp="1"/>
          </p:cNvSpPr>
          <p:nvPr>
            <p:ph type="body" idx="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EECD2-B090-E1BA-BA65-569B21470799}"/>
              </a:ext>
            </a:extLst>
          </p:cNvPr>
          <p:cNvSpPr>
            <a:spLocks noGrp="1"/>
          </p:cNvSpPr>
          <p:nvPr>
            <p:ph sz="half" idx="2"/>
          </p:nvPr>
        </p:nvSpPr>
        <p:spPr>
          <a:xfrm>
            <a:off x="839898" y="2505075"/>
            <a:ext cx="51584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FE9E9747-3916-BA10-75C1-A0D83BC81B1C}"/>
              </a:ext>
            </a:extLst>
          </p:cNvPr>
          <p:cNvSpPr>
            <a:spLocks noGrp="1"/>
          </p:cNvSpPr>
          <p:nvPr>
            <p:ph type="body" sz="quarter" idx="3"/>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4BF9B8-1805-B6AE-9D10-467CE6993BF6}"/>
              </a:ext>
            </a:extLst>
          </p:cNvPr>
          <p:cNvSpPr>
            <a:spLocks noGrp="1"/>
          </p:cNvSpPr>
          <p:nvPr>
            <p:ph sz="quarter" idx="4"/>
          </p:nvPr>
        </p:nvSpPr>
        <p:spPr>
          <a:xfrm>
            <a:off x="6173004" y="2505075"/>
            <a:ext cx="518386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2FDF55C5-C2B3-5D8F-EB78-F310830176BE}"/>
              </a:ext>
            </a:extLst>
          </p:cNvPr>
          <p:cNvSpPr>
            <a:spLocks noGrp="1"/>
          </p:cNvSpPr>
          <p:nvPr>
            <p:ph type="dt" sz="half" idx="10"/>
          </p:nvPr>
        </p:nvSpPr>
        <p:spPr/>
        <p:txBody>
          <a:bodyPr/>
          <a:lstStyle/>
          <a:p>
            <a:fld id="{206379B8-D443-1C48-BBB1-D0A8B742B300}" type="datetimeFigureOut">
              <a:t>12/13/2023</a:t>
            </a:fld>
            <a:endParaRPr lang="en-VN"/>
          </a:p>
        </p:txBody>
      </p:sp>
      <p:sp>
        <p:nvSpPr>
          <p:cNvPr id="8" name="Footer Placeholder 7">
            <a:extLst>
              <a:ext uri="{FF2B5EF4-FFF2-40B4-BE49-F238E27FC236}">
                <a16:creationId xmlns:a16="http://schemas.microsoft.com/office/drawing/2014/main" id="{43FC0F92-2DE1-27D9-8A4F-C1979560DC36}"/>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7068DF47-B8C4-0878-960B-366629F64D99}"/>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32539453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6F16-51BA-6C5A-C712-1C3AF0649C85}"/>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E3E83B4C-00E5-EBA3-C195-BB6E7149CF2F}"/>
              </a:ext>
            </a:extLst>
          </p:cNvPr>
          <p:cNvSpPr>
            <a:spLocks noGrp="1"/>
          </p:cNvSpPr>
          <p:nvPr>
            <p:ph type="dt" sz="half" idx="10"/>
          </p:nvPr>
        </p:nvSpPr>
        <p:spPr/>
        <p:txBody>
          <a:bodyPr/>
          <a:lstStyle/>
          <a:p>
            <a:fld id="{206379B8-D443-1C48-BBB1-D0A8B742B300}" type="datetimeFigureOut">
              <a:t>12/13/2023</a:t>
            </a:fld>
            <a:endParaRPr lang="en-VN"/>
          </a:p>
        </p:txBody>
      </p:sp>
      <p:sp>
        <p:nvSpPr>
          <p:cNvPr id="4" name="Footer Placeholder 3">
            <a:extLst>
              <a:ext uri="{FF2B5EF4-FFF2-40B4-BE49-F238E27FC236}">
                <a16:creationId xmlns:a16="http://schemas.microsoft.com/office/drawing/2014/main" id="{489CAFE4-72D6-2340-0EE1-2D8C21CC5BAE}"/>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F579D47-52DB-73F6-C922-BFEA035EBA1F}"/>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3647733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5A0FFF-B7DA-535E-E485-26531460C3AC}"/>
              </a:ext>
            </a:extLst>
          </p:cNvPr>
          <p:cNvSpPr>
            <a:spLocks noGrp="1"/>
          </p:cNvSpPr>
          <p:nvPr>
            <p:ph type="dt" sz="half" idx="10"/>
          </p:nvPr>
        </p:nvSpPr>
        <p:spPr/>
        <p:txBody>
          <a:bodyPr/>
          <a:lstStyle/>
          <a:p>
            <a:fld id="{206379B8-D443-1C48-BBB1-D0A8B742B300}" type="datetimeFigureOut">
              <a:t>12/13/2023</a:t>
            </a:fld>
            <a:endParaRPr lang="en-VN"/>
          </a:p>
        </p:txBody>
      </p:sp>
      <p:sp>
        <p:nvSpPr>
          <p:cNvPr id="3" name="Footer Placeholder 2">
            <a:extLst>
              <a:ext uri="{FF2B5EF4-FFF2-40B4-BE49-F238E27FC236}">
                <a16:creationId xmlns:a16="http://schemas.microsoft.com/office/drawing/2014/main" id="{5A6C79CD-FF2D-B7A3-9FB3-6223B79862B5}"/>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B847C98F-67AD-6E9A-3797-B79F50D51A66}"/>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20738984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DFCC-B8DA-CBA3-03DF-3FE29C447A94}"/>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B586CD2F-5FF2-DFE8-7E4A-B4C0C1FB9ED8}"/>
              </a:ext>
            </a:extLst>
          </p:cNvPr>
          <p:cNvSpPr>
            <a:spLocks noGrp="1"/>
          </p:cNvSpPr>
          <p:nvPr>
            <p:ph idx="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83D5220C-0D56-9584-610E-0B4FC1658F7D}"/>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D6ADC5-93E9-300C-39A4-4AED860D4904}"/>
              </a:ext>
            </a:extLst>
          </p:cNvPr>
          <p:cNvSpPr>
            <a:spLocks noGrp="1"/>
          </p:cNvSpPr>
          <p:nvPr>
            <p:ph type="dt" sz="half" idx="10"/>
          </p:nvPr>
        </p:nvSpPr>
        <p:spPr/>
        <p:txBody>
          <a:bodyPr/>
          <a:lstStyle/>
          <a:p>
            <a:fld id="{206379B8-D443-1C48-BBB1-D0A8B742B300}" type="datetimeFigureOut">
              <a:t>12/13/2023</a:t>
            </a:fld>
            <a:endParaRPr lang="en-VN"/>
          </a:p>
        </p:txBody>
      </p:sp>
      <p:sp>
        <p:nvSpPr>
          <p:cNvPr id="6" name="Footer Placeholder 5">
            <a:extLst>
              <a:ext uri="{FF2B5EF4-FFF2-40B4-BE49-F238E27FC236}">
                <a16:creationId xmlns:a16="http://schemas.microsoft.com/office/drawing/2014/main" id="{E541836A-5363-817E-8E25-19A97EC09C5A}"/>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4A6DD74B-A615-4C56-B0C7-DE3A7452EA8F}"/>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33341903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F8A3-F929-F53E-549B-F4F706315808}"/>
              </a:ext>
            </a:extLst>
          </p:cNvPr>
          <p:cNvSpPr>
            <a:spLocks noGrp="1"/>
          </p:cNvSpPr>
          <p:nvPr>
            <p:ph type="title"/>
          </p:nvPr>
        </p:nvSpPr>
        <p:spPr>
          <a:xfrm>
            <a:off x="839898" y="457200"/>
            <a:ext cx="3932749"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BA5F0597-F8B9-77B4-5DE2-FAC1EF714FE4}"/>
              </a:ext>
            </a:extLst>
          </p:cNvPr>
          <p:cNvSpPr>
            <a:spLocks noGrp="1"/>
          </p:cNvSpPr>
          <p:nvPr>
            <p:ph type="pic" idx="1"/>
          </p:nvPr>
        </p:nvSpPr>
        <p:spPr>
          <a:xfrm>
            <a:off x="5183863" y="987426"/>
            <a:ext cx="617300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0EAE8A45-35FB-CE95-E4C7-3770C5452553}"/>
              </a:ext>
            </a:extLst>
          </p:cNvPr>
          <p:cNvSpPr>
            <a:spLocks noGrp="1"/>
          </p:cNvSpPr>
          <p:nvPr>
            <p:ph type="body" sz="half" idx="2"/>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3AC3B-27C6-E2AE-6982-AED092A55BB7}"/>
              </a:ext>
            </a:extLst>
          </p:cNvPr>
          <p:cNvSpPr>
            <a:spLocks noGrp="1"/>
          </p:cNvSpPr>
          <p:nvPr>
            <p:ph type="dt" sz="half" idx="10"/>
          </p:nvPr>
        </p:nvSpPr>
        <p:spPr/>
        <p:txBody>
          <a:bodyPr/>
          <a:lstStyle/>
          <a:p>
            <a:fld id="{206379B8-D443-1C48-BBB1-D0A8B742B300}" type="datetimeFigureOut">
              <a:t>12/13/2023</a:t>
            </a:fld>
            <a:endParaRPr lang="en-VN"/>
          </a:p>
        </p:txBody>
      </p:sp>
      <p:sp>
        <p:nvSpPr>
          <p:cNvPr id="6" name="Footer Placeholder 5">
            <a:extLst>
              <a:ext uri="{FF2B5EF4-FFF2-40B4-BE49-F238E27FC236}">
                <a16:creationId xmlns:a16="http://schemas.microsoft.com/office/drawing/2014/main" id="{3866A080-8BFA-3444-E04E-AB39DDCCBAF0}"/>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64EFF4B-55D3-0E66-2AD3-C427A553FAC1}"/>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3208301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E379-7D4C-81B5-7A04-A754DC90AE2C}"/>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0FD1B696-E25D-04AA-8500-5FF69A2DEC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C67312A-BD34-DC03-3B4E-D5E35DB039AF}"/>
              </a:ext>
            </a:extLst>
          </p:cNvPr>
          <p:cNvSpPr>
            <a:spLocks noGrp="1"/>
          </p:cNvSpPr>
          <p:nvPr>
            <p:ph type="dt" sz="half" idx="10"/>
          </p:nvPr>
        </p:nvSpPr>
        <p:spPr/>
        <p:txBody>
          <a:bodyPr/>
          <a:lstStyle/>
          <a:p>
            <a:fld id="{206379B8-D443-1C48-BBB1-D0A8B742B300}" type="datetimeFigureOut">
              <a:t>12/13/2023</a:t>
            </a:fld>
            <a:endParaRPr lang="en-VN"/>
          </a:p>
        </p:txBody>
      </p:sp>
      <p:sp>
        <p:nvSpPr>
          <p:cNvPr id="5" name="Footer Placeholder 4">
            <a:extLst>
              <a:ext uri="{FF2B5EF4-FFF2-40B4-BE49-F238E27FC236}">
                <a16:creationId xmlns:a16="http://schemas.microsoft.com/office/drawing/2014/main" id="{F4F765E5-7BED-2C53-1FEE-546386659124}"/>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9A228355-F539-8CF0-AB5B-CFDB5ADB2274}"/>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350460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2258"/>
        <p:cNvGrpSpPr/>
        <p:nvPr/>
      </p:nvGrpSpPr>
      <p:grpSpPr>
        <a:xfrm>
          <a:off x="0" y="0"/>
          <a:ext cx="0" cy="0"/>
          <a:chOff x="0" y="0"/>
          <a:chExt cx="0" cy="0"/>
        </a:xfrm>
      </p:grpSpPr>
      <p:sp>
        <p:nvSpPr>
          <p:cNvPr id="2259" name="Google Shape;2259;p56"/>
          <p:cNvSpPr/>
          <p:nvPr/>
        </p:nvSpPr>
        <p:spPr>
          <a:xfrm rot="5400000">
            <a:off x="485249" y="-485142"/>
            <a:ext cx="1765560" cy="2735858"/>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260" name="Google Shape;2260;p56"/>
          <p:cNvGrpSpPr/>
          <p:nvPr/>
        </p:nvGrpSpPr>
        <p:grpSpPr>
          <a:xfrm rot="277636" flipH="1">
            <a:off x="10889786" y="4886947"/>
            <a:ext cx="1195454" cy="2062968"/>
            <a:chOff x="2864350" y="1741813"/>
            <a:chExt cx="396500" cy="684350"/>
          </a:xfrm>
        </p:grpSpPr>
        <p:sp>
          <p:nvSpPr>
            <p:cNvPr id="2261" name="Google Shape;2261;p56"/>
            <p:cNvSpPr/>
            <p:nvPr/>
          </p:nvSpPr>
          <p:spPr>
            <a:xfrm>
              <a:off x="2971500" y="1792438"/>
              <a:ext cx="190225" cy="633725"/>
            </a:xfrm>
            <a:custGeom>
              <a:avLst/>
              <a:gdLst/>
              <a:ahLst/>
              <a:cxnLst/>
              <a:rect l="l" t="t" r="r" b="b"/>
              <a:pathLst>
                <a:path w="7609" h="25349" extrusionOk="0">
                  <a:moveTo>
                    <a:pt x="1727" y="0"/>
                  </a:moveTo>
                  <a:cubicBezTo>
                    <a:pt x="1667" y="0"/>
                    <a:pt x="1632" y="48"/>
                    <a:pt x="1608" y="107"/>
                  </a:cubicBezTo>
                  <a:cubicBezTo>
                    <a:pt x="1596" y="238"/>
                    <a:pt x="0" y="13407"/>
                    <a:pt x="7382" y="25289"/>
                  </a:cubicBezTo>
                  <a:cubicBezTo>
                    <a:pt x="7406" y="25325"/>
                    <a:pt x="7430" y="25348"/>
                    <a:pt x="7478" y="25348"/>
                  </a:cubicBezTo>
                  <a:cubicBezTo>
                    <a:pt x="7501" y="25348"/>
                    <a:pt x="7525" y="25348"/>
                    <a:pt x="7549" y="25301"/>
                  </a:cubicBezTo>
                  <a:cubicBezTo>
                    <a:pt x="7597" y="25277"/>
                    <a:pt x="7609" y="25217"/>
                    <a:pt x="7585" y="25158"/>
                  </a:cubicBezTo>
                  <a:cubicBezTo>
                    <a:pt x="239" y="13347"/>
                    <a:pt x="1822" y="250"/>
                    <a:pt x="1834" y="119"/>
                  </a:cubicBezTo>
                  <a:cubicBezTo>
                    <a:pt x="1834" y="60"/>
                    <a:pt x="1786" y="12"/>
                    <a:pt x="1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2" name="Google Shape;2262;p56"/>
            <p:cNvSpPr/>
            <p:nvPr/>
          </p:nvSpPr>
          <p:spPr>
            <a:xfrm>
              <a:off x="3127425" y="2229563"/>
              <a:ext cx="133425" cy="189450"/>
            </a:xfrm>
            <a:custGeom>
              <a:avLst/>
              <a:gdLst/>
              <a:ahLst/>
              <a:cxnLst/>
              <a:rect l="l" t="t" r="r" b="b"/>
              <a:pathLst>
                <a:path w="5337" h="7578" extrusionOk="0">
                  <a:moveTo>
                    <a:pt x="2359" y="0"/>
                  </a:moveTo>
                  <a:cubicBezTo>
                    <a:pt x="0" y="0"/>
                    <a:pt x="1133" y="7578"/>
                    <a:pt x="1133" y="7578"/>
                  </a:cubicBezTo>
                  <a:cubicBezTo>
                    <a:pt x="1133" y="7578"/>
                    <a:pt x="5336" y="613"/>
                    <a:pt x="2622" y="29"/>
                  </a:cubicBezTo>
                  <a:cubicBezTo>
                    <a:pt x="2530" y="10"/>
                    <a:pt x="2442" y="0"/>
                    <a:pt x="2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3" name="Google Shape;2263;p56"/>
            <p:cNvSpPr/>
            <p:nvPr/>
          </p:nvSpPr>
          <p:spPr>
            <a:xfrm>
              <a:off x="2951250" y="2331613"/>
              <a:ext cx="205425" cy="87400"/>
            </a:xfrm>
            <a:custGeom>
              <a:avLst/>
              <a:gdLst/>
              <a:ahLst/>
              <a:cxnLst/>
              <a:rect l="l" t="t" r="r" b="b"/>
              <a:pathLst>
                <a:path w="8217" h="3496" extrusionOk="0">
                  <a:moveTo>
                    <a:pt x="2148" y="0"/>
                  </a:moveTo>
                  <a:cubicBezTo>
                    <a:pt x="1646" y="0"/>
                    <a:pt x="1253" y="201"/>
                    <a:pt x="1049" y="698"/>
                  </a:cubicBezTo>
                  <a:cubicBezTo>
                    <a:pt x="1" y="3258"/>
                    <a:pt x="8216" y="3496"/>
                    <a:pt x="8216" y="3496"/>
                  </a:cubicBezTo>
                  <a:cubicBezTo>
                    <a:pt x="8216" y="3496"/>
                    <a:pt x="4240" y="0"/>
                    <a:pt x="2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4" name="Google Shape;2264;p56"/>
            <p:cNvSpPr/>
            <p:nvPr/>
          </p:nvSpPr>
          <p:spPr>
            <a:xfrm>
              <a:off x="3085500" y="2085338"/>
              <a:ext cx="130400" cy="182775"/>
            </a:xfrm>
            <a:custGeom>
              <a:avLst/>
              <a:gdLst/>
              <a:ahLst/>
              <a:cxnLst/>
              <a:rect l="l" t="t" r="r" b="b"/>
              <a:pathLst>
                <a:path w="5216" h="7311" extrusionOk="0">
                  <a:moveTo>
                    <a:pt x="2216" y="1"/>
                  </a:moveTo>
                  <a:cubicBezTo>
                    <a:pt x="43" y="1"/>
                    <a:pt x="1" y="7310"/>
                    <a:pt x="1" y="7310"/>
                  </a:cubicBezTo>
                  <a:cubicBezTo>
                    <a:pt x="1" y="7310"/>
                    <a:pt x="5215" y="1071"/>
                    <a:pt x="2632" y="83"/>
                  </a:cubicBezTo>
                  <a:cubicBezTo>
                    <a:pt x="2485" y="27"/>
                    <a:pt x="2347" y="1"/>
                    <a:pt x="2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5" name="Google Shape;2265;p56"/>
            <p:cNvSpPr/>
            <p:nvPr/>
          </p:nvSpPr>
          <p:spPr>
            <a:xfrm>
              <a:off x="2884275" y="2158213"/>
              <a:ext cx="201850" cy="110200"/>
            </a:xfrm>
            <a:custGeom>
              <a:avLst/>
              <a:gdLst/>
              <a:ahLst/>
              <a:cxnLst/>
              <a:rect l="l" t="t" r="r" b="b"/>
              <a:pathLst>
                <a:path w="8074" h="4408" extrusionOk="0">
                  <a:moveTo>
                    <a:pt x="2377" y="1"/>
                  </a:moveTo>
                  <a:cubicBezTo>
                    <a:pt x="1994" y="1"/>
                    <a:pt x="1670" y="160"/>
                    <a:pt x="1442" y="538"/>
                  </a:cubicBezTo>
                  <a:cubicBezTo>
                    <a:pt x="1" y="2907"/>
                    <a:pt x="8073" y="4407"/>
                    <a:pt x="8073" y="4407"/>
                  </a:cubicBezTo>
                  <a:cubicBezTo>
                    <a:pt x="8073" y="4407"/>
                    <a:pt x="4398" y="1"/>
                    <a:pt x="2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6" name="Google Shape;2266;p56"/>
            <p:cNvSpPr/>
            <p:nvPr/>
          </p:nvSpPr>
          <p:spPr>
            <a:xfrm>
              <a:off x="3031025" y="1940138"/>
              <a:ext cx="136950" cy="148175"/>
            </a:xfrm>
            <a:custGeom>
              <a:avLst/>
              <a:gdLst/>
              <a:ahLst/>
              <a:cxnLst/>
              <a:rect l="l" t="t" r="r" b="b"/>
              <a:pathLst>
                <a:path w="5478" h="5927" extrusionOk="0">
                  <a:moveTo>
                    <a:pt x="2933" y="1"/>
                  </a:moveTo>
                  <a:cubicBezTo>
                    <a:pt x="1144" y="1"/>
                    <a:pt x="1" y="5927"/>
                    <a:pt x="1" y="5927"/>
                  </a:cubicBezTo>
                  <a:cubicBezTo>
                    <a:pt x="1" y="5927"/>
                    <a:pt x="5478" y="1414"/>
                    <a:pt x="3430" y="152"/>
                  </a:cubicBezTo>
                  <a:cubicBezTo>
                    <a:pt x="3259" y="48"/>
                    <a:pt x="3094" y="1"/>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7" name="Google Shape;2267;p56"/>
            <p:cNvSpPr/>
            <p:nvPr/>
          </p:nvSpPr>
          <p:spPr>
            <a:xfrm>
              <a:off x="2864350" y="1970563"/>
              <a:ext cx="167600" cy="118050"/>
            </a:xfrm>
            <a:custGeom>
              <a:avLst/>
              <a:gdLst/>
              <a:ahLst/>
              <a:cxnLst/>
              <a:rect l="l" t="t" r="r" b="b"/>
              <a:pathLst>
                <a:path w="6704" h="4722" extrusionOk="0">
                  <a:moveTo>
                    <a:pt x="2321" y="1"/>
                  </a:moveTo>
                  <a:cubicBezTo>
                    <a:pt x="2069" y="1"/>
                    <a:pt x="1835" y="100"/>
                    <a:pt x="1631" y="328"/>
                  </a:cubicBezTo>
                  <a:cubicBezTo>
                    <a:pt x="0" y="2138"/>
                    <a:pt x="6703" y="4722"/>
                    <a:pt x="6703" y="4722"/>
                  </a:cubicBezTo>
                  <a:cubicBezTo>
                    <a:pt x="6703" y="4722"/>
                    <a:pt x="4062" y="1"/>
                    <a:pt x="2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8" name="Google Shape;2268;p56"/>
            <p:cNvSpPr/>
            <p:nvPr/>
          </p:nvSpPr>
          <p:spPr>
            <a:xfrm>
              <a:off x="3014350" y="1802463"/>
              <a:ext cx="111350" cy="120375"/>
            </a:xfrm>
            <a:custGeom>
              <a:avLst/>
              <a:gdLst/>
              <a:ahLst/>
              <a:cxnLst/>
              <a:rect l="l" t="t" r="r" b="b"/>
              <a:pathLst>
                <a:path w="4454" h="4815" extrusionOk="0">
                  <a:moveTo>
                    <a:pt x="2366" y="0"/>
                  </a:moveTo>
                  <a:cubicBezTo>
                    <a:pt x="934" y="0"/>
                    <a:pt x="1" y="4814"/>
                    <a:pt x="1" y="4814"/>
                  </a:cubicBezTo>
                  <a:cubicBezTo>
                    <a:pt x="1" y="4814"/>
                    <a:pt x="4454" y="1147"/>
                    <a:pt x="2763" y="123"/>
                  </a:cubicBezTo>
                  <a:cubicBezTo>
                    <a:pt x="2627" y="39"/>
                    <a:pt x="2495" y="0"/>
                    <a:pt x="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69" name="Google Shape;2269;p56"/>
            <p:cNvSpPr/>
            <p:nvPr/>
          </p:nvSpPr>
          <p:spPr>
            <a:xfrm>
              <a:off x="2878925" y="1827313"/>
              <a:ext cx="136350" cy="95800"/>
            </a:xfrm>
            <a:custGeom>
              <a:avLst/>
              <a:gdLst/>
              <a:ahLst/>
              <a:cxnLst/>
              <a:rect l="l" t="t" r="r" b="b"/>
              <a:pathLst>
                <a:path w="5454" h="3832" extrusionOk="0">
                  <a:moveTo>
                    <a:pt x="1890" y="1"/>
                  </a:moveTo>
                  <a:cubicBezTo>
                    <a:pt x="1682" y="1"/>
                    <a:pt x="1490" y="83"/>
                    <a:pt x="1322" y="272"/>
                  </a:cubicBezTo>
                  <a:cubicBezTo>
                    <a:pt x="1" y="1736"/>
                    <a:pt x="5454" y="3832"/>
                    <a:pt x="5454" y="3832"/>
                  </a:cubicBezTo>
                  <a:cubicBezTo>
                    <a:pt x="5454" y="3832"/>
                    <a:pt x="3307" y="1"/>
                    <a:pt x="1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0" name="Google Shape;2270;p56"/>
            <p:cNvSpPr/>
            <p:nvPr/>
          </p:nvSpPr>
          <p:spPr>
            <a:xfrm>
              <a:off x="2990250" y="1741813"/>
              <a:ext cx="54500" cy="53925"/>
            </a:xfrm>
            <a:custGeom>
              <a:avLst/>
              <a:gdLst/>
              <a:ahLst/>
              <a:cxnLst/>
              <a:rect l="l" t="t" r="r" b="b"/>
              <a:pathLst>
                <a:path w="2180" h="2157" extrusionOk="0">
                  <a:moveTo>
                    <a:pt x="1109" y="1"/>
                  </a:moveTo>
                  <a:cubicBezTo>
                    <a:pt x="524" y="1"/>
                    <a:pt x="48" y="461"/>
                    <a:pt x="12" y="1049"/>
                  </a:cubicBezTo>
                  <a:cubicBezTo>
                    <a:pt x="1" y="1644"/>
                    <a:pt x="453" y="2144"/>
                    <a:pt x="1048" y="2156"/>
                  </a:cubicBezTo>
                  <a:cubicBezTo>
                    <a:pt x="1063" y="2157"/>
                    <a:pt x="1078" y="2157"/>
                    <a:pt x="1092" y="2157"/>
                  </a:cubicBezTo>
                  <a:cubicBezTo>
                    <a:pt x="1668" y="2157"/>
                    <a:pt x="2156" y="1701"/>
                    <a:pt x="2167" y="1120"/>
                  </a:cubicBezTo>
                  <a:cubicBezTo>
                    <a:pt x="2179" y="525"/>
                    <a:pt x="1727" y="13"/>
                    <a:pt x="1132" y="1"/>
                  </a:cubicBezTo>
                  <a:cubicBezTo>
                    <a:pt x="1124" y="1"/>
                    <a:pt x="1117" y="1"/>
                    <a:pt x="1109"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1" name="Google Shape;2271;p56"/>
            <p:cNvSpPr/>
            <p:nvPr/>
          </p:nvSpPr>
          <p:spPr>
            <a:xfrm>
              <a:off x="2939350" y="1832313"/>
              <a:ext cx="126825" cy="93775"/>
            </a:xfrm>
            <a:custGeom>
              <a:avLst/>
              <a:gdLst/>
              <a:ahLst/>
              <a:cxnLst/>
              <a:rect l="l" t="t" r="r" b="b"/>
              <a:pathLst>
                <a:path w="5073" h="3751" extrusionOk="0">
                  <a:moveTo>
                    <a:pt x="4951" y="1"/>
                  </a:moveTo>
                  <a:cubicBezTo>
                    <a:pt x="4912" y="1"/>
                    <a:pt x="4871" y="19"/>
                    <a:pt x="4846" y="60"/>
                  </a:cubicBezTo>
                  <a:lnTo>
                    <a:pt x="3001" y="3453"/>
                  </a:lnTo>
                  <a:lnTo>
                    <a:pt x="191" y="953"/>
                  </a:lnTo>
                  <a:cubicBezTo>
                    <a:pt x="169" y="936"/>
                    <a:pt x="142" y="928"/>
                    <a:pt x="114" y="928"/>
                  </a:cubicBezTo>
                  <a:cubicBezTo>
                    <a:pt x="82" y="928"/>
                    <a:pt x="50" y="939"/>
                    <a:pt x="24" y="965"/>
                  </a:cubicBezTo>
                  <a:cubicBezTo>
                    <a:pt x="1" y="1013"/>
                    <a:pt x="1" y="1084"/>
                    <a:pt x="36" y="1132"/>
                  </a:cubicBezTo>
                  <a:lnTo>
                    <a:pt x="2953" y="3715"/>
                  </a:lnTo>
                  <a:cubicBezTo>
                    <a:pt x="2977" y="3739"/>
                    <a:pt x="3001" y="3751"/>
                    <a:pt x="3037" y="3751"/>
                  </a:cubicBezTo>
                  <a:cubicBezTo>
                    <a:pt x="3037" y="3751"/>
                    <a:pt x="3049" y="3751"/>
                    <a:pt x="3049" y="3739"/>
                  </a:cubicBezTo>
                  <a:cubicBezTo>
                    <a:pt x="3072" y="3715"/>
                    <a:pt x="3108" y="3703"/>
                    <a:pt x="3120" y="3680"/>
                  </a:cubicBezTo>
                  <a:lnTo>
                    <a:pt x="5037" y="155"/>
                  </a:lnTo>
                  <a:cubicBezTo>
                    <a:pt x="5073" y="120"/>
                    <a:pt x="5061" y="36"/>
                    <a:pt x="5001" y="12"/>
                  </a:cubicBezTo>
                  <a:cubicBezTo>
                    <a:pt x="4986" y="5"/>
                    <a:pt x="4969" y="1"/>
                    <a:pt x="4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2" name="Google Shape;2272;p56"/>
            <p:cNvSpPr/>
            <p:nvPr/>
          </p:nvSpPr>
          <p:spPr>
            <a:xfrm>
              <a:off x="3029250" y="1990363"/>
              <a:ext cx="66100" cy="99750"/>
            </a:xfrm>
            <a:custGeom>
              <a:avLst/>
              <a:gdLst/>
              <a:ahLst/>
              <a:cxnLst/>
              <a:rect l="l" t="t" r="r" b="b"/>
              <a:pathLst>
                <a:path w="2644" h="3990" extrusionOk="0">
                  <a:moveTo>
                    <a:pt x="2465" y="1"/>
                  </a:moveTo>
                  <a:lnTo>
                    <a:pt x="0" y="3858"/>
                  </a:lnTo>
                  <a:lnTo>
                    <a:pt x="191" y="3989"/>
                  </a:lnTo>
                  <a:lnTo>
                    <a:pt x="2643" y="120"/>
                  </a:lnTo>
                  <a:lnTo>
                    <a:pt x="24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3" name="Google Shape;2273;p56"/>
            <p:cNvSpPr/>
            <p:nvPr/>
          </p:nvSpPr>
          <p:spPr>
            <a:xfrm>
              <a:off x="2938750" y="2010988"/>
              <a:ext cx="96475" cy="80300"/>
            </a:xfrm>
            <a:custGeom>
              <a:avLst/>
              <a:gdLst/>
              <a:ahLst/>
              <a:cxnLst/>
              <a:rect l="l" t="t" r="r" b="b"/>
              <a:pathLst>
                <a:path w="3859" h="3212" extrusionOk="0">
                  <a:moveTo>
                    <a:pt x="145" y="0"/>
                  </a:moveTo>
                  <a:cubicBezTo>
                    <a:pt x="110" y="0"/>
                    <a:pt x="77" y="16"/>
                    <a:pt x="48" y="45"/>
                  </a:cubicBezTo>
                  <a:cubicBezTo>
                    <a:pt x="1" y="104"/>
                    <a:pt x="25" y="164"/>
                    <a:pt x="60" y="200"/>
                  </a:cubicBezTo>
                  <a:lnTo>
                    <a:pt x="3656" y="3176"/>
                  </a:lnTo>
                  <a:cubicBezTo>
                    <a:pt x="3680" y="3188"/>
                    <a:pt x="3692" y="3212"/>
                    <a:pt x="3727" y="3212"/>
                  </a:cubicBezTo>
                  <a:cubicBezTo>
                    <a:pt x="3751" y="3212"/>
                    <a:pt x="3787" y="3200"/>
                    <a:pt x="3811" y="3164"/>
                  </a:cubicBezTo>
                  <a:cubicBezTo>
                    <a:pt x="3858" y="3105"/>
                    <a:pt x="3846" y="3045"/>
                    <a:pt x="3799" y="2998"/>
                  </a:cubicBezTo>
                  <a:lnTo>
                    <a:pt x="215" y="21"/>
                  </a:lnTo>
                  <a:cubicBezTo>
                    <a:pt x="192" y="7"/>
                    <a:pt x="168" y="0"/>
                    <a:pt x="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4" name="Google Shape;2274;p56"/>
            <p:cNvSpPr/>
            <p:nvPr/>
          </p:nvSpPr>
          <p:spPr>
            <a:xfrm>
              <a:off x="2961675" y="2144188"/>
              <a:ext cx="169100" cy="126000"/>
            </a:xfrm>
            <a:custGeom>
              <a:avLst/>
              <a:gdLst/>
              <a:ahLst/>
              <a:cxnLst/>
              <a:rect l="l" t="t" r="r" b="b"/>
              <a:pathLst>
                <a:path w="6764" h="5040" extrusionOk="0">
                  <a:moveTo>
                    <a:pt x="6629" y="1"/>
                  </a:moveTo>
                  <a:cubicBezTo>
                    <a:pt x="6585" y="1"/>
                    <a:pt x="6542" y="32"/>
                    <a:pt x="6525" y="75"/>
                  </a:cubicBezTo>
                  <a:lnTo>
                    <a:pt x="4739" y="4778"/>
                  </a:lnTo>
                  <a:lnTo>
                    <a:pt x="179" y="2003"/>
                  </a:lnTo>
                  <a:cubicBezTo>
                    <a:pt x="164" y="1996"/>
                    <a:pt x="147" y="1992"/>
                    <a:pt x="129" y="1992"/>
                  </a:cubicBezTo>
                  <a:cubicBezTo>
                    <a:pt x="90" y="1992"/>
                    <a:pt x="49" y="2010"/>
                    <a:pt x="24" y="2051"/>
                  </a:cubicBezTo>
                  <a:cubicBezTo>
                    <a:pt x="1" y="2099"/>
                    <a:pt x="12" y="2170"/>
                    <a:pt x="72" y="2194"/>
                  </a:cubicBezTo>
                  <a:lnTo>
                    <a:pt x="4763" y="5028"/>
                  </a:lnTo>
                  <a:cubicBezTo>
                    <a:pt x="4775" y="5040"/>
                    <a:pt x="4799" y="5040"/>
                    <a:pt x="4823" y="5040"/>
                  </a:cubicBezTo>
                  <a:lnTo>
                    <a:pt x="4834" y="5040"/>
                  </a:lnTo>
                  <a:cubicBezTo>
                    <a:pt x="4882" y="5040"/>
                    <a:pt x="4894" y="5004"/>
                    <a:pt x="4906" y="4980"/>
                  </a:cubicBezTo>
                  <a:lnTo>
                    <a:pt x="6739" y="158"/>
                  </a:lnTo>
                  <a:cubicBezTo>
                    <a:pt x="6763" y="99"/>
                    <a:pt x="6739" y="27"/>
                    <a:pt x="6680" y="15"/>
                  </a:cubicBezTo>
                  <a:cubicBezTo>
                    <a:pt x="6664" y="5"/>
                    <a:pt x="6646" y="1"/>
                    <a:pt x="6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5" name="Google Shape;2275;p56"/>
            <p:cNvSpPr/>
            <p:nvPr/>
          </p:nvSpPr>
          <p:spPr>
            <a:xfrm>
              <a:off x="3153675" y="2283513"/>
              <a:ext cx="31875" cy="138475"/>
            </a:xfrm>
            <a:custGeom>
              <a:avLst/>
              <a:gdLst/>
              <a:ahLst/>
              <a:cxnLst/>
              <a:rect l="l" t="t" r="r" b="b"/>
              <a:pathLst>
                <a:path w="1275" h="5539" extrusionOk="0">
                  <a:moveTo>
                    <a:pt x="1148" y="1"/>
                  </a:moveTo>
                  <a:cubicBezTo>
                    <a:pt x="1095" y="1"/>
                    <a:pt x="1047" y="44"/>
                    <a:pt x="1036" y="98"/>
                  </a:cubicBezTo>
                  <a:lnTo>
                    <a:pt x="12" y="5408"/>
                  </a:lnTo>
                  <a:cubicBezTo>
                    <a:pt x="0" y="5467"/>
                    <a:pt x="36" y="5527"/>
                    <a:pt x="95" y="5539"/>
                  </a:cubicBezTo>
                  <a:lnTo>
                    <a:pt x="119" y="5539"/>
                  </a:lnTo>
                  <a:cubicBezTo>
                    <a:pt x="167" y="5539"/>
                    <a:pt x="214" y="5491"/>
                    <a:pt x="238" y="5455"/>
                  </a:cubicBezTo>
                  <a:lnTo>
                    <a:pt x="1262" y="133"/>
                  </a:lnTo>
                  <a:cubicBezTo>
                    <a:pt x="1274" y="74"/>
                    <a:pt x="1226" y="14"/>
                    <a:pt x="1167" y="2"/>
                  </a:cubicBezTo>
                  <a:cubicBezTo>
                    <a:pt x="1161" y="1"/>
                    <a:pt x="1154" y="1"/>
                    <a:pt x="1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6" name="Google Shape;2276;p56"/>
            <p:cNvSpPr/>
            <p:nvPr/>
          </p:nvSpPr>
          <p:spPr>
            <a:xfrm>
              <a:off x="3014075" y="2362738"/>
              <a:ext cx="131575" cy="54500"/>
            </a:xfrm>
            <a:custGeom>
              <a:avLst/>
              <a:gdLst/>
              <a:ahLst/>
              <a:cxnLst/>
              <a:rect l="l" t="t" r="r" b="b"/>
              <a:pathLst>
                <a:path w="5263" h="2180" extrusionOk="0">
                  <a:moveTo>
                    <a:pt x="71" y="0"/>
                  </a:moveTo>
                  <a:lnTo>
                    <a:pt x="0" y="203"/>
                  </a:lnTo>
                  <a:lnTo>
                    <a:pt x="5179" y="2179"/>
                  </a:lnTo>
                  <a:lnTo>
                    <a:pt x="5263" y="1977"/>
                  </a:lnTo>
                  <a:lnTo>
                    <a:pt x="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77" name="Google Shape;2277;p56"/>
          <p:cNvGrpSpPr/>
          <p:nvPr/>
        </p:nvGrpSpPr>
        <p:grpSpPr>
          <a:xfrm rot="2523835">
            <a:off x="-78085" y="375505"/>
            <a:ext cx="1616520" cy="2641113"/>
            <a:chOff x="4838975" y="1909000"/>
            <a:chExt cx="479850" cy="784050"/>
          </a:xfrm>
        </p:grpSpPr>
        <p:sp>
          <p:nvSpPr>
            <p:cNvPr id="2278" name="Google Shape;2278;p56"/>
            <p:cNvSpPr/>
            <p:nvPr/>
          </p:nvSpPr>
          <p:spPr>
            <a:xfrm>
              <a:off x="4998825" y="1909600"/>
              <a:ext cx="129800" cy="216400"/>
            </a:xfrm>
            <a:custGeom>
              <a:avLst/>
              <a:gdLst/>
              <a:ahLst/>
              <a:cxnLst/>
              <a:rect l="l" t="t" r="r" b="b"/>
              <a:pathLst>
                <a:path w="5192" h="8656" extrusionOk="0">
                  <a:moveTo>
                    <a:pt x="1906" y="0"/>
                  </a:moveTo>
                  <a:cubicBezTo>
                    <a:pt x="1906" y="0"/>
                    <a:pt x="1" y="4620"/>
                    <a:pt x="584" y="6465"/>
                  </a:cubicBezTo>
                  <a:cubicBezTo>
                    <a:pt x="1155" y="8311"/>
                    <a:pt x="3227" y="8656"/>
                    <a:pt x="3227" y="8656"/>
                  </a:cubicBezTo>
                  <a:cubicBezTo>
                    <a:pt x="3227" y="8656"/>
                    <a:pt x="5192" y="6370"/>
                    <a:pt x="4989" y="5001"/>
                  </a:cubicBezTo>
                  <a:cubicBezTo>
                    <a:pt x="4775" y="3655"/>
                    <a:pt x="1906"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79" name="Google Shape;2279;p56"/>
            <p:cNvSpPr/>
            <p:nvPr/>
          </p:nvSpPr>
          <p:spPr>
            <a:xfrm>
              <a:off x="5005375" y="1909000"/>
              <a:ext cx="128600" cy="784050"/>
            </a:xfrm>
            <a:custGeom>
              <a:avLst/>
              <a:gdLst/>
              <a:ahLst/>
              <a:cxnLst/>
              <a:rect l="l" t="t" r="r" b="b"/>
              <a:pathLst>
                <a:path w="5144" h="31362" extrusionOk="0">
                  <a:moveTo>
                    <a:pt x="1751" y="0"/>
                  </a:moveTo>
                  <a:lnTo>
                    <a:pt x="1525" y="48"/>
                  </a:lnTo>
                  <a:cubicBezTo>
                    <a:pt x="1536" y="107"/>
                    <a:pt x="2727" y="5418"/>
                    <a:pt x="2906" y="7096"/>
                  </a:cubicBezTo>
                  <a:cubicBezTo>
                    <a:pt x="2941" y="7263"/>
                    <a:pt x="4918" y="23039"/>
                    <a:pt x="1" y="31242"/>
                  </a:cubicBezTo>
                  <a:lnTo>
                    <a:pt x="191" y="31361"/>
                  </a:lnTo>
                  <a:cubicBezTo>
                    <a:pt x="5144" y="23086"/>
                    <a:pt x="3144" y="7227"/>
                    <a:pt x="3132" y="7073"/>
                  </a:cubicBezTo>
                  <a:cubicBezTo>
                    <a:pt x="2953" y="5382"/>
                    <a:pt x="1763" y="60"/>
                    <a:pt x="1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0" name="Google Shape;2280;p56"/>
            <p:cNvSpPr/>
            <p:nvPr/>
          </p:nvSpPr>
          <p:spPr>
            <a:xfrm>
              <a:off x="4838975" y="2365475"/>
              <a:ext cx="219400" cy="231425"/>
            </a:xfrm>
            <a:custGeom>
              <a:avLst/>
              <a:gdLst/>
              <a:ahLst/>
              <a:cxnLst/>
              <a:rect l="l" t="t" r="r" b="b"/>
              <a:pathLst>
                <a:path w="8776" h="9257" extrusionOk="0">
                  <a:moveTo>
                    <a:pt x="188" y="1"/>
                  </a:moveTo>
                  <a:cubicBezTo>
                    <a:pt x="173" y="1"/>
                    <a:pt x="162" y="2"/>
                    <a:pt x="156" y="5"/>
                  </a:cubicBezTo>
                  <a:cubicBezTo>
                    <a:pt x="1" y="65"/>
                    <a:pt x="1811" y="3911"/>
                    <a:pt x="3501" y="6554"/>
                  </a:cubicBezTo>
                  <a:cubicBezTo>
                    <a:pt x="5204" y="9185"/>
                    <a:pt x="8419" y="9257"/>
                    <a:pt x="8419" y="9257"/>
                  </a:cubicBezTo>
                  <a:cubicBezTo>
                    <a:pt x="8776" y="6804"/>
                    <a:pt x="7228" y="3315"/>
                    <a:pt x="5573" y="2160"/>
                  </a:cubicBezTo>
                  <a:cubicBezTo>
                    <a:pt x="3979" y="1037"/>
                    <a:pt x="584"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1" name="Google Shape;2281;p56"/>
            <p:cNvSpPr/>
            <p:nvPr/>
          </p:nvSpPr>
          <p:spPr>
            <a:xfrm>
              <a:off x="4896425" y="2110200"/>
              <a:ext cx="190825" cy="278650"/>
            </a:xfrm>
            <a:custGeom>
              <a:avLst/>
              <a:gdLst/>
              <a:ahLst/>
              <a:cxnLst/>
              <a:rect l="l" t="t" r="r" b="b"/>
              <a:pathLst>
                <a:path w="7633" h="11146" extrusionOk="0">
                  <a:moveTo>
                    <a:pt x="1" y="1"/>
                  </a:moveTo>
                  <a:cubicBezTo>
                    <a:pt x="1" y="1"/>
                    <a:pt x="1489" y="5156"/>
                    <a:pt x="2715" y="7299"/>
                  </a:cubicBezTo>
                  <a:cubicBezTo>
                    <a:pt x="3930" y="9454"/>
                    <a:pt x="7633" y="11145"/>
                    <a:pt x="7633" y="11145"/>
                  </a:cubicBezTo>
                  <a:cubicBezTo>
                    <a:pt x="7633" y="11145"/>
                    <a:pt x="7430" y="6585"/>
                    <a:pt x="6180" y="4275"/>
                  </a:cubicBezTo>
                  <a:cubicBezTo>
                    <a:pt x="4930" y="196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2" name="Google Shape;2282;p56"/>
            <p:cNvSpPr/>
            <p:nvPr/>
          </p:nvSpPr>
          <p:spPr>
            <a:xfrm>
              <a:off x="5089600" y="2034300"/>
              <a:ext cx="146175" cy="208700"/>
            </a:xfrm>
            <a:custGeom>
              <a:avLst/>
              <a:gdLst/>
              <a:ahLst/>
              <a:cxnLst/>
              <a:rect l="l" t="t" r="r" b="b"/>
              <a:pathLst>
                <a:path w="5847" h="8348" extrusionOk="0">
                  <a:moveTo>
                    <a:pt x="5646" y="0"/>
                  </a:moveTo>
                  <a:cubicBezTo>
                    <a:pt x="5290" y="0"/>
                    <a:pt x="2667" y="1905"/>
                    <a:pt x="1358" y="3668"/>
                  </a:cubicBezTo>
                  <a:cubicBezTo>
                    <a:pt x="1" y="5525"/>
                    <a:pt x="180" y="8347"/>
                    <a:pt x="180" y="8347"/>
                  </a:cubicBezTo>
                  <a:cubicBezTo>
                    <a:pt x="3406" y="7871"/>
                    <a:pt x="5061" y="5109"/>
                    <a:pt x="5371" y="3668"/>
                  </a:cubicBezTo>
                  <a:cubicBezTo>
                    <a:pt x="5680" y="2215"/>
                    <a:pt x="5847" y="215"/>
                    <a:pt x="5680" y="13"/>
                  </a:cubicBezTo>
                  <a:cubicBezTo>
                    <a:pt x="5674" y="4"/>
                    <a:pt x="5662" y="0"/>
                    <a:pt x="5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3" name="Google Shape;2283;p56"/>
            <p:cNvSpPr/>
            <p:nvPr/>
          </p:nvSpPr>
          <p:spPr>
            <a:xfrm>
              <a:off x="5081875" y="2257850"/>
              <a:ext cx="235175" cy="186650"/>
            </a:xfrm>
            <a:custGeom>
              <a:avLst/>
              <a:gdLst/>
              <a:ahLst/>
              <a:cxnLst/>
              <a:rect l="l" t="t" r="r" b="b"/>
              <a:pathLst>
                <a:path w="9407" h="7466" extrusionOk="0">
                  <a:moveTo>
                    <a:pt x="9406" y="0"/>
                  </a:moveTo>
                  <a:cubicBezTo>
                    <a:pt x="9406" y="0"/>
                    <a:pt x="6692" y="572"/>
                    <a:pt x="3941" y="2001"/>
                  </a:cubicBezTo>
                  <a:cubicBezTo>
                    <a:pt x="1167" y="3429"/>
                    <a:pt x="0" y="7466"/>
                    <a:pt x="0" y="7466"/>
                  </a:cubicBezTo>
                  <a:cubicBezTo>
                    <a:pt x="0" y="7466"/>
                    <a:pt x="4501" y="6942"/>
                    <a:pt x="6727" y="5227"/>
                  </a:cubicBezTo>
                  <a:cubicBezTo>
                    <a:pt x="8954" y="3537"/>
                    <a:pt x="9406" y="1"/>
                    <a:pt x="9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4" name="Google Shape;2284;p56"/>
            <p:cNvSpPr/>
            <p:nvPr/>
          </p:nvSpPr>
          <p:spPr>
            <a:xfrm>
              <a:off x="5019675" y="2508400"/>
              <a:ext cx="267000" cy="157350"/>
            </a:xfrm>
            <a:custGeom>
              <a:avLst/>
              <a:gdLst/>
              <a:ahLst/>
              <a:cxnLst/>
              <a:rect l="l" t="t" r="r" b="b"/>
              <a:pathLst>
                <a:path w="10680" h="6294" extrusionOk="0">
                  <a:moveTo>
                    <a:pt x="10465" y="1"/>
                  </a:moveTo>
                  <a:cubicBezTo>
                    <a:pt x="9676" y="1"/>
                    <a:pt x="6857" y="95"/>
                    <a:pt x="4417" y="1361"/>
                  </a:cubicBezTo>
                  <a:cubicBezTo>
                    <a:pt x="1548" y="2837"/>
                    <a:pt x="0" y="6111"/>
                    <a:pt x="167" y="6147"/>
                  </a:cubicBezTo>
                  <a:cubicBezTo>
                    <a:pt x="835" y="6249"/>
                    <a:pt x="1447" y="6294"/>
                    <a:pt x="2009" y="6294"/>
                  </a:cubicBezTo>
                  <a:cubicBezTo>
                    <a:pt x="5533" y="6294"/>
                    <a:pt x="7056" y="4505"/>
                    <a:pt x="7703" y="3540"/>
                  </a:cubicBezTo>
                  <a:cubicBezTo>
                    <a:pt x="8453" y="2420"/>
                    <a:pt x="10680" y="3"/>
                    <a:pt x="10680" y="3"/>
                  </a:cubicBezTo>
                  <a:cubicBezTo>
                    <a:pt x="10680" y="3"/>
                    <a:pt x="10604" y="1"/>
                    <a:pt x="10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5" name="Google Shape;2285;p56"/>
            <p:cNvSpPr/>
            <p:nvPr/>
          </p:nvSpPr>
          <p:spPr>
            <a:xfrm>
              <a:off x="4841375" y="2363225"/>
              <a:ext cx="210750" cy="235175"/>
            </a:xfrm>
            <a:custGeom>
              <a:avLst/>
              <a:gdLst/>
              <a:ahLst/>
              <a:cxnLst/>
              <a:rect l="l" t="t" r="r" b="b"/>
              <a:pathLst>
                <a:path w="8430" h="9407" extrusionOk="0">
                  <a:moveTo>
                    <a:pt x="131" y="0"/>
                  </a:moveTo>
                  <a:lnTo>
                    <a:pt x="0" y="179"/>
                  </a:lnTo>
                  <a:cubicBezTo>
                    <a:pt x="60" y="215"/>
                    <a:pt x="5156" y="4001"/>
                    <a:pt x="8227" y="9406"/>
                  </a:cubicBezTo>
                  <a:lnTo>
                    <a:pt x="8430" y="9299"/>
                  </a:lnTo>
                  <a:cubicBezTo>
                    <a:pt x="5310" y="3858"/>
                    <a:pt x="179" y="48"/>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6" name="Google Shape;2286;p56"/>
            <p:cNvSpPr/>
            <p:nvPr/>
          </p:nvSpPr>
          <p:spPr>
            <a:xfrm>
              <a:off x="5024725" y="2505500"/>
              <a:ext cx="261650" cy="152425"/>
            </a:xfrm>
            <a:custGeom>
              <a:avLst/>
              <a:gdLst/>
              <a:ahLst/>
              <a:cxnLst/>
              <a:rect l="l" t="t" r="r" b="b"/>
              <a:pathLst>
                <a:path w="10466" h="6097" extrusionOk="0">
                  <a:moveTo>
                    <a:pt x="10442" y="0"/>
                  </a:moveTo>
                  <a:cubicBezTo>
                    <a:pt x="4334" y="786"/>
                    <a:pt x="48" y="5906"/>
                    <a:pt x="0" y="5954"/>
                  </a:cubicBezTo>
                  <a:lnTo>
                    <a:pt x="179" y="6096"/>
                  </a:lnTo>
                  <a:cubicBezTo>
                    <a:pt x="227" y="6037"/>
                    <a:pt x="4465" y="989"/>
                    <a:pt x="10466" y="215"/>
                  </a:cubicBezTo>
                  <a:lnTo>
                    <a:pt x="10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7" name="Google Shape;2287;p56"/>
            <p:cNvSpPr/>
            <p:nvPr/>
          </p:nvSpPr>
          <p:spPr>
            <a:xfrm>
              <a:off x="4894050" y="2108125"/>
              <a:ext cx="195875" cy="281600"/>
            </a:xfrm>
            <a:custGeom>
              <a:avLst/>
              <a:gdLst/>
              <a:ahLst/>
              <a:cxnLst/>
              <a:rect l="l" t="t" r="r" b="b"/>
              <a:pathLst>
                <a:path w="7835" h="11264" extrusionOk="0">
                  <a:moveTo>
                    <a:pt x="167" y="1"/>
                  </a:moveTo>
                  <a:lnTo>
                    <a:pt x="1" y="143"/>
                  </a:lnTo>
                  <a:cubicBezTo>
                    <a:pt x="72" y="203"/>
                    <a:pt x="5620" y="6085"/>
                    <a:pt x="7621" y="11264"/>
                  </a:cubicBezTo>
                  <a:lnTo>
                    <a:pt x="7835" y="11169"/>
                  </a:lnTo>
                  <a:cubicBezTo>
                    <a:pt x="5811" y="5966"/>
                    <a:pt x="227" y="60"/>
                    <a:pt x="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8" name="Google Shape;2288;p56"/>
            <p:cNvSpPr/>
            <p:nvPr/>
          </p:nvSpPr>
          <p:spPr>
            <a:xfrm>
              <a:off x="5080375" y="2256050"/>
              <a:ext cx="238450" cy="190825"/>
            </a:xfrm>
            <a:custGeom>
              <a:avLst/>
              <a:gdLst/>
              <a:ahLst/>
              <a:cxnLst/>
              <a:rect l="l" t="t" r="r" b="b"/>
              <a:pathLst>
                <a:path w="9538" h="7633" extrusionOk="0">
                  <a:moveTo>
                    <a:pt x="9371" y="1"/>
                  </a:moveTo>
                  <a:cubicBezTo>
                    <a:pt x="6073" y="3632"/>
                    <a:pt x="60" y="7395"/>
                    <a:pt x="1" y="7442"/>
                  </a:cubicBezTo>
                  <a:lnTo>
                    <a:pt x="120" y="7633"/>
                  </a:lnTo>
                  <a:cubicBezTo>
                    <a:pt x="168" y="7597"/>
                    <a:pt x="6216" y="3811"/>
                    <a:pt x="9538" y="156"/>
                  </a:cubicBezTo>
                  <a:lnTo>
                    <a:pt x="93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89" name="Google Shape;2289;p56"/>
            <p:cNvSpPr/>
            <p:nvPr/>
          </p:nvSpPr>
          <p:spPr>
            <a:xfrm>
              <a:off x="5091100" y="2032825"/>
              <a:ext cx="142600" cy="202125"/>
            </a:xfrm>
            <a:custGeom>
              <a:avLst/>
              <a:gdLst/>
              <a:ahLst/>
              <a:cxnLst/>
              <a:rect l="l" t="t" r="r" b="b"/>
              <a:pathLst>
                <a:path w="5704" h="8085" extrusionOk="0">
                  <a:moveTo>
                    <a:pt x="5561" y="0"/>
                  </a:moveTo>
                  <a:cubicBezTo>
                    <a:pt x="2322" y="2548"/>
                    <a:pt x="24" y="7930"/>
                    <a:pt x="1" y="7989"/>
                  </a:cubicBezTo>
                  <a:lnTo>
                    <a:pt x="203" y="8085"/>
                  </a:lnTo>
                  <a:cubicBezTo>
                    <a:pt x="239" y="8025"/>
                    <a:pt x="2513" y="2679"/>
                    <a:pt x="5704" y="179"/>
                  </a:cubicBezTo>
                  <a:lnTo>
                    <a:pt x="5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90" name="Google Shape;2290;p56"/>
          <p:cNvGrpSpPr/>
          <p:nvPr/>
        </p:nvGrpSpPr>
        <p:grpSpPr>
          <a:xfrm rot="5134762">
            <a:off x="11221129" y="3496174"/>
            <a:ext cx="532787" cy="699838"/>
            <a:chOff x="1984450" y="1119863"/>
            <a:chExt cx="166125" cy="218175"/>
          </a:xfrm>
        </p:grpSpPr>
        <p:sp>
          <p:nvSpPr>
            <p:cNvPr id="2291" name="Google Shape;2291;p56"/>
            <p:cNvSpPr/>
            <p:nvPr/>
          </p:nvSpPr>
          <p:spPr>
            <a:xfrm>
              <a:off x="1984450" y="1119863"/>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92" name="Google Shape;2292;p56"/>
            <p:cNvSpPr/>
            <p:nvPr/>
          </p:nvSpPr>
          <p:spPr>
            <a:xfrm>
              <a:off x="2049350" y="1165363"/>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28EE3-F363-3CB7-5A00-7CFDE92F4A81}"/>
              </a:ext>
            </a:extLst>
          </p:cNvPr>
          <p:cNvSpPr>
            <a:spLocks noGrp="1"/>
          </p:cNvSpPr>
          <p:nvPr>
            <p:ph type="title" orient="vert"/>
          </p:nvPr>
        </p:nvSpPr>
        <p:spPr>
          <a:xfrm>
            <a:off x="8726037" y="365125"/>
            <a:ext cx="2629242"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A481E198-41A8-8AC7-767D-54B8A77397E4}"/>
              </a:ext>
            </a:extLst>
          </p:cNvPr>
          <p:cNvSpPr>
            <a:spLocks noGrp="1"/>
          </p:cNvSpPr>
          <p:nvPr>
            <p:ph type="body" orient="vert" idx="1"/>
          </p:nvPr>
        </p:nvSpPr>
        <p:spPr>
          <a:xfrm>
            <a:off x="838309" y="365125"/>
            <a:ext cx="773530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BCCB9C4-7BFC-707F-6B1A-125AD39144C4}"/>
              </a:ext>
            </a:extLst>
          </p:cNvPr>
          <p:cNvSpPr>
            <a:spLocks noGrp="1"/>
          </p:cNvSpPr>
          <p:nvPr>
            <p:ph type="dt" sz="half" idx="10"/>
          </p:nvPr>
        </p:nvSpPr>
        <p:spPr/>
        <p:txBody>
          <a:bodyPr/>
          <a:lstStyle/>
          <a:p>
            <a:fld id="{206379B8-D443-1C48-BBB1-D0A8B742B300}" type="datetimeFigureOut">
              <a:t>12/13/2023</a:t>
            </a:fld>
            <a:endParaRPr lang="en-VN"/>
          </a:p>
        </p:txBody>
      </p:sp>
      <p:sp>
        <p:nvSpPr>
          <p:cNvPr id="5" name="Footer Placeholder 4">
            <a:extLst>
              <a:ext uri="{FF2B5EF4-FFF2-40B4-BE49-F238E27FC236}">
                <a16:creationId xmlns:a16="http://schemas.microsoft.com/office/drawing/2014/main" id="{8E94B4DC-7699-7BCF-5D04-1FAC89BB677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0837F348-E1DB-765D-20CB-9BF09C6E160D}"/>
              </a:ext>
            </a:extLst>
          </p:cNvPr>
          <p:cNvSpPr>
            <a:spLocks noGrp="1"/>
          </p:cNvSpPr>
          <p:nvPr>
            <p:ph type="sldNum" sz="quarter" idx="12"/>
          </p:nvPr>
        </p:nvSpPr>
        <p:spPr/>
        <p:txBody>
          <a:bodyPr/>
          <a:lstStyle/>
          <a:p>
            <a:fld id="{DDEB5649-83EA-FB45-9E5B-F41B86DC3A8E}" type="slidenum">
              <a:t>‹#›</a:t>
            </a:fld>
            <a:endParaRPr lang="en-VN"/>
          </a:p>
        </p:txBody>
      </p:sp>
    </p:spTree>
    <p:extLst>
      <p:ext uri="{BB962C8B-B14F-4D97-AF65-F5344CB8AC3E}">
        <p14:creationId xmlns:p14="http://schemas.microsoft.com/office/powerpoint/2010/main" val="104836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2293"/>
        <p:cNvGrpSpPr/>
        <p:nvPr/>
      </p:nvGrpSpPr>
      <p:grpSpPr>
        <a:xfrm>
          <a:off x="0" y="0"/>
          <a:ext cx="0" cy="0"/>
          <a:chOff x="0" y="0"/>
          <a:chExt cx="0" cy="0"/>
        </a:xfrm>
      </p:grpSpPr>
      <p:sp>
        <p:nvSpPr>
          <p:cNvPr id="2294" name="Google Shape;2294;p57"/>
          <p:cNvSpPr/>
          <p:nvPr/>
        </p:nvSpPr>
        <p:spPr>
          <a:xfrm rot="10800000" flipH="1">
            <a:off x="1" y="230"/>
            <a:ext cx="1863543" cy="151726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2295" name="Google Shape;2295;p57"/>
          <p:cNvSpPr/>
          <p:nvPr/>
        </p:nvSpPr>
        <p:spPr>
          <a:xfrm rot="-5400000">
            <a:off x="10483271" y="5147762"/>
            <a:ext cx="829412" cy="2591063"/>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296" name="Google Shape;2296;p57"/>
          <p:cNvGrpSpPr/>
          <p:nvPr/>
        </p:nvGrpSpPr>
        <p:grpSpPr>
          <a:xfrm rot="-3182222" flipH="1">
            <a:off x="-2940" y="4690256"/>
            <a:ext cx="379995" cy="721610"/>
            <a:chOff x="2263675" y="890788"/>
            <a:chExt cx="248900" cy="472600"/>
          </a:xfrm>
        </p:grpSpPr>
        <p:sp>
          <p:nvSpPr>
            <p:cNvPr id="2297" name="Google Shape;2297;p57"/>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298" name="Google Shape;2298;p57"/>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299" name="Google Shape;2299;p57"/>
          <p:cNvGrpSpPr/>
          <p:nvPr/>
        </p:nvGrpSpPr>
        <p:grpSpPr>
          <a:xfrm rot="6658481" flipH="1">
            <a:off x="11990489" y="4547954"/>
            <a:ext cx="380000" cy="499126"/>
            <a:chOff x="2136875" y="1156838"/>
            <a:chExt cx="166125" cy="218175"/>
          </a:xfrm>
        </p:grpSpPr>
        <p:sp>
          <p:nvSpPr>
            <p:cNvPr id="2300" name="Google Shape;2300;p57"/>
            <p:cNvSpPr/>
            <p:nvPr/>
          </p:nvSpPr>
          <p:spPr>
            <a:xfrm>
              <a:off x="2136875" y="1156838"/>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1" name="Google Shape;2301;p57"/>
            <p:cNvSpPr/>
            <p:nvPr/>
          </p:nvSpPr>
          <p:spPr>
            <a:xfrm>
              <a:off x="2201775" y="1202338"/>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02" name="Google Shape;2302;p57"/>
          <p:cNvGrpSpPr/>
          <p:nvPr/>
        </p:nvGrpSpPr>
        <p:grpSpPr>
          <a:xfrm rot="-2851925" flipH="1">
            <a:off x="11489217" y="4596543"/>
            <a:ext cx="1150364" cy="2331732"/>
            <a:chOff x="1803775" y="5029925"/>
            <a:chExt cx="655775" cy="1329050"/>
          </a:xfrm>
        </p:grpSpPr>
        <p:sp>
          <p:nvSpPr>
            <p:cNvPr id="2303" name="Google Shape;2303;p57"/>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4" name="Google Shape;2304;p57"/>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5" name="Google Shape;2305;p57"/>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6" name="Google Shape;2306;p57"/>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7" name="Google Shape;2307;p57"/>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8" name="Google Shape;2308;p57"/>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09" name="Google Shape;2309;p57"/>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0" name="Google Shape;2310;p57"/>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1" name="Google Shape;2311;p57"/>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2" name="Google Shape;2312;p57"/>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3" name="Google Shape;2313;p57"/>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14" name="Google Shape;2314;p57"/>
          <p:cNvGrpSpPr/>
          <p:nvPr/>
        </p:nvGrpSpPr>
        <p:grpSpPr>
          <a:xfrm rot="-4288182" flipH="1">
            <a:off x="11638651" y="6237705"/>
            <a:ext cx="767125" cy="1398291"/>
            <a:chOff x="-214625" y="3943775"/>
            <a:chExt cx="458725" cy="836125"/>
          </a:xfrm>
        </p:grpSpPr>
        <p:sp>
          <p:nvSpPr>
            <p:cNvPr id="2315" name="Google Shape;2315;p57"/>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6" name="Google Shape;2316;p57"/>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7" name="Google Shape;2317;p57"/>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8" name="Google Shape;2318;p57"/>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19" name="Google Shape;2319;p57"/>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0" name="Google Shape;2320;p57"/>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1" name="Google Shape;2321;p57"/>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2" name="Google Shape;2322;p57"/>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3" name="Google Shape;2323;p57"/>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4" name="Google Shape;2324;p57"/>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5" name="Google Shape;2325;p57"/>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6" name="Google Shape;2326;p57"/>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27" name="Google Shape;2327;p57"/>
          <p:cNvGrpSpPr/>
          <p:nvPr/>
        </p:nvGrpSpPr>
        <p:grpSpPr>
          <a:xfrm rot="-6486702" flipH="1">
            <a:off x="9734352" y="5987116"/>
            <a:ext cx="1039965" cy="1472520"/>
            <a:chOff x="1793075" y="1583538"/>
            <a:chExt cx="552200" cy="781775"/>
          </a:xfrm>
        </p:grpSpPr>
        <p:sp>
          <p:nvSpPr>
            <p:cNvPr id="2328" name="Google Shape;2328;p57"/>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29" name="Google Shape;2329;p57"/>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0" name="Google Shape;2330;p57"/>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1" name="Google Shape;2331;p57"/>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2" name="Google Shape;2332;p57"/>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3" name="Google Shape;2333;p57"/>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4" name="Google Shape;2334;p57"/>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2335" name="Google Shape;2335;p57"/>
          <p:cNvSpPr/>
          <p:nvPr/>
        </p:nvSpPr>
        <p:spPr>
          <a:xfrm rot="-3045357" flipH="1">
            <a:off x="11505816" y="3886191"/>
            <a:ext cx="233357" cy="472892"/>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2336" name="Google Shape;2336;p57"/>
          <p:cNvGrpSpPr/>
          <p:nvPr/>
        </p:nvGrpSpPr>
        <p:grpSpPr>
          <a:xfrm rot="3442321">
            <a:off x="-332925" y="-105374"/>
            <a:ext cx="1039984" cy="1472545"/>
            <a:chOff x="1793075" y="1583538"/>
            <a:chExt cx="552200" cy="781775"/>
          </a:xfrm>
        </p:grpSpPr>
        <p:sp>
          <p:nvSpPr>
            <p:cNvPr id="2337" name="Google Shape;2337;p57"/>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8" name="Google Shape;2338;p57"/>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39" name="Google Shape;2339;p57"/>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0" name="Google Shape;2340;p57"/>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1" name="Google Shape;2341;p57"/>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2" name="Google Shape;2342;p57"/>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3" name="Google Shape;2343;p57"/>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44" name="Google Shape;2344;p57"/>
          <p:cNvGrpSpPr/>
          <p:nvPr/>
        </p:nvGrpSpPr>
        <p:grpSpPr>
          <a:xfrm rot="7617778" flipH="1">
            <a:off x="1300081" y="-196044"/>
            <a:ext cx="379995" cy="721610"/>
            <a:chOff x="2263675" y="890788"/>
            <a:chExt cx="248900" cy="472600"/>
          </a:xfrm>
        </p:grpSpPr>
        <p:sp>
          <p:nvSpPr>
            <p:cNvPr id="2345" name="Google Shape;2345;p57"/>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6" name="Google Shape;2346;p57"/>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2347" name="Google Shape;2347;p57"/>
          <p:cNvGrpSpPr/>
          <p:nvPr/>
        </p:nvGrpSpPr>
        <p:grpSpPr>
          <a:xfrm rot="-1978607" flipH="1">
            <a:off x="11782592" y="127154"/>
            <a:ext cx="564514" cy="1754847"/>
            <a:chOff x="-863525" y="1017825"/>
            <a:chExt cx="601300" cy="1869300"/>
          </a:xfrm>
        </p:grpSpPr>
        <p:sp>
          <p:nvSpPr>
            <p:cNvPr id="2348" name="Google Shape;2348;p57"/>
            <p:cNvSpPr/>
            <p:nvPr/>
          </p:nvSpPr>
          <p:spPr>
            <a:xfrm>
              <a:off x="-698900" y="1017825"/>
              <a:ext cx="270000" cy="175325"/>
            </a:xfrm>
            <a:custGeom>
              <a:avLst/>
              <a:gdLst/>
              <a:ahLst/>
              <a:cxnLst/>
              <a:rect l="l" t="t" r="r" b="b"/>
              <a:pathLst>
                <a:path w="10800" h="7013" extrusionOk="0">
                  <a:moveTo>
                    <a:pt x="667" y="0"/>
                  </a:moveTo>
                  <a:cubicBezTo>
                    <a:pt x="286" y="0"/>
                    <a:pt x="0" y="298"/>
                    <a:pt x="0" y="655"/>
                  </a:cubicBezTo>
                  <a:lnTo>
                    <a:pt x="0" y="6358"/>
                  </a:lnTo>
                  <a:cubicBezTo>
                    <a:pt x="0" y="6727"/>
                    <a:pt x="298" y="7013"/>
                    <a:pt x="667" y="7013"/>
                  </a:cubicBezTo>
                  <a:lnTo>
                    <a:pt x="10144" y="7013"/>
                  </a:lnTo>
                  <a:cubicBezTo>
                    <a:pt x="10501" y="7013"/>
                    <a:pt x="10799" y="6727"/>
                    <a:pt x="10799" y="6370"/>
                  </a:cubicBezTo>
                  <a:lnTo>
                    <a:pt x="10799" y="655"/>
                  </a:lnTo>
                  <a:cubicBezTo>
                    <a:pt x="10799" y="286"/>
                    <a:pt x="10501" y="0"/>
                    <a:pt x="10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349" name="Google Shape;2349;p57"/>
            <p:cNvSpPr/>
            <p:nvPr/>
          </p:nvSpPr>
          <p:spPr>
            <a:xfrm>
              <a:off x="-863525" y="1189275"/>
              <a:ext cx="601300" cy="1697850"/>
            </a:xfrm>
            <a:custGeom>
              <a:avLst/>
              <a:gdLst/>
              <a:ahLst/>
              <a:cxnLst/>
              <a:rect l="l" t="t" r="r" b="b"/>
              <a:pathLst>
                <a:path w="24052" h="67914" extrusionOk="0">
                  <a:moveTo>
                    <a:pt x="8002" y="0"/>
                  </a:moveTo>
                  <a:lnTo>
                    <a:pt x="8002" y="2000"/>
                  </a:lnTo>
                  <a:cubicBezTo>
                    <a:pt x="8002" y="2346"/>
                    <a:pt x="7895" y="2667"/>
                    <a:pt x="7704" y="2953"/>
                  </a:cubicBezTo>
                  <a:lnTo>
                    <a:pt x="799" y="12799"/>
                  </a:lnTo>
                  <a:cubicBezTo>
                    <a:pt x="275" y="13561"/>
                    <a:pt x="1" y="14454"/>
                    <a:pt x="1" y="15359"/>
                  </a:cubicBezTo>
                  <a:lnTo>
                    <a:pt x="1" y="24848"/>
                  </a:lnTo>
                  <a:lnTo>
                    <a:pt x="156" y="25146"/>
                  </a:lnTo>
                  <a:cubicBezTo>
                    <a:pt x="489" y="25753"/>
                    <a:pt x="656" y="26420"/>
                    <a:pt x="656" y="27111"/>
                  </a:cubicBezTo>
                  <a:lnTo>
                    <a:pt x="656" y="47827"/>
                  </a:lnTo>
                  <a:cubicBezTo>
                    <a:pt x="656" y="48280"/>
                    <a:pt x="561" y="48732"/>
                    <a:pt x="370" y="49161"/>
                  </a:cubicBezTo>
                  <a:lnTo>
                    <a:pt x="1" y="50006"/>
                  </a:lnTo>
                  <a:lnTo>
                    <a:pt x="1" y="63651"/>
                  </a:lnTo>
                  <a:lnTo>
                    <a:pt x="120" y="63651"/>
                  </a:lnTo>
                  <a:cubicBezTo>
                    <a:pt x="120" y="66008"/>
                    <a:pt x="2025" y="67913"/>
                    <a:pt x="4371" y="67913"/>
                  </a:cubicBezTo>
                  <a:cubicBezTo>
                    <a:pt x="5906" y="67913"/>
                    <a:pt x="7264" y="67092"/>
                    <a:pt x="8002" y="65877"/>
                  </a:cubicBezTo>
                  <a:cubicBezTo>
                    <a:pt x="8752" y="67092"/>
                    <a:pt x="10109" y="67913"/>
                    <a:pt x="11633" y="67913"/>
                  </a:cubicBezTo>
                  <a:cubicBezTo>
                    <a:pt x="13562" y="67913"/>
                    <a:pt x="15181" y="66651"/>
                    <a:pt x="15717" y="64901"/>
                  </a:cubicBezTo>
                  <a:cubicBezTo>
                    <a:pt x="16253" y="66651"/>
                    <a:pt x="17872" y="67913"/>
                    <a:pt x="19789" y="67913"/>
                  </a:cubicBezTo>
                  <a:cubicBezTo>
                    <a:pt x="22147" y="67913"/>
                    <a:pt x="24052" y="66008"/>
                    <a:pt x="24052" y="63651"/>
                  </a:cubicBezTo>
                  <a:lnTo>
                    <a:pt x="24052" y="50006"/>
                  </a:lnTo>
                  <a:lnTo>
                    <a:pt x="23683" y="49161"/>
                  </a:lnTo>
                  <a:cubicBezTo>
                    <a:pt x="23504" y="48744"/>
                    <a:pt x="23397" y="48280"/>
                    <a:pt x="23397" y="47827"/>
                  </a:cubicBezTo>
                  <a:lnTo>
                    <a:pt x="23397" y="27122"/>
                  </a:lnTo>
                  <a:cubicBezTo>
                    <a:pt x="23361" y="26432"/>
                    <a:pt x="23528" y="25753"/>
                    <a:pt x="23849" y="25158"/>
                  </a:cubicBezTo>
                  <a:lnTo>
                    <a:pt x="24016" y="24860"/>
                  </a:lnTo>
                  <a:lnTo>
                    <a:pt x="24016" y="15383"/>
                  </a:lnTo>
                  <a:cubicBezTo>
                    <a:pt x="24016" y="14454"/>
                    <a:pt x="23730" y="13561"/>
                    <a:pt x="23218" y="12823"/>
                  </a:cubicBezTo>
                  <a:lnTo>
                    <a:pt x="16313" y="2965"/>
                  </a:lnTo>
                  <a:cubicBezTo>
                    <a:pt x="16110" y="2679"/>
                    <a:pt x="16015" y="2357"/>
                    <a:pt x="16015" y="2012"/>
                  </a:cubicBezTo>
                  <a:lnTo>
                    <a:pt x="16015"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16"/>
        <p:cNvGrpSpPr/>
        <p:nvPr/>
      </p:nvGrpSpPr>
      <p:grpSpPr>
        <a:xfrm>
          <a:off x="0" y="0"/>
          <a:ext cx="0" cy="0"/>
          <a:chOff x="0" y="0"/>
          <a:chExt cx="0" cy="0"/>
        </a:xfrm>
      </p:grpSpPr>
      <p:sp>
        <p:nvSpPr>
          <p:cNvPr id="1317" name="Google Shape;1317;p37"/>
          <p:cNvSpPr txBox="1">
            <a:spLocks noGrp="1"/>
          </p:cNvSpPr>
          <p:nvPr>
            <p:ph type="title"/>
          </p:nvPr>
        </p:nvSpPr>
        <p:spPr>
          <a:xfrm>
            <a:off x="951157" y="593367"/>
            <a:ext cx="5768351"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8" name="Google Shape;1318;p37"/>
          <p:cNvSpPr txBox="1">
            <a:spLocks noGrp="1"/>
          </p:cNvSpPr>
          <p:nvPr>
            <p:ph type="subTitle" idx="1"/>
          </p:nvPr>
        </p:nvSpPr>
        <p:spPr>
          <a:xfrm>
            <a:off x="2214322" y="2022043"/>
            <a:ext cx="4504987" cy="9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b="1"/>
            </a:lvl2pPr>
            <a:lvl3pPr lvl="2" rtl="0">
              <a:lnSpc>
                <a:spcPct val="100000"/>
              </a:lnSpc>
              <a:spcBef>
                <a:spcPts val="0"/>
              </a:spcBef>
              <a:spcAft>
                <a:spcPts val="0"/>
              </a:spcAft>
              <a:buNone/>
              <a:defRPr sz="2133" b="1"/>
            </a:lvl3pPr>
            <a:lvl4pPr lvl="3" rtl="0">
              <a:lnSpc>
                <a:spcPct val="100000"/>
              </a:lnSpc>
              <a:spcBef>
                <a:spcPts val="0"/>
              </a:spcBef>
              <a:spcAft>
                <a:spcPts val="0"/>
              </a:spcAft>
              <a:buNone/>
              <a:defRPr sz="2133" b="1"/>
            </a:lvl4pPr>
            <a:lvl5pPr lvl="4" rtl="0">
              <a:lnSpc>
                <a:spcPct val="100000"/>
              </a:lnSpc>
              <a:spcBef>
                <a:spcPts val="0"/>
              </a:spcBef>
              <a:spcAft>
                <a:spcPts val="0"/>
              </a:spcAft>
              <a:buNone/>
              <a:defRPr sz="2133" b="1"/>
            </a:lvl5pPr>
            <a:lvl6pPr lvl="5" rtl="0">
              <a:lnSpc>
                <a:spcPct val="100000"/>
              </a:lnSpc>
              <a:spcBef>
                <a:spcPts val="0"/>
              </a:spcBef>
              <a:spcAft>
                <a:spcPts val="0"/>
              </a:spcAft>
              <a:buNone/>
              <a:defRPr sz="2133" b="1"/>
            </a:lvl6pPr>
            <a:lvl7pPr lvl="6" rtl="0">
              <a:lnSpc>
                <a:spcPct val="100000"/>
              </a:lnSpc>
              <a:spcBef>
                <a:spcPts val="0"/>
              </a:spcBef>
              <a:spcAft>
                <a:spcPts val="0"/>
              </a:spcAft>
              <a:buNone/>
              <a:defRPr sz="2133" b="1"/>
            </a:lvl7pPr>
            <a:lvl8pPr lvl="7" rtl="0">
              <a:lnSpc>
                <a:spcPct val="100000"/>
              </a:lnSpc>
              <a:spcBef>
                <a:spcPts val="0"/>
              </a:spcBef>
              <a:spcAft>
                <a:spcPts val="0"/>
              </a:spcAft>
              <a:buNone/>
              <a:defRPr sz="2133" b="1"/>
            </a:lvl8pPr>
            <a:lvl9pPr lvl="8" rtl="0">
              <a:lnSpc>
                <a:spcPct val="100000"/>
              </a:lnSpc>
              <a:spcBef>
                <a:spcPts val="0"/>
              </a:spcBef>
              <a:spcAft>
                <a:spcPts val="0"/>
              </a:spcAft>
              <a:buNone/>
              <a:defRPr sz="2133" b="1"/>
            </a:lvl9pPr>
          </a:lstStyle>
          <a:p>
            <a:endParaRPr/>
          </a:p>
        </p:txBody>
      </p:sp>
      <p:sp>
        <p:nvSpPr>
          <p:cNvPr id="1319" name="Google Shape;1319;p37"/>
          <p:cNvSpPr txBox="1">
            <a:spLocks noGrp="1"/>
          </p:cNvSpPr>
          <p:nvPr>
            <p:ph type="title" idx="2"/>
          </p:nvPr>
        </p:nvSpPr>
        <p:spPr>
          <a:xfrm>
            <a:off x="2219168" y="1598200"/>
            <a:ext cx="4500586"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320" name="Google Shape;1320;p37"/>
          <p:cNvSpPr txBox="1">
            <a:spLocks noGrp="1"/>
          </p:cNvSpPr>
          <p:nvPr>
            <p:ph type="subTitle" idx="3"/>
          </p:nvPr>
        </p:nvSpPr>
        <p:spPr>
          <a:xfrm>
            <a:off x="2214322" y="3629012"/>
            <a:ext cx="4504987" cy="9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b="1"/>
            </a:lvl2pPr>
            <a:lvl3pPr lvl="2" rtl="0">
              <a:lnSpc>
                <a:spcPct val="100000"/>
              </a:lnSpc>
              <a:spcBef>
                <a:spcPts val="0"/>
              </a:spcBef>
              <a:spcAft>
                <a:spcPts val="0"/>
              </a:spcAft>
              <a:buNone/>
              <a:defRPr sz="2133" b="1"/>
            </a:lvl3pPr>
            <a:lvl4pPr lvl="3" rtl="0">
              <a:lnSpc>
                <a:spcPct val="100000"/>
              </a:lnSpc>
              <a:spcBef>
                <a:spcPts val="0"/>
              </a:spcBef>
              <a:spcAft>
                <a:spcPts val="0"/>
              </a:spcAft>
              <a:buNone/>
              <a:defRPr sz="2133" b="1"/>
            </a:lvl4pPr>
            <a:lvl5pPr lvl="4" rtl="0">
              <a:lnSpc>
                <a:spcPct val="100000"/>
              </a:lnSpc>
              <a:spcBef>
                <a:spcPts val="0"/>
              </a:spcBef>
              <a:spcAft>
                <a:spcPts val="0"/>
              </a:spcAft>
              <a:buNone/>
              <a:defRPr sz="2133" b="1"/>
            </a:lvl5pPr>
            <a:lvl6pPr lvl="5" rtl="0">
              <a:lnSpc>
                <a:spcPct val="100000"/>
              </a:lnSpc>
              <a:spcBef>
                <a:spcPts val="0"/>
              </a:spcBef>
              <a:spcAft>
                <a:spcPts val="0"/>
              </a:spcAft>
              <a:buNone/>
              <a:defRPr sz="2133" b="1"/>
            </a:lvl6pPr>
            <a:lvl7pPr lvl="6" rtl="0">
              <a:lnSpc>
                <a:spcPct val="100000"/>
              </a:lnSpc>
              <a:spcBef>
                <a:spcPts val="0"/>
              </a:spcBef>
              <a:spcAft>
                <a:spcPts val="0"/>
              </a:spcAft>
              <a:buNone/>
              <a:defRPr sz="2133" b="1"/>
            </a:lvl7pPr>
            <a:lvl8pPr lvl="7" rtl="0">
              <a:lnSpc>
                <a:spcPct val="100000"/>
              </a:lnSpc>
              <a:spcBef>
                <a:spcPts val="0"/>
              </a:spcBef>
              <a:spcAft>
                <a:spcPts val="0"/>
              </a:spcAft>
              <a:buNone/>
              <a:defRPr sz="2133" b="1"/>
            </a:lvl8pPr>
            <a:lvl9pPr lvl="8" rtl="0">
              <a:lnSpc>
                <a:spcPct val="100000"/>
              </a:lnSpc>
              <a:spcBef>
                <a:spcPts val="0"/>
              </a:spcBef>
              <a:spcAft>
                <a:spcPts val="0"/>
              </a:spcAft>
              <a:buNone/>
              <a:defRPr sz="2133" b="1"/>
            </a:lvl9pPr>
          </a:lstStyle>
          <a:p>
            <a:endParaRPr/>
          </a:p>
        </p:txBody>
      </p:sp>
      <p:sp>
        <p:nvSpPr>
          <p:cNvPr id="1321" name="Google Shape;1321;p37"/>
          <p:cNvSpPr txBox="1">
            <a:spLocks noGrp="1"/>
          </p:cNvSpPr>
          <p:nvPr>
            <p:ph type="title" idx="4"/>
          </p:nvPr>
        </p:nvSpPr>
        <p:spPr>
          <a:xfrm>
            <a:off x="2219168" y="3205171"/>
            <a:ext cx="4500586"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322" name="Google Shape;1322;p37"/>
          <p:cNvSpPr txBox="1">
            <a:spLocks noGrp="1"/>
          </p:cNvSpPr>
          <p:nvPr>
            <p:ph type="subTitle" idx="5"/>
          </p:nvPr>
        </p:nvSpPr>
        <p:spPr>
          <a:xfrm>
            <a:off x="2214322" y="5236000"/>
            <a:ext cx="4504987" cy="90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b="1"/>
            </a:lvl2pPr>
            <a:lvl3pPr lvl="2" rtl="0">
              <a:lnSpc>
                <a:spcPct val="100000"/>
              </a:lnSpc>
              <a:spcBef>
                <a:spcPts val="0"/>
              </a:spcBef>
              <a:spcAft>
                <a:spcPts val="0"/>
              </a:spcAft>
              <a:buNone/>
              <a:defRPr sz="2133" b="1"/>
            </a:lvl3pPr>
            <a:lvl4pPr lvl="3" rtl="0">
              <a:lnSpc>
                <a:spcPct val="100000"/>
              </a:lnSpc>
              <a:spcBef>
                <a:spcPts val="0"/>
              </a:spcBef>
              <a:spcAft>
                <a:spcPts val="0"/>
              </a:spcAft>
              <a:buNone/>
              <a:defRPr sz="2133" b="1"/>
            </a:lvl4pPr>
            <a:lvl5pPr lvl="4" rtl="0">
              <a:lnSpc>
                <a:spcPct val="100000"/>
              </a:lnSpc>
              <a:spcBef>
                <a:spcPts val="0"/>
              </a:spcBef>
              <a:spcAft>
                <a:spcPts val="0"/>
              </a:spcAft>
              <a:buNone/>
              <a:defRPr sz="2133" b="1"/>
            </a:lvl5pPr>
            <a:lvl6pPr lvl="5" rtl="0">
              <a:lnSpc>
                <a:spcPct val="100000"/>
              </a:lnSpc>
              <a:spcBef>
                <a:spcPts val="0"/>
              </a:spcBef>
              <a:spcAft>
                <a:spcPts val="0"/>
              </a:spcAft>
              <a:buNone/>
              <a:defRPr sz="2133" b="1"/>
            </a:lvl6pPr>
            <a:lvl7pPr lvl="6" rtl="0">
              <a:lnSpc>
                <a:spcPct val="100000"/>
              </a:lnSpc>
              <a:spcBef>
                <a:spcPts val="0"/>
              </a:spcBef>
              <a:spcAft>
                <a:spcPts val="0"/>
              </a:spcAft>
              <a:buNone/>
              <a:defRPr sz="2133" b="1"/>
            </a:lvl7pPr>
            <a:lvl8pPr lvl="7" rtl="0">
              <a:lnSpc>
                <a:spcPct val="100000"/>
              </a:lnSpc>
              <a:spcBef>
                <a:spcPts val="0"/>
              </a:spcBef>
              <a:spcAft>
                <a:spcPts val="0"/>
              </a:spcAft>
              <a:buNone/>
              <a:defRPr sz="2133" b="1"/>
            </a:lvl8pPr>
            <a:lvl9pPr lvl="8" rtl="0">
              <a:lnSpc>
                <a:spcPct val="100000"/>
              </a:lnSpc>
              <a:spcBef>
                <a:spcPts val="0"/>
              </a:spcBef>
              <a:spcAft>
                <a:spcPts val="0"/>
              </a:spcAft>
              <a:buNone/>
              <a:defRPr sz="2133" b="1"/>
            </a:lvl9pPr>
          </a:lstStyle>
          <a:p>
            <a:endParaRPr/>
          </a:p>
        </p:txBody>
      </p:sp>
      <p:sp>
        <p:nvSpPr>
          <p:cNvPr id="1323" name="Google Shape;1323;p37"/>
          <p:cNvSpPr txBox="1">
            <a:spLocks noGrp="1"/>
          </p:cNvSpPr>
          <p:nvPr>
            <p:ph type="title" idx="6"/>
          </p:nvPr>
        </p:nvSpPr>
        <p:spPr>
          <a:xfrm>
            <a:off x="2219225" y="4812157"/>
            <a:ext cx="4500586" cy="560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grpSp>
        <p:nvGrpSpPr>
          <p:cNvPr id="1324" name="Google Shape;1324;p37"/>
          <p:cNvGrpSpPr/>
          <p:nvPr/>
        </p:nvGrpSpPr>
        <p:grpSpPr>
          <a:xfrm rot="2523848">
            <a:off x="6997510" y="5404891"/>
            <a:ext cx="1356917" cy="2216989"/>
            <a:chOff x="4838975" y="1909000"/>
            <a:chExt cx="479850" cy="784050"/>
          </a:xfrm>
        </p:grpSpPr>
        <p:sp>
          <p:nvSpPr>
            <p:cNvPr id="1325" name="Google Shape;1325;p37"/>
            <p:cNvSpPr/>
            <p:nvPr/>
          </p:nvSpPr>
          <p:spPr>
            <a:xfrm>
              <a:off x="4998825" y="1909600"/>
              <a:ext cx="129800" cy="216400"/>
            </a:xfrm>
            <a:custGeom>
              <a:avLst/>
              <a:gdLst/>
              <a:ahLst/>
              <a:cxnLst/>
              <a:rect l="l" t="t" r="r" b="b"/>
              <a:pathLst>
                <a:path w="5192" h="8656" extrusionOk="0">
                  <a:moveTo>
                    <a:pt x="1906" y="0"/>
                  </a:moveTo>
                  <a:cubicBezTo>
                    <a:pt x="1906" y="0"/>
                    <a:pt x="1" y="4620"/>
                    <a:pt x="584" y="6465"/>
                  </a:cubicBezTo>
                  <a:cubicBezTo>
                    <a:pt x="1155" y="8311"/>
                    <a:pt x="3227" y="8656"/>
                    <a:pt x="3227" y="8656"/>
                  </a:cubicBezTo>
                  <a:cubicBezTo>
                    <a:pt x="3227" y="8656"/>
                    <a:pt x="5192" y="6370"/>
                    <a:pt x="4989" y="5001"/>
                  </a:cubicBezTo>
                  <a:cubicBezTo>
                    <a:pt x="4775" y="3655"/>
                    <a:pt x="1906"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26" name="Google Shape;1326;p37"/>
            <p:cNvSpPr/>
            <p:nvPr/>
          </p:nvSpPr>
          <p:spPr>
            <a:xfrm>
              <a:off x="5005375" y="1909000"/>
              <a:ext cx="128600" cy="784050"/>
            </a:xfrm>
            <a:custGeom>
              <a:avLst/>
              <a:gdLst/>
              <a:ahLst/>
              <a:cxnLst/>
              <a:rect l="l" t="t" r="r" b="b"/>
              <a:pathLst>
                <a:path w="5144" h="31362" extrusionOk="0">
                  <a:moveTo>
                    <a:pt x="1751" y="0"/>
                  </a:moveTo>
                  <a:lnTo>
                    <a:pt x="1525" y="48"/>
                  </a:lnTo>
                  <a:cubicBezTo>
                    <a:pt x="1536" y="107"/>
                    <a:pt x="2727" y="5418"/>
                    <a:pt x="2906" y="7096"/>
                  </a:cubicBezTo>
                  <a:cubicBezTo>
                    <a:pt x="2941" y="7263"/>
                    <a:pt x="4918" y="23039"/>
                    <a:pt x="1" y="31242"/>
                  </a:cubicBezTo>
                  <a:lnTo>
                    <a:pt x="191" y="31361"/>
                  </a:lnTo>
                  <a:cubicBezTo>
                    <a:pt x="5144" y="23086"/>
                    <a:pt x="3144" y="7227"/>
                    <a:pt x="3132" y="7073"/>
                  </a:cubicBezTo>
                  <a:cubicBezTo>
                    <a:pt x="2953" y="5382"/>
                    <a:pt x="1763" y="60"/>
                    <a:pt x="1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27" name="Google Shape;1327;p37"/>
            <p:cNvSpPr/>
            <p:nvPr/>
          </p:nvSpPr>
          <p:spPr>
            <a:xfrm>
              <a:off x="4838975" y="2365475"/>
              <a:ext cx="219400" cy="231425"/>
            </a:xfrm>
            <a:custGeom>
              <a:avLst/>
              <a:gdLst/>
              <a:ahLst/>
              <a:cxnLst/>
              <a:rect l="l" t="t" r="r" b="b"/>
              <a:pathLst>
                <a:path w="8776" h="9257" extrusionOk="0">
                  <a:moveTo>
                    <a:pt x="188" y="1"/>
                  </a:moveTo>
                  <a:cubicBezTo>
                    <a:pt x="173" y="1"/>
                    <a:pt x="162" y="2"/>
                    <a:pt x="156" y="5"/>
                  </a:cubicBezTo>
                  <a:cubicBezTo>
                    <a:pt x="1" y="65"/>
                    <a:pt x="1811" y="3911"/>
                    <a:pt x="3501" y="6554"/>
                  </a:cubicBezTo>
                  <a:cubicBezTo>
                    <a:pt x="5204" y="9185"/>
                    <a:pt x="8419" y="9257"/>
                    <a:pt x="8419" y="9257"/>
                  </a:cubicBezTo>
                  <a:cubicBezTo>
                    <a:pt x="8776" y="6804"/>
                    <a:pt x="7228" y="3315"/>
                    <a:pt x="5573" y="2160"/>
                  </a:cubicBezTo>
                  <a:cubicBezTo>
                    <a:pt x="3979" y="1037"/>
                    <a:pt x="584"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28" name="Google Shape;1328;p37"/>
            <p:cNvSpPr/>
            <p:nvPr/>
          </p:nvSpPr>
          <p:spPr>
            <a:xfrm>
              <a:off x="4896425" y="2110200"/>
              <a:ext cx="190825" cy="278650"/>
            </a:xfrm>
            <a:custGeom>
              <a:avLst/>
              <a:gdLst/>
              <a:ahLst/>
              <a:cxnLst/>
              <a:rect l="l" t="t" r="r" b="b"/>
              <a:pathLst>
                <a:path w="7633" h="11146" extrusionOk="0">
                  <a:moveTo>
                    <a:pt x="1" y="1"/>
                  </a:moveTo>
                  <a:cubicBezTo>
                    <a:pt x="1" y="1"/>
                    <a:pt x="1489" y="5156"/>
                    <a:pt x="2715" y="7299"/>
                  </a:cubicBezTo>
                  <a:cubicBezTo>
                    <a:pt x="3930" y="9454"/>
                    <a:pt x="7633" y="11145"/>
                    <a:pt x="7633" y="11145"/>
                  </a:cubicBezTo>
                  <a:cubicBezTo>
                    <a:pt x="7633" y="11145"/>
                    <a:pt x="7430" y="6585"/>
                    <a:pt x="6180" y="4275"/>
                  </a:cubicBezTo>
                  <a:cubicBezTo>
                    <a:pt x="4930" y="196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29" name="Google Shape;1329;p37"/>
            <p:cNvSpPr/>
            <p:nvPr/>
          </p:nvSpPr>
          <p:spPr>
            <a:xfrm>
              <a:off x="5089600" y="2034300"/>
              <a:ext cx="146175" cy="208700"/>
            </a:xfrm>
            <a:custGeom>
              <a:avLst/>
              <a:gdLst/>
              <a:ahLst/>
              <a:cxnLst/>
              <a:rect l="l" t="t" r="r" b="b"/>
              <a:pathLst>
                <a:path w="5847" h="8348" extrusionOk="0">
                  <a:moveTo>
                    <a:pt x="5646" y="0"/>
                  </a:moveTo>
                  <a:cubicBezTo>
                    <a:pt x="5290" y="0"/>
                    <a:pt x="2667" y="1905"/>
                    <a:pt x="1358" y="3668"/>
                  </a:cubicBezTo>
                  <a:cubicBezTo>
                    <a:pt x="1" y="5525"/>
                    <a:pt x="180" y="8347"/>
                    <a:pt x="180" y="8347"/>
                  </a:cubicBezTo>
                  <a:cubicBezTo>
                    <a:pt x="3406" y="7871"/>
                    <a:pt x="5061" y="5109"/>
                    <a:pt x="5371" y="3668"/>
                  </a:cubicBezTo>
                  <a:cubicBezTo>
                    <a:pt x="5680" y="2215"/>
                    <a:pt x="5847" y="215"/>
                    <a:pt x="5680" y="13"/>
                  </a:cubicBezTo>
                  <a:cubicBezTo>
                    <a:pt x="5674" y="4"/>
                    <a:pt x="5662" y="0"/>
                    <a:pt x="5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0" name="Google Shape;1330;p37"/>
            <p:cNvSpPr/>
            <p:nvPr/>
          </p:nvSpPr>
          <p:spPr>
            <a:xfrm>
              <a:off x="5081875" y="2257850"/>
              <a:ext cx="235175" cy="186650"/>
            </a:xfrm>
            <a:custGeom>
              <a:avLst/>
              <a:gdLst/>
              <a:ahLst/>
              <a:cxnLst/>
              <a:rect l="l" t="t" r="r" b="b"/>
              <a:pathLst>
                <a:path w="9407" h="7466" extrusionOk="0">
                  <a:moveTo>
                    <a:pt x="9406" y="0"/>
                  </a:moveTo>
                  <a:cubicBezTo>
                    <a:pt x="9406" y="0"/>
                    <a:pt x="6692" y="572"/>
                    <a:pt x="3941" y="2001"/>
                  </a:cubicBezTo>
                  <a:cubicBezTo>
                    <a:pt x="1167" y="3429"/>
                    <a:pt x="0" y="7466"/>
                    <a:pt x="0" y="7466"/>
                  </a:cubicBezTo>
                  <a:cubicBezTo>
                    <a:pt x="0" y="7466"/>
                    <a:pt x="4501" y="6942"/>
                    <a:pt x="6727" y="5227"/>
                  </a:cubicBezTo>
                  <a:cubicBezTo>
                    <a:pt x="8954" y="3537"/>
                    <a:pt x="9406" y="1"/>
                    <a:pt x="9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1" name="Google Shape;1331;p37"/>
            <p:cNvSpPr/>
            <p:nvPr/>
          </p:nvSpPr>
          <p:spPr>
            <a:xfrm>
              <a:off x="5019675" y="2508400"/>
              <a:ext cx="267000" cy="157350"/>
            </a:xfrm>
            <a:custGeom>
              <a:avLst/>
              <a:gdLst/>
              <a:ahLst/>
              <a:cxnLst/>
              <a:rect l="l" t="t" r="r" b="b"/>
              <a:pathLst>
                <a:path w="10680" h="6294" extrusionOk="0">
                  <a:moveTo>
                    <a:pt x="10465" y="1"/>
                  </a:moveTo>
                  <a:cubicBezTo>
                    <a:pt x="9676" y="1"/>
                    <a:pt x="6857" y="95"/>
                    <a:pt x="4417" y="1361"/>
                  </a:cubicBezTo>
                  <a:cubicBezTo>
                    <a:pt x="1548" y="2837"/>
                    <a:pt x="0" y="6111"/>
                    <a:pt x="167" y="6147"/>
                  </a:cubicBezTo>
                  <a:cubicBezTo>
                    <a:pt x="835" y="6249"/>
                    <a:pt x="1447" y="6294"/>
                    <a:pt x="2009" y="6294"/>
                  </a:cubicBezTo>
                  <a:cubicBezTo>
                    <a:pt x="5533" y="6294"/>
                    <a:pt x="7056" y="4505"/>
                    <a:pt x="7703" y="3540"/>
                  </a:cubicBezTo>
                  <a:cubicBezTo>
                    <a:pt x="8453" y="2420"/>
                    <a:pt x="10680" y="3"/>
                    <a:pt x="10680" y="3"/>
                  </a:cubicBezTo>
                  <a:cubicBezTo>
                    <a:pt x="10680" y="3"/>
                    <a:pt x="10604" y="1"/>
                    <a:pt x="10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2" name="Google Shape;1332;p37"/>
            <p:cNvSpPr/>
            <p:nvPr/>
          </p:nvSpPr>
          <p:spPr>
            <a:xfrm>
              <a:off x="4841375" y="2363225"/>
              <a:ext cx="210750" cy="235175"/>
            </a:xfrm>
            <a:custGeom>
              <a:avLst/>
              <a:gdLst/>
              <a:ahLst/>
              <a:cxnLst/>
              <a:rect l="l" t="t" r="r" b="b"/>
              <a:pathLst>
                <a:path w="8430" h="9407" extrusionOk="0">
                  <a:moveTo>
                    <a:pt x="131" y="0"/>
                  </a:moveTo>
                  <a:lnTo>
                    <a:pt x="0" y="179"/>
                  </a:lnTo>
                  <a:cubicBezTo>
                    <a:pt x="60" y="215"/>
                    <a:pt x="5156" y="4001"/>
                    <a:pt x="8227" y="9406"/>
                  </a:cubicBezTo>
                  <a:lnTo>
                    <a:pt x="8430" y="9299"/>
                  </a:lnTo>
                  <a:cubicBezTo>
                    <a:pt x="5310" y="3858"/>
                    <a:pt x="179" y="48"/>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3" name="Google Shape;1333;p37"/>
            <p:cNvSpPr/>
            <p:nvPr/>
          </p:nvSpPr>
          <p:spPr>
            <a:xfrm>
              <a:off x="5024725" y="2505500"/>
              <a:ext cx="261650" cy="152425"/>
            </a:xfrm>
            <a:custGeom>
              <a:avLst/>
              <a:gdLst/>
              <a:ahLst/>
              <a:cxnLst/>
              <a:rect l="l" t="t" r="r" b="b"/>
              <a:pathLst>
                <a:path w="10466" h="6097" extrusionOk="0">
                  <a:moveTo>
                    <a:pt x="10442" y="0"/>
                  </a:moveTo>
                  <a:cubicBezTo>
                    <a:pt x="4334" y="786"/>
                    <a:pt x="48" y="5906"/>
                    <a:pt x="0" y="5954"/>
                  </a:cubicBezTo>
                  <a:lnTo>
                    <a:pt x="179" y="6096"/>
                  </a:lnTo>
                  <a:cubicBezTo>
                    <a:pt x="227" y="6037"/>
                    <a:pt x="4465" y="989"/>
                    <a:pt x="10466" y="215"/>
                  </a:cubicBezTo>
                  <a:lnTo>
                    <a:pt x="10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4" name="Google Shape;1334;p37"/>
            <p:cNvSpPr/>
            <p:nvPr/>
          </p:nvSpPr>
          <p:spPr>
            <a:xfrm>
              <a:off x="4894050" y="2108125"/>
              <a:ext cx="195875" cy="281600"/>
            </a:xfrm>
            <a:custGeom>
              <a:avLst/>
              <a:gdLst/>
              <a:ahLst/>
              <a:cxnLst/>
              <a:rect l="l" t="t" r="r" b="b"/>
              <a:pathLst>
                <a:path w="7835" h="11264" extrusionOk="0">
                  <a:moveTo>
                    <a:pt x="167" y="1"/>
                  </a:moveTo>
                  <a:lnTo>
                    <a:pt x="1" y="143"/>
                  </a:lnTo>
                  <a:cubicBezTo>
                    <a:pt x="72" y="203"/>
                    <a:pt x="5620" y="6085"/>
                    <a:pt x="7621" y="11264"/>
                  </a:cubicBezTo>
                  <a:lnTo>
                    <a:pt x="7835" y="11169"/>
                  </a:lnTo>
                  <a:cubicBezTo>
                    <a:pt x="5811" y="5966"/>
                    <a:pt x="227" y="60"/>
                    <a:pt x="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5" name="Google Shape;1335;p37"/>
            <p:cNvSpPr/>
            <p:nvPr/>
          </p:nvSpPr>
          <p:spPr>
            <a:xfrm>
              <a:off x="5080375" y="2256050"/>
              <a:ext cx="238450" cy="190825"/>
            </a:xfrm>
            <a:custGeom>
              <a:avLst/>
              <a:gdLst/>
              <a:ahLst/>
              <a:cxnLst/>
              <a:rect l="l" t="t" r="r" b="b"/>
              <a:pathLst>
                <a:path w="9538" h="7633" extrusionOk="0">
                  <a:moveTo>
                    <a:pt x="9371" y="1"/>
                  </a:moveTo>
                  <a:cubicBezTo>
                    <a:pt x="6073" y="3632"/>
                    <a:pt x="60" y="7395"/>
                    <a:pt x="1" y="7442"/>
                  </a:cubicBezTo>
                  <a:lnTo>
                    <a:pt x="120" y="7633"/>
                  </a:lnTo>
                  <a:cubicBezTo>
                    <a:pt x="168" y="7597"/>
                    <a:pt x="6216" y="3811"/>
                    <a:pt x="9538" y="156"/>
                  </a:cubicBezTo>
                  <a:lnTo>
                    <a:pt x="93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6" name="Google Shape;1336;p37"/>
            <p:cNvSpPr/>
            <p:nvPr/>
          </p:nvSpPr>
          <p:spPr>
            <a:xfrm>
              <a:off x="5091100" y="2032825"/>
              <a:ext cx="142600" cy="202125"/>
            </a:xfrm>
            <a:custGeom>
              <a:avLst/>
              <a:gdLst/>
              <a:ahLst/>
              <a:cxnLst/>
              <a:rect l="l" t="t" r="r" b="b"/>
              <a:pathLst>
                <a:path w="5704" h="8085" extrusionOk="0">
                  <a:moveTo>
                    <a:pt x="5561" y="0"/>
                  </a:moveTo>
                  <a:cubicBezTo>
                    <a:pt x="2322" y="2548"/>
                    <a:pt x="24" y="7930"/>
                    <a:pt x="1" y="7989"/>
                  </a:cubicBezTo>
                  <a:lnTo>
                    <a:pt x="203" y="8085"/>
                  </a:lnTo>
                  <a:cubicBezTo>
                    <a:pt x="239" y="8025"/>
                    <a:pt x="2513" y="2679"/>
                    <a:pt x="5704" y="179"/>
                  </a:cubicBezTo>
                  <a:lnTo>
                    <a:pt x="5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1337" name="Google Shape;1337;p37"/>
          <p:cNvGrpSpPr/>
          <p:nvPr/>
        </p:nvGrpSpPr>
        <p:grpSpPr>
          <a:xfrm rot="209488">
            <a:off x="10832850" y="-69823"/>
            <a:ext cx="1613147" cy="2126393"/>
            <a:chOff x="4326425" y="5583250"/>
            <a:chExt cx="744150" cy="981100"/>
          </a:xfrm>
        </p:grpSpPr>
        <p:sp>
          <p:nvSpPr>
            <p:cNvPr id="1338" name="Google Shape;1338;p37"/>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39" name="Google Shape;1339;p37"/>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0" name="Google Shape;1340;p37"/>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1" name="Google Shape;1341;p37"/>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2" name="Google Shape;1342;p37"/>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3" name="Google Shape;1343;p37"/>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4" name="Google Shape;1344;p37"/>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5" name="Google Shape;1345;p37"/>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6" name="Google Shape;1346;p37"/>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7" name="Google Shape;1347;p37"/>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8" name="Google Shape;1348;p37"/>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49" name="Google Shape;1349;p37"/>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0" name="Google Shape;1350;p37"/>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1" name="Google Shape;1351;p37"/>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2" name="Google Shape;1352;p37"/>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3" name="Google Shape;1353;p37"/>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4" name="Google Shape;1354;p37"/>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5" name="Google Shape;1355;p37"/>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6" name="Google Shape;1356;p37"/>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7" name="Google Shape;1357;p37"/>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8" name="Google Shape;1358;p37"/>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59" name="Google Shape;1359;p37"/>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60" name="Google Shape;1360;p37"/>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61" name="Google Shape;1361;p37"/>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1362" name="Google Shape;1362;p37"/>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230342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44"/>
        <p:cNvGrpSpPr/>
        <p:nvPr/>
      </p:nvGrpSpPr>
      <p:grpSpPr>
        <a:xfrm>
          <a:off x="0" y="0"/>
          <a:ext cx="0" cy="0"/>
          <a:chOff x="0" y="0"/>
          <a:chExt cx="0" cy="0"/>
        </a:xfrm>
      </p:grpSpPr>
      <p:sp>
        <p:nvSpPr>
          <p:cNvPr id="645" name="Google Shape;645;p21"/>
          <p:cNvSpPr txBox="1">
            <a:spLocks noGrp="1"/>
          </p:cNvSpPr>
          <p:nvPr>
            <p:ph type="title"/>
          </p:nvPr>
        </p:nvSpPr>
        <p:spPr>
          <a:xfrm>
            <a:off x="951157" y="593367"/>
            <a:ext cx="1029134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6" name="Google Shape;646;p21"/>
          <p:cNvSpPr/>
          <p:nvPr/>
        </p:nvSpPr>
        <p:spPr>
          <a:xfrm rot="10800000" flipH="1">
            <a:off x="1" y="230"/>
            <a:ext cx="1863543" cy="151726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647" name="Google Shape;647;p21"/>
          <p:cNvSpPr/>
          <p:nvPr/>
        </p:nvSpPr>
        <p:spPr>
          <a:xfrm rot="-5400000">
            <a:off x="10483271" y="5147762"/>
            <a:ext cx="829412" cy="2591063"/>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648" name="Google Shape;648;p21"/>
          <p:cNvGrpSpPr/>
          <p:nvPr/>
        </p:nvGrpSpPr>
        <p:grpSpPr>
          <a:xfrm rot="-3182222" flipH="1">
            <a:off x="-2940" y="4690256"/>
            <a:ext cx="379995" cy="721610"/>
            <a:chOff x="2263675" y="890788"/>
            <a:chExt cx="248900" cy="472600"/>
          </a:xfrm>
        </p:grpSpPr>
        <p:sp>
          <p:nvSpPr>
            <p:cNvPr id="649" name="Google Shape;649;p21"/>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0" name="Google Shape;650;p21"/>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51" name="Google Shape;651;p21"/>
          <p:cNvGrpSpPr/>
          <p:nvPr/>
        </p:nvGrpSpPr>
        <p:grpSpPr>
          <a:xfrm rot="6658481" flipH="1">
            <a:off x="11990489" y="4547954"/>
            <a:ext cx="380000" cy="499126"/>
            <a:chOff x="2136875" y="1156838"/>
            <a:chExt cx="166125" cy="218175"/>
          </a:xfrm>
        </p:grpSpPr>
        <p:sp>
          <p:nvSpPr>
            <p:cNvPr id="652" name="Google Shape;652;p21"/>
            <p:cNvSpPr/>
            <p:nvPr/>
          </p:nvSpPr>
          <p:spPr>
            <a:xfrm>
              <a:off x="2136875" y="1156838"/>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3" name="Google Shape;653;p21"/>
            <p:cNvSpPr/>
            <p:nvPr/>
          </p:nvSpPr>
          <p:spPr>
            <a:xfrm>
              <a:off x="2201775" y="1202338"/>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54" name="Google Shape;654;p21"/>
          <p:cNvGrpSpPr/>
          <p:nvPr/>
        </p:nvGrpSpPr>
        <p:grpSpPr>
          <a:xfrm rot="-2851925" flipH="1">
            <a:off x="11489217" y="4596543"/>
            <a:ext cx="1150364" cy="2331732"/>
            <a:chOff x="1803775" y="5029925"/>
            <a:chExt cx="655775" cy="1329050"/>
          </a:xfrm>
        </p:grpSpPr>
        <p:sp>
          <p:nvSpPr>
            <p:cNvPr id="655" name="Google Shape;655;p21"/>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6" name="Google Shape;656;p21"/>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7" name="Google Shape;657;p21"/>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8" name="Google Shape;658;p21"/>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9" name="Google Shape;659;p21"/>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0" name="Google Shape;660;p21"/>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1" name="Google Shape;661;p21"/>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2" name="Google Shape;662;p21"/>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3" name="Google Shape;663;p21"/>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4" name="Google Shape;664;p21"/>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5" name="Google Shape;665;p21"/>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66" name="Google Shape;666;p21"/>
          <p:cNvGrpSpPr/>
          <p:nvPr/>
        </p:nvGrpSpPr>
        <p:grpSpPr>
          <a:xfrm rot="-4288182" flipH="1">
            <a:off x="11638651" y="6237705"/>
            <a:ext cx="767125" cy="1398291"/>
            <a:chOff x="-214625" y="3943775"/>
            <a:chExt cx="458725" cy="836125"/>
          </a:xfrm>
        </p:grpSpPr>
        <p:sp>
          <p:nvSpPr>
            <p:cNvPr id="667" name="Google Shape;667;p21"/>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8" name="Google Shape;668;p21"/>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9" name="Google Shape;669;p21"/>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0" name="Google Shape;670;p21"/>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1" name="Google Shape;671;p21"/>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2" name="Google Shape;672;p21"/>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3" name="Google Shape;673;p21"/>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4" name="Google Shape;674;p21"/>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5" name="Google Shape;675;p21"/>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6" name="Google Shape;676;p21"/>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7" name="Google Shape;677;p21"/>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8" name="Google Shape;678;p21"/>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79" name="Google Shape;679;p21"/>
          <p:cNvGrpSpPr/>
          <p:nvPr/>
        </p:nvGrpSpPr>
        <p:grpSpPr>
          <a:xfrm rot="-6486702" flipH="1">
            <a:off x="9734352" y="5987116"/>
            <a:ext cx="1039965" cy="1472520"/>
            <a:chOff x="1793075" y="1583538"/>
            <a:chExt cx="552200" cy="781775"/>
          </a:xfrm>
        </p:grpSpPr>
        <p:sp>
          <p:nvSpPr>
            <p:cNvPr id="680" name="Google Shape;680;p21"/>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1" name="Google Shape;681;p21"/>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2" name="Google Shape;682;p21"/>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3" name="Google Shape;683;p21"/>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4" name="Google Shape;684;p21"/>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5" name="Google Shape;685;p21"/>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6" name="Google Shape;686;p21"/>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687" name="Google Shape;687;p21"/>
          <p:cNvSpPr/>
          <p:nvPr/>
        </p:nvSpPr>
        <p:spPr>
          <a:xfrm rot="-3045357" flipH="1">
            <a:off x="11505816" y="3886191"/>
            <a:ext cx="233357" cy="472892"/>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688" name="Google Shape;688;p21"/>
          <p:cNvGrpSpPr/>
          <p:nvPr/>
        </p:nvGrpSpPr>
        <p:grpSpPr>
          <a:xfrm rot="3442321">
            <a:off x="-332925" y="-105374"/>
            <a:ext cx="1039984" cy="1472545"/>
            <a:chOff x="1793075" y="1583538"/>
            <a:chExt cx="552200" cy="781775"/>
          </a:xfrm>
        </p:grpSpPr>
        <p:sp>
          <p:nvSpPr>
            <p:cNvPr id="689" name="Google Shape;689;p21"/>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0" name="Google Shape;690;p21"/>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1" name="Google Shape;691;p21"/>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2" name="Google Shape;692;p21"/>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3" name="Google Shape;693;p21"/>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4" name="Google Shape;694;p21"/>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5" name="Google Shape;695;p21"/>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6" name="Google Shape;696;p21"/>
          <p:cNvGrpSpPr/>
          <p:nvPr/>
        </p:nvGrpSpPr>
        <p:grpSpPr>
          <a:xfrm rot="7617778" flipH="1">
            <a:off x="1300081" y="-196044"/>
            <a:ext cx="379995" cy="721610"/>
            <a:chOff x="2263675" y="890788"/>
            <a:chExt cx="248900" cy="472600"/>
          </a:xfrm>
        </p:grpSpPr>
        <p:sp>
          <p:nvSpPr>
            <p:cNvPr id="697" name="Google Shape;697;p21"/>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8" name="Google Shape;698;p21"/>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9" name="Google Shape;699;p21"/>
          <p:cNvGrpSpPr/>
          <p:nvPr/>
        </p:nvGrpSpPr>
        <p:grpSpPr>
          <a:xfrm rot="-1978607" flipH="1">
            <a:off x="11782592" y="127154"/>
            <a:ext cx="564514" cy="1754847"/>
            <a:chOff x="-863525" y="1017825"/>
            <a:chExt cx="601300" cy="1869300"/>
          </a:xfrm>
        </p:grpSpPr>
        <p:sp>
          <p:nvSpPr>
            <p:cNvPr id="700" name="Google Shape;700;p21"/>
            <p:cNvSpPr/>
            <p:nvPr/>
          </p:nvSpPr>
          <p:spPr>
            <a:xfrm>
              <a:off x="-698900" y="1017825"/>
              <a:ext cx="270000" cy="175325"/>
            </a:xfrm>
            <a:custGeom>
              <a:avLst/>
              <a:gdLst/>
              <a:ahLst/>
              <a:cxnLst/>
              <a:rect l="l" t="t" r="r" b="b"/>
              <a:pathLst>
                <a:path w="10800" h="7013" extrusionOk="0">
                  <a:moveTo>
                    <a:pt x="667" y="0"/>
                  </a:moveTo>
                  <a:cubicBezTo>
                    <a:pt x="286" y="0"/>
                    <a:pt x="0" y="298"/>
                    <a:pt x="0" y="655"/>
                  </a:cubicBezTo>
                  <a:lnTo>
                    <a:pt x="0" y="6358"/>
                  </a:lnTo>
                  <a:cubicBezTo>
                    <a:pt x="0" y="6727"/>
                    <a:pt x="298" y="7013"/>
                    <a:pt x="667" y="7013"/>
                  </a:cubicBezTo>
                  <a:lnTo>
                    <a:pt x="10144" y="7013"/>
                  </a:lnTo>
                  <a:cubicBezTo>
                    <a:pt x="10501" y="7013"/>
                    <a:pt x="10799" y="6727"/>
                    <a:pt x="10799" y="6370"/>
                  </a:cubicBezTo>
                  <a:lnTo>
                    <a:pt x="10799" y="655"/>
                  </a:lnTo>
                  <a:cubicBezTo>
                    <a:pt x="10799" y="286"/>
                    <a:pt x="10501" y="0"/>
                    <a:pt x="10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1" name="Google Shape;701;p21"/>
            <p:cNvSpPr/>
            <p:nvPr/>
          </p:nvSpPr>
          <p:spPr>
            <a:xfrm>
              <a:off x="-863525" y="1189275"/>
              <a:ext cx="601300" cy="1697850"/>
            </a:xfrm>
            <a:custGeom>
              <a:avLst/>
              <a:gdLst/>
              <a:ahLst/>
              <a:cxnLst/>
              <a:rect l="l" t="t" r="r" b="b"/>
              <a:pathLst>
                <a:path w="24052" h="67914" extrusionOk="0">
                  <a:moveTo>
                    <a:pt x="8002" y="0"/>
                  </a:moveTo>
                  <a:lnTo>
                    <a:pt x="8002" y="2000"/>
                  </a:lnTo>
                  <a:cubicBezTo>
                    <a:pt x="8002" y="2346"/>
                    <a:pt x="7895" y="2667"/>
                    <a:pt x="7704" y="2953"/>
                  </a:cubicBezTo>
                  <a:lnTo>
                    <a:pt x="799" y="12799"/>
                  </a:lnTo>
                  <a:cubicBezTo>
                    <a:pt x="275" y="13561"/>
                    <a:pt x="1" y="14454"/>
                    <a:pt x="1" y="15359"/>
                  </a:cubicBezTo>
                  <a:lnTo>
                    <a:pt x="1" y="24848"/>
                  </a:lnTo>
                  <a:lnTo>
                    <a:pt x="156" y="25146"/>
                  </a:lnTo>
                  <a:cubicBezTo>
                    <a:pt x="489" y="25753"/>
                    <a:pt x="656" y="26420"/>
                    <a:pt x="656" y="27111"/>
                  </a:cubicBezTo>
                  <a:lnTo>
                    <a:pt x="656" y="47827"/>
                  </a:lnTo>
                  <a:cubicBezTo>
                    <a:pt x="656" y="48280"/>
                    <a:pt x="561" y="48732"/>
                    <a:pt x="370" y="49161"/>
                  </a:cubicBezTo>
                  <a:lnTo>
                    <a:pt x="1" y="50006"/>
                  </a:lnTo>
                  <a:lnTo>
                    <a:pt x="1" y="63651"/>
                  </a:lnTo>
                  <a:lnTo>
                    <a:pt x="120" y="63651"/>
                  </a:lnTo>
                  <a:cubicBezTo>
                    <a:pt x="120" y="66008"/>
                    <a:pt x="2025" y="67913"/>
                    <a:pt x="4371" y="67913"/>
                  </a:cubicBezTo>
                  <a:cubicBezTo>
                    <a:pt x="5906" y="67913"/>
                    <a:pt x="7264" y="67092"/>
                    <a:pt x="8002" y="65877"/>
                  </a:cubicBezTo>
                  <a:cubicBezTo>
                    <a:pt x="8752" y="67092"/>
                    <a:pt x="10109" y="67913"/>
                    <a:pt x="11633" y="67913"/>
                  </a:cubicBezTo>
                  <a:cubicBezTo>
                    <a:pt x="13562" y="67913"/>
                    <a:pt x="15181" y="66651"/>
                    <a:pt x="15717" y="64901"/>
                  </a:cubicBezTo>
                  <a:cubicBezTo>
                    <a:pt x="16253" y="66651"/>
                    <a:pt x="17872" y="67913"/>
                    <a:pt x="19789" y="67913"/>
                  </a:cubicBezTo>
                  <a:cubicBezTo>
                    <a:pt x="22147" y="67913"/>
                    <a:pt x="24052" y="66008"/>
                    <a:pt x="24052" y="63651"/>
                  </a:cubicBezTo>
                  <a:lnTo>
                    <a:pt x="24052" y="50006"/>
                  </a:lnTo>
                  <a:lnTo>
                    <a:pt x="23683" y="49161"/>
                  </a:lnTo>
                  <a:cubicBezTo>
                    <a:pt x="23504" y="48744"/>
                    <a:pt x="23397" y="48280"/>
                    <a:pt x="23397" y="47827"/>
                  </a:cubicBezTo>
                  <a:lnTo>
                    <a:pt x="23397" y="27122"/>
                  </a:lnTo>
                  <a:cubicBezTo>
                    <a:pt x="23361" y="26432"/>
                    <a:pt x="23528" y="25753"/>
                    <a:pt x="23849" y="25158"/>
                  </a:cubicBezTo>
                  <a:lnTo>
                    <a:pt x="24016" y="24860"/>
                  </a:lnTo>
                  <a:lnTo>
                    <a:pt x="24016" y="15383"/>
                  </a:lnTo>
                  <a:cubicBezTo>
                    <a:pt x="24016" y="14454"/>
                    <a:pt x="23730" y="13561"/>
                    <a:pt x="23218" y="12823"/>
                  </a:cubicBezTo>
                  <a:lnTo>
                    <a:pt x="16313" y="2965"/>
                  </a:lnTo>
                  <a:cubicBezTo>
                    <a:pt x="16110" y="2679"/>
                    <a:pt x="16015" y="2357"/>
                    <a:pt x="16015" y="2012"/>
                  </a:cubicBezTo>
                  <a:lnTo>
                    <a:pt x="16015"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Tree>
    <p:extLst>
      <p:ext uri="{BB962C8B-B14F-4D97-AF65-F5344CB8AC3E}">
        <p14:creationId xmlns:p14="http://schemas.microsoft.com/office/powerpoint/2010/main" val="390675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57" y="593367"/>
            <a:ext cx="1029134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51157" y="1536633"/>
            <a:ext cx="1029134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1pPr>
            <a:lvl2pPr marL="914400" lvl="1"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2pPr>
            <a:lvl3pPr marL="1371600" lvl="2"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3pPr>
            <a:lvl4pPr marL="1828800" lvl="3"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4pPr>
            <a:lvl5pPr marL="2286000" lvl="4"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5pPr>
            <a:lvl6pPr marL="2743200" lvl="5"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6pPr>
            <a:lvl7pPr marL="3200400" lvl="6"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7pPr>
            <a:lvl8pPr marL="3657600" lvl="7"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8pPr>
            <a:lvl9pPr marL="4114800" lvl="8"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8" r:id="rId2"/>
    <p:sldLayoutId id="2147483669" r:id="rId3"/>
    <p:sldLayoutId id="2147483700" r:id="rId4"/>
    <p:sldLayoutId id="2147483701" r:id="rId5"/>
    <p:sldLayoutId id="2147483702" r:id="rId6"/>
    <p:sldLayoutId id="2147483703" r:id="rId7"/>
    <p:sldLayoutId id="2147483764" r:id="rId8"/>
    <p:sldLayoutId id="2147483765" r:id="rId9"/>
    <p:sldLayoutId id="21474837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274637"/>
            <a:ext cx="10974229"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09680" y="1600201"/>
            <a:ext cx="10974229"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609679" y="6356351"/>
            <a:ext cx="2845171" cy="365125"/>
          </a:xfrm>
          <a:prstGeom prst="rect">
            <a:avLst/>
          </a:prstGeom>
        </p:spPr>
        <p:txBody>
          <a:bodyPr vert="horz" lIns="91440" tIns="45720" rIns="91440" bIns="45720" rtlCol="0" anchor="ctr"/>
          <a:lstStyle>
            <a:lvl1pPr algn="l">
              <a:defRPr sz="1600">
                <a:solidFill>
                  <a:schemeClr val="tx1">
                    <a:tint val="75000"/>
                  </a:schemeClr>
                </a:solidFill>
                <a:latin typeface="Calibri Light" panose="020F0302020204030204" pitchFamily="34" charset="0"/>
              </a:defRPr>
            </a:lvl1pPr>
          </a:lstStyle>
          <a:p>
            <a:fld id="{4FF9B62B-AC8F-40A9-AB5E-C790848208EA}" type="datetimeFigureOut">
              <a:rPr lang="en-US" smtClean="0"/>
              <a:pPr/>
              <a:t>12/13/2023</a:t>
            </a:fld>
            <a:endParaRPr lang="en-US"/>
          </a:p>
        </p:txBody>
      </p:sp>
      <p:sp>
        <p:nvSpPr>
          <p:cNvPr id="5" name="Footer Placeholder 4"/>
          <p:cNvSpPr>
            <a:spLocks noGrp="1"/>
          </p:cNvSpPr>
          <p:nvPr>
            <p:ph type="ftr" sz="quarter" idx="3"/>
          </p:nvPr>
        </p:nvSpPr>
        <p:spPr>
          <a:xfrm>
            <a:off x="4166143" y="6356351"/>
            <a:ext cx="3861303" cy="365125"/>
          </a:xfrm>
          <a:prstGeom prst="rect">
            <a:avLst/>
          </a:prstGeom>
        </p:spPr>
        <p:txBody>
          <a:bodyPr vert="horz" lIns="91440" tIns="45720" rIns="91440" bIns="45720" rtlCol="0" anchor="ctr"/>
          <a:lstStyle>
            <a:lvl1pPr algn="ctr">
              <a:defRPr sz="1600">
                <a:solidFill>
                  <a:schemeClr val="tx1">
                    <a:tint val="75000"/>
                  </a:schemeClr>
                </a:solidFill>
                <a:latin typeface="Calibri Light" panose="020F0302020204030204" pitchFamily="34" charset="0"/>
              </a:defRPr>
            </a:lvl1pPr>
          </a:lstStyle>
          <a:p>
            <a:endParaRPr lang="en-US"/>
          </a:p>
        </p:txBody>
      </p:sp>
      <p:sp>
        <p:nvSpPr>
          <p:cNvPr id="6" name="Slide Number Placeholder 5"/>
          <p:cNvSpPr>
            <a:spLocks noGrp="1"/>
          </p:cNvSpPr>
          <p:nvPr>
            <p:ph type="sldNum" sz="quarter" idx="4"/>
          </p:nvPr>
        </p:nvSpPr>
        <p:spPr>
          <a:xfrm>
            <a:off x="8738738" y="6356351"/>
            <a:ext cx="2845171" cy="365125"/>
          </a:xfrm>
          <a:prstGeom prst="rect">
            <a:avLst/>
          </a:prstGeom>
        </p:spPr>
        <p:txBody>
          <a:bodyPr vert="horz" lIns="91440" tIns="45720" rIns="91440" bIns="45720" rtlCol="0" anchor="ctr"/>
          <a:lstStyle>
            <a:lvl1pPr algn="r">
              <a:defRPr sz="1600">
                <a:solidFill>
                  <a:schemeClr val="tx1">
                    <a:tint val="75000"/>
                  </a:schemeClr>
                </a:solidFill>
                <a:latin typeface="Calibri Light" panose="020F0302020204030204" pitchFamily="34" charset="0"/>
              </a:defRPr>
            </a:lvl1pPr>
          </a:lstStyle>
          <a:p>
            <a:fld id="{5DD03C6A-F5B0-4325-A5C0-76B2C530F913}" type="slidenum">
              <a:rPr lang="en-US" smtClean="0"/>
              <a:pPr/>
              <a:t>‹#›</a:t>
            </a:fld>
            <a:endParaRPr lang="en-US"/>
          </a:p>
        </p:txBody>
      </p:sp>
    </p:spTree>
    <p:extLst>
      <p:ext uri="{BB962C8B-B14F-4D97-AF65-F5344CB8AC3E}">
        <p14:creationId xmlns:p14="http://schemas.microsoft.com/office/powerpoint/2010/main" val="391074487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9" r:id="rId37"/>
    <p:sldLayoutId id="2147483750" r:id="rId38"/>
    <p:sldLayoutId id="2147483751" r:id="rId39"/>
  </p:sldLayoutIdLst>
  <p:txStyles>
    <p:titleStyle>
      <a:lvl1pPr algn="ctr" defTabSz="1219170" rtl="0" eaLnBrk="1" latinLnBrk="0" hangingPunct="1">
        <a:spcBef>
          <a:spcPct val="0"/>
        </a:spcBef>
        <a:buNone/>
        <a:defRPr sz="5867" kern="1200">
          <a:solidFill>
            <a:schemeClr val="accent6"/>
          </a:solidFill>
          <a:latin typeface="Calibri Light" panose="020F0302020204030204" pitchFamily="34"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accent6"/>
          </a:solidFill>
          <a:latin typeface="Calibri Light" panose="020F030202020403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accent6"/>
          </a:solidFill>
          <a:latin typeface="Calibri Light" panose="020F030202020403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accent6"/>
          </a:solidFill>
          <a:latin typeface="Calibri Light" panose="020F030202020403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accent6"/>
          </a:solidFill>
          <a:latin typeface="Calibri Light" panose="020F030202020403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accent6"/>
          </a:solidFill>
          <a:latin typeface="Calibri Light" panose="020F030202020403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F99B59-8C44-0DD1-2DE4-F0FB7BD6D548}"/>
              </a:ext>
            </a:extLst>
          </p:cNvPr>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32555D3-D83E-F995-DE30-F0AEE074BA97}"/>
              </a:ext>
            </a:extLst>
          </p:cNvPr>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3B29745-0AA4-FA57-432F-4BB2CFAF2E56}"/>
              </a:ext>
            </a:extLst>
          </p:cNvPr>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379B8-D443-1C48-BBB1-D0A8B742B300}" type="datetimeFigureOut">
              <a:t>12/13/2023</a:t>
            </a:fld>
            <a:endParaRPr lang="en-VN"/>
          </a:p>
        </p:txBody>
      </p:sp>
      <p:sp>
        <p:nvSpPr>
          <p:cNvPr id="5" name="Footer Placeholder 4">
            <a:extLst>
              <a:ext uri="{FF2B5EF4-FFF2-40B4-BE49-F238E27FC236}">
                <a16:creationId xmlns:a16="http://schemas.microsoft.com/office/drawing/2014/main" id="{62E34D5B-F55A-0D14-185E-2D0C1A26FEE4}"/>
              </a:ext>
            </a:extLst>
          </p:cNvPr>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6131492A-9483-D4AC-D926-7473774F9030}"/>
              </a:ext>
            </a:extLst>
          </p:cNvPr>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B5649-83EA-FB45-9E5B-F41B86DC3A8E}" type="slidenum">
              <a:t>‹#›</a:t>
            </a:fld>
            <a:endParaRPr lang="en-VN"/>
          </a:p>
        </p:txBody>
      </p:sp>
    </p:spTree>
    <p:extLst>
      <p:ext uri="{BB962C8B-B14F-4D97-AF65-F5344CB8AC3E}">
        <p14:creationId xmlns:p14="http://schemas.microsoft.com/office/powerpoint/2010/main" val="218958332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36550-F5CE-4D44-9F55-9ADA72DF0D69}"/>
              </a:ext>
            </a:extLst>
          </p:cNvPr>
          <p:cNvSpPr txBox="1"/>
          <p:nvPr/>
        </p:nvSpPr>
        <p:spPr>
          <a:xfrm>
            <a:off x="270669" y="1925638"/>
            <a:ext cx="11652250" cy="4501232"/>
          </a:xfrm>
          <a:prstGeom prst="rect">
            <a:avLst/>
          </a:prstGeom>
          <a:noFill/>
        </p:spPr>
        <p:txBody>
          <a:bodyPr lIns="68580" tIns="34290" rIns="68580" bIns="34290">
            <a:spAutoFit/>
          </a:bodyPr>
          <a:lstStyle/>
          <a:p>
            <a:pPr algn="ctr" eaLnBrk="1" hangingPunct="1">
              <a:defRPr/>
            </a:pPr>
            <a:r>
              <a:rPr lang="x-none" sz="3600" b="1" dirty="0">
                <a:solidFill>
                  <a:schemeClr val="accent1">
                    <a:lumMod val="75000"/>
                  </a:schemeClr>
                </a:solidFill>
                <a:latin typeface="Times New Roman" pitchFamily="18" charset="0"/>
                <a:cs typeface="Times New Roman" pitchFamily="18" charset="0"/>
              </a:rPr>
              <a:t>BÀI GIẢNG TRỰC TUYẾN </a:t>
            </a:r>
          </a:p>
          <a:p>
            <a:pPr algn="ctr" eaLnBrk="1" hangingPunct="1">
              <a:defRPr/>
            </a:pPr>
            <a:r>
              <a:rPr lang="x-none" sz="3600" b="1">
                <a:solidFill>
                  <a:srgbClr val="C00000"/>
                </a:solidFill>
                <a:latin typeface="Times New Roman" pitchFamily="18" charset="0"/>
                <a:cs typeface="Times New Roman" pitchFamily="18" charset="0"/>
              </a:rPr>
              <a:t>MÔN</a:t>
            </a:r>
            <a:r>
              <a:rPr lang="en-US" sz="3600" b="1">
                <a:solidFill>
                  <a:srgbClr val="C00000"/>
                </a:solidFill>
                <a:latin typeface="Times New Roman" pitchFamily="18" charset="0"/>
                <a:cs typeface="Times New Roman" pitchFamily="18" charset="0"/>
              </a:rPr>
              <a:t>: GDCD 8</a:t>
            </a:r>
            <a:endParaRPr lang="en-US" sz="3600" b="1" dirty="0">
              <a:solidFill>
                <a:srgbClr val="C00000"/>
              </a:solidFill>
              <a:latin typeface="Times New Roman" pitchFamily="18" charset="0"/>
              <a:cs typeface="Times New Roman" pitchFamily="18" charset="0"/>
            </a:endParaRPr>
          </a:p>
          <a:p>
            <a:pPr algn="ctr" eaLnBrk="1" hangingPunct="1">
              <a:defRPr/>
            </a:pPr>
            <a:r>
              <a:rPr lang="en-US" sz="3600" b="1">
                <a:solidFill>
                  <a:srgbClr val="C00000"/>
                </a:solidFill>
                <a:latin typeface="Times New Roman" pitchFamily="18" charset="0"/>
                <a:cs typeface="Times New Roman" pitchFamily="18" charset="0"/>
              </a:rPr>
              <a:t>Tiết </a:t>
            </a:r>
            <a:r>
              <a:rPr lang="en-US" sz="3600" b="1" smtClean="0">
                <a:solidFill>
                  <a:srgbClr val="C00000"/>
                </a:solidFill>
                <a:latin typeface="Times New Roman" pitchFamily="18" charset="0"/>
                <a:cs typeface="Times New Roman" pitchFamily="18" charset="0"/>
              </a:rPr>
              <a:t>3</a:t>
            </a:r>
            <a:endParaRPr lang="en-US" sz="3600" b="1">
              <a:solidFill>
                <a:srgbClr val="C00000"/>
              </a:solidFill>
              <a:latin typeface="Times New Roman" pitchFamily="18" charset="0"/>
              <a:cs typeface="Times New Roman" pitchFamily="18" charset="0"/>
            </a:endParaRPr>
          </a:p>
          <a:p>
            <a:pPr algn="ctr" eaLnBrk="1" hangingPunct="1">
              <a:defRPr/>
            </a:pPr>
            <a:endParaRPr lang="en-US" sz="3600" b="1">
              <a:solidFill>
                <a:srgbClr val="C00000"/>
              </a:solidFill>
              <a:latin typeface="Times New Roman" pitchFamily="18" charset="0"/>
              <a:cs typeface="Times New Roman" pitchFamily="18" charset="0"/>
            </a:endParaRPr>
          </a:p>
          <a:p>
            <a:pPr algn="ctr" eaLnBrk="1" hangingPunct="1">
              <a:defRPr/>
            </a:pPr>
            <a:r>
              <a:rPr lang="en-US" altLang="en-US" sz="4000" b="1" smtClean="0">
                <a:solidFill>
                  <a:srgbClr val="FF0000"/>
                </a:solidFill>
                <a:latin typeface="Times New Roman" panose="02020603050405020304" pitchFamily="18" charset="0"/>
              </a:rPr>
              <a:t>BÀI 5: BẢO VỆ MÔI TRƯỜNG VÀ</a:t>
            </a:r>
          </a:p>
          <a:p>
            <a:pPr algn="ctr" eaLnBrk="1" hangingPunct="1">
              <a:defRPr/>
            </a:pPr>
            <a:r>
              <a:rPr lang="en-US" altLang="en-US" sz="4000" b="1" smtClean="0">
                <a:solidFill>
                  <a:srgbClr val="FF0000"/>
                </a:solidFill>
                <a:latin typeface="Times New Roman" panose="02020603050405020304" pitchFamily="18" charset="0"/>
              </a:rPr>
              <a:t>TÀI NGUYÊN THIỆN NHIÊN</a:t>
            </a:r>
            <a:endParaRPr lang="vi-VN" altLang="en-US" sz="4000" b="1">
              <a:solidFill>
                <a:srgbClr val="FF0000"/>
              </a:solidFill>
              <a:latin typeface="Times New Roman" panose="02020603050405020304" pitchFamily="18" charset="0"/>
            </a:endParaRPr>
          </a:p>
          <a:p>
            <a:pPr algn="ctr" eaLnBrk="1" hangingPunct="1">
              <a:defRPr/>
            </a:pPr>
            <a:endParaRPr lang="en-US" sz="3200" b="1">
              <a:solidFill>
                <a:srgbClr val="002060"/>
              </a:solidFill>
              <a:latin typeface="Times New Roman" pitchFamily="18" charset="0"/>
              <a:cs typeface="Times New Roman" pitchFamily="18" charset="0"/>
            </a:endParaRPr>
          </a:p>
          <a:p>
            <a:pPr algn="ctr" eaLnBrk="1" hangingPunct="1">
              <a:defRPr/>
            </a:pPr>
            <a:r>
              <a:rPr lang="en-US" sz="3200" b="1">
                <a:solidFill>
                  <a:srgbClr val="002060"/>
                </a:solidFill>
                <a:latin typeface="Times New Roman" pitchFamily="18" charset="0"/>
                <a:cs typeface="Times New Roman" pitchFamily="18" charset="0"/>
              </a:rPr>
              <a:t>GV: Nguyễn Thị Bích Thuận</a:t>
            </a:r>
            <a:endParaRPr lang="x-none" sz="3200" b="1" dirty="0">
              <a:solidFill>
                <a:srgbClr val="00206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46A9B784-3AFD-514B-93D8-FC3AF4947775}"/>
              </a:ext>
            </a:extLst>
          </p:cNvPr>
          <p:cNvSpPr txBox="1"/>
          <p:nvPr/>
        </p:nvSpPr>
        <p:spPr>
          <a:xfrm>
            <a:off x="3723483" y="177800"/>
            <a:ext cx="4746625" cy="484188"/>
          </a:xfrm>
          <a:prstGeom prst="rect">
            <a:avLst/>
          </a:prstGeom>
          <a:noFill/>
        </p:spPr>
        <p:txBody>
          <a:bodyPr wrap="none" lIns="68580" tIns="34290" rIns="68580" bIns="34290">
            <a:spAutoFit/>
          </a:bodyPr>
          <a:lstStyle/>
          <a:p>
            <a:pPr eaLnBrk="1" hangingPunct="1">
              <a:defRPr/>
            </a:pPr>
            <a:r>
              <a:rPr lang="x-none" sz="2700" b="1" dirty="0">
                <a:solidFill>
                  <a:schemeClr val="accent1">
                    <a:lumMod val="50000"/>
                  </a:schemeClr>
                </a:solidFill>
                <a:latin typeface="Times New Roman" pitchFamily="18" charset="0"/>
                <a:cs typeface="Times New Roman" pitchFamily="18" charset="0"/>
              </a:rPr>
              <a:t>TRƯỜNG THCS LONG BIÊN</a:t>
            </a:r>
          </a:p>
        </p:txBody>
      </p:sp>
      <p:pic>
        <p:nvPicPr>
          <p:cNvPr id="4100" name="图片 21"/>
          <p:cNvPicPr>
            <a:picLocks noChangeAspect="1"/>
          </p:cNvPicPr>
          <p:nvPr/>
        </p:nvPicPr>
        <p:blipFill>
          <a:blip r:embed="rId2">
            <a:extLst>
              <a:ext uri="{28A0092B-C50C-407E-A947-70E740481C1C}">
                <a14:useLocalDpi xmlns:a14="http://schemas.microsoft.com/office/drawing/2010/main" val="0"/>
              </a:ext>
            </a:extLst>
          </a:blip>
          <a:srcRect t="77119"/>
          <a:stretch>
            <a:fillRect/>
          </a:stretch>
        </p:blipFill>
        <p:spPr bwMode="auto">
          <a:xfrm>
            <a:off x="794" y="5643563"/>
            <a:ext cx="1219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1294" y="600076"/>
            <a:ext cx="14430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78312"/>
      </p:ext>
    </p:extLst>
  </p:cSld>
  <p:clrMapOvr>
    <a:masterClrMapping/>
  </p:clrMapOvr>
  <p:transition spd="slow" advClick="0" advTm="1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3"/>
        <p:cNvGrpSpPr/>
        <p:nvPr/>
      </p:nvGrpSpPr>
      <p:grpSpPr>
        <a:xfrm>
          <a:off x="0" y="0"/>
          <a:ext cx="0" cy="0"/>
          <a:chOff x="0" y="0"/>
          <a:chExt cx="0" cy="0"/>
        </a:xfrm>
      </p:grpSpPr>
      <p:sp>
        <p:nvSpPr>
          <p:cNvPr id="2824" name="Google Shape;2824;p69"/>
          <p:cNvSpPr txBox="1">
            <a:spLocks noGrp="1"/>
          </p:cNvSpPr>
          <p:nvPr>
            <p:ph type="ctrTitle"/>
          </p:nvPr>
        </p:nvSpPr>
        <p:spPr>
          <a:xfrm>
            <a:off x="5562859" y="1839412"/>
            <a:ext cx="6407070" cy="3324800"/>
          </a:xfrm>
          <a:prstGeom prst="rect">
            <a:avLst/>
          </a:prstGeom>
        </p:spPr>
        <p:txBody>
          <a:bodyPr spcFirstLastPara="1" wrap="square" lIns="121900" tIns="121900" rIns="121900" bIns="121900" anchor="b" anchorCtr="0">
            <a:noAutofit/>
          </a:bodyPr>
          <a:lstStyle/>
          <a:p>
            <a:r>
              <a:rPr lang="en" sz="4400">
                <a:latin typeface="Times New Roman" panose="02020603050405020304" pitchFamily="18" charset="0"/>
                <a:cs typeface="Times New Roman" panose="02020603050405020304" pitchFamily="18" charset="0"/>
              </a:rPr>
              <a:t>MỘT SỐ QUY ĐỊNH CỦA PHÁP LUẬT VỀ BẢO VỆ </a:t>
            </a:r>
            <a:br>
              <a:rPr lang="en" sz="4400">
                <a:latin typeface="Times New Roman" panose="02020603050405020304" pitchFamily="18" charset="0"/>
                <a:cs typeface="Times New Roman" panose="02020603050405020304" pitchFamily="18" charset="0"/>
              </a:rPr>
            </a:br>
            <a:r>
              <a:rPr lang="en" sz="4400">
                <a:latin typeface="Times New Roman" panose="02020603050405020304" pitchFamily="18" charset="0"/>
                <a:cs typeface="Times New Roman" panose="02020603050405020304" pitchFamily="18" charset="0"/>
              </a:rPr>
              <a:t>MÔI TRƯỜNG VÀ </a:t>
            </a:r>
            <a:br>
              <a:rPr lang="en" sz="4400">
                <a:latin typeface="Times New Roman" panose="02020603050405020304" pitchFamily="18" charset="0"/>
                <a:cs typeface="Times New Roman" panose="02020603050405020304" pitchFamily="18" charset="0"/>
              </a:rPr>
            </a:br>
            <a:r>
              <a:rPr lang="en" sz="4400">
                <a:latin typeface="Times New Roman" panose="02020603050405020304" pitchFamily="18" charset="0"/>
                <a:cs typeface="Times New Roman" panose="02020603050405020304" pitchFamily="18" charset="0"/>
              </a:rPr>
              <a:t>TÀI NGUYÊN </a:t>
            </a:r>
            <a:br>
              <a:rPr lang="en" sz="4400">
                <a:latin typeface="Times New Roman" panose="02020603050405020304" pitchFamily="18" charset="0"/>
                <a:cs typeface="Times New Roman" panose="02020603050405020304" pitchFamily="18" charset="0"/>
              </a:rPr>
            </a:br>
            <a:r>
              <a:rPr lang="en" sz="4400">
                <a:latin typeface="Times New Roman" panose="02020603050405020304" pitchFamily="18" charset="0"/>
                <a:cs typeface="Times New Roman" panose="02020603050405020304" pitchFamily="18" charset="0"/>
              </a:rPr>
              <a:t>THIÊN NHIÊN</a:t>
            </a:r>
            <a:endParaRPr sz="4400">
              <a:latin typeface="Times New Roman" panose="02020603050405020304" pitchFamily="18" charset="0"/>
              <a:cs typeface="Times New Roman" panose="02020603050405020304" pitchFamily="18" charset="0"/>
            </a:endParaRPr>
          </a:p>
        </p:txBody>
      </p:sp>
      <p:grpSp>
        <p:nvGrpSpPr>
          <p:cNvPr id="2826" name="Google Shape;2826;p69"/>
          <p:cNvGrpSpPr/>
          <p:nvPr/>
        </p:nvGrpSpPr>
        <p:grpSpPr>
          <a:xfrm>
            <a:off x="1072542" y="719210"/>
            <a:ext cx="2835035" cy="5488335"/>
            <a:chOff x="458075" y="1274800"/>
            <a:chExt cx="1061175" cy="2054325"/>
          </a:xfrm>
        </p:grpSpPr>
        <p:sp>
          <p:nvSpPr>
            <p:cNvPr id="2827" name="Google Shape;2827;p69"/>
            <p:cNvSpPr/>
            <p:nvPr/>
          </p:nvSpPr>
          <p:spPr>
            <a:xfrm>
              <a:off x="493800" y="2272725"/>
              <a:ext cx="453350" cy="907875"/>
            </a:xfrm>
            <a:custGeom>
              <a:avLst/>
              <a:gdLst/>
              <a:ahLst/>
              <a:cxnLst/>
              <a:rect l="l" t="t" r="r" b="b"/>
              <a:pathLst>
                <a:path w="18134" h="36315" extrusionOk="0">
                  <a:moveTo>
                    <a:pt x="9311" y="1"/>
                  </a:moveTo>
                  <a:lnTo>
                    <a:pt x="9311" y="1"/>
                  </a:lnTo>
                  <a:cubicBezTo>
                    <a:pt x="9430" y="1477"/>
                    <a:pt x="8894" y="16110"/>
                    <a:pt x="9002" y="17253"/>
                  </a:cubicBezTo>
                  <a:cubicBezTo>
                    <a:pt x="9049" y="17860"/>
                    <a:pt x="7549" y="18979"/>
                    <a:pt x="6299" y="21003"/>
                  </a:cubicBezTo>
                  <a:cubicBezTo>
                    <a:pt x="4394" y="24099"/>
                    <a:pt x="1989" y="30635"/>
                    <a:pt x="0" y="32040"/>
                  </a:cubicBezTo>
                  <a:cubicBezTo>
                    <a:pt x="0" y="32040"/>
                    <a:pt x="191" y="33707"/>
                    <a:pt x="858" y="34838"/>
                  </a:cubicBezTo>
                  <a:cubicBezTo>
                    <a:pt x="1524" y="35958"/>
                    <a:pt x="3930" y="36315"/>
                    <a:pt x="3930" y="36315"/>
                  </a:cubicBezTo>
                  <a:cubicBezTo>
                    <a:pt x="3930" y="36315"/>
                    <a:pt x="2322" y="34088"/>
                    <a:pt x="2763" y="32779"/>
                  </a:cubicBezTo>
                  <a:cubicBezTo>
                    <a:pt x="3215" y="31469"/>
                    <a:pt x="12419" y="21730"/>
                    <a:pt x="13490" y="19896"/>
                  </a:cubicBezTo>
                  <a:cubicBezTo>
                    <a:pt x="13847" y="19277"/>
                    <a:pt x="14121" y="18253"/>
                    <a:pt x="14145" y="17955"/>
                  </a:cubicBezTo>
                  <a:cubicBezTo>
                    <a:pt x="14324" y="16300"/>
                    <a:pt x="18134" y="2442"/>
                    <a:pt x="18134" y="2442"/>
                  </a:cubicBezTo>
                  <a:lnTo>
                    <a:pt x="9311"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28" name="Google Shape;2828;p69"/>
            <p:cNvSpPr/>
            <p:nvPr/>
          </p:nvSpPr>
          <p:spPr>
            <a:xfrm>
              <a:off x="458075" y="3062700"/>
              <a:ext cx="192025" cy="205125"/>
            </a:xfrm>
            <a:custGeom>
              <a:avLst/>
              <a:gdLst/>
              <a:ahLst/>
              <a:cxnLst/>
              <a:rect l="l" t="t" r="r" b="b"/>
              <a:pathLst>
                <a:path w="7681" h="8205" extrusionOk="0">
                  <a:moveTo>
                    <a:pt x="1799" y="1"/>
                  </a:moveTo>
                  <a:cubicBezTo>
                    <a:pt x="1799" y="1"/>
                    <a:pt x="2322" y="1965"/>
                    <a:pt x="3156" y="3311"/>
                  </a:cubicBezTo>
                  <a:cubicBezTo>
                    <a:pt x="3989" y="4644"/>
                    <a:pt x="5228" y="4418"/>
                    <a:pt x="5228" y="4418"/>
                  </a:cubicBezTo>
                  <a:cubicBezTo>
                    <a:pt x="5228" y="4418"/>
                    <a:pt x="5859" y="5990"/>
                    <a:pt x="6775" y="6668"/>
                  </a:cubicBezTo>
                  <a:cubicBezTo>
                    <a:pt x="7680" y="7359"/>
                    <a:pt x="7311" y="7990"/>
                    <a:pt x="7311" y="7990"/>
                  </a:cubicBezTo>
                  <a:cubicBezTo>
                    <a:pt x="7311" y="7990"/>
                    <a:pt x="5430" y="8204"/>
                    <a:pt x="3382" y="6311"/>
                  </a:cubicBezTo>
                  <a:cubicBezTo>
                    <a:pt x="1334" y="4406"/>
                    <a:pt x="1" y="1668"/>
                    <a:pt x="1" y="1668"/>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29" name="Google Shape;2829;p69"/>
            <p:cNvSpPr/>
            <p:nvPr/>
          </p:nvSpPr>
          <p:spPr>
            <a:xfrm>
              <a:off x="819150" y="2280175"/>
              <a:ext cx="397075" cy="1012150"/>
            </a:xfrm>
            <a:custGeom>
              <a:avLst/>
              <a:gdLst/>
              <a:ahLst/>
              <a:cxnLst/>
              <a:rect l="l" t="t" r="r" b="b"/>
              <a:pathLst>
                <a:path w="15883" h="40486" extrusionOk="0">
                  <a:moveTo>
                    <a:pt x="8025" y="0"/>
                  </a:moveTo>
                  <a:lnTo>
                    <a:pt x="0" y="1429"/>
                  </a:lnTo>
                  <a:cubicBezTo>
                    <a:pt x="0" y="1429"/>
                    <a:pt x="4012" y="13871"/>
                    <a:pt x="6537" y="19705"/>
                  </a:cubicBezTo>
                  <a:cubicBezTo>
                    <a:pt x="7132" y="21074"/>
                    <a:pt x="7537" y="23396"/>
                    <a:pt x="7632" y="26944"/>
                  </a:cubicBezTo>
                  <a:cubicBezTo>
                    <a:pt x="7715" y="30623"/>
                    <a:pt x="10323" y="36731"/>
                    <a:pt x="10001" y="39208"/>
                  </a:cubicBezTo>
                  <a:cubicBezTo>
                    <a:pt x="10001" y="39208"/>
                    <a:pt x="11394" y="40184"/>
                    <a:pt x="12704" y="40458"/>
                  </a:cubicBezTo>
                  <a:cubicBezTo>
                    <a:pt x="12801" y="40476"/>
                    <a:pt x="12901" y="40485"/>
                    <a:pt x="13004" y="40485"/>
                  </a:cubicBezTo>
                  <a:cubicBezTo>
                    <a:pt x="14272" y="40485"/>
                    <a:pt x="15883" y="39160"/>
                    <a:pt x="15883" y="39160"/>
                  </a:cubicBezTo>
                  <a:cubicBezTo>
                    <a:pt x="15883" y="39160"/>
                    <a:pt x="13109" y="38850"/>
                    <a:pt x="12430" y="37624"/>
                  </a:cubicBezTo>
                  <a:cubicBezTo>
                    <a:pt x="11751" y="36410"/>
                    <a:pt x="12180" y="22313"/>
                    <a:pt x="11216" y="19419"/>
                  </a:cubicBezTo>
                  <a:cubicBezTo>
                    <a:pt x="10989" y="18741"/>
                    <a:pt x="8025" y="0"/>
                    <a:pt x="8025"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0" name="Google Shape;2830;p69"/>
            <p:cNvSpPr/>
            <p:nvPr/>
          </p:nvSpPr>
          <p:spPr>
            <a:xfrm>
              <a:off x="1067375" y="3245475"/>
              <a:ext cx="264350" cy="83650"/>
            </a:xfrm>
            <a:custGeom>
              <a:avLst/>
              <a:gdLst/>
              <a:ahLst/>
              <a:cxnLst/>
              <a:rect l="l" t="t" r="r" b="b"/>
              <a:pathLst>
                <a:path w="10574" h="3346" extrusionOk="0">
                  <a:moveTo>
                    <a:pt x="1" y="0"/>
                  </a:moveTo>
                  <a:cubicBezTo>
                    <a:pt x="1" y="0"/>
                    <a:pt x="1834" y="941"/>
                    <a:pt x="3394" y="1215"/>
                  </a:cubicBezTo>
                  <a:cubicBezTo>
                    <a:pt x="4978" y="1500"/>
                    <a:pt x="5644" y="417"/>
                    <a:pt x="5644" y="417"/>
                  </a:cubicBezTo>
                  <a:cubicBezTo>
                    <a:pt x="5644" y="417"/>
                    <a:pt x="8204" y="977"/>
                    <a:pt x="9288" y="1358"/>
                  </a:cubicBezTo>
                  <a:cubicBezTo>
                    <a:pt x="10574" y="1786"/>
                    <a:pt x="7478" y="2870"/>
                    <a:pt x="4668" y="3108"/>
                  </a:cubicBezTo>
                  <a:cubicBezTo>
                    <a:pt x="1846" y="3346"/>
                    <a:pt x="298" y="3036"/>
                    <a:pt x="298" y="3036"/>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1" name="Google Shape;2831;p69"/>
            <p:cNvSpPr/>
            <p:nvPr/>
          </p:nvSpPr>
          <p:spPr>
            <a:xfrm>
              <a:off x="696500" y="2012225"/>
              <a:ext cx="192025" cy="140575"/>
            </a:xfrm>
            <a:custGeom>
              <a:avLst/>
              <a:gdLst/>
              <a:ahLst/>
              <a:cxnLst/>
              <a:rect l="l" t="t" r="r" b="b"/>
              <a:pathLst>
                <a:path w="7681" h="5623" extrusionOk="0">
                  <a:moveTo>
                    <a:pt x="7572" y="0"/>
                  </a:moveTo>
                  <a:cubicBezTo>
                    <a:pt x="6861" y="0"/>
                    <a:pt x="2827" y="149"/>
                    <a:pt x="834" y="2348"/>
                  </a:cubicBezTo>
                  <a:cubicBezTo>
                    <a:pt x="1" y="3253"/>
                    <a:pt x="727" y="5420"/>
                    <a:pt x="3965" y="5623"/>
                  </a:cubicBezTo>
                  <a:lnTo>
                    <a:pt x="7680" y="3"/>
                  </a:lnTo>
                  <a:cubicBezTo>
                    <a:pt x="7680" y="2"/>
                    <a:pt x="7642" y="0"/>
                    <a:pt x="757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32" name="Google Shape;2832;p69"/>
            <p:cNvSpPr/>
            <p:nvPr/>
          </p:nvSpPr>
          <p:spPr>
            <a:xfrm>
              <a:off x="692325" y="1958700"/>
              <a:ext cx="314650" cy="697425"/>
            </a:xfrm>
            <a:custGeom>
              <a:avLst/>
              <a:gdLst/>
              <a:ahLst/>
              <a:cxnLst/>
              <a:rect l="l" t="t" r="r" b="b"/>
              <a:pathLst>
                <a:path w="12586" h="27897" extrusionOk="0">
                  <a:moveTo>
                    <a:pt x="10836" y="16967"/>
                  </a:moveTo>
                  <a:cubicBezTo>
                    <a:pt x="10705" y="17027"/>
                    <a:pt x="12586" y="26552"/>
                    <a:pt x="12431" y="26599"/>
                  </a:cubicBezTo>
                  <a:cubicBezTo>
                    <a:pt x="7704" y="27897"/>
                    <a:pt x="942" y="26242"/>
                    <a:pt x="513" y="26278"/>
                  </a:cubicBezTo>
                  <a:cubicBezTo>
                    <a:pt x="1168" y="23646"/>
                    <a:pt x="1715" y="12919"/>
                    <a:pt x="1096" y="10359"/>
                  </a:cubicBezTo>
                  <a:cubicBezTo>
                    <a:pt x="1" y="5894"/>
                    <a:pt x="2370" y="4465"/>
                    <a:pt x="4525" y="2239"/>
                  </a:cubicBezTo>
                  <a:cubicBezTo>
                    <a:pt x="6692" y="1"/>
                    <a:pt x="9585" y="501"/>
                    <a:pt x="9585" y="501"/>
                  </a:cubicBezTo>
                  <a:lnTo>
                    <a:pt x="10574" y="7025"/>
                  </a:lnTo>
                  <a:cubicBezTo>
                    <a:pt x="10574" y="7025"/>
                    <a:pt x="11836" y="9311"/>
                    <a:pt x="11895" y="11835"/>
                  </a:cubicBezTo>
                  <a:cubicBezTo>
                    <a:pt x="11931" y="12764"/>
                    <a:pt x="11848" y="14574"/>
                    <a:pt x="11729" y="16574"/>
                  </a:cubicBezTo>
                  <a:close/>
                </a:path>
              </a:pathLst>
            </a:custGeom>
            <a:solidFill>
              <a:srgbClr val="351B58"/>
            </a:solidFill>
            <a:ln>
              <a:noFill/>
            </a:ln>
          </p:spPr>
          <p:txBody>
            <a:bodyPr spcFirstLastPara="1" wrap="square" lIns="121900" tIns="121900" rIns="121900" bIns="121900" anchor="ctr" anchorCtr="0">
              <a:noAutofit/>
            </a:bodyPr>
            <a:lstStyle/>
            <a:p>
              <a:endParaRPr sz="2489"/>
            </a:p>
          </p:txBody>
        </p:sp>
        <p:sp>
          <p:nvSpPr>
            <p:cNvPr id="2833" name="Google Shape;2833;p69"/>
            <p:cNvSpPr/>
            <p:nvPr/>
          </p:nvSpPr>
          <p:spPr>
            <a:xfrm>
              <a:off x="696800" y="1285400"/>
              <a:ext cx="347825" cy="453400"/>
            </a:xfrm>
            <a:custGeom>
              <a:avLst/>
              <a:gdLst/>
              <a:ahLst/>
              <a:cxnLst/>
              <a:rect l="l" t="t" r="r" b="b"/>
              <a:pathLst>
                <a:path w="13913" h="18136" extrusionOk="0">
                  <a:moveTo>
                    <a:pt x="9359" y="1"/>
                  </a:moveTo>
                  <a:cubicBezTo>
                    <a:pt x="9351" y="1"/>
                    <a:pt x="9347" y="1"/>
                    <a:pt x="9347" y="1"/>
                  </a:cubicBezTo>
                  <a:lnTo>
                    <a:pt x="5037" y="5882"/>
                  </a:lnTo>
                  <a:lnTo>
                    <a:pt x="1" y="12943"/>
                  </a:lnTo>
                  <a:cubicBezTo>
                    <a:pt x="1" y="12943"/>
                    <a:pt x="2108" y="13443"/>
                    <a:pt x="5823" y="16848"/>
                  </a:cubicBezTo>
                  <a:cubicBezTo>
                    <a:pt x="6808" y="17752"/>
                    <a:pt x="7858" y="18136"/>
                    <a:pt x="8849" y="18136"/>
                  </a:cubicBezTo>
                  <a:cubicBezTo>
                    <a:pt x="11606" y="18136"/>
                    <a:pt x="13913" y="15163"/>
                    <a:pt x="13133" y="12133"/>
                  </a:cubicBezTo>
                  <a:cubicBezTo>
                    <a:pt x="12073" y="8026"/>
                    <a:pt x="12966" y="5740"/>
                    <a:pt x="12478" y="2846"/>
                  </a:cubicBezTo>
                  <a:cubicBezTo>
                    <a:pt x="12009" y="56"/>
                    <a:pt x="9552" y="1"/>
                    <a:pt x="935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4" name="Google Shape;2834;p69"/>
            <p:cNvSpPr/>
            <p:nvPr/>
          </p:nvSpPr>
          <p:spPr>
            <a:xfrm>
              <a:off x="809625" y="1545850"/>
              <a:ext cx="204200" cy="283850"/>
            </a:xfrm>
            <a:custGeom>
              <a:avLst/>
              <a:gdLst/>
              <a:ahLst/>
              <a:cxnLst/>
              <a:rect l="l" t="t" r="r" b="b"/>
              <a:pathLst>
                <a:path w="8168" h="11354" extrusionOk="0">
                  <a:moveTo>
                    <a:pt x="2143" y="1"/>
                  </a:moveTo>
                  <a:cubicBezTo>
                    <a:pt x="2143" y="1"/>
                    <a:pt x="1667" y="1429"/>
                    <a:pt x="833" y="2549"/>
                  </a:cubicBezTo>
                  <a:cubicBezTo>
                    <a:pt x="0" y="3656"/>
                    <a:pt x="3381" y="10978"/>
                    <a:pt x="5417" y="11324"/>
                  </a:cubicBezTo>
                  <a:cubicBezTo>
                    <a:pt x="5542" y="11344"/>
                    <a:pt x="5661" y="11353"/>
                    <a:pt x="5776" y="11353"/>
                  </a:cubicBezTo>
                  <a:cubicBezTo>
                    <a:pt x="7538" y="11353"/>
                    <a:pt x="8168" y="9097"/>
                    <a:pt x="8168" y="9097"/>
                  </a:cubicBezTo>
                  <a:lnTo>
                    <a:pt x="6715" y="4049"/>
                  </a:lnTo>
                  <a:lnTo>
                    <a:pt x="5751" y="2549"/>
                  </a:lnTo>
                  <a:cubicBezTo>
                    <a:pt x="5429" y="2037"/>
                    <a:pt x="4417" y="1846"/>
                    <a:pt x="4929" y="596"/>
                  </a:cubicBezTo>
                  <a:lnTo>
                    <a:pt x="2143"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5" name="Google Shape;2835;p69"/>
            <p:cNvSpPr/>
            <p:nvPr/>
          </p:nvSpPr>
          <p:spPr>
            <a:xfrm>
              <a:off x="809900" y="1444950"/>
              <a:ext cx="142600" cy="199750"/>
            </a:xfrm>
            <a:custGeom>
              <a:avLst/>
              <a:gdLst/>
              <a:ahLst/>
              <a:cxnLst/>
              <a:rect l="l" t="t" r="r" b="b"/>
              <a:pathLst>
                <a:path w="5704" h="7990" extrusionOk="0">
                  <a:moveTo>
                    <a:pt x="1406" y="1"/>
                  </a:moveTo>
                  <a:lnTo>
                    <a:pt x="1406" y="1"/>
                  </a:lnTo>
                  <a:cubicBezTo>
                    <a:pt x="1406" y="1"/>
                    <a:pt x="1846" y="905"/>
                    <a:pt x="1418" y="3037"/>
                  </a:cubicBezTo>
                  <a:cubicBezTo>
                    <a:pt x="965" y="5168"/>
                    <a:pt x="1" y="7990"/>
                    <a:pt x="1" y="7990"/>
                  </a:cubicBezTo>
                  <a:lnTo>
                    <a:pt x="4382" y="7085"/>
                  </a:lnTo>
                  <a:cubicBezTo>
                    <a:pt x="4347" y="6013"/>
                    <a:pt x="5025" y="4037"/>
                    <a:pt x="5704" y="3489"/>
                  </a:cubicBezTo>
                  <a:lnTo>
                    <a:pt x="1406"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6" name="Google Shape;2836;p69"/>
            <p:cNvSpPr/>
            <p:nvPr/>
          </p:nvSpPr>
          <p:spPr>
            <a:xfrm>
              <a:off x="826575" y="1308625"/>
              <a:ext cx="217625" cy="226425"/>
            </a:xfrm>
            <a:custGeom>
              <a:avLst/>
              <a:gdLst/>
              <a:ahLst/>
              <a:cxnLst/>
              <a:rect l="l" t="t" r="r" b="b"/>
              <a:pathLst>
                <a:path w="8705" h="9057" extrusionOk="0">
                  <a:moveTo>
                    <a:pt x="2763" y="0"/>
                  </a:moveTo>
                  <a:cubicBezTo>
                    <a:pt x="584" y="24"/>
                    <a:pt x="1" y="1941"/>
                    <a:pt x="1" y="1941"/>
                  </a:cubicBezTo>
                  <a:lnTo>
                    <a:pt x="727" y="5442"/>
                  </a:lnTo>
                  <a:cubicBezTo>
                    <a:pt x="727" y="5442"/>
                    <a:pt x="1525" y="7216"/>
                    <a:pt x="2072" y="7537"/>
                  </a:cubicBezTo>
                  <a:cubicBezTo>
                    <a:pt x="2632" y="7870"/>
                    <a:pt x="4073" y="8680"/>
                    <a:pt x="5037" y="8918"/>
                  </a:cubicBezTo>
                  <a:cubicBezTo>
                    <a:pt x="5395" y="9004"/>
                    <a:pt x="5815" y="9056"/>
                    <a:pt x="6211" y="9056"/>
                  </a:cubicBezTo>
                  <a:cubicBezTo>
                    <a:pt x="6908" y="9056"/>
                    <a:pt x="7528" y="8895"/>
                    <a:pt x="7597" y="8478"/>
                  </a:cubicBezTo>
                  <a:cubicBezTo>
                    <a:pt x="7704" y="7823"/>
                    <a:pt x="7954" y="6537"/>
                    <a:pt x="8014" y="6382"/>
                  </a:cubicBezTo>
                  <a:cubicBezTo>
                    <a:pt x="8073" y="6227"/>
                    <a:pt x="8704" y="5751"/>
                    <a:pt x="8609" y="5525"/>
                  </a:cubicBezTo>
                  <a:cubicBezTo>
                    <a:pt x="8526" y="5311"/>
                    <a:pt x="7609" y="4668"/>
                    <a:pt x="7347" y="4275"/>
                  </a:cubicBezTo>
                  <a:cubicBezTo>
                    <a:pt x="7073" y="3906"/>
                    <a:pt x="7275" y="3477"/>
                    <a:pt x="7228" y="3048"/>
                  </a:cubicBezTo>
                  <a:cubicBezTo>
                    <a:pt x="7180" y="2632"/>
                    <a:pt x="7002" y="1691"/>
                    <a:pt x="6525" y="1084"/>
                  </a:cubicBezTo>
                  <a:cubicBezTo>
                    <a:pt x="5942" y="346"/>
                    <a:pt x="4954" y="24"/>
                    <a:pt x="2763"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7" name="Google Shape;2837;p69"/>
            <p:cNvSpPr/>
            <p:nvPr/>
          </p:nvSpPr>
          <p:spPr>
            <a:xfrm>
              <a:off x="660475" y="1274800"/>
              <a:ext cx="315250" cy="486100"/>
            </a:xfrm>
            <a:custGeom>
              <a:avLst/>
              <a:gdLst/>
              <a:ahLst/>
              <a:cxnLst/>
              <a:rect l="l" t="t" r="r" b="b"/>
              <a:pathLst>
                <a:path w="12610" h="19444" extrusionOk="0">
                  <a:moveTo>
                    <a:pt x="9305" y="1"/>
                  </a:moveTo>
                  <a:cubicBezTo>
                    <a:pt x="8293" y="1"/>
                    <a:pt x="7062" y="407"/>
                    <a:pt x="5633" y="1603"/>
                  </a:cubicBezTo>
                  <a:cubicBezTo>
                    <a:pt x="2978" y="3842"/>
                    <a:pt x="3430" y="7199"/>
                    <a:pt x="2751" y="9378"/>
                  </a:cubicBezTo>
                  <a:cubicBezTo>
                    <a:pt x="2061" y="11569"/>
                    <a:pt x="1" y="13522"/>
                    <a:pt x="1561" y="16820"/>
                  </a:cubicBezTo>
                  <a:cubicBezTo>
                    <a:pt x="2711" y="19275"/>
                    <a:pt x="4801" y="19443"/>
                    <a:pt x="5353" y="19443"/>
                  </a:cubicBezTo>
                  <a:cubicBezTo>
                    <a:pt x="5441" y="19443"/>
                    <a:pt x="5490" y="19439"/>
                    <a:pt x="5490" y="19439"/>
                  </a:cubicBezTo>
                  <a:cubicBezTo>
                    <a:pt x="4906" y="17736"/>
                    <a:pt x="4859" y="15439"/>
                    <a:pt x="6799" y="13391"/>
                  </a:cubicBezTo>
                  <a:cubicBezTo>
                    <a:pt x="6799" y="13391"/>
                    <a:pt x="7301" y="13663"/>
                    <a:pt x="7865" y="13663"/>
                  </a:cubicBezTo>
                  <a:cubicBezTo>
                    <a:pt x="8356" y="13663"/>
                    <a:pt x="8894" y="13458"/>
                    <a:pt x="9193" y="12688"/>
                  </a:cubicBezTo>
                  <a:cubicBezTo>
                    <a:pt x="10050" y="10533"/>
                    <a:pt x="9538" y="7140"/>
                    <a:pt x="9538" y="7140"/>
                  </a:cubicBezTo>
                  <a:cubicBezTo>
                    <a:pt x="11717" y="6223"/>
                    <a:pt x="12610" y="1818"/>
                    <a:pt x="12610" y="1818"/>
                  </a:cubicBezTo>
                  <a:cubicBezTo>
                    <a:pt x="12610" y="1818"/>
                    <a:pt x="11446" y="1"/>
                    <a:pt x="930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8" name="Google Shape;2838;p69"/>
            <p:cNvSpPr/>
            <p:nvPr/>
          </p:nvSpPr>
          <p:spPr>
            <a:xfrm>
              <a:off x="742350" y="2042950"/>
              <a:ext cx="343800" cy="581050"/>
            </a:xfrm>
            <a:custGeom>
              <a:avLst/>
              <a:gdLst/>
              <a:ahLst/>
              <a:cxnLst/>
              <a:rect l="l" t="t" r="r" b="b"/>
              <a:pathLst>
                <a:path w="13752" h="23242" extrusionOk="0">
                  <a:moveTo>
                    <a:pt x="2643" y="20955"/>
                  </a:moveTo>
                  <a:cubicBezTo>
                    <a:pt x="1560" y="18895"/>
                    <a:pt x="0" y="8715"/>
                    <a:pt x="119" y="6691"/>
                  </a:cubicBezTo>
                  <a:cubicBezTo>
                    <a:pt x="310" y="3381"/>
                    <a:pt x="2155" y="1441"/>
                    <a:pt x="4763" y="643"/>
                  </a:cubicBezTo>
                  <a:cubicBezTo>
                    <a:pt x="6811" y="0"/>
                    <a:pt x="9894" y="1238"/>
                    <a:pt x="9894" y="1238"/>
                  </a:cubicBezTo>
                  <a:lnTo>
                    <a:pt x="10799" y="6251"/>
                  </a:lnTo>
                  <a:cubicBezTo>
                    <a:pt x="10799" y="6251"/>
                    <a:pt x="12883" y="16931"/>
                    <a:pt x="13752" y="22134"/>
                  </a:cubicBezTo>
                  <a:cubicBezTo>
                    <a:pt x="13526" y="22253"/>
                    <a:pt x="6311" y="23241"/>
                    <a:pt x="2643" y="20955"/>
                  </a:cubicBezTo>
                  <a:close/>
                </a:path>
              </a:pathLst>
            </a:custGeom>
            <a:solidFill>
              <a:srgbClr val="351B58"/>
            </a:solidFill>
            <a:ln>
              <a:noFill/>
            </a:ln>
          </p:spPr>
          <p:txBody>
            <a:bodyPr spcFirstLastPara="1" wrap="square" lIns="121900" tIns="121900" rIns="121900" bIns="121900" anchor="ctr" anchorCtr="0">
              <a:noAutofit/>
            </a:bodyPr>
            <a:lstStyle/>
            <a:p>
              <a:endParaRPr sz="2489"/>
            </a:p>
          </p:txBody>
        </p:sp>
        <p:sp>
          <p:nvSpPr>
            <p:cNvPr id="2839" name="Google Shape;2839;p69"/>
            <p:cNvSpPr/>
            <p:nvPr/>
          </p:nvSpPr>
          <p:spPr>
            <a:xfrm>
              <a:off x="717350" y="1608950"/>
              <a:ext cx="345000" cy="515100"/>
            </a:xfrm>
            <a:custGeom>
              <a:avLst/>
              <a:gdLst/>
              <a:ahLst/>
              <a:cxnLst/>
              <a:rect l="l" t="t" r="r" b="b"/>
              <a:pathLst>
                <a:path w="13800" h="20604" extrusionOk="0">
                  <a:moveTo>
                    <a:pt x="9454" y="1"/>
                  </a:moveTo>
                  <a:lnTo>
                    <a:pt x="9454" y="1"/>
                  </a:lnTo>
                  <a:cubicBezTo>
                    <a:pt x="10251" y="644"/>
                    <a:pt x="11001" y="4882"/>
                    <a:pt x="10537" y="5085"/>
                  </a:cubicBezTo>
                  <a:cubicBezTo>
                    <a:pt x="10514" y="5094"/>
                    <a:pt x="10488" y="5099"/>
                    <a:pt x="10459" y="5099"/>
                  </a:cubicBezTo>
                  <a:cubicBezTo>
                    <a:pt x="9906" y="5099"/>
                    <a:pt x="8321" y="3418"/>
                    <a:pt x="7156" y="2061"/>
                  </a:cubicBezTo>
                  <a:cubicBezTo>
                    <a:pt x="5941" y="632"/>
                    <a:pt x="4536" y="25"/>
                    <a:pt x="4536" y="25"/>
                  </a:cubicBezTo>
                  <a:cubicBezTo>
                    <a:pt x="4536" y="25"/>
                    <a:pt x="2393" y="537"/>
                    <a:pt x="1536" y="1775"/>
                  </a:cubicBezTo>
                  <a:cubicBezTo>
                    <a:pt x="643" y="3037"/>
                    <a:pt x="1238" y="4454"/>
                    <a:pt x="1691" y="6990"/>
                  </a:cubicBezTo>
                  <a:cubicBezTo>
                    <a:pt x="2155" y="9514"/>
                    <a:pt x="3417" y="11848"/>
                    <a:pt x="2488" y="13931"/>
                  </a:cubicBezTo>
                  <a:cubicBezTo>
                    <a:pt x="1548" y="16015"/>
                    <a:pt x="0" y="18455"/>
                    <a:pt x="0" y="18455"/>
                  </a:cubicBezTo>
                  <a:cubicBezTo>
                    <a:pt x="111" y="18390"/>
                    <a:pt x="242" y="18360"/>
                    <a:pt x="390" y="18360"/>
                  </a:cubicBezTo>
                  <a:cubicBezTo>
                    <a:pt x="1609" y="18360"/>
                    <a:pt x="4032" y="20351"/>
                    <a:pt x="6834" y="20563"/>
                  </a:cubicBezTo>
                  <a:cubicBezTo>
                    <a:pt x="7206" y="20591"/>
                    <a:pt x="7569" y="20604"/>
                    <a:pt x="7921" y="20604"/>
                  </a:cubicBezTo>
                  <a:cubicBezTo>
                    <a:pt x="10524" y="20604"/>
                    <a:pt x="12502" y="19920"/>
                    <a:pt x="12502" y="19920"/>
                  </a:cubicBezTo>
                  <a:cubicBezTo>
                    <a:pt x="12502" y="19920"/>
                    <a:pt x="12811" y="15515"/>
                    <a:pt x="12728" y="14253"/>
                  </a:cubicBezTo>
                  <a:cubicBezTo>
                    <a:pt x="12633" y="12979"/>
                    <a:pt x="13621" y="10931"/>
                    <a:pt x="13704" y="9454"/>
                  </a:cubicBezTo>
                  <a:cubicBezTo>
                    <a:pt x="13799" y="8002"/>
                    <a:pt x="12859" y="6430"/>
                    <a:pt x="12252" y="5323"/>
                  </a:cubicBezTo>
                  <a:cubicBezTo>
                    <a:pt x="11632" y="4192"/>
                    <a:pt x="10668" y="739"/>
                    <a:pt x="10668" y="739"/>
                  </a:cubicBezTo>
                  <a:lnTo>
                    <a:pt x="9454"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840" name="Google Shape;2840;p69"/>
            <p:cNvSpPr/>
            <p:nvPr/>
          </p:nvSpPr>
          <p:spPr>
            <a:xfrm>
              <a:off x="974800" y="1626825"/>
              <a:ext cx="533725" cy="109850"/>
            </a:xfrm>
            <a:custGeom>
              <a:avLst/>
              <a:gdLst/>
              <a:ahLst/>
              <a:cxnLst/>
              <a:rect l="l" t="t" r="r" b="b"/>
              <a:pathLst>
                <a:path w="21349" h="4394" extrusionOk="0">
                  <a:moveTo>
                    <a:pt x="5275" y="0"/>
                  </a:moveTo>
                  <a:lnTo>
                    <a:pt x="1" y="3310"/>
                  </a:lnTo>
                  <a:lnTo>
                    <a:pt x="16372" y="4394"/>
                  </a:lnTo>
                  <a:lnTo>
                    <a:pt x="21349" y="679"/>
                  </a:lnTo>
                  <a:lnTo>
                    <a:pt x="5275"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41" name="Google Shape;2841;p69"/>
            <p:cNvSpPr/>
            <p:nvPr/>
          </p:nvSpPr>
          <p:spPr>
            <a:xfrm>
              <a:off x="974800" y="1626825"/>
              <a:ext cx="134875" cy="92000"/>
            </a:xfrm>
            <a:custGeom>
              <a:avLst/>
              <a:gdLst/>
              <a:ahLst/>
              <a:cxnLst/>
              <a:rect l="l" t="t" r="r" b="b"/>
              <a:pathLst>
                <a:path w="5395" h="3680" extrusionOk="0">
                  <a:moveTo>
                    <a:pt x="5275" y="0"/>
                  </a:moveTo>
                  <a:lnTo>
                    <a:pt x="1" y="3310"/>
                  </a:lnTo>
                  <a:lnTo>
                    <a:pt x="5395" y="3679"/>
                  </a:lnTo>
                  <a:lnTo>
                    <a:pt x="5275"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42" name="Google Shape;2842;p69"/>
            <p:cNvSpPr/>
            <p:nvPr/>
          </p:nvSpPr>
          <p:spPr>
            <a:xfrm>
              <a:off x="1137325" y="1565800"/>
              <a:ext cx="219400" cy="248825"/>
            </a:xfrm>
            <a:custGeom>
              <a:avLst/>
              <a:gdLst/>
              <a:ahLst/>
              <a:cxnLst/>
              <a:rect l="l" t="t" r="r" b="b"/>
              <a:pathLst>
                <a:path w="8776" h="9953" extrusionOk="0">
                  <a:moveTo>
                    <a:pt x="3454" y="0"/>
                  </a:moveTo>
                  <a:lnTo>
                    <a:pt x="3370" y="227"/>
                  </a:lnTo>
                  <a:lnTo>
                    <a:pt x="3335" y="286"/>
                  </a:lnTo>
                  <a:lnTo>
                    <a:pt x="3215" y="560"/>
                  </a:lnTo>
                  <a:lnTo>
                    <a:pt x="3001" y="1072"/>
                  </a:lnTo>
                  <a:lnTo>
                    <a:pt x="3001" y="1096"/>
                  </a:lnTo>
                  <a:lnTo>
                    <a:pt x="1811" y="3846"/>
                  </a:lnTo>
                  <a:lnTo>
                    <a:pt x="1668" y="4144"/>
                  </a:lnTo>
                  <a:lnTo>
                    <a:pt x="1465" y="4620"/>
                  </a:lnTo>
                  <a:lnTo>
                    <a:pt x="346" y="6954"/>
                  </a:lnTo>
                  <a:lnTo>
                    <a:pt x="120" y="7489"/>
                  </a:lnTo>
                  <a:cubicBezTo>
                    <a:pt x="1" y="7823"/>
                    <a:pt x="513" y="8418"/>
                    <a:pt x="1334" y="8954"/>
                  </a:cubicBezTo>
                  <a:cubicBezTo>
                    <a:pt x="1525" y="9073"/>
                    <a:pt x="1727" y="9192"/>
                    <a:pt x="1942" y="9311"/>
                  </a:cubicBezTo>
                  <a:cubicBezTo>
                    <a:pt x="2697" y="9712"/>
                    <a:pt x="3441" y="9952"/>
                    <a:pt x="3929" y="9952"/>
                  </a:cubicBezTo>
                  <a:cubicBezTo>
                    <a:pt x="4179" y="9952"/>
                    <a:pt x="4361" y="9889"/>
                    <a:pt x="4442" y="9752"/>
                  </a:cubicBezTo>
                  <a:lnTo>
                    <a:pt x="4680" y="9383"/>
                  </a:lnTo>
                  <a:lnTo>
                    <a:pt x="5001" y="8871"/>
                  </a:lnTo>
                  <a:lnTo>
                    <a:pt x="6418" y="6585"/>
                  </a:lnTo>
                  <a:lnTo>
                    <a:pt x="6585" y="6311"/>
                  </a:lnTo>
                  <a:lnTo>
                    <a:pt x="7561" y="4703"/>
                  </a:lnTo>
                  <a:lnTo>
                    <a:pt x="8145" y="3799"/>
                  </a:lnTo>
                  <a:lnTo>
                    <a:pt x="8454" y="3310"/>
                  </a:lnTo>
                  <a:lnTo>
                    <a:pt x="8609" y="3072"/>
                  </a:lnTo>
                  <a:lnTo>
                    <a:pt x="8669" y="3001"/>
                  </a:lnTo>
                  <a:lnTo>
                    <a:pt x="8776" y="2834"/>
                  </a:lnTo>
                  <a:lnTo>
                    <a:pt x="8752" y="2834"/>
                  </a:lnTo>
                  <a:lnTo>
                    <a:pt x="8335" y="2608"/>
                  </a:lnTo>
                  <a:cubicBezTo>
                    <a:pt x="8299" y="2525"/>
                    <a:pt x="8240" y="2429"/>
                    <a:pt x="8157" y="2346"/>
                  </a:cubicBezTo>
                  <a:cubicBezTo>
                    <a:pt x="8133" y="2298"/>
                    <a:pt x="8097" y="2251"/>
                    <a:pt x="8061" y="2203"/>
                  </a:cubicBezTo>
                  <a:cubicBezTo>
                    <a:pt x="7823" y="1929"/>
                    <a:pt x="7490" y="1643"/>
                    <a:pt x="7085" y="1358"/>
                  </a:cubicBezTo>
                  <a:cubicBezTo>
                    <a:pt x="7002" y="1286"/>
                    <a:pt x="6883" y="1227"/>
                    <a:pt x="6775" y="1155"/>
                  </a:cubicBezTo>
                  <a:lnTo>
                    <a:pt x="6371" y="929"/>
                  </a:lnTo>
                  <a:cubicBezTo>
                    <a:pt x="6228" y="858"/>
                    <a:pt x="6073" y="774"/>
                    <a:pt x="5942" y="715"/>
                  </a:cubicBezTo>
                  <a:cubicBezTo>
                    <a:pt x="5382" y="453"/>
                    <a:pt x="4823" y="298"/>
                    <a:pt x="4370" y="239"/>
                  </a:cubicBezTo>
                  <a:cubicBezTo>
                    <a:pt x="4311" y="239"/>
                    <a:pt x="4263" y="227"/>
                    <a:pt x="4204" y="227"/>
                  </a:cubicBezTo>
                  <a:cubicBezTo>
                    <a:pt x="4144" y="221"/>
                    <a:pt x="4088" y="218"/>
                    <a:pt x="4033" y="218"/>
                  </a:cubicBezTo>
                  <a:cubicBezTo>
                    <a:pt x="3977" y="218"/>
                    <a:pt x="3924" y="221"/>
                    <a:pt x="3870" y="227"/>
                  </a:cubicBezTo>
                  <a:lnTo>
                    <a:pt x="345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43" name="Google Shape;2843;p69"/>
            <p:cNvSpPr/>
            <p:nvPr/>
          </p:nvSpPr>
          <p:spPr>
            <a:xfrm>
              <a:off x="1181975" y="1590800"/>
              <a:ext cx="162550" cy="135000"/>
            </a:xfrm>
            <a:custGeom>
              <a:avLst/>
              <a:gdLst/>
              <a:ahLst/>
              <a:cxnLst/>
              <a:rect l="l" t="t" r="r" b="b"/>
              <a:pathLst>
                <a:path w="6502" h="5400" extrusionOk="0">
                  <a:moveTo>
                    <a:pt x="1120" y="1"/>
                  </a:moveTo>
                  <a:lnTo>
                    <a:pt x="25" y="2596"/>
                  </a:lnTo>
                  <a:cubicBezTo>
                    <a:pt x="1" y="2632"/>
                    <a:pt x="1" y="2668"/>
                    <a:pt x="1" y="2715"/>
                  </a:cubicBezTo>
                  <a:cubicBezTo>
                    <a:pt x="1" y="2751"/>
                    <a:pt x="25" y="2810"/>
                    <a:pt x="36" y="2870"/>
                  </a:cubicBezTo>
                  <a:cubicBezTo>
                    <a:pt x="167" y="3215"/>
                    <a:pt x="644" y="3691"/>
                    <a:pt x="1322" y="4156"/>
                  </a:cubicBezTo>
                  <a:cubicBezTo>
                    <a:pt x="1572" y="4323"/>
                    <a:pt x="1834" y="4477"/>
                    <a:pt x="2120" y="4632"/>
                  </a:cubicBezTo>
                  <a:cubicBezTo>
                    <a:pt x="3027" y="5120"/>
                    <a:pt x="3935" y="5400"/>
                    <a:pt x="4488" y="5400"/>
                  </a:cubicBezTo>
                  <a:cubicBezTo>
                    <a:pt x="4610" y="5400"/>
                    <a:pt x="4715" y="5386"/>
                    <a:pt x="4799" y="5358"/>
                  </a:cubicBezTo>
                  <a:cubicBezTo>
                    <a:pt x="4847" y="5346"/>
                    <a:pt x="4870" y="5335"/>
                    <a:pt x="4882" y="5311"/>
                  </a:cubicBezTo>
                  <a:cubicBezTo>
                    <a:pt x="4930" y="5299"/>
                    <a:pt x="4954" y="5263"/>
                    <a:pt x="4978" y="5239"/>
                  </a:cubicBezTo>
                  <a:lnTo>
                    <a:pt x="6502" y="2870"/>
                  </a:lnTo>
                  <a:lnTo>
                    <a:pt x="6478" y="2870"/>
                  </a:lnTo>
                  <a:cubicBezTo>
                    <a:pt x="6454" y="2870"/>
                    <a:pt x="6406" y="2858"/>
                    <a:pt x="6359" y="2858"/>
                  </a:cubicBezTo>
                  <a:cubicBezTo>
                    <a:pt x="5692" y="2751"/>
                    <a:pt x="4680" y="2382"/>
                    <a:pt x="3620" y="1822"/>
                  </a:cubicBezTo>
                  <a:cubicBezTo>
                    <a:pt x="3382" y="1691"/>
                    <a:pt x="3180" y="1560"/>
                    <a:pt x="2965" y="1441"/>
                  </a:cubicBezTo>
                  <a:cubicBezTo>
                    <a:pt x="2203" y="989"/>
                    <a:pt x="1584" y="501"/>
                    <a:pt x="1227" y="120"/>
                  </a:cubicBezTo>
                  <a:lnTo>
                    <a:pt x="1132" y="36"/>
                  </a:lnTo>
                  <a:cubicBezTo>
                    <a:pt x="1132" y="12"/>
                    <a:pt x="1120" y="12"/>
                    <a:pt x="1120" y="1"/>
                  </a:cubicBezTo>
                  <a:close/>
                </a:path>
              </a:pathLst>
            </a:custGeom>
            <a:solidFill>
              <a:srgbClr val="D91F27"/>
            </a:solidFill>
            <a:ln>
              <a:noFill/>
            </a:ln>
          </p:spPr>
          <p:txBody>
            <a:bodyPr spcFirstLastPara="1" wrap="square" lIns="121900" tIns="121900" rIns="121900" bIns="121900" anchor="ctr" anchorCtr="0">
              <a:noAutofit/>
            </a:bodyPr>
            <a:lstStyle/>
            <a:p>
              <a:endParaRPr sz="2489"/>
            </a:p>
          </p:txBody>
        </p:sp>
        <p:sp>
          <p:nvSpPr>
            <p:cNvPr id="2844" name="Google Shape;2844;p69"/>
            <p:cNvSpPr/>
            <p:nvPr/>
          </p:nvSpPr>
          <p:spPr>
            <a:xfrm>
              <a:off x="1138225" y="1545300"/>
              <a:ext cx="132775" cy="244650"/>
            </a:xfrm>
            <a:custGeom>
              <a:avLst/>
              <a:gdLst/>
              <a:ahLst/>
              <a:cxnLst/>
              <a:rect l="l" t="t" r="r" b="b"/>
              <a:pathLst>
                <a:path w="5311" h="9786" extrusionOk="0">
                  <a:moveTo>
                    <a:pt x="3993" y="0"/>
                  </a:moveTo>
                  <a:cubicBezTo>
                    <a:pt x="3664" y="0"/>
                    <a:pt x="3433" y="81"/>
                    <a:pt x="3346" y="249"/>
                  </a:cubicBezTo>
                  <a:lnTo>
                    <a:pt x="3215" y="499"/>
                  </a:lnTo>
                  <a:lnTo>
                    <a:pt x="3084" y="737"/>
                  </a:lnTo>
                  <a:cubicBezTo>
                    <a:pt x="3001" y="868"/>
                    <a:pt x="3037" y="1047"/>
                    <a:pt x="3144" y="1261"/>
                  </a:cubicBezTo>
                  <a:lnTo>
                    <a:pt x="2906" y="1821"/>
                  </a:lnTo>
                  <a:cubicBezTo>
                    <a:pt x="2906" y="1809"/>
                    <a:pt x="2882" y="1809"/>
                    <a:pt x="2882" y="1797"/>
                  </a:cubicBezTo>
                  <a:lnTo>
                    <a:pt x="1786" y="4380"/>
                  </a:lnTo>
                  <a:cubicBezTo>
                    <a:pt x="1775" y="4416"/>
                    <a:pt x="1775" y="4452"/>
                    <a:pt x="1775" y="4499"/>
                  </a:cubicBezTo>
                  <a:lnTo>
                    <a:pt x="1667" y="4738"/>
                  </a:lnTo>
                  <a:cubicBezTo>
                    <a:pt x="1632" y="4797"/>
                    <a:pt x="1632" y="4892"/>
                    <a:pt x="1667" y="4976"/>
                  </a:cubicBezTo>
                  <a:lnTo>
                    <a:pt x="1453" y="5452"/>
                  </a:lnTo>
                  <a:lnTo>
                    <a:pt x="346" y="7786"/>
                  </a:lnTo>
                  <a:lnTo>
                    <a:pt x="120" y="8321"/>
                  </a:lnTo>
                  <a:cubicBezTo>
                    <a:pt x="1" y="8655"/>
                    <a:pt x="501" y="9238"/>
                    <a:pt x="1322" y="9786"/>
                  </a:cubicBezTo>
                  <a:cubicBezTo>
                    <a:pt x="1679" y="8821"/>
                    <a:pt x="4656" y="1856"/>
                    <a:pt x="5311" y="261"/>
                  </a:cubicBezTo>
                  <a:cubicBezTo>
                    <a:pt x="4797" y="90"/>
                    <a:pt x="4341" y="0"/>
                    <a:pt x="3993"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45" name="Google Shape;2845;p69"/>
            <p:cNvSpPr/>
            <p:nvPr/>
          </p:nvSpPr>
          <p:spPr>
            <a:xfrm>
              <a:off x="1212925" y="1550925"/>
              <a:ext cx="158400" cy="98825"/>
            </a:xfrm>
            <a:custGeom>
              <a:avLst/>
              <a:gdLst/>
              <a:ahLst/>
              <a:cxnLst/>
              <a:rect l="l" t="t" r="r" b="b"/>
              <a:pathLst>
                <a:path w="6336" h="3953" extrusionOk="0">
                  <a:moveTo>
                    <a:pt x="346" y="0"/>
                  </a:moveTo>
                  <a:lnTo>
                    <a:pt x="203" y="262"/>
                  </a:lnTo>
                  <a:lnTo>
                    <a:pt x="72" y="500"/>
                  </a:lnTo>
                  <a:cubicBezTo>
                    <a:pt x="1" y="631"/>
                    <a:pt x="37" y="810"/>
                    <a:pt x="132" y="1012"/>
                  </a:cubicBezTo>
                  <a:cubicBezTo>
                    <a:pt x="156" y="1060"/>
                    <a:pt x="180" y="1107"/>
                    <a:pt x="203" y="1155"/>
                  </a:cubicBezTo>
                  <a:cubicBezTo>
                    <a:pt x="501" y="1607"/>
                    <a:pt x="1132" y="2167"/>
                    <a:pt x="1966" y="2667"/>
                  </a:cubicBezTo>
                  <a:cubicBezTo>
                    <a:pt x="1966" y="2679"/>
                    <a:pt x="1977" y="2679"/>
                    <a:pt x="1977" y="2679"/>
                  </a:cubicBezTo>
                  <a:cubicBezTo>
                    <a:pt x="2180" y="2798"/>
                    <a:pt x="2370" y="2917"/>
                    <a:pt x="2573" y="3024"/>
                  </a:cubicBezTo>
                  <a:cubicBezTo>
                    <a:pt x="2787" y="3143"/>
                    <a:pt x="2989" y="3251"/>
                    <a:pt x="3204" y="3334"/>
                  </a:cubicBezTo>
                  <a:lnTo>
                    <a:pt x="3216" y="3334"/>
                  </a:lnTo>
                  <a:cubicBezTo>
                    <a:pt x="4109" y="3739"/>
                    <a:pt x="4918" y="3953"/>
                    <a:pt x="5454" y="3953"/>
                  </a:cubicBezTo>
                  <a:cubicBezTo>
                    <a:pt x="5514" y="3953"/>
                    <a:pt x="5549" y="3929"/>
                    <a:pt x="5597" y="3929"/>
                  </a:cubicBezTo>
                  <a:cubicBezTo>
                    <a:pt x="5823" y="3905"/>
                    <a:pt x="5990" y="3834"/>
                    <a:pt x="6085" y="3703"/>
                  </a:cubicBezTo>
                  <a:lnTo>
                    <a:pt x="6204" y="3465"/>
                  </a:lnTo>
                  <a:lnTo>
                    <a:pt x="6335" y="3215"/>
                  </a:lnTo>
                  <a:lnTo>
                    <a:pt x="6335" y="3203"/>
                  </a:lnTo>
                  <a:lnTo>
                    <a:pt x="5859" y="2953"/>
                  </a:lnTo>
                  <a:cubicBezTo>
                    <a:pt x="5847" y="2941"/>
                    <a:pt x="5823" y="2905"/>
                    <a:pt x="5799" y="2881"/>
                  </a:cubicBezTo>
                  <a:cubicBezTo>
                    <a:pt x="5740" y="2822"/>
                    <a:pt x="5704" y="2762"/>
                    <a:pt x="5645" y="2703"/>
                  </a:cubicBezTo>
                  <a:cubicBezTo>
                    <a:pt x="5549" y="2596"/>
                    <a:pt x="5442" y="2500"/>
                    <a:pt x="5347" y="2405"/>
                  </a:cubicBezTo>
                  <a:cubicBezTo>
                    <a:pt x="5073" y="2167"/>
                    <a:pt x="4763" y="1929"/>
                    <a:pt x="4406" y="1691"/>
                  </a:cubicBezTo>
                  <a:cubicBezTo>
                    <a:pt x="4299" y="1607"/>
                    <a:pt x="4192" y="1548"/>
                    <a:pt x="4073" y="1477"/>
                  </a:cubicBezTo>
                  <a:cubicBezTo>
                    <a:pt x="3918" y="1369"/>
                    <a:pt x="3751" y="1274"/>
                    <a:pt x="3573" y="1179"/>
                  </a:cubicBezTo>
                  <a:cubicBezTo>
                    <a:pt x="3406" y="1096"/>
                    <a:pt x="3239" y="1012"/>
                    <a:pt x="3097" y="941"/>
                  </a:cubicBezTo>
                  <a:cubicBezTo>
                    <a:pt x="2549" y="679"/>
                    <a:pt x="2025" y="500"/>
                    <a:pt x="1573" y="381"/>
                  </a:cubicBezTo>
                  <a:cubicBezTo>
                    <a:pt x="1430" y="334"/>
                    <a:pt x="1299" y="298"/>
                    <a:pt x="1156" y="286"/>
                  </a:cubicBezTo>
                  <a:cubicBezTo>
                    <a:pt x="1084" y="274"/>
                    <a:pt x="1001" y="262"/>
                    <a:pt x="918" y="262"/>
                  </a:cubicBezTo>
                  <a:lnTo>
                    <a:pt x="823" y="262"/>
                  </a:lnTo>
                  <a:lnTo>
                    <a:pt x="346"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46" name="Google Shape;2846;p69"/>
            <p:cNvSpPr/>
            <p:nvPr/>
          </p:nvSpPr>
          <p:spPr>
            <a:xfrm>
              <a:off x="1216200" y="1551800"/>
              <a:ext cx="155400" cy="92000"/>
            </a:xfrm>
            <a:custGeom>
              <a:avLst/>
              <a:gdLst/>
              <a:ahLst/>
              <a:cxnLst/>
              <a:rect l="l" t="t" r="r" b="b"/>
              <a:pathLst>
                <a:path w="6216" h="3680" extrusionOk="0">
                  <a:moveTo>
                    <a:pt x="215" y="1"/>
                  </a:moveTo>
                  <a:lnTo>
                    <a:pt x="84" y="251"/>
                  </a:lnTo>
                  <a:cubicBezTo>
                    <a:pt x="1" y="382"/>
                    <a:pt x="25" y="549"/>
                    <a:pt x="120" y="739"/>
                  </a:cubicBezTo>
                  <a:cubicBezTo>
                    <a:pt x="144" y="787"/>
                    <a:pt x="168" y="834"/>
                    <a:pt x="203" y="882"/>
                  </a:cubicBezTo>
                  <a:cubicBezTo>
                    <a:pt x="239" y="953"/>
                    <a:pt x="287" y="1013"/>
                    <a:pt x="334" y="1072"/>
                  </a:cubicBezTo>
                  <a:cubicBezTo>
                    <a:pt x="680" y="1489"/>
                    <a:pt x="1251" y="1977"/>
                    <a:pt x="2001" y="2442"/>
                  </a:cubicBezTo>
                  <a:cubicBezTo>
                    <a:pt x="2180" y="2549"/>
                    <a:pt x="2370" y="2668"/>
                    <a:pt x="2585" y="2763"/>
                  </a:cubicBezTo>
                  <a:cubicBezTo>
                    <a:pt x="3597" y="3299"/>
                    <a:pt x="4573" y="3632"/>
                    <a:pt x="5240" y="3680"/>
                  </a:cubicBezTo>
                  <a:lnTo>
                    <a:pt x="5466" y="3680"/>
                  </a:lnTo>
                  <a:cubicBezTo>
                    <a:pt x="5514" y="3680"/>
                    <a:pt x="5573" y="3656"/>
                    <a:pt x="5621" y="3656"/>
                  </a:cubicBezTo>
                  <a:cubicBezTo>
                    <a:pt x="5835" y="3632"/>
                    <a:pt x="5990" y="3561"/>
                    <a:pt x="6073" y="3466"/>
                  </a:cubicBezTo>
                  <a:lnTo>
                    <a:pt x="6216" y="3216"/>
                  </a:lnTo>
                  <a:lnTo>
                    <a:pt x="6216" y="3192"/>
                  </a:lnTo>
                  <a:lnTo>
                    <a:pt x="5740" y="2942"/>
                  </a:lnTo>
                  <a:cubicBezTo>
                    <a:pt x="5716" y="2930"/>
                    <a:pt x="5692" y="2894"/>
                    <a:pt x="5680" y="2870"/>
                  </a:cubicBezTo>
                  <a:cubicBezTo>
                    <a:pt x="5621" y="2811"/>
                    <a:pt x="5573" y="2751"/>
                    <a:pt x="5514" y="2692"/>
                  </a:cubicBezTo>
                  <a:cubicBezTo>
                    <a:pt x="5418" y="2584"/>
                    <a:pt x="5323" y="2501"/>
                    <a:pt x="5216" y="2394"/>
                  </a:cubicBezTo>
                  <a:cubicBezTo>
                    <a:pt x="4942" y="2156"/>
                    <a:pt x="4632" y="1918"/>
                    <a:pt x="4275" y="1680"/>
                  </a:cubicBezTo>
                  <a:cubicBezTo>
                    <a:pt x="4168" y="1608"/>
                    <a:pt x="4073" y="1549"/>
                    <a:pt x="3954" y="1465"/>
                  </a:cubicBezTo>
                  <a:cubicBezTo>
                    <a:pt x="3787" y="1370"/>
                    <a:pt x="3620" y="1263"/>
                    <a:pt x="3442" y="1168"/>
                  </a:cubicBezTo>
                  <a:cubicBezTo>
                    <a:pt x="3275" y="1084"/>
                    <a:pt x="3120" y="1013"/>
                    <a:pt x="2966" y="941"/>
                  </a:cubicBezTo>
                  <a:cubicBezTo>
                    <a:pt x="2418" y="668"/>
                    <a:pt x="1894" y="489"/>
                    <a:pt x="1454" y="370"/>
                  </a:cubicBezTo>
                  <a:cubicBezTo>
                    <a:pt x="1299" y="322"/>
                    <a:pt x="1168" y="299"/>
                    <a:pt x="1037" y="275"/>
                  </a:cubicBezTo>
                  <a:cubicBezTo>
                    <a:pt x="953" y="263"/>
                    <a:pt x="870" y="251"/>
                    <a:pt x="799" y="251"/>
                  </a:cubicBezTo>
                  <a:lnTo>
                    <a:pt x="692" y="251"/>
                  </a:lnTo>
                  <a:lnTo>
                    <a:pt x="215" y="1"/>
                  </a:lnTo>
                  <a:close/>
                </a:path>
              </a:pathLst>
            </a:custGeom>
            <a:solidFill>
              <a:srgbClr val="DB2A2A"/>
            </a:solidFill>
            <a:ln>
              <a:noFill/>
            </a:ln>
          </p:spPr>
          <p:txBody>
            <a:bodyPr spcFirstLastPara="1" wrap="square" lIns="121900" tIns="121900" rIns="121900" bIns="121900" anchor="ctr" anchorCtr="0">
              <a:noAutofit/>
            </a:bodyPr>
            <a:lstStyle/>
            <a:p>
              <a:endParaRPr sz="2489"/>
            </a:p>
          </p:txBody>
        </p:sp>
        <p:sp>
          <p:nvSpPr>
            <p:cNvPr id="2847" name="Google Shape;2847;p69"/>
            <p:cNvSpPr/>
            <p:nvPr/>
          </p:nvSpPr>
          <p:spPr>
            <a:xfrm>
              <a:off x="1216200" y="1551800"/>
              <a:ext cx="155400" cy="92000"/>
            </a:xfrm>
            <a:custGeom>
              <a:avLst/>
              <a:gdLst/>
              <a:ahLst/>
              <a:cxnLst/>
              <a:rect l="l" t="t" r="r" b="b"/>
              <a:pathLst>
                <a:path w="6216" h="3680" extrusionOk="0">
                  <a:moveTo>
                    <a:pt x="215" y="1"/>
                  </a:moveTo>
                  <a:lnTo>
                    <a:pt x="84" y="251"/>
                  </a:lnTo>
                  <a:cubicBezTo>
                    <a:pt x="1" y="382"/>
                    <a:pt x="25" y="549"/>
                    <a:pt x="120" y="739"/>
                  </a:cubicBezTo>
                  <a:cubicBezTo>
                    <a:pt x="144" y="787"/>
                    <a:pt x="168" y="834"/>
                    <a:pt x="203" y="882"/>
                  </a:cubicBezTo>
                  <a:cubicBezTo>
                    <a:pt x="239" y="953"/>
                    <a:pt x="287" y="1013"/>
                    <a:pt x="334" y="1072"/>
                  </a:cubicBezTo>
                  <a:cubicBezTo>
                    <a:pt x="680" y="1489"/>
                    <a:pt x="1251" y="1977"/>
                    <a:pt x="2001" y="2442"/>
                  </a:cubicBezTo>
                  <a:cubicBezTo>
                    <a:pt x="2180" y="2549"/>
                    <a:pt x="2370" y="2668"/>
                    <a:pt x="2585" y="2763"/>
                  </a:cubicBezTo>
                  <a:cubicBezTo>
                    <a:pt x="3597" y="3299"/>
                    <a:pt x="4573" y="3632"/>
                    <a:pt x="5240" y="3680"/>
                  </a:cubicBezTo>
                  <a:lnTo>
                    <a:pt x="5466" y="3680"/>
                  </a:lnTo>
                  <a:cubicBezTo>
                    <a:pt x="5514" y="3680"/>
                    <a:pt x="5573" y="3656"/>
                    <a:pt x="5621" y="3656"/>
                  </a:cubicBezTo>
                  <a:cubicBezTo>
                    <a:pt x="5835" y="3632"/>
                    <a:pt x="5990" y="3561"/>
                    <a:pt x="6073" y="3466"/>
                  </a:cubicBezTo>
                  <a:lnTo>
                    <a:pt x="6216" y="3216"/>
                  </a:lnTo>
                  <a:lnTo>
                    <a:pt x="6216" y="3192"/>
                  </a:lnTo>
                  <a:lnTo>
                    <a:pt x="5740" y="2942"/>
                  </a:lnTo>
                  <a:cubicBezTo>
                    <a:pt x="5716" y="2930"/>
                    <a:pt x="5692" y="2894"/>
                    <a:pt x="5680" y="2870"/>
                  </a:cubicBezTo>
                  <a:cubicBezTo>
                    <a:pt x="5621" y="2811"/>
                    <a:pt x="5573" y="2751"/>
                    <a:pt x="5514" y="2692"/>
                  </a:cubicBezTo>
                  <a:cubicBezTo>
                    <a:pt x="5418" y="2584"/>
                    <a:pt x="5323" y="2501"/>
                    <a:pt x="5216" y="2394"/>
                  </a:cubicBezTo>
                  <a:cubicBezTo>
                    <a:pt x="4942" y="2156"/>
                    <a:pt x="4632" y="1918"/>
                    <a:pt x="4275" y="1680"/>
                  </a:cubicBezTo>
                  <a:cubicBezTo>
                    <a:pt x="4168" y="1608"/>
                    <a:pt x="4073" y="1549"/>
                    <a:pt x="3954" y="1465"/>
                  </a:cubicBezTo>
                  <a:cubicBezTo>
                    <a:pt x="3787" y="1370"/>
                    <a:pt x="3620" y="1263"/>
                    <a:pt x="3442" y="1168"/>
                  </a:cubicBezTo>
                  <a:cubicBezTo>
                    <a:pt x="3275" y="1084"/>
                    <a:pt x="3120" y="1013"/>
                    <a:pt x="2966" y="941"/>
                  </a:cubicBezTo>
                  <a:cubicBezTo>
                    <a:pt x="2418" y="668"/>
                    <a:pt x="1894" y="489"/>
                    <a:pt x="1454" y="370"/>
                  </a:cubicBezTo>
                  <a:cubicBezTo>
                    <a:pt x="1299" y="322"/>
                    <a:pt x="1168" y="299"/>
                    <a:pt x="1037" y="275"/>
                  </a:cubicBezTo>
                  <a:cubicBezTo>
                    <a:pt x="953" y="263"/>
                    <a:pt x="870" y="251"/>
                    <a:pt x="799" y="251"/>
                  </a:cubicBezTo>
                  <a:lnTo>
                    <a:pt x="692" y="251"/>
                  </a:lnTo>
                  <a:lnTo>
                    <a:pt x="215"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48" name="Google Shape;2848;p69"/>
            <p:cNvSpPr/>
            <p:nvPr/>
          </p:nvSpPr>
          <p:spPr>
            <a:xfrm>
              <a:off x="1219475" y="1544875"/>
              <a:ext cx="157200" cy="92100"/>
            </a:xfrm>
            <a:custGeom>
              <a:avLst/>
              <a:gdLst/>
              <a:ahLst/>
              <a:cxnLst/>
              <a:rect l="l" t="t" r="r" b="b"/>
              <a:pathLst>
                <a:path w="6288" h="3684" extrusionOk="0">
                  <a:moveTo>
                    <a:pt x="735" y="0"/>
                  </a:moveTo>
                  <a:cubicBezTo>
                    <a:pt x="411" y="0"/>
                    <a:pt x="185" y="78"/>
                    <a:pt x="96" y="242"/>
                  </a:cubicBezTo>
                  <a:cubicBezTo>
                    <a:pt x="1" y="397"/>
                    <a:pt x="49" y="599"/>
                    <a:pt x="203" y="837"/>
                  </a:cubicBezTo>
                  <a:lnTo>
                    <a:pt x="203" y="861"/>
                  </a:lnTo>
                  <a:cubicBezTo>
                    <a:pt x="489" y="1338"/>
                    <a:pt x="1156" y="1909"/>
                    <a:pt x="2025" y="2445"/>
                  </a:cubicBezTo>
                  <a:cubicBezTo>
                    <a:pt x="2204" y="2552"/>
                    <a:pt x="2382" y="2659"/>
                    <a:pt x="2585" y="2766"/>
                  </a:cubicBezTo>
                  <a:cubicBezTo>
                    <a:pt x="3418" y="3207"/>
                    <a:pt x="4216" y="3504"/>
                    <a:pt x="4859" y="3623"/>
                  </a:cubicBezTo>
                  <a:cubicBezTo>
                    <a:pt x="5073" y="3671"/>
                    <a:pt x="5263" y="3683"/>
                    <a:pt x="5430" y="3683"/>
                  </a:cubicBezTo>
                  <a:lnTo>
                    <a:pt x="5502" y="3683"/>
                  </a:lnTo>
                  <a:cubicBezTo>
                    <a:pt x="5787" y="3671"/>
                    <a:pt x="5978" y="3600"/>
                    <a:pt x="6073" y="3445"/>
                  </a:cubicBezTo>
                  <a:lnTo>
                    <a:pt x="6073" y="3433"/>
                  </a:lnTo>
                  <a:cubicBezTo>
                    <a:pt x="6287" y="3028"/>
                    <a:pt x="5644" y="2266"/>
                    <a:pt x="4573" y="1528"/>
                  </a:cubicBezTo>
                  <a:cubicBezTo>
                    <a:pt x="4454" y="1457"/>
                    <a:pt x="4347" y="1373"/>
                    <a:pt x="4228" y="1302"/>
                  </a:cubicBezTo>
                  <a:cubicBezTo>
                    <a:pt x="4025" y="1171"/>
                    <a:pt x="3811" y="1040"/>
                    <a:pt x="3573" y="921"/>
                  </a:cubicBezTo>
                  <a:cubicBezTo>
                    <a:pt x="3382" y="814"/>
                    <a:pt x="3192" y="718"/>
                    <a:pt x="3001" y="635"/>
                  </a:cubicBezTo>
                  <a:cubicBezTo>
                    <a:pt x="2104" y="224"/>
                    <a:pt x="1281" y="0"/>
                    <a:pt x="735" y="0"/>
                  </a:cubicBezTo>
                  <a:close/>
                </a:path>
              </a:pathLst>
            </a:custGeom>
            <a:solidFill>
              <a:srgbClr val="D91F27"/>
            </a:solidFill>
            <a:ln>
              <a:noFill/>
            </a:ln>
          </p:spPr>
          <p:txBody>
            <a:bodyPr spcFirstLastPara="1" wrap="square" lIns="121900" tIns="121900" rIns="121900" bIns="121900" anchor="ctr" anchorCtr="0">
              <a:noAutofit/>
            </a:bodyPr>
            <a:lstStyle/>
            <a:p>
              <a:endParaRPr sz="2489"/>
            </a:p>
          </p:txBody>
        </p:sp>
        <p:sp>
          <p:nvSpPr>
            <p:cNvPr id="2849" name="Google Shape;2849;p69"/>
            <p:cNvSpPr/>
            <p:nvPr/>
          </p:nvSpPr>
          <p:spPr>
            <a:xfrm>
              <a:off x="1234975" y="1557250"/>
              <a:ext cx="122650" cy="67550"/>
            </a:xfrm>
            <a:custGeom>
              <a:avLst/>
              <a:gdLst/>
              <a:ahLst/>
              <a:cxnLst/>
              <a:rect l="l" t="t" r="r" b="b"/>
              <a:pathLst>
                <a:path w="4906" h="2702" extrusionOk="0">
                  <a:moveTo>
                    <a:pt x="548" y="0"/>
                  </a:moveTo>
                  <a:cubicBezTo>
                    <a:pt x="360" y="0"/>
                    <a:pt x="229" y="45"/>
                    <a:pt x="179" y="140"/>
                  </a:cubicBezTo>
                  <a:cubicBezTo>
                    <a:pt x="0" y="462"/>
                    <a:pt x="881" y="1271"/>
                    <a:pt x="2143" y="1938"/>
                  </a:cubicBezTo>
                  <a:cubicBezTo>
                    <a:pt x="3044" y="2418"/>
                    <a:pt x="3896" y="2701"/>
                    <a:pt x="4368" y="2701"/>
                  </a:cubicBezTo>
                  <a:cubicBezTo>
                    <a:pt x="4551" y="2701"/>
                    <a:pt x="4677" y="2659"/>
                    <a:pt x="4727" y="2569"/>
                  </a:cubicBezTo>
                  <a:cubicBezTo>
                    <a:pt x="4905" y="2236"/>
                    <a:pt x="4036" y="1438"/>
                    <a:pt x="2762" y="759"/>
                  </a:cubicBezTo>
                  <a:cubicBezTo>
                    <a:pt x="1868" y="282"/>
                    <a:pt x="1023" y="0"/>
                    <a:pt x="548"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50" name="Google Shape;2850;p69"/>
            <p:cNvSpPr/>
            <p:nvPr/>
          </p:nvSpPr>
          <p:spPr>
            <a:xfrm>
              <a:off x="1301650" y="1533650"/>
              <a:ext cx="76500" cy="71700"/>
            </a:xfrm>
            <a:custGeom>
              <a:avLst/>
              <a:gdLst/>
              <a:ahLst/>
              <a:cxnLst/>
              <a:rect l="l" t="t" r="r" b="b"/>
              <a:pathLst>
                <a:path w="3060" h="2868" extrusionOk="0">
                  <a:moveTo>
                    <a:pt x="2750" y="1"/>
                  </a:moveTo>
                  <a:lnTo>
                    <a:pt x="24" y="2656"/>
                  </a:lnTo>
                  <a:cubicBezTo>
                    <a:pt x="24" y="2656"/>
                    <a:pt x="0" y="2739"/>
                    <a:pt x="155" y="2822"/>
                  </a:cubicBezTo>
                  <a:cubicBezTo>
                    <a:pt x="215" y="2857"/>
                    <a:pt x="260" y="2868"/>
                    <a:pt x="293" y="2868"/>
                  </a:cubicBezTo>
                  <a:cubicBezTo>
                    <a:pt x="350" y="2868"/>
                    <a:pt x="369" y="2834"/>
                    <a:pt x="369" y="2834"/>
                  </a:cubicBezTo>
                  <a:lnTo>
                    <a:pt x="3060" y="310"/>
                  </a:lnTo>
                  <a:lnTo>
                    <a:pt x="2750" y="1"/>
                  </a:ln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51" name="Google Shape;2851;p69"/>
            <p:cNvSpPr/>
            <p:nvPr/>
          </p:nvSpPr>
          <p:spPr>
            <a:xfrm>
              <a:off x="1369200" y="1532725"/>
              <a:ext cx="10150" cy="9150"/>
            </a:xfrm>
            <a:custGeom>
              <a:avLst/>
              <a:gdLst/>
              <a:ahLst/>
              <a:cxnLst/>
              <a:rect l="l" t="t" r="r" b="b"/>
              <a:pathLst>
                <a:path w="406" h="366" extrusionOk="0">
                  <a:moveTo>
                    <a:pt x="71" y="0"/>
                  </a:moveTo>
                  <a:cubicBezTo>
                    <a:pt x="53" y="0"/>
                    <a:pt x="37" y="5"/>
                    <a:pt x="25" y="14"/>
                  </a:cubicBezTo>
                  <a:cubicBezTo>
                    <a:pt x="1" y="61"/>
                    <a:pt x="25" y="169"/>
                    <a:pt x="120" y="252"/>
                  </a:cubicBezTo>
                  <a:cubicBezTo>
                    <a:pt x="181" y="322"/>
                    <a:pt x="255" y="366"/>
                    <a:pt x="308" y="366"/>
                  </a:cubicBezTo>
                  <a:cubicBezTo>
                    <a:pt x="328" y="366"/>
                    <a:pt x="345" y="360"/>
                    <a:pt x="358" y="347"/>
                  </a:cubicBezTo>
                  <a:cubicBezTo>
                    <a:pt x="406" y="300"/>
                    <a:pt x="370" y="192"/>
                    <a:pt x="263" y="109"/>
                  </a:cubicBezTo>
                  <a:cubicBezTo>
                    <a:pt x="201" y="38"/>
                    <a:pt x="125" y="0"/>
                    <a:pt x="71" y="0"/>
                  </a:cubicBez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52" name="Google Shape;2852;p69"/>
            <p:cNvSpPr/>
            <p:nvPr/>
          </p:nvSpPr>
          <p:spPr>
            <a:xfrm>
              <a:off x="1369200" y="1532725"/>
              <a:ext cx="10150" cy="9150"/>
            </a:xfrm>
            <a:custGeom>
              <a:avLst/>
              <a:gdLst/>
              <a:ahLst/>
              <a:cxnLst/>
              <a:rect l="l" t="t" r="r" b="b"/>
              <a:pathLst>
                <a:path w="406" h="366" extrusionOk="0">
                  <a:moveTo>
                    <a:pt x="71" y="0"/>
                  </a:moveTo>
                  <a:cubicBezTo>
                    <a:pt x="53" y="0"/>
                    <a:pt x="37" y="5"/>
                    <a:pt x="25" y="14"/>
                  </a:cubicBezTo>
                  <a:cubicBezTo>
                    <a:pt x="1" y="61"/>
                    <a:pt x="25" y="169"/>
                    <a:pt x="120" y="252"/>
                  </a:cubicBezTo>
                  <a:cubicBezTo>
                    <a:pt x="181" y="322"/>
                    <a:pt x="255" y="366"/>
                    <a:pt x="308" y="366"/>
                  </a:cubicBezTo>
                  <a:cubicBezTo>
                    <a:pt x="328" y="366"/>
                    <a:pt x="345" y="360"/>
                    <a:pt x="358" y="347"/>
                  </a:cubicBezTo>
                  <a:cubicBezTo>
                    <a:pt x="406" y="300"/>
                    <a:pt x="370" y="192"/>
                    <a:pt x="263" y="109"/>
                  </a:cubicBezTo>
                  <a:cubicBezTo>
                    <a:pt x="201" y="38"/>
                    <a:pt x="125" y="0"/>
                    <a:pt x="71" y="0"/>
                  </a:cubicBezTo>
                  <a:close/>
                </a:path>
              </a:pathLst>
            </a:custGeom>
            <a:solidFill>
              <a:srgbClr val="BEC2C8"/>
            </a:solidFill>
            <a:ln>
              <a:noFill/>
            </a:ln>
          </p:spPr>
          <p:txBody>
            <a:bodyPr spcFirstLastPara="1" wrap="square" lIns="121900" tIns="121900" rIns="121900" bIns="121900" anchor="ctr" anchorCtr="0">
              <a:noAutofit/>
            </a:bodyPr>
            <a:lstStyle/>
            <a:p>
              <a:endParaRPr sz="2489"/>
            </a:p>
          </p:txBody>
        </p:sp>
        <p:sp>
          <p:nvSpPr>
            <p:cNvPr id="2853" name="Google Shape;2853;p69"/>
            <p:cNvSpPr/>
            <p:nvPr/>
          </p:nvSpPr>
          <p:spPr>
            <a:xfrm>
              <a:off x="1337650" y="1578600"/>
              <a:ext cx="158075" cy="194250"/>
            </a:xfrm>
            <a:custGeom>
              <a:avLst/>
              <a:gdLst/>
              <a:ahLst/>
              <a:cxnLst/>
              <a:rect l="l" t="t" r="r" b="b"/>
              <a:pathLst>
                <a:path w="6323" h="7770" extrusionOk="0">
                  <a:moveTo>
                    <a:pt x="4013" y="0"/>
                  </a:moveTo>
                  <a:lnTo>
                    <a:pt x="3846" y="286"/>
                  </a:lnTo>
                  <a:cubicBezTo>
                    <a:pt x="3299" y="358"/>
                    <a:pt x="2346" y="1608"/>
                    <a:pt x="2120" y="2024"/>
                  </a:cubicBezTo>
                  <a:lnTo>
                    <a:pt x="96" y="5715"/>
                  </a:lnTo>
                  <a:cubicBezTo>
                    <a:pt x="1" y="5906"/>
                    <a:pt x="120" y="6180"/>
                    <a:pt x="358" y="6311"/>
                  </a:cubicBezTo>
                  <a:lnTo>
                    <a:pt x="2894" y="7692"/>
                  </a:lnTo>
                  <a:cubicBezTo>
                    <a:pt x="2997" y="7743"/>
                    <a:pt x="3102" y="7769"/>
                    <a:pt x="3197" y="7769"/>
                  </a:cubicBezTo>
                  <a:cubicBezTo>
                    <a:pt x="3345" y="7769"/>
                    <a:pt x="3472" y="7708"/>
                    <a:pt x="3537" y="7585"/>
                  </a:cubicBezTo>
                  <a:lnTo>
                    <a:pt x="5561" y="3894"/>
                  </a:lnTo>
                  <a:cubicBezTo>
                    <a:pt x="5787" y="3477"/>
                    <a:pt x="6323" y="2013"/>
                    <a:pt x="6097" y="1501"/>
                  </a:cubicBezTo>
                  <a:lnTo>
                    <a:pt x="6263" y="1215"/>
                  </a:lnTo>
                  <a:lnTo>
                    <a:pt x="401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54" name="Google Shape;2854;p69"/>
            <p:cNvSpPr/>
            <p:nvPr/>
          </p:nvSpPr>
          <p:spPr>
            <a:xfrm>
              <a:off x="1433800" y="1576800"/>
              <a:ext cx="61050" cy="39625"/>
            </a:xfrm>
            <a:custGeom>
              <a:avLst/>
              <a:gdLst/>
              <a:ahLst/>
              <a:cxnLst/>
              <a:rect l="l" t="t" r="r" b="b"/>
              <a:pathLst>
                <a:path w="2442" h="1585" extrusionOk="0">
                  <a:moveTo>
                    <a:pt x="203" y="1"/>
                  </a:moveTo>
                  <a:lnTo>
                    <a:pt x="0" y="358"/>
                  </a:lnTo>
                  <a:lnTo>
                    <a:pt x="2251" y="1584"/>
                  </a:lnTo>
                  <a:lnTo>
                    <a:pt x="2441" y="1227"/>
                  </a:lnTo>
                  <a:lnTo>
                    <a:pt x="203"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5" name="Google Shape;2855;p69"/>
            <p:cNvSpPr/>
            <p:nvPr/>
          </p:nvSpPr>
          <p:spPr>
            <a:xfrm>
              <a:off x="1433500" y="1550375"/>
              <a:ext cx="79800" cy="60225"/>
            </a:xfrm>
            <a:custGeom>
              <a:avLst/>
              <a:gdLst/>
              <a:ahLst/>
              <a:cxnLst/>
              <a:rect l="l" t="t" r="r" b="b"/>
              <a:pathLst>
                <a:path w="3192" h="2409" extrusionOk="0">
                  <a:moveTo>
                    <a:pt x="596" y="1"/>
                  </a:moveTo>
                  <a:cubicBezTo>
                    <a:pt x="554" y="1"/>
                    <a:pt x="515" y="23"/>
                    <a:pt x="489" y="58"/>
                  </a:cubicBezTo>
                  <a:lnTo>
                    <a:pt x="36" y="891"/>
                  </a:lnTo>
                  <a:cubicBezTo>
                    <a:pt x="1" y="951"/>
                    <a:pt x="36" y="1010"/>
                    <a:pt x="72" y="1034"/>
                  </a:cubicBezTo>
                  <a:lnTo>
                    <a:pt x="2548" y="2391"/>
                  </a:lnTo>
                  <a:cubicBezTo>
                    <a:pt x="2564" y="2403"/>
                    <a:pt x="2581" y="2408"/>
                    <a:pt x="2600" y="2408"/>
                  </a:cubicBezTo>
                  <a:cubicBezTo>
                    <a:pt x="2638" y="2408"/>
                    <a:pt x="2679" y="2384"/>
                    <a:pt x="2703" y="2344"/>
                  </a:cubicBezTo>
                  <a:lnTo>
                    <a:pt x="3156" y="1510"/>
                  </a:lnTo>
                  <a:cubicBezTo>
                    <a:pt x="3191" y="1451"/>
                    <a:pt x="3156" y="1391"/>
                    <a:pt x="3120" y="1368"/>
                  </a:cubicBezTo>
                  <a:lnTo>
                    <a:pt x="643" y="10"/>
                  </a:lnTo>
                  <a:cubicBezTo>
                    <a:pt x="627" y="4"/>
                    <a:pt x="612" y="1"/>
                    <a:pt x="596" y="1"/>
                  </a:cubicBez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6" name="Google Shape;2856;p69"/>
            <p:cNvSpPr/>
            <p:nvPr/>
          </p:nvSpPr>
          <p:spPr>
            <a:xfrm>
              <a:off x="1346000" y="1631275"/>
              <a:ext cx="130100" cy="125950"/>
            </a:xfrm>
            <a:custGeom>
              <a:avLst/>
              <a:gdLst/>
              <a:ahLst/>
              <a:cxnLst/>
              <a:rect l="l" t="t" r="r" b="b"/>
              <a:pathLst>
                <a:path w="5204" h="5038" extrusionOk="0">
                  <a:moveTo>
                    <a:pt x="1715" y="1"/>
                  </a:moveTo>
                  <a:lnTo>
                    <a:pt x="0" y="3132"/>
                  </a:lnTo>
                  <a:lnTo>
                    <a:pt x="3489" y="5037"/>
                  </a:lnTo>
                  <a:lnTo>
                    <a:pt x="5203" y="1906"/>
                  </a:lnTo>
                  <a:lnTo>
                    <a:pt x="1715"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7" name="Google Shape;2857;p69"/>
            <p:cNvSpPr/>
            <p:nvPr/>
          </p:nvSpPr>
          <p:spPr>
            <a:xfrm>
              <a:off x="1364150" y="1654200"/>
              <a:ext cx="92000" cy="86650"/>
            </a:xfrm>
            <a:custGeom>
              <a:avLst/>
              <a:gdLst/>
              <a:ahLst/>
              <a:cxnLst/>
              <a:rect l="l" t="t" r="r" b="b"/>
              <a:pathLst>
                <a:path w="3680" h="3466" extrusionOk="0">
                  <a:moveTo>
                    <a:pt x="1143" y="1"/>
                  </a:moveTo>
                  <a:lnTo>
                    <a:pt x="0" y="2084"/>
                  </a:lnTo>
                  <a:lnTo>
                    <a:pt x="2536" y="3465"/>
                  </a:lnTo>
                  <a:lnTo>
                    <a:pt x="3679" y="1394"/>
                  </a:lnTo>
                  <a:lnTo>
                    <a:pt x="1143" y="1"/>
                  </a:lnTo>
                  <a:close/>
                </a:path>
              </a:pathLst>
            </a:custGeom>
            <a:solidFill>
              <a:srgbClr val="F3510F"/>
            </a:solidFill>
            <a:ln>
              <a:noFill/>
            </a:ln>
          </p:spPr>
          <p:txBody>
            <a:bodyPr spcFirstLastPara="1" wrap="square" lIns="121900" tIns="121900" rIns="121900" bIns="121900" anchor="ctr" anchorCtr="0">
              <a:noAutofit/>
            </a:bodyPr>
            <a:lstStyle/>
            <a:p>
              <a:endParaRPr sz="2489"/>
            </a:p>
          </p:txBody>
        </p:sp>
        <p:sp>
          <p:nvSpPr>
            <p:cNvPr id="2858" name="Google Shape;2858;p69"/>
            <p:cNvSpPr/>
            <p:nvPr/>
          </p:nvSpPr>
          <p:spPr>
            <a:xfrm>
              <a:off x="1385988" y="1600025"/>
              <a:ext cx="109850" cy="172825"/>
            </a:xfrm>
            <a:custGeom>
              <a:avLst/>
              <a:gdLst/>
              <a:ahLst/>
              <a:cxnLst/>
              <a:rect l="l" t="t" r="r" b="b"/>
              <a:pathLst>
                <a:path w="4394" h="6913" extrusionOk="0">
                  <a:moveTo>
                    <a:pt x="3691" y="1"/>
                  </a:moveTo>
                  <a:lnTo>
                    <a:pt x="3537" y="286"/>
                  </a:lnTo>
                  <a:cubicBezTo>
                    <a:pt x="3751" y="798"/>
                    <a:pt x="2894" y="2084"/>
                    <a:pt x="2668" y="2501"/>
                  </a:cubicBezTo>
                  <a:lnTo>
                    <a:pt x="643" y="6192"/>
                  </a:lnTo>
                  <a:cubicBezTo>
                    <a:pt x="578" y="6315"/>
                    <a:pt x="447" y="6376"/>
                    <a:pt x="299" y="6376"/>
                  </a:cubicBezTo>
                  <a:cubicBezTo>
                    <a:pt x="202" y="6376"/>
                    <a:pt x="99" y="6351"/>
                    <a:pt x="1" y="6299"/>
                  </a:cubicBezTo>
                  <a:lnTo>
                    <a:pt x="1" y="6299"/>
                  </a:lnTo>
                  <a:lnTo>
                    <a:pt x="965" y="6835"/>
                  </a:lnTo>
                  <a:cubicBezTo>
                    <a:pt x="1068" y="6886"/>
                    <a:pt x="1173" y="6912"/>
                    <a:pt x="1268" y="6912"/>
                  </a:cubicBezTo>
                  <a:cubicBezTo>
                    <a:pt x="1416" y="6912"/>
                    <a:pt x="1543" y="6851"/>
                    <a:pt x="1608" y="6728"/>
                  </a:cubicBezTo>
                  <a:lnTo>
                    <a:pt x="3632" y="3037"/>
                  </a:lnTo>
                  <a:cubicBezTo>
                    <a:pt x="3858" y="2620"/>
                    <a:pt x="4394" y="1156"/>
                    <a:pt x="4168" y="644"/>
                  </a:cubicBezTo>
                  <a:lnTo>
                    <a:pt x="4334" y="358"/>
                  </a:lnTo>
                  <a:lnTo>
                    <a:pt x="3691"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59" name="Google Shape;2859;p69"/>
            <p:cNvSpPr/>
            <p:nvPr/>
          </p:nvSpPr>
          <p:spPr>
            <a:xfrm>
              <a:off x="978375" y="1544375"/>
              <a:ext cx="213150" cy="423225"/>
            </a:xfrm>
            <a:custGeom>
              <a:avLst/>
              <a:gdLst/>
              <a:ahLst/>
              <a:cxnLst/>
              <a:rect l="l" t="t" r="r" b="b"/>
              <a:pathLst>
                <a:path w="8526" h="16929" extrusionOk="0">
                  <a:moveTo>
                    <a:pt x="5621" y="0"/>
                  </a:moveTo>
                  <a:cubicBezTo>
                    <a:pt x="3466" y="2405"/>
                    <a:pt x="2001" y="5370"/>
                    <a:pt x="1358" y="8537"/>
                  </a:cubicBezTo>
                  <a:lnTo>
                    <a:pt x="132" y="14764"/>
                  </a:lnTo>
                  <a:cubicBezTo>
                    <a:pt x="1" y="15335"/>
                    <a:pt x="394" y="15907"/>
                    <a:pt x="977" y="16026"/>
                  </a:cubicBezTo>
                  <a:lnTo>
                    <a:pt x="5406" y="16907"/>
                  </a:lnTo>
                  <a:cubicBezTo>
                    <a:pt x="5477" y="16921"/>
                    <a:pt x="5547" y="16928"/>
                    <a:pt x="5616" y="16928"/>
                  </a:cubicBezTo>
                  <a:cubicBezTo>
                    <a:pt x="6119" y="16928"/>
                    <a:pt x="6565" y="16563"/>
                    <a:pt x="6680" y="16050"/>
                  </a:cubicBezTo>
                  <a:lnTo>
                    <a:pt x="7907" y="9835"/>
                  </a:lnTo>
                  <a:cubicBezTo>
                    <a:pt x="8526" y="6680"/>
                    <a:pt x="8300" y="3393"/>
                    <a:pt x="7228" y="322"/>
                  </a:cubicBezTo>
                  <a:lnTo>
                    <a:pt x="6537" y="191"/>
                  </a:lnTo>
                  <a:lnTo>
                    <a:pt x="5906" y="60"/>
                  </a:lnTo>
                  <a:lnTo>
                    <a:pt x="5621" y="0"/>
                  </a:ln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0" name="Google Shape;2860;p69"/>
            <p:cNvSpPr/>
            <p:nvPr/>
          </p:nvSpPr>
          <p:spPr>
            <a:xfrm>
              <a:off x="984625" y="1760475"/>
              <a:ext cx="190525" cy="170275"/>
            </a:xfrm>
            <a:custGeom>
              <a:avLst/>
              <a:gdLst/>
              <a:ahLst/>
              <a:cxnLst/>
              <a:rect l="l" t="t" r="r" b="b"/>
              <a:pathLst>
                <a:path w="7621" h="6811" extrusionOk="0">
                  <a:moveTo>
                    <a:pt x="1096" y="0"/>
                  </a:moveTo>
                  <a:lnTo>
                    <a:pt x="1" y="5513"/>
                  </a:lnTo>
                  <a:lnTo>
                    <a:pt x="6526" y="6810"/>
                  </a:lnTo>
                  <a:lnTo>
                    <a:pt x="7621" y="1298"/>
                  </a:lnTo>
                  <a:lnTo>
                    <a:pt x="1096" y="0"/>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61" name="Google Shape;2861;p69"/>
            <p:cNvSpPr/>
            <p:nvPr/>
          </p:nvSpPr>
          <p:spPr>
            <a:xfrm>
              <a:off x="1083150" y="1549425"/>
              <a:ext cx="108375" cy="418175"/>
            </a:xfrm>
            <a:custGeom>
              <a:avLst/>
              <a:gdLst/>
              <a:ahLst/>
              <a:cxnLst/>
              <a:rect l="l" t="t" r="r" b="b"/>
              <a:pathLst>
                <a:path w="4335" h="16727" extrusionOk="0">
                  <a:moveTo>
                    <a:pt x="1" y="16467"/>
                  </a:moveTo>
                  <a:cubicBezTo>
                    <a:pt x="6" y="16468"/>
                    <a:pt x="11" y="16469"/>
                    <a:pt x="16" y="16470"/>
                  </a:cubicBezTo>
                  <a:lnTo>
                    <a:pt x="16" y="16470"/>
                  </a:lnTo>
                  <a:lnTo>
                    <a:pt x="1" y="16467"/>
                  </a:lnTo>
                  <a:close/>
                  <a:moveTo>
                    <a:pt x="2430" y="1"/>
                  </a:moveTo>
                  <a:cubicBezTo>
                    <a:pt x="3120" y="2894"/>
                    <a:pt x="2787" y="5835"/>
                    <a:pt x="2204" y="8799"/>
                  </a:cubicBezTo>
                  <a:lnTo>
                    <a:pt x="882" y="15467"/>
                  </a:lnTo>
                  <a:cubicBezTo>
                    <a:pt x="775" y="16024"/>
                    <a:pt x="619" y="16485"/>
                    <a:pt x="164" y="16485"/>
                  </a:cubicBezTo>
                  <a:cubicBezTo>
                    <a:pt x="118" y="16485"/>
                    <a:pt x="69" y="16480"/>
                    <a:pt x="16" y="16470"/>
                  </a:cubicBezTo>
                  <a:lnTo>
                    <a:pt x="16" y="16470"/>
                  </a:lnTo>
                  <a:lnTo>
                    <a:pt x="1215" y="16705"/>
                  </a:lnTo>
                  <a:cubicBezTo>
                    <a:pt x="1286" y="16719"/>
                    <a:pt x="1356" y="16726"/>
                    <a:pt x="1425" y="16726"/>
                  </a:cubicBezTo>
                  <a:cubicBezTo>
                    <a:pt x="1928" y="16726"/>
                    <a:pt x="2374" y="16361"/>
                    <a:pt x="2489" y="15848"/>
                  </a:cubicBezTo>
                  <a:lnTo>
                    <a:pt x="3716" y="9633"/>
                  </a:lnTo>
                  <a:cubicBezTo>
                    <a:pt x="4335" y="6478"/>
                    <a:pt x="4109" y="3191"/>
                    <a:pt x="3037" y="120"/>
                  </a:cubicBezTo>
                  <a:lnTo>
                    <a:pt x="2430"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2" name="Google Shape;2862;p69"/>
            <p:cNvSpPr/>
            <p:nvPr/>
          </p:nvSpPr>
          <p:spPr>
            <a:xfrm>
              <a:off x="1114425" y="1505225"/>
              <a:ext cx="57150" cy="47850"/>
            </a:xfrm>
            <a:custGeom>
              <a:avLst/>
              <a:gdLst/>
              <a:ahLst/>
              <a:cxnLst/>
              <a:rect l="l" t="t" r="r" b="b"/>
              <a:pathLst>
                <a:path w="2286" h="1914" extrusionOk="0">
                  <a:moveTo>
                    <a:pt x="399" y="0"/>
                  </a:moveTo>
                  <a:cubicBezTo>
                    <a:pt x="334" y="0"/>
                    <a:pt x="282" y="47"/>
                    <a:pt x="262" y="126"/>
                  </a:cubicBezTo>
                  <a:lnTo>
                    <a:pt x="12" y="1388"/>
                  </a:lnTo>
                  <a:cubicBezTo>
                    <a:pt x="0" y="1471"/>
                    <a:pt x="48" y="1554"/>
                    <a:pt x="131" y="1566"/>
                  </a:cubicBezTo>
                  <a:lnTo>
                    <a:pt x="1834" y="1911"/>
                  </a:lnTo>
                  <a:cubicBezTo>
                    <a:pt x="1842" y="1913"/>
                    <a:pt x="1850" y="1913"/>
                    <a:pt x="1859" y="1913"/>
                  </a:cubicBezTo>
                  <a:cubicBezTo>
                    <a:pt x="1931" y="1913"/>
                    <a:pt x="1991" y="1867"/>
                    <a:pt x="2012" y="1792"/>
                  </a:cubicBezTo>
                  <a:lnTo>
                    <a:pt x="2262" y="518"/>
                  </a:lnTo>
                  <a:cubicBezTo>
                    <a:pt x="2286" y="435"/>
                    <a:pt x="2226" y="364"/>
                    <a:pt x="2143" y="340"/>
                  </a:cubicBezTo>
                  <a:lnTo>
                    <a:pt x="441" y="6"/>
                  </a:lnTo>
                  <a:cubicBezTo>
                    <a:pt x="426" y="2"/>
                    <a:pt x="412" y="0"/>
                    <a:pt x="399"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63" name="Google Shape;2863;p69"/>
            <p:cNvSpPr/>
            <p:nvPr/>
          </p:nvSpPr>
          <p:spPr>
            <a:xfrm>
              <a:off x="1144175" y="1510425"/>
              <a:ext cx="27400" cy="42650"/>
            </a:xfrm>
            <a:custGeom>
              <a:avLst/>
              <a:gdLst/>
              <a:ahLst/>
              <a:cxnLst/>
              <a:rect l="l" t="t" r="r" b="b"/>
              <a:pathLst>
                <a:path w="1096" h="1706" extrusionOk="0">
                  <a:moveTo>
                    <a:pt x="310" y="1"/>
                  </a:moveTo>
                  <a:lnTo>
                    <a:pt x="335" y="6"/>
                  </a:lnTo>
                  <a:lnTo>
                    <a:pt x="335" y="6"/>
                  </a:lnTo>
                  <a:cubicBezTo>
                    <a:pt x="327" y="4"/>
                    <a:pt x="319" y="2"/>
                    <a:pt x="310" y="1"/>
                  </a:cubicBezTo>
                  <a:close/>
                  <a:moveTo>
                    <a:pt x="1" y="1561"/>
                  </a:moveTo>
                  <a:cubicBezTo>
                    <a:pt x="7" y="1562"/>
                    <a:pt x="13" y="1564"/>
                    <a:pt x="19" y="1565"/>
                  </a:cubicBezTo>
                  <a:lnTo>
                    <a:pt x="19" y="1565"/>
                  </a:lnTo>
                  <a:lnTo>
                    <a:pt x="1" y="1561"/>
                  </a:lnTo>
                  <a:close/>
                  <a:moveTo>
                    <a:pt x="335" y="6"/>
                  </a:moveTo>
                  <a:cubicBezTo>
                    <a:pt x="412" y="28"/>
                    <a:pt x="440" y="104"/>
                    <a:pt x="429" y="179"/>
                  </a:cubicBezTo>
                  <a:lnTo>
                    <a:pt x="179" y="1442"/>
                  </a:lnTo>
                  <a:cubicBezTo>
                    <a:pt x="169" y="1520"/>
                    <a:pt x="110" y="1567"/>
                    <a:pt x="43" y="1567"/>
                  </a:cubicBezTo>
                  <a:cubicBezTo>
                    <a:pt x="35" y="1567"/>
                    <a:pt x="27" y="1566"/>
                    <a:pt x="19" y="1565"/>
                  </a:cubicBezTo>
                  <a:lnTo>
                    <a:pt x="19" y="1565"/>
                  </a:lnTo>
                  <a:lnTo>
                    <a:pt x="644" y="1703"/>
                  </a:lnTo>
                  <a:cubicBezTo>
                    <a:pt x="652" y="1705"/>
                    <a:pt x="660" y="1705"/>
                    <a:pt x="669" y="1705"/>
                  </a:cubicBezTo>
                  <a:cubicBezTo>
                    <a:pt x="741" y="1705"/>
                    <a:pt x="801" y="1659"/>
                    <a:pt x="822" y="1584"/>
                  </a:cubicBezTo>
                  <a:lnTo>
                    <a:pt x="1072" y="310"/>
                  </a:lnTo>
                  <a:cubicBezTo>
                    <a:pt x="1096" y="227"/>
                    <a:pt x="1036" y="156"/>
                    <a:pt x="953" y="132"/>
                  </a:cubicBezTo>
                  <a:lnTo>
                    <a:pt x="335" y="6"/>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4" name="Google Shape;2864;p69"/>
            <p:cNvSpPr/>
            <p:nvPr/>
          </p:nvSpPr>
          <p:spPr>
            <a:xfrm>
              <a:off x="1333500" y="1422625"/>
              <a:ext cx="45550" cy="38425"/>
            </a:xfrm>
            <a:custGeom>
              <a:avLst/>
              <a:gdLst/>
              <a:ahLst/>
              <a:cxnLst/>
              <a:rect l="l" t="t" r="r" b="b"/>
              <a:pathLst>
                <a:path w="1822" h="1537" extrusionOk="0">
                  <a:moveTo>
                    <a:pt x="1619" y="1"/>
                  </a:moveTo>
                  <a:lnTo>
                    <a:pt x="0" y="251"/>
                  </a:lnTo>
                  <a:lnTo>
                    <a:pt x="202" y="1536"/>
                  </a:lnTo>
                  <a:lnTo>
                    <a:pt x="1822" y="1286"/>
                  </a:lnTo>
                  <a:lnTo>
                    <a:pt x="1619" y="1"/>
                  </a:ln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5" name="Google Shape;2865;p69"/>
            <p:cNvSpPr/>
            <p:nvPr/>
          </p:nvSpPr>
          <p:spPr>
            <a:xfrm>
              <a:off x="1324250" y="1394600"/>
              <a:ext cx="56600" cy="47150"/>
            </a:xfrm>
            <a:custGeom>
              <a:avLst/>
              <a:gdLst/>
              <a:ahLst/>
              <a:cxnLst/>
              <a:rect l="l" t="t" r="r" b="b"/>
              <a:pathLst>
                <a:path w="2264" h="1886" extrusionOk="0">
                  <a:moveTo>
                    <a:pt x="1894" y="1"/>
                  </a:moveTo>
                  <a:cubicBezTo>
                    <a:pt x="1886" y="1"/>
                    <a:pt x="1878" y="1"/>
                    <a:pt x="1870" y="2"/>
                  </a:cubicBezTo>
                  <a:lnTo>
                    <a:pt x="132" y="276"/>
                  </a:lnTo>
                  <a:cubicBezTo>
                    <a:pt x="60" y="276"/>
                    <a:pt x="1" y="360"/>
                    <a:pt x="1" y="455"/>
                  </a:cubicBezTo>
                  <a:lnTo>
                    <a:pt x="191" y="1741"/>
                  </a:lnTo>
                  <a:cubicBezTo>
                    <a:pt x="202" y="1828"/>
                    <a:pt x="273" y="1885"/>
                    <a:pt x="349" y="1885"/>
                  </a:cubicBezTo>
                  <a:cubicBezTo>
                    <a:pt x="356" y="1885"/>
                    <a:pt x="363" y="1885"/>
                    <a:pt x="370" y="1884"/>
                  </a:cubicBezTo>
                  <a:lnTo>
                    <a:pt x="2108" y="1610"/>
                  </a:lnTo>
                  <a:cubicBezTo>
                    <a:pt x="2204" y="1598"/>
                    <a:pt x="2263" y="1526"/>
                    <a:pt x="2251" y="1431"/>
                  </a:cubicBezTo>
                  <a:lnTo>
                    <a:pt x="2049" y="133"/>
                  </a:lnTo>
                  <a:cubicBezTo>
                    <a:pt x="2038" y="57"/>
                    <a:pt x="1977" y="1"/>
                    <a:pt x="189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66" name="Google Shape;2866;p69"/>
            <p:cNvSpPr/>
            <p:nvPr/>
          </p:nvSpPr>
          <p:spPr>
            <a:xfrm>
              <a:off x="1324250" y="1398825"/>
              <a:ext cx="22950" cy="42400"/>
            </a:xfrm>
            <a:custGeom>
              <a:avLst/>
              <a:gdLst/>
              <a:ahLst/>
              <a:cxnLst/>
              <a:rect l="l" t="t" r="r" b="b"/>
              <a:pathLst>
                <a:path w="918" h="1696" extrusionOk="0">
                  <a:moveTo>
                    <a:pt x="680" y="0"/>
                  </a:moveTo>
                  <a:cubicBezTo>
                    <a:pt x="676" y="1"/>
                    <a:pt x="673" y="1"/>
                    <a:pt x="670" y="2"/>
                  </a:cubicBezTo>
                  <a:lnTo>
                    <a:pt x="670" y="2"/>
                  </a:lnTo>
                  <a:lnTo>
                    <a:pt x="680" y="0"/>
                  </a:lnTo>
                  <a:close/>
                  <a:moveTo>
                    <a:pt x="670" y="2"/>
                  </a:moveTo>
                  <a:lnTo>
                    <a:pt x="144" y="95"/>
                  </a:lnTo>
                  <a:cubicBezTo>
                    <a:pt x="60" y="107"/>
                    <a:pt x="1" y="179"/>
                    <a:pt x="13" y="262"/>
                  </a:cubicBezTo>
                  <a:lnTo>
                    <a:pt x="203" y="1560"/>
                  </a:lnTo>
                  <a:cubicBezTo>
                    <a:pt x="213" y="1641"/>
                    <a:pt x="275" y="1696"/>
                    <a:pt x="345" y="1696"/>
                  </a:cubicBezTo>
                  <a:cubicBezTo>
                    <a:pt x="357" y="1696"/>
                    <a:pt x="369" y="1694"/>
                    <a:pt x="382" y="1691"/>
                  </a:cubicBezTo>
                  <a:lnTo>
                    <a:pt x="918" y="1607"/>
                  </a:lnTo>
                  <a:lnTo>
                    <a:pt x="918" y="1607"/>
                  </a:lnTo>
                  <a:cubicBezTo>
                    <a:pt x="911" y="1608"/>
                    <a:pt x="903" y="1609"/>
                    <a:pt x="897" y="1609"/>
                  </a:cubicBezTo>
                  <a:cubicBezTo>
                    <a:pt x="822" y="1609"/>
                    <a:pt x="761" y="1553"/>
                    <a:pt x="739" y="1476"/>
                  </a:cubicBezTo>
                  <a:lnTo>
                    <a:pt x="549" y="179"/>
                  </a:lnTo>
                  <a:cubicBezTo>
                    <a:pt x="537" y="99"/>
                    <a:pt x="592" y="18"/>
                    <a:pt x="670" y="2"/>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7" name="Google Shape;2867;p69"/>
            <p:cNvSpPr/>
            <p:nvPr/>
          </p:nvSpPr>
          <p:spPr>
            <a:xfrm>
              <a:off x="1296575" y="1445375"/>
              <a:ext cx="181300" cy="375125"/>
            </a:xfrm>
            <a:custGeom>
              <a:avLst/>
              <a:gdLst/>
              <a:ahLst/>
              <a:cxnLst/>
              <a:rect l="l" t="t" r="r" b="b"/>
              <a:pathLst>
                <a:path w="7252" h="15005" extrusionOk="0">
                  <a:moveTo>
                    <a:pt x="2824" y="1"/>
                  </a:moveTo>
                  <a:cubicBezTo>
                    <a:pt x="2690" y="1"/>
                    <a:pt x="2554" y="11"/>
                    <a:pt x="2418" y="31"/>
                  </a:cubicBezTo>
                  <a:cubicBezTo>
                    <a:pt x="989" y="257"/>
                    <a:pt x="1" y="1591"/>
                    <a:pt x="215" y="3020"/>
                  </a:cubicBezTo>
                  <a:lnTo>
                    <a:pt x="2013" y="14628"/>
                  </a:lnTo>
                  <a:cubicBezTo>
                    <a:pt x="2055" y="14840"/>
                    <a:pt x="2239" y="15005"/>
                    <a:pt x="2455" y="15005"/>
                  </a:cubicBezTo>
                  <a:cubicBezTo>
                    <a:pt x="2482" y="15005"/>
                    <a:pt x="2509" y="15002"/>
                    <a:pt x="2537" y="14997"/>
                  </a:cubicBezTo>
                  <a:lnTo>
                    <a:pt x="6835" y="14331"/>
                  </a:lnTo>
                  <a:cubicBezTo>
                    <a:pt x="7073" y="14283"/>
                    <a:pt x="7252" y="14057"/>
                    <a:pt x="7204" y="13830"/>
                  </a:cubicBezTo>
                  <a:lnTo>
                    <a:pt x="5406" y="2222"/>
                  </a:lnTo>
                  <a:cubicBezTo>
                    <a:pt x="5299" y="1496"/>
                    <a:pt x="4894" y="888"/>
                    <a:pt x="4358" y="507"/>
                  </a:cubicBezTo>
                  <a:cubicBezTo>
                    <a:pt x="3925" y="180"/>
                    <a:pt x="3391" y="1"/>
                    <a:pt x="2824" y="1"/>
                  </a:cubicBez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8" name="Google Shape;2868;p69"/>
            <p:cNvSpPr/>
            <p:nvPr/>
          </p:nvSpPr>
          <p:spPr>
            <a:xfrm>
              <a:off x="1317125" y="1596450"/>
              <a:ext cx="146475" cy="133375"/>
            </a:xfrm>
            <a:custGeom>
              <a:avLst/>
              <a:gdLst/>
              <a:ahLst/>
              <a:cxnLst/>
              <a:rect l="l" t="t" r="r" b="b"/>
              <a:pathLst>
                <a:path w="5859" h="5335" extrusionOk="0">
                  <a:moveTo>
                    <a:pt x="5156" y="1"/>
                  </a:moveTo>
                  <a:lnTo>
                    <a:pt x="0" y="798"/>
                  </a:lnTo>
                  <a:lnTo>
                    <a:pt x="703" y="5335"/>
                  </a:lnTo>
                  <a:lnTo>
                    <a:pt x="5858" y="4525"/>
                  </a:lnTo>
                  <a:lnTo>
                    <a:pt x="5156" y="1"/>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69" name="Google Shape;2869;p69"/>
            <p:cNvSpPr/>
            <p:nvPr/>
          </p:nvSpPr>
          <p:spPr>
            <a:xfrm>
              <a:off x="1296575" y="1445250"/>
              <a:ext cx="170875" cy="375250"/>
            </a:xfrm>
            <a:custGeom>
              <a:avLst/>
              <a:gdLst/>
              <a:ahLst/>
              <a:cxnLst/>
              <a:rect l="l" t="t" r="r" b="b"/>
              <a:pathLst>
                <a:path w="6835" h="15010" extrusionOk="0">
                  <a:moveTo>
                    <a:pt x="2953" y="0"/>
                  </a:moveTo>
                  <a:cubicBezTo>
                    <a:pt x="2775" y="0"/>
                    <a:pt x="2596" y="0"/>
                    <a:pt x="2418" y="36"/>
                  </a:cubicBezTo>
                  <a:cubicBezTo>
                    <a:pt x="989" y="262"/>
                    <a:pt x="1" y="1596"/>
                    <a:pt x="215" y="3025"/>
                  </a:cubicBezTo>
                  <a:lnTo>
                    <a:pt x="2013" y="14633"/>
                  </a:lnTo>
                  <a:cubicBezTo>
                    <a:pt x="2055" y="14845"/>
                    <a:pt x="2239" y="15010"/>
                    <a:pt x="2455" y="15010"/>
                  </a:cubicBezTo>
                  <a:cubicBezTo>
                    <a:pt x="2482" y="15010"/>
                    <a:pt x="2509" y="15007"/>
                    <a:pt x="2537" y="15002"/>
                  </a:cubicBezTo>
                  <a:lnTo>
                    <a:pt x="3508" y="14852"/>
                  </a:lnTo>
                  <a:lnTo>
                    <a:pt x="3508" y="14852"/>
                  </a:lnTo>
                  <a:cubicBezTo>
                    <a:pt x="3515" y="14852"/>
                    <a:pt x="3523" y="14852"/>
                    <a:pt x="3530" y="14852"/>
                  </a:cubicBezTo>
                  <a:cubicBezTo>
                    <a:pt x="3552" y="14852"/>
                    <a:pt x="3574" y="14851"/>
                    <a:pt x="3596" y="14847"/>
                  </a:cubicBezTo>
                  <a:lnTo>
                    <a:pt x="6835" y="14336"/>
                  </a:lnTo>
                  <a:lnTo>
                    <a:pt x="3508" y="14852"/>
                  </a:lnTo>
                  <a:lnTo>
                    <a:pt x="3508" y="14852"/>
                  </a:lnTo>
                  <a:cubicBezTo>
                    <a:pt x="3287" y="14841"/>
                    <a:pt x="3115" y="14677"/>
                    <a:pt x="3072" y="14466"/>
                  </a:cubicBezTo>
                  <a:lnTo>
                    <a:pt x="1275" y="2858"/>
                  </a:lnTo>
                  <a:cubicBezTo>
                    <a:pt x="1072" y="1608"/>
                    <a:pt x="1810" y="441"/>
                    <a:pt x="2953"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70" name="Google Shape;2870;p69"/>
            <p:cNvSpPr/>
            <p:nvPr/>
          </p:nvSpPr>
          <p:spPr>
            <a:xfrm>
              <a:off x="1134350" y="1655100"/>
              <a:ext cx="178625" cy="238450"/>
            </a:xfrm>
            <a:custGeom>
              <a:avLst/>
              <a:gdLst/>
              <a:ahLst/>
              <a:cxnLst/>
              <a:rect l="l" t="t" r="r" b="b"/>
              <a:pathLst>
                <a:path w="7145" h="9538" extrusionOk="0">
                  <a:moveTo>
                    <a:pt x="4406" y="0"/>
                  </a:moveTo>
                  <a:lnTo>
                    <a:pt x="1" y="2012"/>
                  </a:lnTo>
                  <a:lnTo>
                    <a:pt x="1727" y="4679"/>
                  </a:lnTo>
                  <a:lnTo>
                    <a:pt x="3275" y="7370"/>
                  </a:lnTo>
                  <a:lnTo>
                    <a:pt x="4513" y="9537"/>
                  </a:lnTo>
                  <a:lnTo>
                    <a:pt x="7144" y="8335"/>
                  </a:lnTo>
                  <a:lnTo>
                    <a:pt x="6311" y="5989"/>
                  </a:lnTo>
                  <a:lnTo>
                    <a:pt x="5287" y="3060"/>
                  </a:lnTo>
                  <a:lnTo>
                    <a:pt x="4406" y="0"/>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1" name="Google Shape;2871;p69"/>
            <p:cNvSpPr/>
            <p:nvPr/>
          </p:nvSpPr>
          <p:spPr>
            <a:xfrm>
              <a:off x="1175425" y="1655100"/>
              <a:ext cx="137550" cy="230100"/>
            </a:xfrm>
            <a:custGeom>
              <a:avLst/>
              <a:gdLst/>
              <a:ahLst/>
              <a:cxnLst/>
              <a:rect l="l" t="t" r="r" b="b"/>
              <a:pathLst>
                <a:path w="5502" h="9204" extrusionOk="0">
                  <a:moveTo>
                    <a:pt x="2763" y="0"/>
                  </a:moveTo>
                  <a:lnTo>
                    <a:pt x="1" y="1274"/>
                  </a:lnTo>
                  <a:lnTo>
                    <a:pt x="3596" y="9204"/>
                  </a:lnTo>
                  <a:lnTo>
                    <a:pt x="5501" y="8335"/>
                  </a:lnTo>
                  <a:lnTo>
                    <a:pt x="4668" y="5989"/>
                  </a:lnTo>
                  <a:lnTo>
                    <a:pt x="3644" y="3060"/>
                  </a:lnTo>
                  <a:lnTo>
                    <a:pt x="2763" y="0"/>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72" name="Google Shape;2872;p69"/>
            <p:cNvSpPr/>
            <p:nvPr/>
          </p:nvSpPr>
          <p:spPr>
            <a:xfrm>
              <a:off x="1246575" y="1862550"/>
              <a:ext cx="83075" cy="67300"/>
            </a:xfrm>
            <a:custGeom>
              <a:avLst/>
              <a:gdLst/>
              <a:ahLst/>
              <a:cxnLst/>
              <a:rect l="l" t="t" r="r" b="b"/>
              <a:pathLst>
                <a:path w="3323" h="2692" extrusionOk="0">
                  <a:moveTo>
                    <a:pt x="2644" y="1"/>
                  </a:moveTo>
                  <a:lnTo>
                    <a:pt x="0" y="1203"/>
                  </a:lnTo>
                  <a:lnTo>
                    <a:pt x="691" y="2692"/>
                  </a:lnTo>
                  <a:lnTo>
                    <a:pt x="3322" y="1489"/>
                  </a:lnTo>
                  <a:lnTo>
                    <a:pt x="2644" y="1"/>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73" name="Google Shape;2873;p69"/>
            <p:cNvSpPr/>
            <p:nvPr/>
          </p:nvSpPr>
          <p:spPr>
            <a:xfrm>
              <a:off x="1262050" y="1896200"/>
              <a:ext cx="72050" cy="44000"/>
            </a:xfrm>
            <a:custGeom>
              <a:avLst/>
              <a:gdLst/>
              <a:ahLst/>
              <a:cxnLst/>
              <a:rect l="l" t="t" r="r" b="b"/>
              <a:pathLst>
                <a:path w="2882" h="1760" extrusionOk="0">
                  <a:moveTo>
                    <a:pt x="2632" y="0"/>
                  </a:moveTo>
                  <a:lnTo>
                    <a:pt x="1" y="1191"/>
                  </a:lnTo>
                  <a:lnTo>
                    <a:pt x="227" y="1691"/>
                  </a:lnTo>
                  <a:cubicBezTo>
                    <a:pt x="244" y="1735"/>
                    <a:pt x="282" y="1760"/>
                    <a:pt x="324" y="1760"/>
                  </a:cubicBezTo>
                  <a:cubicBezTo>
                    <a:pt x="339" y="1760"/>
                    <a:pt x="354" y="1757"/>
                    <a:pt x="370" y="1751"/>
                  </a:cubicBezTo>
                  <a:lnTo>
                    <a:pt x="2798" y="643"/>
                  </a:lnTo>
                  <a:cubicBezTo>
                    <a:pt x="2858" y="619"/>
                    <a:pt x="2882" y="560"/>
                    <a:pt x="2858" y="500"/>
                  </a:cubicBezTo>
                  <a:lnTo>
                    <a:pt x="2632" y="0"/>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4" name="Google Shape;2874;p69"/>
            <p:cNvSpPr/>
            <p:nvPr/>
          </p:nvSpPr>
          <p:spPr>
            <a:xfrm>
              <a:off x="1177525" y="1731600"/>
              <a:ext cx="114625" cy="107775"/>
            </a:xfrm>
            <a:custGeom>
              <a:avLst/>
              <a:gdLst/>
              <a:ahLst/>
              <a:cxnLst/>
              <a:rect l="l" t="t" r="r" b="b"/>
              <a:pathLst>
                <a:path w="4585" h="4311" extrusionOk="0">
                  <a:moveTo>
                    <a:pt x="3560" y="0"/>
                  </a:moveTo>
                  <a:lnTo>
                    <a:pt x="0" y="1619"/>
                  </a:lnTo>
                  <a:lnTo>
                    <a:pt x="286" y="2096"/>
                  </a:lnTo>
                  <a:lnTo>
                    <a:pt x="1072" y="3477"/>
                  </a:lnTo>
                  <a:lnTo>
                    <a:pt x="1548" y="4310"/>
                  </a:lnTo>
                  <a:lnTo>
                    <a:pt x="4584" y="2929"/>
                  </a:lnTo>
                  <a:lnTo>
                    <a:pt x="4263" y="2024"/>
                  </a:lnTo>
                  <a:lnTo>
                    <a:pt x="3739" y="512"/>
                  </a:lnTo>
                  <a:lnTo>
                    <a:pt x="3560" y="0"/>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75" name="Google Shape;2875;p69"/>
            <p:cNvSpPr/>
            <p:nvPr/>
          </p:nvSpPr>
          <p:spPr>
            <a:xfrm>
              <a:off x="1129600" y="1643775"/>
              <a:ext cx="114925" cy="61650"/>
            </a:xfrm>
            <a:custGeom>
              <a:avLst/>
              <a:gdLst/>
              <a:ahLst/>
              <a:cxnLst/>
              <a:rect l="l" t="t" r="r" b="b"/>
              <a:pathLst>
                <a:path w="4597" h="2466" extrusionOk="0">
                  <a:moveTo>
                    <a:pt x="4358" y="1"/>
                  </a:moveTo>
                  <a:lnTo>
                    <a:pt x="0" y="1989"/>
                  </a:lnTo>
                  <a:lnTo>
                    <a:pt x="191" y="2465"/>
                  </a:lnTo>
                  <a:lnTo>
                    <a:pt x="4596" y="453"/>
                  </a:lnTo>
                  <a:lnTo>
                    <a:pt x="4358" y="1"/>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6" name="Google Shape;2876;p69"/>
            <p:cNvSpPr/>
            <p:nvPr/>
          </p:nvSpPr>
          <p:spPr>
            <a:xfrm>
              <a:off x="1129900" y="1683975"/>
              <a:ext cx="170875" cy="256950"/>
            </a:xfrm>
            <a:custGeom>
              <a:avLst/>
              <a:gdLst/>
              <a:ahLst/>
              <a:cxnLst/>
              <a:rect l="l" t="t" r="r" b="b"/>
              <a:pathLst>
                <a:path w="6835" h="10278" extrusionOk="0">
                  <a:moveTo>
                    <a:pt x="810" y="0"/>
                  </a:moveTo>
                  <a:lnTo>
                    <a:pt x="0" y="393"/>
                  </a:lnTo>
                  <a:lnTo>
                    <a:pt x="203" y="869"/>
                  </a:lnTo>
                  <a:lnTo>
                    <a:pt x="1929" y="3536"/>
                  </a:lnTo>
                  <a:lnTo>
                    <a:pt x="2203" y="4025"/>
                  </a:lnTo>
                  <a:lnTo>
                    <a:pt x="3001" y="5394"/>
                  </a:lnTo>
                  <a:lnTo>
                    <a:pt x="3477" y="6251"/>
                  </a:lnTo>
                  <a:lnTo>
                    <a:pt x="4691" y="8394"/>
                  </a:lnTo>
                  <a:lnTo>
                    <a:pt x="5298" y="9716"/>
                  </a:lnTo>
                  <a:lnTo>
                    <a:pt x="5525" y="10204"/>
                  </a:lnTo>
                  <a:cubicBezTo>
                    <a:pt x="5551" y="10247"/>
                    <a:pt x="5589" y="10278"/>
                    <a:pt x="5631" y="10278"/>
                  </a:cubicBezTo>
                  <a:cubicBezTo>
                    <a:pt x="5647" y="10278"/>
                    <a:pt x="5663" y="10273"/>
                    <a:pt x="5679" y="10263"/>
                  </a:cubicBezTo>
                  <a:lnTo>
                    <a:pt x="6834" y="9728"/>
                  </a:lnTo>
                  <a:cubicBezTo>
                    <a:pt x="6727" y="9561"/>
                    <a:pt x="6632" y="9382"/>
                    <a:pt x="6525" y="9228"/>
                  </a:cubicBezTo>
                  <a:cubicBezTo>
                    <a:pt x="6394" y="8989"/>
                    <a:pt x="6239" y="8727"/>
                    <a:pt x="6096" y="8489"/>
                  </a:cubicBezTo>
                  <a:cubicBezTo>
                    <a:pt x="5989" y="8299"/>
                    <a:pt x="5870" y="8120"/>
                    <a:pt x="5751" y="7930"/>
                  </a:cubicBezTo>
                  <a:cubicBezTo>
                    <a:pt x="5751" y="7918"/>
                    <a:pt x="5739" y="7918"/>
                    <a:pt x="5739" y="7894"/>
                  </a:cubicBezTo>
                  <a:cubicBezTo>
                    <a:pt x="5715" y="7894"/>
                    <a:pt x="5715" y="7882"/>
                    <a:pt x="5715" y="7882"/>
                  </a:cubicBezTo>
                  <a:cubicBezTo>
                    <a:pt x="5584" y="7656"/>
                    <a:pt x="5441" y="7442"/>
                    <a:pt x="5298" y="7215"/>
                  </a:cubicBezTo>
                  <a:cubicBezTo>
                    <a:pt x="5275" y="7168"/>
                    <a:pt x="5239" y="7108"/>
                    <a:pt x="5215" y="7061"/>
                  </a:cubicBezTo>
                  <a:cubicBezTo>
                    <a:pt x="4941" y="6668"/>
                    <a:pt x="4691" y="6251"/>
                    <a:pt x="4417" y="5846"/>
                  </a:cubicBezTo>
                  <a:cubicBezTo>
                    <a:pt x="4405" y="5834"/>
                    <a:pt x="4405" y="5810"/>
                    <a:pt x="4394" y="5799"/>
                  </a:cubicBezTo>
                  <a:cubicBezTo>
                    <a:pt x="4155" y="5429"/>
                    <a:pt x="3917" y="5072"/>
                    <a:pt x="3679" y="4703"/>
                  </a:cubicBezTo>
                  <a:cubicBezTo>
                    <a:pt x="3560" y="4489"/>
                    <a:pt x="3429" y="4298"/>
                    <a:pt x="3286" y="4084"/>
                  </a:cubicBezTo>
                  <a:cubicBezTo>
                    <a:pt x="3251" y="4025"/>
                    <a:pt x="3203" y="3953"/>
                    <a:pt x="3155" y="3894"/>
                  </a:cubicBezTo>
                  <a:cubicBezTo>
                    <a:pt x="3120" y="3834"/>
                    <a:pt x="3072" y="3763"/>
                    <a:pt x="3024" y="3691"/>
                  </a:cubicBezTo>
                  <a:lnTo>
                    <a:pt x="2715" y="3191"/>
                  </a:lnTo>
                  <a:cubicBezTo>
                    <a:pt x="2417" y="2703"/>
                    <a:pt x="2108" y="2215"/>
                    <a:pt x="1810" y="1727"/>
                  </a:cubicBezTo>
                  <a:cubicBezTo>
                    <a:pt x="1548" y="1310"/>
                    <a:pt x="1298" y="893"/>
                    <a:pt x="1060" y="453"/>
                  </a:cubicBezTo>
                  <a:cubicBezTo>
                    <a:pt x="976" y="298"/>
                    <a:pt x="893" y="143"/>
                    <a:pt x="810" y="0"/>
                  </a:cubicBezTo>
                  <a:close/>
                </a:path>
              </a:pathLst>
            </a:custGeom>
            <a:solidFill>
              <a:srgbClr val="BEC2C8"/>
            </a:solidFill>
            <a:ln>
              <a:noFill/>
            </a:ln>
          </p:spPr>
          <p:txBody>
            <a:bodyPr spcFirstLastPara="1" wrap="square" lIns="121900" tIns="121900" rIns="121900" bIns="121900" anchor="ctr" anchorCtr="0">
              <a:noAutofit/>
            </a:bodyPr>
            <a:lstStyle/>
            <a:p>
              <a:endParaRPr sz="2489"/>
            </a:p>
          </p:txBody>
        </p:sp>
        <p:sp>
          <p:nvSpPr>
            <p:cNvPr id="2877" name="Google Shape;2877;p69"/>
            <p:cNvSpPr/>
            <p:nvPr/>
          </p:nvSpPr>
          <p:spPr>
            <a:xfrm>
              <a:off x="1055175" y="1601225"/>
              <a:ext cx="114325" cy="198900"/>
            </a:xfrm>
            <a:custGeom>
              <a:avLst/>
              <a:gdLst/>
              <a:ahLst/>
              <a:cxnLst/>
              <a:rect l="l" t="t" r="r" b="b"/>
              <a:pathLst>
                <a:path w="4573" h="7956" extrusionOk="0">
                  <a:moveTo>
                    <a:pt x="3251" y="0"/>
                  </a:moveTo>
                  <a:lnTo>
                    <a:pt x="536" y="226"/>
                  </a:lnTo>
                  <a:lnTo>
                    <a:pt x="572" y="572"/>
                  </a:lnTo>
                  <a:cubicBezTo>
                    <a:pt x="132" y="953"/>
                    <a:pt x="1" y="2620"/>
                    <a:pt x="48" y="3132"/>
                  </a:cubicBezTo>
                  <a:lnTo>
                    <a:pt x="405" y="7573"/>
                  </a:lnTo>
                  <a:cubicBezTo>
                    <a:pt x="417" y="7796"/>
                    <a:pt x="657" y="7956"/>
                    <a:pt x="932" y="7956"/>
                  </a:cubicBezTo>
                  <a:cubicBezTo>
                    <a:pt x="951" y="7956"/>
                    <a:pt x="970" y="7955"/>
                    <a:pt x="989" y="7954"/>
                  </a:cubicBezTo>
                  <a:lnTo>
                    <a:pt x="4049" y="7692"/>
                  </a:lnTo>
                  <a:cubicBezTo>
                    <a:pt x="4346" y="7668"/>
                    <a:pt x="4573" y="7454"/>
                    <a:pt x="4561" y="7239"/>
                  </a:cubicBezTo>
                  <a:lnTo>
                    <a:pt x="4204" y="2786"/>
                  </a:lnTo>
                  <a:cubicBezTo>
                    <a:pt x="4156" y="2274"/>
                    <a:pt x="3763" y="655"/>
                    <a:pt x="3275" y="346"/>
                  </a:cubicBezTo>
                  <a:lnTo>
                    <a:pt x="3251" y="0"/>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78" name="Google Shape;2878;p69"/>
            <p:cNvSpPr/>
            <p:nvPr/>
          </p:nvSpPr>
          <p:spPr>
            <a:xfrm>
              <a:off x="1068275" y="1599125"/>
              <a:ext cx="68475" cy="16400"/>
            </a:xfrm>
            <a:custGeom>
              <a:avLst/>
              <a:gdLst/>
              <a:ahLst/>
              <a:cxnLst/>
              <a:rect l="l" t="t" r="r" b="b"/>
              <a:pathLst>
                <a:path w="2739" h="656" extrusionOk="0">
                  <a:moveTo>
                    <a:pt x="2703" y="1"/>
                  </a:moveTo>
                  <a:lnTo>
                    <a:pt x="1" y="227"/>
                  </a:lnTo>
                  <a:lnTo>
                    <a:pt x="36" y="656"/>
                  </a:lnTo>
                  <a:lnTo>
                    <a:pt x="2739" y="430"/>
                  </a:lnTo>
                  <a:lnTo>
                    <a:pt x="2703"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79" name="Google Shape;2879;p69"/>
            <p:cNvSpPr/>
            <p:nvPr/>
          </p:nvSpPr>
          <p:spPr>
            <a:xfrm>
              <a:off x="1059650" y="1569375"/>
              <a:ext cx="82775" cy="36625"/>
            </a:xfrm>
            <a:custGeom>
              <a:avLst/>
              <a:gdLst/>
              <a:ahLst/>
              <a:cxnLst/>
              <a:rect l="l" t="t" r="r" b="b"/>
              <a:pathLst>
                <a:path w="3311" h="1465" extrusionOk="0">
                  <a:moveTo>
                    <a:pt x="3096" y="0"/>
                  </a:moveTo>
                  <a:lnTo>
                    <a:pt x="107" y="238"/>
                  </a:lnTo>
                  <a:cubicBezTo>
                    <a:pt x="48" y="238"/>
                    <a:pt x="0" y="298"/>
                    <a:pt x="0" y="358"/>
                  </a:cubicBezTo>
                  <a:lnTo>
                    <a:pt x="96" y="1370"/>
                  </a:lnTo>
                  <a:cubicBezTo>
                    <a:pt x="96" y="1429"/>
                    <a:pt x="155" y="1465"/>
                    <a:pt x="215" y="1465"/>
                  </a:cubicBezTo>
                  <a:lnTo>
                    <a:pt x="3203" y="1227"/>
                  </a:lnTo>
                  <a:cubicBezTo>
                    <a:pt x="3263" y="1227"/>
                    <a:pt x="3310" y="1167"/>
                    <a:pt x="3310" y="1108"/>
                  </a:cubicBezTo>
                  <a:lnTo>
                    <a:pt x="3215" y="96"/>
                  </a:lnTo>
                  <a:cubicBezTo>
                    <a:pt x="3215" y="36"/>
                    <a:pt x="3155" y="0"/>
                    <a:pt x="3096"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80" name="Google Shape;2880;p69"/>
            <p:cNvSpPr/>
            <p:nvPr/>
          </p:nvSpPr>
          <p:spPr>
            <a:xfrm>
              <a:off x="1060825" y="1588125"/>
              <a:ext cx="81600" cy="17875"/>
            </a:xfrm>
            <a:custGeom>
              <a:avLst/>
              <a:gdLst/>
              <a:ahLst/>
              <a:cxnLst/>
              <a:rect l="l" t="t" r="r" b="b"/>
              <a:pathLst>
                <a:path w="3264" h="715" extrusionOk="0">
                  <a:moveTo>
                    <a:pt x="1" y="0"/>
                  </a:moveTo>
                  <a:lnTo>
                    <a:pt x="49" y="620"/>
                  </a:lnTo>
                  <a:cubicBezTo>
                    <a:pt x="49" y="679"/>
                    <a:pt x="108" y="715"/>
                    <a:pt x="168" y="715"/>
                  </a:cubicBezTo>
                  <a:lnTo>
                    <a:pt x="3156" y="477"/>
                  </a:lnTo>
                  <a:cubicBezTo>
                    <a:pt x="3216" y="477"/>
                    <a:pt x="3263" y="417"/>
                    <a:pt x="3263" y="358"/>
                  </a:cubicBezTo>
                  <a:lnTo>
                    <a:pt x="3227" y="24"/>
                  </a:lnTo>
                  <a:cubicBezTo>
                    <a:pt x="2686" y="12"/>
                    <a:pt x="2147" y="12"/>
                    <a:pt x="1610" y="12"/>
                  </a:cubicBezTo>
                  <a:cubicBezTo>
                    <a:pt x="1072" y="12"/>
                    <a:pt x="537" y="12"/>
                    <a:pt x="1"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81" name="Google Shape;2881;p69"/>
            <p:cNvSpPr/>
            <p:nvPr/>
          </p:nvSpPr>
          <p:spPr>
            <a:xfrm>
              <a:off x="1056075" y="1673850"/>
              <a:ext cx="112525" cy="103000"/>
            </a:xfrm>
            <a:custGeom>
              <a:avLst/>
              <a:gdLst/>
              <a:ahLst/>
              <a:cxnLst/>
              <a:rect l="l" t="t" r="r" b="b"/>
              <a:pathLst>
                <a:path w="4501" h="4120" extrusionOk="0">
                  <a:moveTo>
                    <a:pt x="4191" y="0"/>
                  </a:moveTo>
                  <a:lnTo>
                    <a:pt x="0" y="334"/>
                  </a:lnTo>
                  <a:lnTo>
                    <a:pt x="298" y="4120"/>
                  </a:lnTo>
                  <a:lnTo>
                    <a:pt x="4501" y="3775"/>
                  </a:lnTo>
                  <a:lnTo>
                    <a:pt x="4191" y="0"/>
                  </a:ln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82" name="Google Shape;2882;p69"/>
            <p:cNvSpPr/>
            <p:nvPr/>
          </p:nvSpPr>
          <p:spPr>
            <a:xfrm>
              <a:off x="1072450" y="1694100"/>
              <a:ext cx="81575" cy="69375"/>
            </a:xfrm>
            <a:custGeom>
              <a:avLst/>
              <a:gdLst/>
              <a:ahLst/>
              <a:cxnLst/>
              <a:rect l="l" t="t" r="r" b="b"/>
              <a:pathLst>
                <a:path w="3263" h="2775" extrusionOk="0">
                  <a:moveTo>
                    <a:pt x="3060" y="0"/>
                  </a:moveTo>
                  <a:lnTo>
                    <a:pt x="0" y="250"/>
                  </a:lnTo>
                  <a:lnTo>
                    <a:pt x="203" y="2774"/>
                  </a:lnTo>
                  <a:lnTo>
                    <a:pt x="3263" y="2524"/>
                  </a:lnTo>
                  <a:lnTo>
                    <a:pt x="3060" y="0"/>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83" name="Google Shape;2883;p69"/>
            <p:cNvSpPr/>
            <p:nvPr/>
          </p:nvSpPr>
          <p:spPr>
            <a:xfrm>
              <a:off x="1117100" y="1601225"/>
              <a:ext cx="52400" cy="194675"/>
            </a:xfrm>
            <a:custGeom>
              <a:avLst/>
              <a:gdLst/>
              <a:ahLst/>
              <a:cxnLst/>
              <a:rect l="l" t="t" r="r" b="b"/>
              <a:pathLst>
                <a:path w="2096" h="7787" extrusionOk="0">
                  <a:moveTo>
                    <a:pt x="774" y="0"/>
                  </a:moveTo>
                  <a:lnTo>
                    <a:pt x="0" y="60"/>
                  </a:lnTo>
                  <a:lnTo>
                    <a:pt x="24" y="405"/>
                  </a:lnTo>
                  <a:cubicBezTo>
                    <a:pt x="512" y="715"/>
                    <a:pt x="512" y="2370"/>
                    <a:pt x="548" y="2870"/>
                  </a:cubicBezTo>
                  <a:lnTo>
                    <a:pt x="905" y="7323"/>
                  </a:lnTo>
                  <a:cubicBezTo>
                    <a:pt x="916" y="7547"/>
                    <a:pt x="717" y="7750"/>
                    <a:pt x="445" y="7783"/>
                  </a:cubicBezTo>
                  <a:lnTo>
                    <a:pt x="445" y="7783"/>
                  </a:lnTo>
                  <a:lnTo>
                    <a:pt x="1572" y="7692"/>
                  </a:lnTo>
                  <a:cubicBezTo>
                    <a:pt x="1869" y="7668"/>
                    <a:pt x="2096" y="7454"/>
                    <a:pt x="2084" y="7239"/>
                  </a:cubicBezTo>
                  <a:lnTo>
                    <a:pt x="1727" y="2786"/>
                  </a:lnTo>
                  <a:cubicBezTo>
                    <a:pt x="1679" y="2274"/>
                    <a:pt x="1286" y="655"/>
                    <a:pt x="798" y="346"/>
                  </a:cubicBezTo>
                  <a:lnTo>
                    <a:pt x="774" y="0"/>
                  </a:lnTo>
                  <a:close/>
                  <a:moveTo>
                    <a:pt x="445" y="7783"/>
                  </a:moveTo>
                  <a:lnTo>
                    <a:pt x="393" y="7787"/>
                  </a:lnTo>
                  <a:cubicBezTo>
                    <a:pt x="411" y="7786"/>
                    <a:pt x="428" y="7785"/>
                    <a:pt x="445" y="7783"/>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84" name="Google Shape;2884;p69"/>
            <p:cNvSpPr/>
            <p:nvPr/>
          </p:nvSpPr>
          <p:spPr>
            <a:xfrm>
              <a:off x="974800" y="1709575"/>
              <a:ext cx="420925" cy="431925"/>
            </a:xfrm>
            <a:custGeom>
              <a:avLst/>
              <a:gdLst/>
              <a:ahLst/>
              <a:cxnLst/>
              <a:rect l="l" t="t" r="r" b="b"/>
              <a:pathLst>
                <a:path w="16837" h="17277" extrusionOk="0">
                  <a:moveTo>
                    <a:pt x="1" y="0"/>
                  </a:moveTo>
                  <a:lnTo>
                    <a:pt x="430" y="16181"/>
                  </a:lnTo>
                  <a:lnTo>
                    <a:pt x="16836" y="17276"/>
                  </a:lnTo>
                  <a:lnTo>
                    <a:pt x="16372" y="1084"/>
                  </a:lnTo>
                  <a:lnTo>
                    <a:pt x="1" y="0"/>
                  </a:lnTo>
                  <a:close/>
                </a:path>
              </a:pathLst>
            </a:custGeom>
            <a:solidFill>
              <a:srgbClr val="409CCF"/>
            </a:solidFill>
            <a:ln>
              <a:noFill/>
            </a:ln>
          </p:spPr>
          <p:txBody>
            <a:bodyPr spcFirstLastPara="1" wrap="square" lIns="121900" tIns="121900" rIns="121900" bIns="121900" anchor="ctr" anchorCtr="0">
              <a:noAutofit/>
            </a:bodyPr>
            <a:lstStyle/>
            <a:p>
              <a:endParaRPr sz="2489"/>
            </a:p>
          </p:txBody>
        </p:sp>
        <p:sp>
          <p:nvSpPr>
            <p:cNvPr id="2885" name="Google Shape;2885;p69"/>
            <p:cNvSpPr/>
            <p:nvPr/>
          </p:nvSpPr>
          <p:spPr>
            <a:xfrm>
              <a:off x="1098625" y="1806300"/>
              <a:ext cx="131900" cy="85450"/>
            </a:xfrm>
            <a:custGeom>
              <a:avLst/>
              <a:gdLst/>
              <a:ahLst/>
              <a:cxnLst/>
              <a:rect l="l" t="t" r="r" b="b"/>
              <a:pathLst>
                <a:path w="5276" h="3418" extrusionOk="0">
                  <a:moveTo>
                    <a:pt x="2311" y="1"/>
                  </a:moveTo>
                  <a:cubicBezTo>
                    <a:pt x="2239" y="13"/>
                    <a:pt x="2180" y="13"/>
                    <a:pt x="2108" y="24"/>
                  </a:cubicBezTo>
                  <a:cubicBezTo>
                    <a:pt x="1763" y="120"/>
                    <a:pt x="1489" y="310"/>
                    <a:pt x="1311" y="620"/>
                  </a:cubicBezTo>
                  <a:cubicBezTo>
                    <a:pt x="1120" y="941"/>
                    <a:pt x="942" y="1263"/>
                    <a:pt x="751" y="1572"/>
                  </a:cubicBezTo>
                  <a:cubicBezTo>
                    <a:pt x="751" y="1572"/>
                    <a:pt x="751" y="1584"/>
                    <a:pt x="739" y="1584"/>
                  </a:cubicBezTo>
                  <a:cubicBezTo>
                    <a:pt x="501" y="1453"/>
                    <a:pt x="263" y="1310"/>
                    <a:pt x="1" y="1167"/>
                  </a:cubicBezTo>
                  <a:lnTo>
                    <a:pt x="1" y="1167"/>
                  </a:lnTo>
                  <a:cubicBezTo>
                    <a:pt x="13" y="1191"/>
                    <a:pt x="13" y="1203"/>
                    <a:pt x="13" y="1215"/>
                  </a:cubicBezTo>
                  <a:cubicBezTo>
                    <a:pt x="406" y="1918"/>
                    <a:pt x="775" y="2620"/>
                    <a:pt x="1168" y="3299"/>
                  </a:cubicBezTo>
                  <a:cubicBezTo>
                    <a:pt x="1180" y="3334"/>
                    <a:pt x="1192" y="3334"/>
                    <a:pt x="1227" y="3334"/>
                  </a:cubicBezTo>
                  <a:cubicBezTo>
                    <a:pt x="1823" y="3346"/>
                    <a:pt x="2418" y="3370"/>
                    <a:pt x="3013" y="3394"/>
                  </a:cubicBezTo>
                  <a:cubicBezTo>
                    <a:pt x="3204" y="3394"/>
                    <a:pt x="3382" y="3406"/>
                    <a:pt x="3573" y="3418"/>
                  </a:cubicBezTo>
                  <a:lnTo>
                    <a:pt x="3573" y="3406"/>
                  </a:lnTo>
                  <a:cubicBezTo>
                    <a:pt x="3370" y="3251"/>
                    <a:pt x="3156" y="3108"/>
                    <a:pt x="2930" y="2953"/>
                  </a:cubicBezTo>
                  <a:cubicBezTo>
                    <a:pt x="2989" y="2870"/>
                    <a:pt x="3037" y="2775"/>
                    <a:pt x="3097" y="2680"/>
                  </a:cubicBezTo>
                  <a:cubicBezTo>
                    <a:pt x="3382" y="2203"/>
                    <a:pt x="3668" y="1727"/>
                    <a:pt x="3966" y="1251"/>
                  </a:cubicBezTo>
                  <a:cubicBezTo>
                    <a:pt x="4132" y="977"/>
                    <a:pt x="4311" y="739"/>
                    <a:pt x="4537" y="548"/>
                  </a:cubicBezTo>
                  <a:cubicBezTo>
                    <a:pt x="4752" y="370"/>
                    <a:pt x="4978" y="239"/>
                    <a:pt x="5240" y="155"/>
                  </a:cubicBezTo>
                  <a:lnTo>
                    <a:pt x="5252" y="155"/>
                  </a:lnTo>
                  <a:lnTo>
                    <a:pt x="5275" y="144"/>
                  </a:lnTo>
                  <a:cubicBezTo>
                    <a:pt x="5061" y="132"/>
                    <a:pt x="4859" y="132"/>
                    <a:pt x="4656" y="120"/>
                  </a:cubicBezTo>
                  <a:cubicBezTo>
                    <a:pt x="4013" y="84"/>
                    <a:pt x="3370" y="60"/>
                    <a:pt x="2716" y="24"/>
                  </a:cubicBezTo>
                  <a:cubicBezTo>
                    <a:pt x="2692" y="24"/>
                    <a:pt x="2668" y="24"/>
                    <a:pt x="2656" y="13"/>
                  </a:cubicBezTo>
                  <a:cubicBezTo>
                    <a:pt x="2549" y="13"/>
                    <a:pt x="2430" y="1"/>
                    <a:pt x="231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6" name="Google Shape;2886;p69"/>
            <p:cNvSpPr/>
            <p:nvPr/>
          </p:nvSpPr>
          <p:spPr>
            <a:xfrm>
              <a:off x="1231975" y="1897250"/>
              <a:ext cx="94400" cy="86475"/>
            </a:xfrm>
            <a:custGeom>
              <a:avLst/>
              <a:gdLst/>
              <a:ahLst/>
              <a:cxnLst/>
              <a:rect l="l" t="t" r="r" b="b"/>
              <a:pathLst>
                <a:path w="3776" h="3459" extrusionOk="0">
                  <a:moveTo>
                    <a:pt x="1345" y="1"/>
                  </a:moveTo>
                  <a:cubicBezTo>
                    <a:pt x="1331" y="1"/>
                    <a:pt x="1319" y="2"/>
                    <a:pt x="1311" y="6"/>
                  </a:cubicBezTo>
                  <a:cubicBezTo>
                    <a:pt x="1275" y="18"/>
                    <a:pt x="1251" y="77"/>
                    <a:pt x="1227" y="125"/>
                  </a:cubicBezTo>
                  <a:cubicBezTo>
                    <a:pt x="834" y="816"/>
                    <a:pt x="418" y="1494"/>
                    <a:pt x="13" y="2185"/>
                  </a:cubicBezTo>
                  <a:cubicBezTo>
                    <a:pt x="13" y="2185"/>
                    <a:pt x="1" y="2197"/>
                    <a:pt x="1" y="2209"/>
                  </a:cubicBezTo>
                  <a:cubicBezTo>
                    <a:pt x="239" y="2090"/>
                    <a:pt x="477" y="1971"/>
                    <a:pt x="715" y="1863"/>
                  </a:cubicBezTo>
                  <a:cubicBezTo>
                    <a:pt x="727" y="1887"/>
                    <a:pt x="727" y="1899"/>
                    <a:pt x="739" y="1911"/>
                  </a:cubicBezTo>
                  <a:cubicBezTo>
                    <a:pt x="1013" y="2399"/>
                    <a:pt x="1287" y="2911"/>
                    <a:pt x="1561" y="3399"/>
                  </a:cubicBezTo>
                  <a:cubicBezTo>
                    <a:pt x="1573" y="3423"/>
                    <a:pt x="1585" y="3447"/>
                    <a:pt x="1632" y="3447"/>
                  </a:cubicBezTo>
                  <a:cubicBezTo>
                    <a:pt x="1811" y="3447"/>
                    <a:pt x="1977" y="3459"/>
                    <a:pt x="2156" y="3459"/>
                  </a:cubicBezTo>
                  <a:cubicBezTo>
                    <a:pt x="2418" y="3459"/>
                    <a:pt x="2692" y="3447"/>
                    <a:pt x="2930" y="3340"/>
                  </a:cubicBezTo>
                  <a:cubicBezTo>
                    <a:pt x="3287" y="3197"/>
                    <a:pt x="3573" y="2935"/>
                    <a:pt x="3716" y="2566"/>
                  </a:cubicBezTo>
                  <a:cubicBezTo>
                    <a:pt x="3751" y="2506"/>
                    <a:pt x="3751" y="2447"/>
                    <a:pt x="3763" y="2387"/>
                  </a:cubicBezTo>
                  <a:cubicBezTo>
                    <a:pt x="3716" y="2340"/>
                    <a:pt x="3740" y="2316"/>
                    <a:pt x="3740" y="2268"/>
                  </a:cubicBezTo>
                  <a:cubicBezTo>
                    <a:pt x="3716" y="2209"/>
                    <a:pt x="3716" y="2149"/>
                    <a:pt x="3704" y="2101"/>
                  </a:cubicBezTo>
                  <a:cubicBezTo>
                    <a:pt x="3656" y="1971"/>
                    <a:pt x="3597" y="1851"/>
                    <a:pt x="3537" y="1720"/>
                  </a:cubicBezTo>
                  <a:cubicBezTo>
                    <a:pt x="3370" y="1375"/>
                    <a:pt x="3216" y="1030"/>
                    <a:pt x="3061" y="697"/>
                  </a:cubicBezTo>
                  <a:cubicBezTo>
                    <a:pt x="3061" y="673"/>
                    <a:pt x="3049" y="661"/>
                    <a:pt x="3049" y="649"/>
                  </a:cubicBezTo>
                  <a:cubicBezTo>
                    <a:pt x="3287" y="482"/>
                    <a:pt x="3525" y="304"/>
                    <a:pt x="3775" y="125"/>
                  </a:cubicBezTo>
                  <a:lnTo>
                    <a:pt x="3716" y="125"/>
                  </a:lnTo>
                  <a:cubicBezTo>
                    <a:pt x="2954" y="77"/>
                    <a:pt x="2204" y="54"/>
                    <a:pt x="1442" y="6"/>
                  </a:cubicBezTo>
                  <a:cubicBezTo>
                    <a:pt x="1410" y="6"/>
                    <a:pt x="1373" y="1"/>
                    <a:pt x="134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7" name="Google Shape;2887;p69"/>
            <p:cNvSpPr/>
            <p:nvPr/>
          </p:nvSpPr>
          <p:spPr>
            <a:xfrm>
              <a:off x="1061125" y="1889350"/>
              <a:ext cx="83375" cy="86650"/>
            </a:xfrm>
            <a:custGeom>
              <a:avLst/>
              <a:gdLst/>
              <a:ahLst/>
              <a:cxnLst/>
              <a:rect l="l" t="t" r="r" b="b"/>
              <a:pathLst>
                <a:path w="3335" h="3466" extrusionOk="0">
                  <a:moveTo>
                    <a:pt x="1132" y="1"/>
                  </a:moveTo>
                  <a:lnTo>
                    <a:pt x="1084" y="84"/>
                  </a:lnTo>
                  <a:cubicBezTo>
                    <a:pt x="739" y="679"/>
                    <a:pt x="418" y="1286"/>
                    <a:pt x="72" y="1882"/>
                  </a:cubicBezTo>
                  <a:cubicBezTo>
                    <a:pt x="48" y="1941"/>
                    <a:pt x="25" y="2025"/>
                    <a:pt x="13" y="2084"/>
                  </a:cubicBezTo>
                  <a:cubicBezTo>
                    <a:pt x="13" y="2096"/>
                    <a:pt x="13" y="2108"/>
                    <a:pt x="1" y="2120"/>
                  </a:cubicBezTo>
                  <a:lnTo>
                    <a:pt x="1" y="2251"/>
                  </a:lnTo>
                  <a:cubicBezTo>
                    <a:pt x="13" y="2310"/>
                    <a:pt x="13" y="2382"/>
                    <a:pt x="25" y="2429"/>
                  </a:cubicBezTo>
                  <a:cubicBezTo>
                    <a:pt x="72" y="2656"/>
                    <a:pt x="203" y="2834"/>
                    <a:pt x="394" y="2989"/>
                  </a:cubicBezTo>
                  <a:cubicBezTo>
                    <a:pt x="608" y="3168"/>
                    <a:pt x="858" y="3263"/>
                    <a:pt x="1144" y="3346"/>
                  </a:cubicBezTo>
                  <a:cubicBezTo>
                    <a:pt x="1453" y="3430"/>
                    <a:pt x="1787" y="3465"/>
                    <a:pt x="2108" y="3465"/>
                  </a:cubicBezTo>
                  <a:cubicBezTo>
                    <a:pt x="2144" y="3465"/>
                    <a:pt x="2156" y="3465"/>
                    <a:pt x="2180" y="3430"/>
                  </a:cubicBezTo>
                  <a:cubicBezTo>
                    <a:pt x="2561" y="2787"/>
                    <a:pt x="2942" y="2132"/>
                    <a:pt x="3323" y="1501"/>
                  </a:cubicBezTo>
                  <a:cubicBezTo>
                    <a:pt x="3323" y="1501"/>
                    <a:pt x="3323" y="1477"/>
                    <a:pt x="3335" y="1465"/>
                  </a:cubicBezTo>
                  <a:cubicBezTo>
                    <a:pt x="2608" y="977"/>
                    <a:pt x="1870" y="489"/>
                    <a:pt x="1132"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8" name="Google Shape;2888;p69"/>
            <p:cNvSpPr/>
            <p:nvPr/>
          </p:nvSpPr>
          <p:spPr>
            <a:xfrm>
              <a:off x="1065900" y="1962875"/>
              <a:ext cx="117300" cy="107475"/>
            </a:xfrm>
            <a:custGeom>
              <a:avLst/>
              <a:gdLst/>
              <a:ahLst/>
              <a:cxnLst/>
              <a:rect l="l" t="t" r="r" b="b"/>
              <a:pathLst>
                <a:path w="4692" h="4299" extrusionOk="0">
                  <a:moveTo>
                    <a:pt x="3608" y="0"/>
                  </a:moveTo>
                  <a:cubicBezTo>
                    <a:pt x="3596" y="203"/>
                    <a:pt x="3560" y="417"/>
                    <a:pt x="3548" y="631"/>
                  </a:cubicBezTo>
                  <a:cubicBezTo>
                    <a:pt x="3548" y="667"/>
                    <a:pt x="3536" y="727"/>
                    <a:pt x="3536" y="774"/>
                  </a:cubicBezTo>
                  <a:cubicBezTo>
                    <a:pt x="3536" y="786"/>
                    <a:pt x="3513" y="798"/>
                    <a:pt x="3501" y="798"/>
                  </a:cubicBezTo>
                  <a:lnTo>
                    <a:pt x="3477" y="798"/>
                  </a:lnTo>
                  <a:cubicBezTo>
                    <a:pt x="2894" y="774"/>
                    <a:pt x="2310" y="762"/>
                    <a:pt x="1727" y="727"/>
                  </a:cubicBezTo>
                  <a:cubicBezTo>
                    <a:pt x="1477" y="715"/>
                    <a:pt x="1227" y="703"/>
                    <a:pt x="989" y="643"/>
                  </a:cubicBezTo>
                  <a:cubicBezTo>
                    <a:pt x="619" y="548"/>
                    <a:pt x="298" y="381"/>
                    <a:pt x="36" y="119"/>
                  </a:cubicBezTo>
                  <a:cubicBezTo>
                    <a:pt x="36" y="119"/>
                    <a:pt x="24" y="108"/>
                    <a:pt x="0" y="108"/>
                  </a:cubicBezTo>
                  <a:cubicBezTo>
                    <a:pt x="60" y="227"/>
                    <a:pt x="107" y="346"/>
                    <a:pt x="167" y="441"/>
                  </a:cubicBezTo>
                  <a:cubicBezTo>
                    <a:pt x="536" y="1203"/>
                    <a:pt x="893" y="1965"/>
                    <a:pt x="1274" y="2727"/>
                  </a:cubicBezTo>
                  <a:cubicBezTo>
                    <a:pt x="1453" y="3084"/>
                    <a:pt x="1751" y="3286"/>
                    <a:pt x="2132" y="3382"/>
                  </a:cubicBezTo>
                  <a:cubicBezTo>
                    <a:pt x="2203" y="3394"/>
                    <a:pt x="2298" y="3394"/>
                    <a:pt x="2370" y="3394"/>
                  </a:cubicBezTo>
                  <a:lnTo>
                    <a:pt x="3394" y="3441"/>
                  </a:lnTo>
                  <a:cubicBezTo>
                    <a:pt x="3441" y="3441"/>
                    <a:pt x="3441" y="3453"/>
                    <a:pt x="3441" y="3477"/>
                  </a:cubicBezTo>
                  <a:cubicBezTo>
                    <a:pt x="3441" y="3691"/>
                    <a:pt x="3441" y="3906"/>
                    <a:pt x="3429" y="4108"/>
                  </a:cubicBezTo>
                  <a:lnTo>
                    <a:pt x="3429" y="4298"/>
                  </a:lnTo>
                  <a:cubicBezTo>
                    <a:pt x="3477" y="4227"/>
                    <a:pt x="3513" y="4168"/>
                    <a:pt x="3548" y="4096"/>
                  </a:cubicBezTo>
                  <a:cubicBezTo>
                    <a:pt x="3917" y="3465"/>
                    <a:pt x="4310" y="2846"/>
                    <a:pt x="4679" y="2215"/>
                  </a:cubicBezTo>
                  <a:cubicBezTo>
                    <a:pt x="4679" y="2203"/>
                    <a:pt x="4691" y="2191"/>
                    <a:pt x="4679" y="2167"/>
                  </a:cubicBezTo>
                  <a:lnTo>
                    <a:pt x="3608" y="36"/>
                  </a:lnTo>
                  <a:cubicBezTo>
                    <a:pt x="3620" y="12"/>
                    <a:pt x="3620" y="12"/>
                    <a:pt x="3608"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9" name="Google Shape;2889;p69"/>
            <p:cNvSpPr/>
            <p:nvPr/>
          </p:nvSpPr>
          <p:spPr>
            <a:xfrm>
              <a:off x="1202525" y="1975375"/>
              <a:ext cx="117000" cy="77125"/>
            </a:xfrm>
            <a:custGeom>
              <a:avLst/>
              <a:gdLst/>
              <a:ahLst/>
              <a:cxnLst/>
              <a:rect l="l" t="t" r="r" b="b"/>
              <a:pathLst>
                <a:path w="4680" h="3085" extrusionOk="0">
                  <a:moveTo>
                    <a:pt x="4679" y="0"/>
                  </a:moveTo>
                  <a:lnTo>
                    <a:pt x="4679" y="0"/>
                  </a:lnTo>
                  <a:cubicBezTo>
                    <a:pt x="4572" y="84"/>
                    <a:pt x="4465" y="167"/>
                    <a:pt x="4358" y="227"/>
                  </a:cubicBezTo>
                  <a:cubicBezTo>
                    <a:pt x="4156" y="358"/>
                    <a:pt x="3917" y="441"/>
                    <a:pt x="3667" y="465"/>
                  </a:cubicBezTo>
                  <a:cubicBezTo>
                    <a:pt x="3560" y="486"/>
                    <a:pt x="3453" y="490"/>
                    <a:pt x="3346" y="490"/>
                  </a:cubicBezTo>
                  <a:cubicBezTo>
                    <a:pt x="3274" y="490"/>
                    <a:pt x="3203" y="489"/>
                    <a:pt x="3132" y="489"/>
                  </a:cubicBezTo>
                  <a:cubicBezTo>
                    <a:pt x="2798" y="465"/>
                    <a:pt x="2477" y="453"/>
                    <a:pt x="2155" y="441"/>
                  </a:cubicBezTo>
                  <a:lnTo>
                    <a:pt x="1000" y="393"/>
                  </a:lnTo>
                  <a:cubicBezTo>
                    <a:pt x="715" y="381"/>
                    <a:pt x="429" y="381"/>
                    <a:pt x="155" y="370"/>
                  </a:cubicBezTo>
                  <a:lnTo>
                    <a:pt x="119" y="370"/>
                  </a:lnTo>
                  <a:cubicBezTo>
                    <a:pt x="72" y="1239"/>
                    <a:pt x="48" y="2120"/>
                    <a:pt x="0" y="3013"/>
                  </a:cubicBezTo>
                  <a:lnTo>
                    <a:pt x="60" y="3013"/>
                  </a:lnTo>
                  <a:cubicBezTo>
                    <a:pt x="548" y="3025"/>
                    <a:pt x="1048" y="3060"/>
                    <a:pt x="1536" y="3072"/>
                  </a:cubicBezTo>
                  <a:cubicBezTo>
                    <a:pt x="1691" y="3072"/>
                    <a:pt x="1870" y="3084"/>
                    <a:pt x="2036" y="3084"/>
                  </a:cubicBezTo>
                  <a:cubicBezTo>
                    <a:pt x="2322" y="3072"/>
                    <a:pt x="2608" y="3025"/>
                    <a:pt x="2858" y="2882"/>
                  </a:cubicBezTo>
                  <a:cubicBezTo>
                    <a:pt x="2977" y="2810"/>
                    <a:pt x="3060" y="2715"/>
                    <a:pt x="3144" y="2596"/>
                  </a:cubicBezTo>
                  <a:cubicBezTo>
                    <a:pt x="3644" y="1739"/>
                    <a:pt x="4167" y="881"/>
                    <a:pt x="4668" y="24"/>
                  </a:cubicBezTo>
                  <a:lnTo>
                    <a:pt x="4679"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90" name="Google Shape;2890;p69"/>
            <p:cNvSpPr/>
            <p:nvPr/>
          </p:nvSpPr>
          <p:spPr>
            <a:xfrm>
              <a:off x="1196875" y="1812050"/>
              <a:ext cx="86925" cy="86850"/>
            </a:xfrm>
            <a:custGeom>
              <a:avLst/>
              <a:gdLst/>
              <a:ahLst/>
              <a:cxnLst/>
              <a:rect l="l" t="t" r="r" b="b"/>
              <a:pathLst>
                <a:path w="3477" h="3474" extrusionOk="0">
                  <a:moveTo>
                    <a:pt x="1690" y="0"/>
                  </a:moveTo>
                  <a:cubicBezTo>
                    <a:pt x="1556" y="0"/>
                    <a:pt x="1421" y="33"/>
                    <a:pt x="1286" y="92"/>
                  </a:cubicBezTo>
                  <a:cubicBezTo>
                    <a:pt x="1048" y="199"/>
                    <a:pt x="857" y="354"/>
                    <a:pt x="679" y="533"/>
                  </a:cubicBezTo>
                  <a:cubicBezTo>
                    <a:pt x="405" y="795"/>
                    <a:pt x="202" y="1092"/>
                    <a:pt x="24" y="1426"/>
                  </a:cubicBezTo>
                  <a:cubicBezTo>
                    <a:pt x="0" y="1449"/>
                    <a:pt x="0" y="1461"/>
                    <a:pt x="24" y="1485"/>
                  </a:cubicBezTo>
                  <a:cubicBezTo>
                    <a:pt x="393" y="2140"/>
                    <a:pt x="750" y="2795"/>
                    <a:pt x="1119" y="3450"/>
                  </a:cubicBezTo>
                  <a:cubicBezTo>
                    <a:pt x="1131" y="3462"/>
                    <a:pt x="1131" y="3474"/>
                    <a:pt x="1131" y="3474"/>
                  </a:cubicBezTo>
                  <a:cubicBezTo>
                    <a:pt x="1905" y="3057"/>
                    <a:pt x="2679" y="2640"/>
                    <a:pt x="3477" y="2223"/>
                  </a:cubicBezTo>
                  <a:cubicBezTo>
                    <a:pt x="3417" y="2140"/>
                    <a:pt x="3370" y="2033"/>
                    <a:pt x="3310" y="1938"/>
                  </a:cubicBezTo>
                  <a:cubicBezTo>
                    <a:pt x="2989" y="1402"/>
                    <a:pt x="2679" y="866"/>
                    <a:pt x="2357" y="330"/>
                  </a:cubicBezTo>
                  <a:cubicBezTo>
                    <a:pt x="2310" y="259"/>
                    <a:pt x="2238" y="199"/>
                    <a:pt x="2167" y="152"/>
                  </a:cubicBezTo>
                  <a:cubicBezTo>
                    <a:pt x="2011" y="48"/>
                    <a:pt x="1851" y="0"/>
                    <a:pt x="169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91" name="Google Shape;2891;p69"/>
            <p:cNvSpPr/>
            <p:nvPr/>
          </p:nvSpPr>
          <p:spPr>
            <a:xfrm>
              <a:off x="1384100" y="1643775"/>
              <a:ext cx="135150" cy="497725"/>
            </a:xfrm>
            <a:custGeom>
              <a:avLst/>
              <a:gdLst/>
              <a:ahLst/>
              <a:cxnLst/>
              <a:rect l="l" t="t" r="r" b="b"/>
              <a:pathLst>
                <a:path w="5406" h="19909" extrusionOk="0">
                  <a:moveTo>
                    <a:pt x="4977" y="1"/>
                  </a:moveTo>
                  <a:lnTo>
                    <a:pt x="0" y="3716"/>
                  </a:lnTo>
                  <a:lnTo>
                    <a:pt x="464" y="19908"/>
                  </a:lnTo>
                  <a:lnTo>
                    <a:pt x="5406" y="14753"/>
                  </a:lnTo>
                  <a:lnTo>
                    <a:pt x="4977" y="1"/>
                  </a:lnTo>
                  <a:close/>
                </a:path>
              </a:pathLst>
            </a:custGeom>
            <a:solidFill>
              <a:srgbClr val="5EB6E5"/>
            </a:solidFill>
            <a:ln>
              <a:noFill/>
            </a:ln>
          </p:spPr>
          <p:txBody>
            <a:bodyPr spcFirstLastPara="1" wrap="square" lIns="121900" tIns="121900" rIns="121900" bIns="121900" anchor="ctr" anchorCtr="0">
              <a:noAutofit/>
            </a:bodyPr>
            <a:lstStyle/>
            <a:p>
              <a:endParaRPr sz="2489"/>
            </a:p>
          </p:txBody>
        </p:sp>
        <p:sp>
          <p:nvSpPr>
            <p:cNvPr id="2892" name="Google Shape;2892;p69"/>
            <p:cNvSpPr/>
            <p:nvPr/>
          </p:nvSpPr>
          <p:spPr>
            <a:xfrm>
              <a:off x="1224850" y="1888125"/>
              <a:ext cx="186050" cy="94225"/>
            </a:xfrm>
            <a:custGeom>
              <a:avLst/>
              <a:gdLst/>
              <a:ahLst/>
              <a:cxnLst/>
              <a:rect l="l" t="t" r="r" b="b"/>
              <a:pathLst>
                <a:path w="7442" h="3769" extrusionOk="0">
                  <a:moveTo>
                    <a:pt x="4745" y="1"/>
                  </a:moveTo>
                  <a:cubicBezTo>
                    <a:pt x="4553" y="1"/>
                    <a:pt x="4266" y="143"/>
                    <a:pt x="4036" y="240"/>
                  </a:cubicBezTo>
                  <a:cubicBezTo>
                    <a:pt x="3715" y="371"/>
                    <a:pt x="3120" y="859"/>
                    <a:pt x="2941" y="1038"/>
                  </a:cubicBezTo>
                  <a:cubicBezTo>
                    <a:pt x="2703" y="1276"/>
                    <a:pt x="2215" y="1276"/>
                    <a:pt x="1989" y="1383"/>
                  </a:cubicBezTo>
                  <a:cubicBezTo>
                    <a:pt x="1597" y="1549"/>
                    <a:pt x="907" y="1732"/>
                    <a:pt x="430" y="1732"/>
                  </a:cubicBezTo>
                  <a:cubicBezTo>
                    <a:pt x="327" y="1732"/>
                    <a:pt x="233" y="1724"/>
                    <a:pt x="155" y="1704"/>
                  </a:cubicBezTo>
                  <a:cubicBezTo>
                    <a:pt x="155" y="1704"/>
                    <a:pt x="0" y="2264"/>
                    <a:pt x="72" y="2871"/>
                  </a:cubicBezTo>
                  <a:cubicBezTo>
                    <a:pt x="84" y="3502"/>
                    <a:pt x="250" y="3514"/>
                    <a:pt x="250" y="3514"/>
                  </a:cubicBezTo>
                  <a:cubicBezTo>
                    <a:pt x="374" y="3502"/>
                    <a:pt x="515" y="3496"/>
                    <a:pt x="668" y="3496"/>
                  </a:cubicBezTo>
                  <a:cubicBezTo>
                    <a:pt x="1744" y="3496"/>
                    <a:pt x="3431" y="3768"/>
                    <a:pt x="3899" y="3768"/>
                  </a:cubicBezTo>
                  <a:cubicBezTo>
                    <a:pt x="3931" y="3768"/>
                    <a:pt x="3957" y="3767"/>
                    <a:pt x="3977" y="3764"/>
                  </a:cubicBezTo>
                  <a:cubicBezTo>
                    <a:pt x="4346" y="3705"/>
                    <a:pt x="6275" y="3228"/>
                    <a:pt x="6561" y="3121"/>
                  </a:cubicBezTo>
                  <a:cubicBezTo>
                    <a:pt x="6846" y="3026"/>
                    <a:pt x="6953" y="2800"/>
                    <a:pt x="6977" y="2586"/>
                  </a:cubicBezTo>
                  <a:cubicBezTo>
                    <a:pt x="7001" y="2383"/>
                    <a:pt x="7215" y="2324"/>
                    <a:pt x="7299" y="2145"/>
                  </a:cubicBezTo>
                  <a:cubicBezTo>
                    <a:pt x="7370" y="1966"/>
                    <a:pt x="7394" y="1728"/>
                    <a:pt x="7430" y="1514"/>
                  </a:cubicBezTo>
                  <a:cubicBezTo>
                    <a:pt x="7442" y="1312"/>
                    <a:pt x="7192" y="1062"/>
                    <a:pt x="7192" y="1062"/>
                  </a:cubicBezTo>
                  <a:cubicBezTo>
                    <a:pt x="7192" y="1062"/>
                    <a:pt x="7161" y="661"/>
                    <a:pt x="6909" y="661"/>
                  </a:cubicBezTo>
                  <a:cubicBezTo>
                    <a:pt x="6889" y="661"/>
                    <a:pt x="6868" y="664"/>
                    <a:pt x="6846" y="669"/>
                  </a:cubicBezTo>
                  <a:cubicBezTo>
                    <a:pt x="6537" y="740"/>
                    <a:pt x="5882" y="1181"/>
                    <a:pt x="5346" y="1312"/>
                  </a:cubicBezTo>
                  <a:cubicBezTo>
                    <a:pt x="5093" y="1368"/>
                    <a:pt x="4805" y="1392"/>
                    <a:pt x="4576" y="1392"/>
                  </a:cubicBezTo>
                  <a:cubicBezTo>
                    <a:pt x="4320" y="1392"/>
                    <a:pt x="4137" y="1362"/>
                    <a:pt x="4156" y="1312"/>
                  </a:cubicBezTo>
                  <a:cubicBezTo>
                    <a:pt x="4167" y="1204"/>
                    <a:pt x="4548" y="621"/>
                    <a:pt x="4763" y="490"/>
                  </a:cubicBezTo>
                  <a:cubicBezTo>
                    <a:pt x="4953" y="371"/>
                    <a:pt x="5060" y="204"/>
                    <a:pt x="4906" y="61"/>
                  </a:cubicBezTo>
                  <a:cubicBezTo>
                    <a:pt x="4868" y="18"/>
                    <a:pt x="4813" y="1"/>
                    <a:pt x="4745"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93" name="Google Shape;2893;p69"/>
            <p:cNvSpPr/>
            <p:nvPr/>
          </p:nvSpPr>
          <p:spPr>
            <a:xfrm>
              <a:off x="739950" y="1611175"/>
              <a:ext cx="522725" cy="401725"/>
            </a:xfrm>
            <a:custGeom>
              <a:avLst/>
              <a:gdLst/>
              <a:ahLst/>
              <a:cxnLst/>
              <a:rect l="l" t="t" r="r" b="b"/>
              <a:pathLst>
                <a:path w="20909" h="16069" extrusionOk="0">
                  <a:moveTo>
                    <a:pt x="1992" y="0"/>
                  </a:moveTo>
                  <a:cubicBezTo>
                    <a:pt x="1172" y="0"/>
                    <a:pt x="403" y="726"/>
                    <a:pt x="239" y="2376"/>
                  </a:cubicBezTo>
                  <a:cubicBezTo>
                    <a:pt x="1" y="4770"/>
                    <a:pt x="4561" y="12390"/>
                    <a:pt x="7359" y="15211"/>
                  </a:cubicBezTo>
                  <a:cubicBezTo>
                    <a:pt x="7621" y="15485"/>
                    <a:pt x="7788" y="15640"/>
                    <a:pt x="8657" y="15807"/>
                  </a:cubicBezTo>
                  <a:cubicBezTo>
                    <a:pt x="9623" y="15994"/>
                    <a:pt x="10860" y="16068"/>
                    <a:pt x="12207" y="16068"/>
                  </a:cubicBezTo>
                  <a:cubicBezTo>
                    <a:pt x="15142" y="16068"/>
                    <a:pt x="18599" y="15716"/>
                    <a:pt x="20908" y="15414"/>
                  </a:cubicBezTo>
                  <a:cubicBezTo>
                    <a:pt x="20908" y="15414"/>
                    <a:pt x="20218" y="14187"/>
                    <a:pt x="20396" y="12735"/>
                  </a:cubicBezTo>
                  <a:lnTo>
                    <a:pt x="20396" y="12735"/>
                  </a:lnTo>
                  <a:cubicBezTo>
                    <a:pt x="20396" y="12735"/>
                    <a:pt x="20355" y="12735"/>
                    <a:pt x="20278" y="12735"/>
                  </a:cubicBezTo>
                  <a:cubicBezTo>
                    <a:pt x="19179" y="12735"/>
                    <a:pt x="10770" y="12714"/>
                    <a:pt x="9836" y="12080"/>
                  </a:cubicBezTo>
                  <a:cubicBezTo>
                    <a:pt x="9836" y="12080"/>
                    <a:pt x="8228" y="9818"/>
                    <a:pt x="6859" y="6091"/>
                  </a:cubicBezTo>
                  <a:cubicBezTo>
                    <a:pt x="5740" y="2996"/>
                    <a:pt x="4263" y="1388"/>
                    <a:pt x="3097" y="436"/>
                  </a:cubicBezTo>
                  <a:cubicBezTo>
                    <a:pt x="2753" y="152"/>
                    <a:pt x="2367" y="0"/>
                    <a:pt x="1992"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894" name="Google Shape;2894;p69"/>
          <p:cNvSpPr/>
          <p:nvPr/>
        </p:nvSpPr>
        <p:spPr>
          <a:xfrm>
            <a:off x="4209056" y="2270097"/>
            <a:ext cx="1310000" cy="13100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sp>
        <p:nvSpPr>
          <p:cNvPr id="2895" name="Google Shape;2895;p69"/>
          <p:cNvSpPr txBox="1">
            <a:spLocks noGrp="1"/>
          </p:cNvSpPr>
          <p:nvPr>
            <p:ph type="title" idx="2"/>
          </p:nvPr>
        </p:nvSpPr>
        <p:spPr>
          <a:xfrm>
            <a:off x="4209056" y="2513297"/>
            <a:ext cx="1310000" cy="823600"/>
          </a:xfrm>
          <a:prstGeom prst="rect">
            <a:avLst/>
          </a:prstGeom>
        </p:spPr>
        <p:txBody>
          <a:bodyPr spcFirstLastPara="1" wrap="square" lIns="121900" tIns="121900" rIns="121900" bIns="121900" anchor="ctr" anchorCtr="0">
            <a:noAutofit/>
          </a:bodyPr>
          <a:lstStyle/>
          <a:p>
            <a:r>
              <a:rPr lang="en"/>
              <a:t>03</a:t>
            </a:r>
            <a:endParaRPr/>
          </a:p>
        </p:txBody>
      </p:sp>
      <p:grpSp>
        <p:nvGrpSpPr>
          <p:cNvPr id="2896" name="Google Shape;2896;p69"/>
          <p:cNvGrpSpPr/>
          <p:nvPr/>
        </p:nvGrpSpPr>
        <p:grpSpPr>
          <a:xfrm rot="-898866" flipH="1">
            <a:off x="2810949" y="3398821"/>
            <a:ext cx="1444733" cy="1904761"/>
            <a:chOff x="4326425" y="5583250"/>
            <a:chExt cx="744150" cy="981100"/>
          </a:xfrm>
        </p:grpSpPr>
        <p:sp>
          <p:nvSpPr>
            <p:cNvPr id="2897" name="Google Shape;2897;p69"/>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898" name="Google Shape;2898;p69"/>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99" name="Google Shape;2899;p69"/>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0" name="Google Shape;2900;p69"/>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1" name="Google Shape;2901;p69"/>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2" name="Google Shape;2902;p69"/>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3" name="Google Shape;2903;p69"/>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4" name="Google Shape;2904;p69"/>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5" name="Google Shape;2905;p69"/>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6" name="Google Shape;2906;p69"/>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7" name="Google Shape;2907;p69"/>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8" name="Google Shape;2908;p69"/>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9" name="Google Shape;2909;p69"/>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0" name="Google Shape;2910;p69"/>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1" name="Google Shape;2911;p69"/>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2" name="Google Shape;2912;p69"/>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3" name="Google Shape;2913;p69"/>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4" name="Google Shape;2914;p69"/>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5" name="Google Shape;2915;p69"/>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6" name="Google Shape;2916;p69"/>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7" name="Google Shape;2917;p69"/>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8" name="Google Shape;2918;p69"/>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9" name="Google Shape;2919;p69"/>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20" name="Google Shape;2920;p69"/>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1" name="Google Shape;2921;p69"/>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2922" name="Google Shape;2922;p69"/>
          <p:cNvGrpSpPr/>
          <p:nvPr/>
        </p:nvGrpSpPr>
        <p:grpSpPr>
          <a:xfrm rot="872858" flipH="1">
            <a:off x="3764733" y="3961889"/>
            <a:ext cx="1663208" cy="3370800"/>
            <a:chOff x="1803775" y="5029925"/>
            <a:chExt cx="655775" cy="1329050"/>
          </a:xfrm>
        </p:grpSpPr>
        <p:sp>
          <p:nvSpPr>
            <p:cNvPr id="2923" name="Google Shape;2923;p69"/>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4" name="Google Shape;2924;p69"/>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5" name="Google Shape;2925;p69"/>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6" name="Google Shape;2926;p69"/>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7" name="Google Shape;2927;p69"/>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8" name="Google Shape;2928;p69"/>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9" name="Google Shape;2929;p69"/>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0" name="Google Shape;2930;p69"/>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1" name="Google Shape;2931;p69"/>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2" name="Google Shape;2932;p69"/>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3" name="Google Shape;2933;p69"/>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934" name="Google Shape;2934;p69"/>
          <p:cNvSpPr/>
          <p:nvPr/>
        </p:nvSpPr>
        <p:spPr>
          <a:xfrm rot="-1801446" flipH="1">
            <a:off x="2871751" y="3311250"/>
            <a:ext cx="215072" cy="4560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35" name="Google Shape;2935;p69"/>
          <p:cNvSpPr/>
          <p:nvPr/>
        </p:nvSpPr>
        <p:spPr>
          <a:xfrm rot="-2701011">
            <a:off x="2007871" y="5108347"/>
            <a:ext cx="125016" cy="26507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36" name="Google Shape;2936;p69"/>
          <p:cNvSpPr/>
          <p:nvPr/>
        </p:nvSpPr>
        <p:spPr>
          <a:xfrm rot="1801446">
            <a:off x="1236651" y="1971850"/>
            <a:ext cx="215072" cy="4560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2937" name="Google Shape;2937;p69"/>
          <p:cNvGrpSpPr/>
          <p:nvPr/>
        </p:nvGrpSpPr>
        <p:grpSpPr>
          <a:xfrm rot="884614">
            <a:off x="8901111" y="3865844"/>
            <a:ext cx="2126527" cy="6174625"/>
            <a:chOff x="6512944" y="2975654"/>
            <a:chExt cx="1594853" cy="4630848"/>
          </a:xfrm>
        </p:grpSpPr>
        <p:grpSp>
          <p:nvGrpSpPr>
            <p:cNvPr id="2938" name="Google Shape;2938;p69"/>
            <p:cNvGrpSpPr/>
            <p:nvPr/>
          </p:nvGrpSpPr>
          <p:grpSpPr>
            <a:xfrm>
              <a:off x="6512944" y="2975654"/>
              <a:ext cx="1594853" cy="4630848"/>
              <a:chOff x="1460575" y="5630575"/>
              <a:chExt cx="645350" cy="1873775"/>
            </a:xfrm>
          </p:grpSpPr>
          <p:sp>
            <p:nvSpPr>
              <p:cNvPr id="2939" name="Google Shape;2939;p69"/>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40" name="Google Shape;2940;p69"/>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2941" name="Google Shape;2941;p69"/>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34429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4"/>
                                        </p:tgtEl>
                                        <p:attrNameLst>
                                          <p:attrName>style.visibility</p:attrName>
                                        </p:attrNameLst>
                                      </p:cBhvr>
                                      <p:to>
                                        <p:strVal val="visible"/>
                                      </p:to>
                                    </p:set>
                                    <p:animEffect transition="in" filter="fade">
                                      <p:cBhvr>
                                        <p:cTn id="7" dur="1000"/>
                                        <p:tgtEl>
                                          <p:spTgt spid="2894"/>
                                        </p:tgtEl>
                                      </p:cBhvr>
                                    </p:animEffect>
                                  </p:childTnLst>
                                </p:cTn>
                              </p:par>
                              <p:par>
                                <p:cTn id="8" presetID="10" presetClass="entr" presetSubtype="0" fill="hold" nodeType="withEffect">
                                  <p:stCondLst>
                                    <p:cond delay="0"/>
                                  </p:stCondLst>
                                  <p:childTnLst>
                                    <p:set>
                                      <p:cBhvr>
                                        <p:cTn id="9" dur="1" fill="hold">
                                          <p:stCondLst>
                                            <p:cond delay="0"/>
                                          </p:stCondLst>
                                        </p:cTn>
                                        <p:tgtEl>
                                          <p:spTgt spid="2895"/>
                                        </p:tgtEl>
                                        <p:attrNameLst>
                                          <p:attrName>style.visibility</p:attrName>
                                        </p:attrNameLst>
                                      </p:cBhvr>
                                      <p:to>
                                        <p:strVal val="visible"/>
                                      </p:to>
                                    </p:set>
                                    <p:animEffect transition="in" filter="fade">
                                      <p:cBhvr>
                                        <p:cTn id="10" dur="1000"/>
                                        <p:tgtEl>
                                          <p:spTgt spid="289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24"/>
                                        </p:tgtEl>
                                        <p:attrNameLst>
                                          <p:attrName>style.visibility</p:attrName>
                                        </p:attrNameLst>
                                      </p:cBhvr>
                                      <p:to>
                                        <p:strVal val="visible"/>
                                      </p:to>
                                    </p:set>
                                    <p:animEffect transition="in" filter="fade">
                                      <p:cBhvr>
                                        <p:cTn id="14" dur="1000"/>
                                        <p:tgtEl>
                                          <p:spTgt spid="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3"/>
        <p:cNvGrpSpPr/>
        <p:nvPr/>
      </p:nvGrpSpPr>
      <p:grpSpPr>
        <a:xfrm>
          <a:off x="0" y="0"/>
          <a:ext cx="0" cy="0"/>
          <a:chOff x="0" y="0"/>
          <a:chExt cx="0" cy="0"/>
        </a:xfrm>
      </p:grpSpPr>
      <p:sp>
        <p:nvSpPr>
          <p:cNvPr id="4454" name="Google Shape;4454;p81"/>
          <p:cNvSpPr/>
          <p:nvPr/>
        </p:nvSpPr>
        <p:spPr>
          <a:xfrm>
            <a:off x="1049827" y="1759200"/>
            <a:ext cx="970400" cy="9704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sp>
        <p:nvSpPr>
          <p:cNvPr id="4455" name="Google Shape;4455;p81"/>
          <p:cNvSpPr/>
          <p:nvPr/>
        </p:nvSpPr>
        <p:spPr>
          <a:xfrm>
            <a:off x="1049827" y="3363305"/>
            <a:ext cx="970400" cy="9704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sp>
        <p:nvSpPr>
          <p:cNvPr id="4456" name="Google Shape;4456;p81"/>
          <p:cNvSpPr/>
          <p:nvPr/>
        </p:nvSpPr>
        <p:spPr>
          <a:xfrm>
            <a:off x="1049827" y="4962580"/>
            <a:ext cx="970400" cy="9704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sp>
        <p:nvSpPr>
          <p:cNvPr id="4457" name="Google Shape;4457;p81"/>
          <p:cNvSpPr txBox="1">
            <a:spLocks noGrp="1"/>
          </p:cNvSpPr>
          <p:nvPr>
            <p:ph type="title"/>
          </p:nvPr>
        </p:nvSpPr>
        <p:spPr>
          <a:xfrm>
            <a:off x="951827" y="593367"/>
            <a:ext cx="8310478" cy="763600"/>
          </a:xfrm>
          <a:prstGeom prst="rect">
            <a:avLst/>
          </a:prstGeom>
        </p:spPr>
        <p:txBody>
          <a:bodyPr spcFirstLastPara="1" wrap="square" lIns="121900" tIns="121900" rIns="121900" bIns="121900" anchor="t" anchorCtr="0">
            <a:noAutofit/>
          </a:bodyPr>
          <a:lstStyle/>
          <a:p>
            <a:r>
              <a:rPr lang="en">
                <a:latin typeface="Times New Roman" panose="02020603050405020304" pitchFamily="18" charset="0"/>
                <a:cs typeface="Times New Roman" panose="02020603050405020304" pitchFamily="18" charset="0"/>
              </a:rPr>
              <a:t>ĐỌC TT SGK 31 VÀ THẢO LUẬN NHÓM</a:t>
            </a:r>
            <a:endParaRPr>
              <a:latin typeface="Times New Roman" panose="02020603050405020304" pitchFamily="18" charset="0"/>
              <a:cs typeface="Times New Roman" panose="02020603050405020304" pitchFamily="18" charset="0"/>
            </a:endParaRPr>
          </a:p>
        </p:txBody>
      </p:sp>
      <p:sp>
        <p:nvSpPr>
          <p:cNvPr id="4458" name="Google Shape;4458;p81"/>
          <p:cNvSpPr txBox="1">
            <a:spLocks noGrp="1"/>
          </p:cNvSpPr>
          <p:nvPr>
            <p:ph type="subTitle" idx="1"/>
          </p:nvPr>
        </p:nvSpPr>
        <p:spPr>
          <a:xfrm>
            <a:off x="2214827" y="2022043"/>
            <a:ext cx="4821580" cy="902800"/>
          </a:xfrm>
          <a:prstGeom prst="rect">
            <a:avLst/>
          </a:prstGeom>
        </p:spPr>
        <p:txBody>
          <a:bodyPr spcFirstLastPara="1" wrap="square" lIns="121900" tIns="121900" rIns="121900" bIns="121900" anchor="t" anchorCtr="0">
            <a:noAutofit/>
          </a:bodyPr>
          <a:lstStyle/>
          <a:p>
            <a:pPr marL="0" indent="0" algn="just"/>
            <a:r>
              <a:rPr lang="en" sz="2400">
                <a:latin typeface="Times New Roman" panose="02020603050405020304" pitchFamily="18" charset="0"/>
                <a:cs typeface="Times New Roman" panose="02020603050405020304" pitchFamily="18" charset="0"/>
              </a:rPr>
              <a:t>Các biện pháp nêu ở TT trên có tác </a:t>
            </a:r>
            <a:r>
              <a:rPr lang="en-US" sz="2400">
                <a:latin typeface="Times New Roman" panose="02020603050405020304" pitchFamily="18" charset="0"/>
                <a:cs typeface="Times New Roman" panose="02020603050405020304" pitchFamily="18" charset="0"/>
              </a:rPr>
              <a:t>dụng</a:t>
            </a:r>
            <a:r>
              <a:rPr lang="en" sz="2400">
                <a:latin typeface="Times New Roman" panose="02020603050405020304" pitchFamily="18" charset="0"/>
                <a:cs typeface="Times New Roman" panose="02020603050405020304" pitchFamily="18" charset="0"/>
              </a:rPr>
              <a:t> BVMT và TNTT như thế nào?</a:t>
            </a:r>
            <a:endParaRPr sz="2400">
              <a:latin typeface="Times New Roman" panose="02020603050405020304" pitchFamily="18" charset="0"/>
              <a:cs typeface="Times New Roman" panose="02020603050405020304" pitchFamily="18" charset="0"/>
            </a:endParaRPr>
          </a:p>
        </p:txBody>
      </p:sp>
      <p:sp>
        <p:nvSpPr>
          <p:cNvPr id="4459" name="Google Shape;4459;p81"/>
          <p:cNvSpPr txBox="1">
            <a:spLocks noGrp="1"/>
          </p:cNvSpPr>
          <p:nvPr>
            <p:ph type="title" idx="2"/>
          </p:nvPr>
        </p:nvSpPr>
        <p:spPr>
          <a:xfrm>
            <a:off x="2219673" y="1598200"/>
            <a:ext cx="4500000" cy="560800"/>
          </a:xfrm>
          <a:prstGeom prst="rect">
            <a:avLst/>
          </a:prstGeom>
        </p:spPr>
        <p:txBody>
          <a:bodyPr spcFirstLastPara="1" wrap="square" lIns="121900" tIns="121900" rIns="121900" bIns="121900" anchor="b" anchorCtr="0">
            <a:noAutofit/>
          </a:bodyPr>
          <a:lstStyle/>
          <a:p>
            <a:r>
              <a:rPr lang="en">
                <a:latin typeface="Times New Roman" panose="02020603050405020304" pitchFamily="18" charset="0"/>
                <a:cs typeface="Times New Roman" panose="02020603050405020304" pitchFamily="18" charset="0"/>
              </a:rPr>
              <a:t>CH1</a:t>
            </a:r>
            <a:endParaRPr>
              <a:latin typeface="Times New Roman" panose="02020603050405020304" pitchFamily="18" charset="0"/>
              <a:cs typeface="Times New Roman" panose="02020603050405020304" pitchFamily="18" charset="0"/>
            </a:endParaRPr>
          </a:p>
        </p:txBody>
      </p:sp>
      <p:sp>
        <p:nvSpPr>
          <p:cNvPr id="4460" name="Google Shape;4460;p81"/>
          <p:cNvSpPr txBox="1">
            <a:spLocks noGrp="1"/>
          </p:cNvSpPr>
          <p:nvPr>
            <p:ph type="subTitle" idx="3"/>
          </p:nvPr>
        </p:nvSpPr>
        <p:spPr>
          <a:xfrm>
            <a:off x="2214827" y="3629012"/>
            <a:ext cx="4821580" cy="902800"/>
          </a:xfrm>
          <a:prstGeom prst="rect">
            <a:avLst/>
          </a:prstGeom>
        </p:spPr>
        <p:txBody>
          <a:bodyPr spcFirstLastPara="1" wrap="square" lIns="121900" tIns="121900" rIns="121900" bIns="121900" anchor="t" anchorCtr="0">
            <a:noAutofit/>
          </a:bodyPr>
          <a:lstStyle/>
          <a:p>
            <a:pPr marL="0" indent="0" algn="just"/>
            <a:r>
              <a:rPr lang="en" sz="2400">
                <a:latin typeface="Times New Roman" panose="02020603050405020304" pitchFamily="18" charset="0"/>
                <a:cs typeface="Times New Roman" panose="02020603050405020304" pitchFamily="18" charset="0"/>
              </a:rPr>
              <a:t>Hãy kể </a:t>
            </a:r>
            <a:r>
              <a:rPr lang="en-US" sz="2400">
                <a:latin typeface="Times New Roman" panose="02020603050405020304" pitchFamily="18" charset="0"/>
                <a:cs typeface="Times New Roman" panose="02020603050405020304" pitchFamily="18" charset="0"/>
              </a:rPr>
              <a:t>thêm</a:t>
            </a:r>
            <a:r>
              <a:rPr lang="en" sz="2400">
                <a:latin typeface="Times New Roman" panose="02020603050405020304" pitchFamily="18" charset="0"/>
                <a:cs typeface="Times New Roman" panose="02020603050405020304" pitchFamily="18" charset="0"/>
              </a:rPr>
              <a:t> một số biện pháp khác để BVMT và TNTN?</a:t>
            </a:r>
            <a:endParaRPr sz="2400">
              <a:latin typeface="Times New Roman" panose="02020603050405020304" pitchFamily="18" charset="0"/>
              <a:cs typeface="Times New Roman" panose="02020603050405020304" pitchFamily="18" charset="0"/>
            </a:endParaRPr>
          </a:p>
        </p:txBody>
      </p:sp>
      <p:sp>
        <p:nvSpPr>
          <p:cNvPr id="4461" name="Google Shape;4461;p81"/>
          <p:cNvSpPr txBox="1">
            <a:spLocks noGrp="1"/>
          </p:cNvSpPr>
          <p:nvPr>
            <p:ph type="title" idx="4"/>
          </p:nvPr>
        </p:nvSpPr>
        <p:spPr>
          <a:xfrm>
            <a:off x="2219673" y="3205171"/>
            <a:ext cx="4500000" cy="560800"/>
          </a:xfrm>
          <a:prstGeom prst="rect">
            <a:avLst/>
          </a:prstGeom>
        </p:spPr>
        <p:txBody>
          <a:bodyPr spcFirstLastPara="1" wrap="square" lIns="121900" tIns="121900" rIns="121900" bIns="121900" anchor="b" anchorCtr="0">
            <a:noAutofit/>
          </a:bodyPr>
          <a:lstStyle/>
          <a:p>
            <a:r>
              <a:rPr lang="en">
                <a:latin typeface="Times New Roman" panose="02020603050405020304" pitchFamily="18" charset="0"/>
                <a:cs typeface="Times New Roman" panose="02020603050405020304" pitchFamily="18" charset="0"/>
              </a:rPr>
              <a:t>CH2</a:t>
            </a:r>
            <a:endParaRPr>
              <a:latin typeface="Times New Roman" panose="02020603050405020304" pitchFamily="18" charset="0"/>
              <a:cs typeface="Times New Roman" panose="02020603050405020304" pitchFamily="18" charset="0"/>
            </a:endParaRPr>
          </a:p>
        </p:txBody>
      </p:sp>
      <p:sp>
        <p:nvSpPr>
          <p:cNvPr id="4462" name="Google Shape;4462;p81"/>
          <p:cNvSpPr txBox="1">
            <a:spLocks noGrp="1"/>
          </p:cNvSpPr>
          <p:nvPr>
            <p:ph type="subTitle" idx="5"/>
          </p:nvPr>
        </p:nvSpPr>
        <p:spPr>
          <a:xfrm>
            <a:off x="2214827" y="5236000"/>
            <a:ext cx="4821580" cy="902800"/>
          </a:xfrm>
          <a:prstGeom prst="rect">
            <a:avLst/>
          </a:prstGeom>
        </p:spPr>
        <p:txBody>
          <a:bodyPr spcFirstLastPara="1" wrap="square" lIns="121900" tIns="121900" rIns="121900" bIns="121900" anchor="t" anchorCtr="0">
            <a:noAutofit/>
          </a:bodyPr>
          <a:lstStyle/>
          <a:p>
            <a:pPr marL="0" indent="0" algn="just"/>
            <a:r>
              <a:rPr lang="en" sz="2400">
                <a:latin typeface="Times New Roman" panose="02020603050405020304" pitchFamily="18" charset="0"/>
                <a:cs typeface="Times New Roman" panose="02020603050405020304" pitchFamily="18" charset="0"/>
              </a:rPr>
              <a:t>Địa phương em đã có những việc làm nào để BVMT và TNTN?</a:t>
            </a:r>
            <a:endParaRPr sz="2400">
              <a:latin typeface="Times New Roman" panose="02020603050405020304" pitchFamily="18" charset="0"/>
              <a:cs typeface="Times New Roman" panose="02020603050405020304" pitchFamily="18" charset="0"/>
            </a:endParaRPr>
          </a:p>
        </p:txBody>
      </p:sp>
      <p:sp>
        <p:nvSpPr>
          <p:cNvPr id="4463" name="Google Shape;4463;p81"/>
          <p:cNvSpPr txBox="1">
            <a:spLocks noGrp="1"/>
          </p:cNvSpPr>
          <p:nvPr>
            <p:ph type="title" idx="6"/>
          </p:nvPr>
        </p:nvSpPr>
        <p:spPr>
          <a:xfrm>
            <a:off x="2219730" y="4812157"/>
            <a:ext cx="4500000" cy="560800"/>
          </a:xfrm>
          <a:prstGeom prst="rect">
            <a:avLst/>
          </a:prstGeom>
        </p:spPr>
        <p:txBody>
          <a:bodyPr spcFirstLastPara="1" wrap="square" lIns="121900" tIns="121900" rIns="121900" bIns="121900" anchor="b" anchorCtr="0">
            <a:noAutofit/>
          </a:bodyPr>
          <a:lstStyle/>
          <a:p>
            <a:r>
              <a:rPr lang="en">
                <a:latin typeface="Times New Roman" panose="02020603050405020304" pitchFamily="18" charset="0"/>
                <a:cs typeface="Times New Roman" panose="02020603050405020304" pitchFamily="18" charset="0"/>
              </a:rPr>
              <a:t>CH3</a:t>
            </a:r>
            <a:endParaRPr>
              <a:latin typeface="Times New Roman" panose="02020603050405020304" pitchFamily="18" charset="0"/>
              <a:cs typeface="Times New Roman" panose="02020603050405020304" pitchFamily="18" charset="0"/>
            </a:endParaRPr>
          </a:p>
        </p:txBody>
      </p:sp>
      <p:grpSp>
        <p:nvGrpSpPr>
          <p:cNvPr id="4464" name="Google Shape;4464;p81"/>
          <p:cNvGrpSpPr/>
          <p:nvPr/>
        </p:nvGrpSpPr>
        <p:grpSpPr>
          <a:xfrm rot="-278174">
            <a:off x="1221471" y="3301626"/>
            <a:ext cx="627121" cy="1071217"/>
            <a:chOff x="5573863" y="747125"/>
            <a:chExt cx="782250" cy="1336200"/>
          </a:xfrm>
        </p:grpSpPr>
        <p:sp>
          <p:nvSpPr>
            <p:cNvPr id="4465" name="Google Shape;4465;p81"/>
            <p:cNvSpPr/>
            <p:nvPr/>
          </p:nvSpPr>
          <p:spPr>
            <a:xfrm>
              <a:off x="6104888" y="1760350"/>
              <a:ext cx="90800" cy="237850"/>
            </a:xfrm>
            <a:custGeom>
              <a:avLst/>
              <a:gdLst/>
              <a:ahLst/>
              <a:cxnLst/>
              <a:rect l="l" t="t" r="r" b="b"/>
              <a:pathLst>
                <a:path w="3632" h="9514" extrusionOk="0">
                  <a:moveTo>
                    <a:pt x="3215" y="1"/>
                  </a:moveTo>
                  <a:cubicBezTo>
                    <a:pt x="2441" y="1620"/>
                    <a:pt x="1726" y="3287"/>
                    <a:pt x="1084" y="4954"/>
                  </a:cubicBezTo>
                  <a:cubicBezTo>
                    <a:pt x="536" y="6371"/>
                    <a:pt x="0" y="7906"/>
                    <a:pt x="36" y="9514"/>
                  </a:cubicBezTo>
                  <a:lnTo>
                    <a:pt x="488" y="9514"/>
                  </a:lnTo>
                  <a:cubicBezTo>
                    <a:pt x="476" y="7978"/>
                    <a:pt x="988" y="6501"/>
                    <a:pt x="1524" y="5120"/>
                  </a:cubicBezTo>
                  <a:cubicBezTo>
                    <a:pt x="2155" y="3453"/>
                    <a:pt x="2869" y="1799"/>
                    <a:pt x="3631" y="191"/>
                  </a:cubicBezTo>
                  <a:lnTo>
                    <a:pt x="3215" y="1"/>
                  </a:lnTo>
                  <a:close/>
                </a:path>
              </a:pathLst>
            </a:custGeom>
            <a:solidFill>
              <a:srgbClr val="2C4049"/>
            </a:solidFill>
            <a:ln>
              <a:noFill/>
            </a:ln>
          </p:spPr>
          <p:txBody>
            <a:bodyPr spcFirstLastPara="1" wrap="square" lIns="121900" tIns="121900" rIns="121900" bIns="121900" anchor="ctr" anchorCtr="0">
              <a:noAutofit/>
            </a:bodyPr>
            <a:lstStyle/>
            <a:p>
              <a:endParaRPr sz="2489"/>
            </a:p>
          </p:txBody>
        </p:sp>
        <p:grpSp>
          <p:nvGrpSpPr>
            <p:cNvPr id="4466" name="Google Shape;4466;p81"/>
            <p:cNvGrpSpPr/>
            <p:nvPr/>
          </p:nvGrpSpPr>
          <p:grpSpPr>
            <a:xfrm>
              <a:off x="5743513" y="1045375"/>
              <a:ext cx="435200" cy="1037950"/>
              <a:chOff x="5743513" y="1045375"/>
              <a:chExt cx="435200" cy="1037950"/>
            </a:xfrm>
          </p:grpSpPr>
          <p:sp>
            <p:nvSpPr>
              <p:cNvPr id="4467" name="Google Shape;4467;p81"/>
              <p:cNvSpPr/>
              <p:nvPr/>
            </p:nvSpPr>
            <p:spPr>
              <a:xfrm>
                <a:off x="5750663" y="1045375"/>
                <a:ext cx="410200" cy="1037950"/>
              </a:xfrm>
              <a:custGeom>
                <a:avLst/>
                <a:gdLst/>
                <a:ahLst/>
                <a:cxnLst/>
                <a:rect l="l" t="t" r="r" b="b"/>
                <a:pathLst>
                  <a:path w="16408" h="41518" extrusionOk="0">
                    <a:moveTo>
                      <a:pt x="370" y="1"/>
                    </a:moveTo>
                    <a:lnTo>
                      <a:pt x="1" y="263"/>
                    </a:lnTo>
                    <a:cubicBezTo>
                      <a:pt x="3549" y="5156"/>
                      <a:pt x="6180" y="10836"/>
                      <a:pt x="7633" y="16682"/>
                    </a:cubicBezTo>
                    <a:cubicBezTo>
                      <a:pt x="7990" y="18075"/>
                      <a:pt x="8275" y="19503"/>
                      <a:pt x="8561" y="20908"/>
                    </a:cubicBezTo>
                    <a:cubicBezTo>
                      <a:pt x="8764" y="21968"/>
                      <a:pt x="8990" y="23051"/>
                      <a:pt x="9228" y="24111"/>
                    </a:cubicBezTo>
                    <a:cubicBezTo>
                      <a:pt x="10633" y="30219"/>
                      <a:pt x="12907" y="36077"/>
                      <a:pt x="16003" y="41518"/>
                    </a:cubicBezTo>
                    <a:lnTo>
                      <a:pt x="16407" y="41280"/>
                    </a:lnTo>
                    <a:cubicBezTo>
                      <a:pt x="13324" y="35874"/>
                      <a:pt x="11062" y="30064"/>
                      <a:pt x="9680" y="24004"/>
                    </a:cubicBezTo>
                    <a:cubicBezTo>
                      <a:pt x="9442" y="22944"/>
                      <a:pt x="9216" y="21861"/>
                      <a:pt x="9002" y="20813"/>
                    </a:cubicBezTo>
                    <a:cubicBezTo>
                      <a:pt x="8728" y="19420"/>
                      <a:pt x="8442" y="17979"/>
                      <a:pt x="8085" y="16562"/>
                    </a:cubicBezTo>
                    <a:cubicBezTo>
                      <a:pt x="6609" y="10657"/>
                      <a:pt x="3942" y="4918"/>
                      <a:pt x="37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68" name="Google Shape;4468;p81"/>
              <p:cNvSpPr/>
              <p:nvPr/>
            </p:nvSpPr>
            <p:spPr>
              <a:xfrm>
                <a:off x="5931038" y="1107000"/>
                <a:ext cx="50050" cy="321800"/>
              </a:xfrm>
              <a:custGeom>
                <a:avLst/>
                <a:gdLst/>
                <a:ahLst/>
                <a:cxnLst/>
                <a:rect l="l" t="t" r="r" b="b"/>
                <a:pathLst>
                  <a:path w="2002" h="12872" extrusionOk="0">
                    <a:moveTo>
                      <a:pt x="1549" y="1"/>
                    </a:moveTo>
                    <a:cubicBezTo>
                      <a:pt x="215" y="4584"/>
                      <a:pt x="1" y="9525"/>
                      <a:pt x="60" y="12871"/>
                    </a:cubicBezTo>
                    <a:lnTo>
                      <a:pt x="525" y="12871"/>
                    </a:lnTo>
                    <a:cubicBezTo>
                      <a:pt x="477" y="9561"/>
                      <a:pt x="679" y="4656"/>
                      <a:pt x="2001" y="131"/>
                    </a:cubicBezTo>
                    <a:lnTo>
                      <a:pt x="1549"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69" name="Google Shape;4469;p81"/>
              <p:cNvSpPr/>
              <p:nvPr/>
            </p:nvSpPr>
            <p:spPr>
              <a:xfrm>
                <a:off x="5978363" y="1349600"/>
                <a:ext cx="119700" cy="288150"/>
              </a:xfrm>
              <a:custGeom>
                <a:avLst/>
                <a:gdLst/>
                <a:ahLst/>
                <a:cxnLst/>
                <a:rect l="l" t="t" r="r" b="b"/>
                <a:pathLst>
                  <a:path w="4788" h="11526" extrusionOk="0">
                    <a:moveTo>
                      <a:pt x="4406" y="0"/>
                    </a:moveTo>
                    <a:cubicBezTo>
                      <a:pt x="2096" y="3810"/>
                      <a:pt x="1001" y="7561"/>
                      <a:pt x="1" y="11406"/>
                    </a:cubicBezTo>
                    <a:lnTo>
                      <a:pt x="453" y="11525"/>
                    </a:lnTo>
                    <a:cubicBezTo>
                      <a:pt x="1430" y="7727"/>
                      <a:pt x="2513" y="4001"/>
                      <a:pt x="4787" y="238"/>
                    </a:cubicBezTo>
                    <a:lnTo>
                      <a:pt x="4406"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70" name="Google Shape;4470;p81"/>
              <p:cNvSpPr/>
              <p:nvPr/>
            </p:nvSpPr>
            <p:spPr>
              <a:xfrm>
                <a:off x="5889663" y="1697850"/>
                <a:ext cx="188750" cy="220575"/>
              </a:xfrm>
              <a:custGeom>
                <a:avLst/>
                <a:gdLst/>
                <a:ahLst/>
                <a:cxnLst/>
                <a:rect l="l" t="t" r="r" b="b"/>
                <a:pathLst>
                  <a:path w="7550" h="8823" extrusionOk="0">
                    <a:moveTo>
                      <a:pt x="334" y="0"/>
                    </a:moveTo>
                    <a:lnTo>
                      <a:pt x="1" y="334"/>
                    </a:lnTo>
                    <a:cubicBezTo>
                      <a:pt x="2489" y="2834"/>
                      <a:pt x="5335" y="6358"/>
                      <a:pt x="7180" y="8823"/>
                    </a:cubicBezTo>
                    <a:lnTo>
                      <a:pt x="7549" y="8549"/>
                    </a:lnTo>
                    <a:cubicBezTo>
                      <a:pt x="5704" y="6073"/>
                      <a:pt x="2835" y="2513"/>
                      <a:pt x="33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71" name="Google Shape;4471;p81"/>
              <p:cNvSpPr/>
              <p:nvPr/>
            </p:nvSpPr>
            <p:spPr>
              <a:xfrm>
                <a:off x="5743513" y="1216250"/>
                <a:ext cx="222675" cy="309275"/>
              </a:xfrm>
              <a:custGeom>
                <a:avLst/>
                <a:gdLst/>
                <a:ahLst/>
                <a:cxnLst/>
                <a:rect l="l" t="t" r="r" b="b"/>
                <a:pathLst>
                  <a:path w="8907" h="12371" extrusionOk="0">
                    <a:moveTo>
                      <a:pt x="334" y="0"/>
                    </a:moveTo>
                    <a:lnTo>
                      <a:pt x="1" y="333"/>
                    </a:lnTo>
                    <a:cubicBezTo>
                      <a:pt x="3049" y="3381"/>
                      <a:pt x="5597" y="7596"/>
                      <a:pt x="7847" y="11299"/>
                    </a:cubicBezTo>
                    <a:lnTo>
                      <a:pt x="8502" y="12371"/>
                    </a:lnTo>
                    <a:lnTo>
                      <a:pt x="8907" y="12133"/>
                    </a:lnTo>
                    <a:lnTo>
                      <a:pt x="8252" y="11061"/>
                    </a:lnTo>
                    <a:cubicBezTo>
                      <a:pt x="5990" y="7322"/>
                      <a:pt x="3406" y="3096"/>
                      <a:pt x="334"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72" name="Google Shape;4472;p81"/>
              <p:cNvSpPr/>
              <p:nvPr/>
            </p:nvSpPr>
            <p:spPr>
              <a:xfrm>
                <a:off x="6012613" y="1529075"/>
                <a:ext cx="166100" cy="235775"/>
              </a:xfrm>
              <a:custGeom>
                <a:avLst/>
                <a:gdLst/>
                <a:ahLst/>
                <a:cxnLst/>
                <a:rect l="l" t="t" r="r" b="b"/>
                <a:pathLst>
                  <a:path w="6644" h="9431" extrusionOk="0">
                    <a:moveTo>
                      <a:pt x="6358" y="1"/>
                    </a:moveTo>
                    <a:cubicBezTo>
                      <a:pt x="3620" y="2227"/>
                      <a:pt x="1298" y="5608"/>
                      <a:pt x="0" y="9287"/>
                    </a:cubicBezTo>
                    <a:lnTo>
                      <a:pt x="429" y="9430"/>
                    </a:lnTo>
                    <a:cubicBezTo>
                      <a:pt x="1703" y="5823"/>
                      <a:pt x="3965" y="2525"/>
                      <a:pt x="6644" y="358"/>
                    </a:cubicBezTo>
                    <a:lnTo>
                      <a:pt x="6358"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73" name="Google Shape;4473;p81"/>
              <p:cNvSpPr/>
              <p:nvPr/>
            </p:nvSpPr>
            <p:spPr>
              <a:xfrm>
                <a:off x="5857813" y="1864225"/>
                <a:ext cx="282800" cy="187850"/>
              </a:xfrm>
              <a:custGeom>
                <a:avLst/>
                <a:gdLst/>
                <a:ahLst/>
                <a:cxnLst/>
                <a:rect l="l" t="t" r="r" b="b"/>
                <a:pathLst>
                  <a:path w="11312" h="7514" extrusionOk="0">
                    <a:moveTo>
                      <a:pt x="215" y="1"/>
                    </a:moveTo>
                    <a:lnTo>
                      <a:pt x="1" y="406"/>
                    </a:lnTo>
                    <a:cubicBezTo>
                      <a:pt x="3370" y="2132"/>
                      <a:pt x="7180" y="4597"/>
                      <a:pt x="11050" y="7514"/>
                    </a:cubicBezTo>
                    <a:lnTo>
                      <a:pt x="11312" y="7157"/>
                    </a:lnTo>
                    <a:cubicBezTo>
                      <a:pt x="7430" y="4216"/>
                      <a:pt x="3585" y="1739"/>
                      <a:pt x="215"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
          <p:nvSpPr>
            <p:cNvPr id="4474" name="Google Shape;4474;p81"/>
            <p:cNvSpPr/>
            <p:nvPr/>
          </p:nvSpPr>
          <p:spPr>
            <a:xfrm>
              <a:off x="5902763" y="755475"/>
              <a:ext cx="161650" cy="465550"/>
            </a:xfrm>
            <a:custGeom>
              <a:avLst/>
              <a:gdLst/>
              <a:ahLst/>
              <a:cxnLst/>
              <a:rect l="l" t="t" r="r" b="b"/>
              <a:pathLst>
                <a:path w="6466" h="18622" extrusionOk="0">
                  <a:moveTo>
                    <a:pt x="6466" y="0"/>
                  </a:moveTo>
                  <a:cubicBezTo>
                    <a:pt x="4787" y="4429"/>
                    <a:pt x="691" y="7942"/>
                    <a:pt x="215" y="12680"/>
                  </a:cubicBezTo>
                  <a:cubicBezTo>
                    <a:pt x="1" y="14764"/>
                    <a:pt x="560" y="16907"/>
                    <a:pt x="1763" y="18622"/>
                  </a:cubicBezTo>
                  <a:cubicBezTo>
                    <a:pt x="1846" y="15609"/>
                    <a:pt x="2823" y="12609"/>
                    <a:pt x="3835" y="9728"/>
                  </a:cubicBezTo>
                  <a:cubicBezTo>
                    <a:pt x="4966" y="6561"/>
                    <a:pt x="6192" y="3322"/>
                    <a:pt x="6466"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475" name="Google Shape;4475;p81"/>
            <p:cNvSpPr/>
            <p:nvPr/>
          </p:nvSpPr>
          <p:spPr>
            <a:xfrm>
              <a:off x="5947113" y="747125"/>
              <a:ext cx="147075" cy="476275"/>
            </a:xfrm>
            <a:custGeom>
              <a:avLst/>
              <a:gdLst/>
              <a:ahLst/>
              <a:cxnLst/>
              <a:rect l="l" t="t" r="r" b="b"/>
              <a:pathLst>
                <a:path w="5883" h="19051" extrusionOk="0">
                  <a:moveTo>
                    <a:pt x="4823" y="1"/>
                  </a:moveTo>
                  <a:lnTo>
                    <a:pt x="4823" y="1"/>
                  </a:lnTo>
                  <a:cubicBezTo>
                    <a:pt x="4775" y="108"/>
                    <a:pt x="4751" y="227"/>
                    <a:pt x="4704" y="334"/>
                  </a:cubicBezTo>
                  <a:cubicBezTo>
                    <a:pt x="4430" y="3668"/>
                    <a:pt x="3204" y="6895"/>
                    <a:pt x="2072" y="10062"/>
                  </a:cubicBezTo>
                  <a:cubicBezTo>
                    <a:pt x="1049" y="12943"/>
                    <a:pt x="84" y="15943"/>
                    <a:pt x="1" y="18956"/>
                  </a:cubicBezTo>
                  <a:cubicBezTo>
                    <a:pt x="25" y="18979"/>
                    <a:pt x="48" y="19027"/>
                    <a:pt x="72" y="19051"/>
                  </a:cubicBezTo>
                  <a:cubicBezTo>
                    <a:pt x="1477" y="17610"/>
                    <a:pt x="2751" y="15717"/>
                    <a:pt x="3704" y="13931"/>
                  </a:cubicBezTo>
                  <a:cubicBezTo>
                    <a:pt x="5882" y="9812"/>
                    <a:pt x="5418" y="4621"/>
                    <a:pt x="482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76" name="Google Shape;4476;p81"/>
            <p:cNvSpPr/>
            <p:nvPr/>
          </p:nvSpPr>
          <p:spPr>
            <a:xfrm>
              <a:off x="5619113" y="837025"/>
              <a:ext cx="267000" cy="408700"/>
            </a:xfrm>
            <a:custGeom>
              <a:avLst/>
              <a:gdLst/>
              <a:ahLst/>
              <a:cxnLst/>
              <a:rect l="l" t="t" r="r" b="b"/>
              <a:pathLst>
                <a:path w="10680" h="16348" extrusionOk="0">
                  <a:moveTo>
                    <a:pt x="0" y="1"/>
                  </a:moveTo>
                  <a:cubicBezTo>
                    <a:pt x="1250" y="3096"/>
                    <a:pt x="3393" y="5799"/>
                    <a:pt x="5429" y="8490"/>
                  </a:cubicBezTo>
                  <a:cubicBezTo>
                    <a:pt x="7251" y="10919"/>
                    <a:pt x="9073" y="13514"/>
                    <a:pt x="10061" y="16348"/>
                  </a:cubicBezTo>
                  <a:cubicBezTo>
                    <a:pt x="10680" y="14359"/>
                    <a:pt x="10573" y="12145"/>
                    <a:pt x="9763" y="10216"/>
                  </a:cubicBezTo>
                  <a:cubicBezTo>
                    <a:pt x="7882" y="5858"/>
                    <a:pt x="2929" y="3727"/>
                    <a:pt x="0"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477" name="Google Shape;4477;p81"/>
            <p:cNvSpPr/>
            <p:nvPr/>
          </p:nvSpPr>
          <p:spPr>
            <a:xfrm>
              <a:off x="5613738" y="829875"/>
              <a:ext cx="256325" cy="418825"/>
            </a:xfrm>
            <a:custGeom>
              <a:avLst/>
              <a:gdLst/>
              <a:ahLst/>
              <a:cxnLst/>
              <a:rect l="l" t="t" r="r" b="b"/>
              <a:pathLst>
                <a:path w="10253" h="16753" extrusionOk="0">
                  <a:moveTo>
                    <a:pt x="1" y="1"/>
                  </a:moveTo>
                  <a:lnTo>
                    <a:pt x="1" y="1"/>
                  </a:lnTo>
                  <a:cubicBezTo>
                    <a:pt x="810" y="4585"/>
                    <a:pt x="1918" y="9692"/>
                    <a:pt x="5228" y="12967"/>
                  </a:cubicBezTo>
                  <a:cubicBezTo>
                    <a:pt x="6656" y="14395"/>
                    <a:pt x="8454" y="15824"/>
                    <a:pt x="10216" y="16753"/>
                  </a:cubicBezTo>
                  <a:cubicBezTo>
                    <a:pt x="10228" y="16729"/>
                    <a:pt x="10240" y="16681"/>
                    <a:pt x="10252" y="16634"/>
                  </a:cubicBezTo>
                  <a:cubicBezTo>
                    <a:pt x="9276" y="13800"/>
                    <a:pt x="7454" y="11205"/>
                    <a:pt x="5632" y="8776"/>
                  </a:cubicBezTo>
                  <a:cubicBezTo>
                    <a:pt x="3608" y="6085"/>
                    <a:pt x="1465" y="3382"/>
                    <a:pt x="215" y="287"/>
                  </a:cubicBezTo>
                  <a:cubicBezTo>
                    <a:pt x="132" y="179"/>
                    <a:pt x="72" y="84"/>
                    <a:pt x="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78" name="Google Shape;4478;p81"/>
            <p:cNvSpPr/>
            <p:nvPr/>
          </p:nvSpPr>
          <p:spPr>
            <a:xfrm>
              <a:off x="5581288" y="1334700"/>
              <a:ext cx="389675" cy="450675"/>
            </a:xfrm>
            <a:custGeom>
              <a:avLst/>
              <a:gdLst/>
              <a:ahLst/>
              <a:cxnLst/>
              <a:rect l="l" t="t" r="r" b="b"/>
              <a:pathLst>
                <a:path w="15587" h="18027" extrusionOk="0">
                  <a:moveTo>
                    <a:pt x="1" y="1"/>
                  </a:moveTo>
                  <a:cubicBezTo>
                    <a:pt x="2085" y="3525"/>
                    <a:pt x="5180" y="6442"/>
                    <a:pt x="8133" y="9323"/>
                  </a:cubicBezTo>
                  <a:cubicBezTo>
                    <a:pt x="10800" y="11943"/>
                    <a:pt x="13479" y="14753"/>
                    <a:pt x="15181" y="18027"/>
                  </a:cubicBezTo>
                  <a:cubicBezTo>
                    <a:pt x="15586" y="15491"/>
                    <a:pt x="15062" y="12836"/>
                    <a:pt x="13717" y="10645"/>
                  </a:cubicBezTo>
                  <a:cubicBezTo>
                    <a:pt x="10645" y="5692"/>
                    <a:pt x="4252" y="4001"/>
                    <a:pt x="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479" name="Google Shape;4479;p81"/>
            <p:cNvSpPr/>
            <p:nvPr/>
          </p:nvSpPr>
          <p:spPr>
            <a:xfrm>
              <a:off x="5573863" y="1327575"/>
              <a:ext cx="387575" cy="462575"/>
            </a:xfrm>
            <a:custGeom>
              <a:avLst/>
              <a:gdLst/>
              <a:ahLst/>
              <a:cxnLst/>
              <a:rect l="l" t="t" r="r" b="b"/>
              <a:pathLst>
                <a:path w="15503" h="18503" extrusionOk="0">
                  <a:moveTo>
                    <a:pt x="0" y="0"/>
                  </a:moveTo>
                  <a:lnTo>
                    <a:pt x="0" y="0"/>
                  </a:lnTo>
                  <a:cubicBezTo>
                    <a:pt x="1822" y="5417"/>
                    <a:pt x="4084" y="11406"/>
                    <a:pt x="8692" y="14776"/>
                  </a:cubicBezTo>
                  <a:cubicBezTo>
                    <a:pt x="10692" y="16240"/>
                    <a:pt x="13133" y="17645"/>
                    <a:pt x="15467" y="18502"/>
                  </a:cubicBezTo>
                  <a:cubicBezTo>
                    <a:pt x="15478" y="18443"/>
                    <a:pt x="15478" y="18395"/>
                    <a:pt x="15502" y="18336"/>
                  </a:cubicBezTo>
                  <a:cubicBezTo>
                    <a:pt x="13788" y="15061"/>
                    <a:pt x="11109" y="12252"/>
                    <a:pt x="8442" y="9632"/>
                  </a:cubicBezTo>
                  <a:cubicBezTo>
                    <a:pt x="5501" y="6727"/>
                    <a:pt x="2405" y="3834"/>
                    <a:pt x="322" y="298"/>
                  </a:cubicBezTo>
                  <a:cubicBezTo>
                    <a:pt x="215" y="191"/>
                    <a:pt x="107" y="107"/>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80" name="Google Shape;4480;p81"/>
            <p:cNvSpPr/>
            <p:nvPr/>
          </p:nvSpPr>
          <p:spPr>
            <a:xfrm>
              <a:off x="5982238" y="1075750"/>
              <a:ext cx="259000" cy="479250"/>
            </a:xfrm>
            <a:custGeom>
              <a:avLst/>
              <a:gdLst/>
              <a:ahLst/>
              <a:cxnLst/>
              <a:rect l="l" t="t" r="r" b="b"/>
              <a:pathLst>
                <a:path w="10360" h="19170" extrusionOk="0">
                  <a:moveTo>
                    <a:pt x="10359" y="0"/>
                  </a:moveTo>
                  <a:lnTo>
                    <a:pt x="10359" y="0"/>
                  </a:lnTo>
                  <a:cubicBezTo>
                    <a:pt x="7525" y="4453"/>
                    <a:pt x="2287" y="7335"/>
                    <a:pt x="691" y="12371"/>
                  </a:cubicBezTo>
                  <a:cubicBezTo>
                    <a:pt x="1" y="14585"/>
                    <a:pt x="120" y="17038"/>
                    <a:pt x="1037" y="19169"/>
                  </a:cubicBezTo>
                  <a:cubicBezTo>
                    <a:pt x="1810" y="15931"/>
                    <a:pt x="3537" y="12859"/>
                    <a:pt x="5299" y="9978"/>
                  </a:cubicBezTo>
                  <a:cubicBezTo>
                    <a:pt x="7240" y="6787"/>
                    <a:pt x="9311" y="3560"/>
                    <a:pt x="1035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481" name="Google Shape;4481;p81"/>
            <p:cNvSpPr/>
            <p:nvPr/>
          </p:nvSpPr>
          <p:spPr>
            <a:xfrm>
              <a:off x="6008138" y="1068000"/>
              <a:ext cx="238150" cy="491175"/>
            </a:xfrm>
            <a:custGeom>
              <a:avLst/>
              <a:gdLst/>
              <a:ahLst/>
              <a:cxnLst/>
              <a:rect l="l" t="t" r="r" b="b"/>
              <a:pathLst>
                <a:path w="9526" h="19647" extrusionOk="0">
                  <a:moveTo>
                    <a:pt x="9526" y="1"/>
                  </a:moveTo>
                  <a:lnTo>
                    <a:pt x="9526" y="1"/>
                  </a:lnTo>
                  <a:cubicBezTo>
                    <a:pt x="9466" y="108"/>
                    <a:pt x="9395" y="227"/>
                    <a:pt x="9323" y="322"/>
                  </a:cubicBezTo>
                  <a:cubicBezTo>
                    <a:pt x="8275" y="3882"/>
                    <a:pt x="6204" y="7109"/>
                    <a:pt x="4263" y="10312"/>
                  </a:cubicBezTo>
                  <a:cubicBezTo>
                    <a:pt x="2501" y="13205"/>
                    <a:pt x="774" y="16253"/>
                    <a:pt x="1" y="19515"/>
                  </a:cubicBezTo>
                  <a:cubicBezTo>
                    <a:pt x="12" y="19551"/>
                    <a:pt x="36" y="19598"/>
                    <a:pt x="60" y="19646"/>
                  </a:cubicBezTo>
                  <a:cubicBezTo>
                    <a:pt x="1917" y="18360"/>
                    <a:pt x="3751" y="16610"/>
                    <a:pt x="5180" y="14884"/>
                  </a:cubicBezTo>
                  <a:cubicBezTo>
                    <a:pt x="8466" y="10895"/>
                    <a:pt x="9145" y="5144"/>
                    <a:pt x="952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82" name="Google Shape;4482;p81"/>
            <p:cNvSpPr/>
            <p:nvPr/>
          </p:nvSpPr>
          <p:spPr>
            <a:xfrm>
              <a:off x="6091788" y="1455550"/>
              <a:ext cx="258975" cy="479250"/>
            </a:xfrm>
            <a:custGeom>
              <a:avLst/>
              <a:gdLst/>
              <a:ahLst/>
              <a:cxnLst/>
              <a:rect l="l" t="t" r="r" b="b"/>
              <a:pathLst>
                <a:path w="10359" h="19170" extrusionOk="0">
                  <a:moveTo>
                    <a:pt x="10359" y="1"/>
                  </a:moveTo>
                  <a:cubicBezTo>
                    <a:pt x="7537" y="4454"/>
                    <a:pt x="2298" y="7347"/>
                    <a:pt x="703" y="12371"/>
                  </a:cubicBezTo>
                  <a:cubicBezTo>
                    <a:pt x="0" y="14586"/>
                    <a:pt x="119" y="17050"/>
                    <a:pt x="1048" y="19170"/>
                  </a:cubicBezTo>
                  <a:cubicBezTo>
                    <a:pt x="1822" y="15931"/>
                    <a:pt x="3548" y="12859"/>
                    <a:pt x="5298" y="9978"/>
                  </a:cubicBezTo>
                  <a:cubicBezTo>
                    <a:pt x="7251" y="6811"/>
                    <a:pt x="9323" y="3561"/>
                    <a:pt x="1035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483" name="Google Shape;4483;p81"/>
            <p:cNvSpPr/>
            <p:nvPr/>
          </p:nvSpPr>
          <p:spPr>
            <a:xfrm>
              <a:off x="6117963" y="1447825"/>
              <a:ext cx="238150" cy="491150"/>
            </a:xfrm>
            <a:custGeom>
              <a:avLst/>
              <a:gdLst/>
              <a:ahLst/>
              <a:cxnLst/>
              <a:rect l="l" t="t" r="r" b="b"/>
              <a:pathLst>
                <a:path w="9526" h="19646" extrusionOk="0">
                  <a:moveTo>
                    <a:pt x="9526" y="0"/>
                  </a:moveTo>
                  <a:lnTo>
                    <a:pt x="9526" y="0"/>
                  </a:lnTo>
                  <a:cubicBezTo>
                    <a:pt x="9466" y="107"/>
                    <a:pt x="9395" y="226"/>
                    <a:pt x="9312" y="334"/>
                  </a:cubicBezTo>
                  <a:cubicBezTo>
                    <a:pt x="8276" y="3882"/>
                    <a:pt x="6204" y="7120"/>
                    <a:pt x="4251" y="10311"/>
                  </a:cubicBezTo>
                  <a:cubicBezTo>
                    <a:pt x="2501" y="13204"/>
                    <a:pt x="775" y="16252"/>
                    <a:pt x="1" y="19514"/>
                  </a:cubicBezTo>
                  <a:cubicBezTo>
                    <a:pt x="13" y="19550"/>
                    <a:pt x="25" y="19598"/>
                    <a:pt x="60" y="19645"/>
                  </a:cubicBezTo>
                  <a:cubicBezTo>
                    <a:pt x="1918" y="18383"/>
                    <a:pt x="3751" y="16609"/>
                    <a:pt x="5180" y="14883"/>
                  </a:cubicBezTo>
                  <a:cubicBezTo>
                    <a:pt x="8466" y="10894"/>
                    <a:pt x="9133" y="5156"/>
                    <a:pt x="9526"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84" name="Google Shape;4484;p81"/>
            <p:cNvSpPr/>
            <p:nvPr/>
          </p:nvSpPr>
          <p:spPr>
            <a:xfrm>
              <a:off x="6143863" y="1471025"/>
              <a:ext cx="97375" cy="91125"/>
            </a:xfrm>
            <a:custGeom>
              <a:avLst/>
              <a:gdLst/>
              <a:ahLst/>
              <a:cxnLst/>
              <a:rect l="l" t="t" r="r" b="b"/>
              <a:pathLst>
                <a:path w="3895" h="3645" extrusionOk="0">
                  <a:moveTo>
                    <a:pt x="3894" y="1"/>
                  </a:moveTo>
                  <a:lnTo>
                    <a:pt x="3894" y="1"/>
                  </a:lnTo>
                  <a:cubicBezTo>
                    <a:pt x="2501" y="239"/>
                    <a:pt x="1251" y="1108"/>
                    <a:pt x="525" y="2299"/>
                  </a:cubicBezTo>
                  <a:cubicBezTo>
                    <a:pt x="203" y="2823"/>
                    <a:pt x="1" y="3632"/>
                    <a:pt x="882" y="3644"/>
                  </a:cubicBezTo>
                  <a:cubicBezTo>
                    <a:pt x="889" y="3644"/>
                    <a:pt x="897" y="3644"/>
                    <a:pt x="905" y="3644"/>
                  </a:cubicBezTo>
                  <a:cubicBezTo>
                    <a:pt x="1590" y="3644"/>
                    <a:pt x="2363" y="3115"/>
                    <a:pt x="2799" y="2644"/>
                  </a:cubicBezTo>
                  <a:cubicBezTo>
                    <a:pt x="3477" y="1942"/>
                    <a:pt x="3835" y="965"/>
                    <a:pt x="389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85" name="Google Shape;4485;p81"/>
            <p:cNvSpPr/>
            <p:nvPr/>
          </p:nvSpPr>
          <p:spPr>
            <a:xfrm>
              <a:off x="5798288" y="1829475"/>
              <a:ext cx="116275" cy="66100"/>
            </a:xfrm>
            <a:custGeom>
              <a:avLst/>
              <a:gdLst/>
              <a:ahLst/>
              <a:cxnLst/>
              <a:rect l="l" t="t" r="r" b="b"/>
              <a:pathLst>
                <a:path w="4651" h="2644" extrusionOk="0">
                  <a:moveTo>
                    <a:pt x="1290" y="1"/>
                  </a:moveTo>
                  <a:cubicBezTo>
                    <a:pt x="856" y="1"/>
                    <a:pt x="420" y="66"/>
                    <a:pt x="1" y="188"/>
                  </a:cubicBezTo>
                  <a:cubicBezTo>
                    <a:pt x="691" y="1403"/>
                    <a:pt x="1941" y="2284"/>
                    <a:pt x="3311" y="2593"/>
                  </a:cubicBezTo>
                  <a:cubicBezTo>
                    <a:pt x="3445" y="2624"/>
                    <a:pt x="3595" y="2643"/>
                    <a:pt x="3741" y="2643"/>
                  </a:cubicBezTo>
                  <a:cubicBezTo>
                    <a:pt x="4214" y="2643"/>
                    <a:pt x="4651" y="2444"/>
                    <a:pt x="4442" y="1808"/>
                  </a:cubicBezTo>
                  <a:cubicBezTo>
                    <a:pt x="4215" y="1141"/>
                    <a:pt x="3465" y="581"/>
                    <a:pt x="2858" y="319"/>
                  </a:cubicBezTo>
                  <a:cubicBezTo>
                    <a:pt x="2363" y="102"/>
                    <a:pt x="1829" y="1"/>
                    <a:pt x="129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86" name="Google Shape;4486;p81"/>
            <p:cNvSpPr/>
            <p:nvPr/>
          </p:nvSpPr>
          <p:spPr>
            <a:xfrm>
              <a:off x="5689338" y="1180825"/>
              <a:ext cx="96975" cy="85000"/>
            </a:xfrm>
            <a:custGeom>
              <a:avLst/>
              <a:gdLst/>
              <a:ahLst/>
              <a:cxnLst/>
              <a:rect l="l" t="t" r="r" b="b"/>
              <a:pathLst>
                <a:path w="3879" h="3400" extrusionOk="0">
                  <a:moveTo>
                    <a:pt x="1" y="0"/>
                  </a:moveTo>
                  <a:cubicBezTo>
                    <a:pt x="322" y="1369"/>
                    <a:pt x="1287" y="2536"/>
                    <a:pt x="2549" y="3179"/>
                  </a:cubicBezTo>
                  <a:cubicBezTo>
                    <a:pt x="2780" y="3303"/>
                    <a:pt x="3063" y="3399"/>
                    <a:pt x="3306" y="3399"/>
                  </a:cubicBezTo>
                  <a:cubicBezTo>
                    <a:pt x="3626" y="3399"/>
                    <a:pt x="3879" y="3232"/>
                    <a:pt x="3859" y="2739"/>
                  </a:cubicBezTo>
                  <a:cubicBezTo>
                    <a:pt x="3811" y="2048"/>
                    <a:pt x="3228" y="1298"/>
                    <a:pt x="2727" y="893"/>
                  </a:cubicBezTo>
                  <a:cubicBezTo>
                    <a:pt x="1965" y="274"/>
                    <a:pt x="965" y="0"/>
                    <a:pt x="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87" name="Google Shape;4487;p81"/>
            <p:cNvSpPr/>
            <p:nvPr/>
          </p:nvSpPr>
          <p:spPr>
            <a:xfrm>
              <a:off x="5705413" y="1301275"/>
              <a:ext cx="159875" cy="140500"/>
            </a:xfrm>
            <a:custGeom>
              <a:avLst/>
              <a:gdLst/>
              <a:ahLst/>
              <a:cxnLst/>
              <a:rect l="l" t="t" r="r" b="b"/>
              <a:pathLst>
                <a:path w="6395" h="5620" extrusionOk="0">
                  <a:moveTo>
                    <a:pt x="3194" y="0"/>
                  </a:moveTo>
                  <a:cubicBezTo>
                    <a:pt x="2270" y="0"/>
                    <a:pt x="1367" y="453"/>
                    <a:pt x="834" y="1290"/>
                  </a:cubicBezTo>
                  <a:cubicBezTo>
                    <a:pt x="1" y="2600"/>
                    <a:pt x="370" y="4350"/>
                    <a:pt x="1680" y="5183"/>
                  </a:cubicBezTo>
                  <a:cubicBezTo>
                    <a:pt x="2149" y="5478"/>
                    <a:pt x="2674" y="5619"/>
                    <a:pt x="3192" y="5619"/>
                  </a:cubicBezTo>
                  <a:cubicBezTo>
                    <a:pt x="4119" y="5619"/>
                    <a:pt x="5026" y="5166"/>
                    <a:pt x="5561" y="4326"/>
                  </a:cubicBezTo>
                  <a:cubicBezTo>
                    <a:pt x="6395" y="3040"/>
                    <a:pt x="6025" y="1290"/>
                    <a:pt x="4716" y="445"/>
                  </a:cubicBezTo>
                  <a:cubicBezTo>
                    <a:pt x="4243" y="144"/>
                    <a:pt x="3715" y="0"/>
                    <a:pt x="3194" y="0"/>
                  </a:cubicBez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4488" name="Google Shape;4488;p81"/>
            <p:cNvSpPr/>
            <p:nvPr/>
          </p:nvSpPr>
          <p:spPr>
            <a:xfrm>
              <a:off x="5857238" y="1921000"/>
              <a:ext cx="158675" cy="140500"/>
            </a:xfrm>
            <a:custGeom>
              <a:avLst/>
              <a:gdLst/>
              <a:ahLst/>
              <a:cxnLst/>
              <a:rect l="l" t="t" r="r" b="b"/>
              <a:pathLst>
                <a:path w="6347" h="5620" extrusionOk="0">
                  <a:moveTo>
                    <a:pt x="3174" y="1"/>
                  </a:moveTo>
                  <a:cubicBezTo>
                    <a:pt x="2055" y="1"/>
                    <a:pt x="997" y="666"/>
                    <a:pt x="560" y="1778"/>
                  </a:cubicBezTo>
                  <a:cubicBezTo>
                    <a:pt x="0" y="3219"/>
                    <a:pt x="691" y="4850"/>
                    <a:pt x="2143" y="5421"/>
                  </a:cubicBezTo>
                  <a:cubicBezTo>
                    <a:pt x="2483" y="5556"/>
                    <a:pt x="2833" y="5620"/>
                    <a:pt x="3177" y="5620"/>
                  </a:cubicBezTo>
                  <a:cubicBezTo>
                    <a:pt x="4294" y="5620"/>
                    <a:pt x="5350" y="4948"/>
                    <a:pt x="5787" y="3838"/>
                  </a:cubicBezTo>
                  <a:cubicBezTo>
                    <a:pt x="6346" y="2397"/>
                    <a:pt x="5656" y="766"/>
                    <a:pt x="4203" y="195"/>
                  </a:cubicBezTo>
                  <a:cubicBezTo>
                    <a:pt x="3865" y="63"/>
                    <a:pt x="3517" y="1"/>
                    <a:pt x="3174" y="1"/>
                  </a:cubicBez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4489" name="Google Shape;4489;p81"/>
            <p:cNvSpPr/>
            <p:nvPr/>
          </p:nvSpPr>
          <p:spPr>
            <a:xfrm>
              <a:off x="6067963" y="1594825"/>
              <a:ext cx="155400" cy="140275"/>
            </a:xfrm>
            <a:custGeom>
              <a:avLst/>
              <a:gdLst/>
              <a:ahLst/>
              <a:cxnLst/>
              <a:rect l="l" t="t" r="r" b="b"/>
              <a:pathLst>
                <a:path w="6216" h="5611" extrusionOk="0">
                  <a:moveTo>
                    <a:pt x="3108" y="1"/>
                  </a:moveTo>
                  <a:cubicBezTo>
                    <a:pt x="2416" y="1"/>
                    <a:pt x="1723" y="254"/>
                    <a:pt x="1179" y="764"/>
                  </a:cubicBezTo>
                  <a:cubicBezTo>
                    <a:pt x="48" y="1835"/>
                    <a:pt x="1" y="3597"/>
                    <a:pt x="1060" y="4729"/>
                  </a:cubicBezTo>
                  <a:cubicBezTo>
                    <a:pt x="1617" y="5316"/>
                    <a:pt x="2362" y="5611"/>
                    <a:pt x="3108" y="5611"/>
                  </a:cubicBezTo>
                  <a:cubicBezTo>
                    <a:pt x="3800" y="5611"/>
                    <a:pt x="4493" y="5357"/>
                    <a:pt x="5037" y="4848"/>
                  </a:cubicBezTo>
                  <a:cubicBezTo>
                    <a:pt x="6168" y="3776"/>
                    <a:pt x="6216" y="2014"/>
                    <a:pt x="5156" y="883"/>
                  </a:cubicBezTo>
                  <a:cubicBezTo>
                    <a:pt x="4600" y="296"/>
                    <a:pt x="3855" y="1"/>
                    <a:pt x="3108" y="1"/>
                  </a:cubicBezTo>
                  <a:close/>
                </a:path>
              </a:pathLst>
            </a:custGeom>
            <a:solidFill>
              <a:srgbClr val="FDB215"/>
            </a:solidFill>
            <a:ln>
              <a:noFill/>
            </a:ln>
          </p:spPr>
          <p:txBody>
            <a:bodyPr spcFirstLastPara="1" wrap="square" lIns="121900" tIns="121900" rIns="121900" bIns="121900" anchor="ctr" anchorCtr="0">
              <a:noAutofit/>
            </a:bodyPr>
            <a:lstStyle/>
            <a:p>
              <a:endParaRPr sz="2489"/>
            </a:p>
          </p:txBody>
        </p:sp>
      </p:grpSp>
      <p:grpSp>
        <p:nvGrpSpPr>
          <p:cNvPr id="4490" name="Google Shape;4490;p81"/>
          <p:cNvGrpSpPr/>
          <p:nvPr/>
        </p:nvGrpSpPr>
        <p:grpSpPr>
          <a:xfrm rot="9131441">
            <a:off x="1255632" y="1771306"/>
            <a:ext cx="559284" cy="1019415"/>
            <a:chOff x="-214625" y="3943775"/>
            <a:chExt cx="458725" cy="836125"/>
          </a:xfrm>
        </p:grpSpPr>
        <p:sp>
          <p:nvSpPr>
            <p:cNvPr id="4491" name="Google Shape;4491;p81"/>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492" name="Google Shape;4492;p81"/>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493" name="Google Shape;4493;p81"/>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494" name="Google Shape;4494;p81"/>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95" name="Google Shape;4495;p81"/>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96" name="Google Shape;4496;p81"/>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97" name="Google Shape;4497;p81"/>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98" name="Google Shape;4498;p81"/>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499" name="Google Shape;4499;p81"/>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00" name="Google Shape;4500;p81"/>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01" name="Google Shape;4501;p81"/>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02" name="Google Shape;4502;p81"/>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nvGrpSpPr>
          <p:cNvPr id="4503" name="Google Shape;4503;p81"/>
          <p:cNvGrpSpPr/>
          <p:nvPr/>
        </p:nvGrpSpPr>
        <p:grpSpPr>
          <a:xfrm rot="622724" flipH="1">
            <a:off x="1310342" y="4949737"/>
            <a:ext cx="527568" cy="1069216"/>
            <a:chOff x="1803775" y="5029925"/>
            <a:chExt cx="655775" cy="1329050"/>
          </a:xfrm>
        </p:grpSpPr>
        <p:sp>
          <p:nvSpPr>
            <p:cNvPr id="4504" name="Google Shape;4504;p81"/>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5" name="Google Shape;4505;p81"/>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6" name="Google Shape;4506;p81"/>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7" name="Google Shape;4507;p81"/>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8" name="Google Shape;4508;p81"/>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9" name="Google Shape;4509;p81"/>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10" name="Google Shape;4510;p81"/>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11" name="Google Shape;4511;p81"/>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12" name="Google Shape;4512;p81"/>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13" name="Google Shape;4513;p81"/>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14" name="Google Shape;4514;p81"/>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nvGrpSpPr>
          <p:cNvPr id="4515" name="Google Shape;4515;p81"/>
          <p:cNvGrpSpPr/>
          <p:nvPr/>
        </p:nvGrpSpPr>
        <p:grpSpPr>
          <a:xfrm>
            <a:off x="6857742" y="-17979"/>
            <a:ext cx="5650696" cy="7939096"/>
            <a:chOff x="5142711" y="-13484"/>
            <a:chExt cx="4238022" cy="5954322"/>
          </a:xfrm>
        </p:grpSpPr>
        <p:sp>
          <p:nvSpPr>
            <p:cNvPr id="4516" name="Google Shape;4516;p81"/>
            <p:cNvSpPr/>
            <p:nvPr/>
          </p:nvSpPr>
          <p:spPr>
            <a:xfrm rot="7125467" flipH="1">
              <a:off x="5705757" y="1589864"/>
              <a:ext cx="2844776" cy="2484549"/>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nvGrpSpPr>
            <p:cNvPr id="4517" name="Google Shape;4517;p81"/>
            <p:cNvGrpSpPr/>
            <p:nvPr/>
          </p:nvGrpSpPr>
          <p:grpSpPr>
            <a:xfrm>
              <a:off x="5942475" y="1017719"/>
              <a:ext cx="2231027" cy="3383323"/>
              <a:chOff x="178800" y="3371075"/>
              <a:chExt cx="921950" cy="1398125"/>
            </a:xfrm>
          </p:grpSpPr>
          <p:sp>
            <p:nvSpPr>
              <p:cNvPr id="4518" name="Google Shape;4518;p81"/>
              <p:cNvSpPr/>
              <p:nvPr/>
            </p:nvSpPr>
            <p:spPr>
              <a:xfrm>
                <a:off x="606900" y="4548900"/>
                <a:ext cx="70275" cy="75025"/>
              </a:xfrm>
              <a:custGeom>
                <a:avLst/>
                <a:gdLst/>
                <a:ahLst/>
                <a:cxnLst/>
                <a:rect l="l" t="t" r="r" b="b"/>
                <a:pathLst>
                  <a:path w="2811" h="3001" extrusionOk="0">
                    <a:moveTo>
                      <a:pt x="727" y="1"/>
                    </a:moveTo>
                    <a:lnTo>
                      <a:pt x="1" y="453"/>
                    </a:lnTo>
                    <a:lnTo>
                      <a:pt x="1965" y="3001"/>
                    </a:lnTo>
                    <a:lnTo>
                      <a:pt x="2811" y="2513"/>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19" name="Google Shape;4519;p81"/>
              <p:cNvSpPr/>
              <p:nvPr/>
            </p:nvSpPr>
            <p:spPr>
              <a:xfrm>
                <a:off x="528625" y="4560225"/>
                <a:ext cx="127425" cy="208975"/>
              </a:xfrm>
              <a:custGeom>
                <a:avLst/>
                <a:gdLst/>
                <a:ahLst/>
                <a:cxnLst/>
                <a:rect l="l" t="t" r="r" b="b"/>
                <a:pathLst>
                  <a:path w="5097" h="8359" extrusionOk="0">
                    <a:moveTo>
                      <a:pt x="3120" y="0"/>
                    </a:moveTo>
                    <a:lnTo>
                      <a:pt x="1667" y="893"/>
                    </a:lnTo>
                    <a:lnTo>
                      <a:pt x="584" y="1655"/>
                    </a:lnTo>
                    <a:cubicBezTo>
                      <a:pt x="155" y="1965"/>
                      <a:pt x="1" y="2536"/>
                      <a:pt x="227" y="3012"/>
                    </a:cubicBezTo>
                    <a:lnTo>
                      <a:pt x="3799" y="8358"/>
                    </a:lnTo>
                    <a:cubicBezTo>
                      <a:pt x="3953" y="8299"/>
                      <a:pt x="4096" y="8215"/>
                      <a:pt x="4215" y="8120"/>
                    </a:cubicBezTo>
                    <a:cubicBezTo>
                      <a:pt x="4584" y="7822"/>
                      <a:pt x="4811" y="7370"/>
                      <a:pt x="4811" y="6894"/>
                    </a:cubicBezTo>
                    <a:lnTo>
                      <a:pt x="4477" y="4632"/>
                    </a:lnTo>
                    <a:lnTo>
                      <a:pt x="4406" y="4155"/>
                    </a:lnTo>
                    <a:lnTo>
                      <a:pt x="4322" y="3596"/>
                    </a:lnTo>
                    <a:cubicBezTo>
                      <a:pt x="4287" y="3334"/>
                      <a:pt x="4394" y="3084"/>
                      <a:pt x="4584" y="2941"/>
                    </a:cubicBezTo>
                    <a:lnTo>
                      <a:pt x="5096" y="2548"/>
                    </a:lnTo>
                    <a:lnTo>
                      <a:pt x="3120"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20" name="Google Shape;4520;p81"/>
              <p:cNvSpPr/>
              <p:nvPr/>
            </p:nvSpPr>
            <p:spPr>
              <a:xfrm>
                <a:off x="608100" y="4657850"/>
                <a:ext cx="31875" cy="3300"/>
              </a:xfrm>
              <a:custGeom>
                <a:avLst/>
                <a:gdLst/>
                <a:ahLst/>
                <a:cxnLst/>
                <a:rect l="l" t="t" r="r" b="b"/>
                <a:pathLst>
                  <a:path w="1275" h="132" fill="none" extrusionOk="0">
                    <a:moveTo>
                      <a:pt x="1274" y="131"/>
                    </a:moveTo>
                    <a:cubicBezTo>
                      <a:pt x="691" y="72"/>
                      <a:pt x="596" y="24"/>
                      <a:pt x="0" y="0"/>
                    </a:cubicBezTo>
                    <a:cubicBezTo>
                      <a:pt x="24" y="0"/>
                      <a:pt x="36" y="12"/>
                      <a:pt x="72" y="12"/>
                    </a:cubicBezTo>
                  </a:path>
                </a:pathLst>
              </a:custGeom>
              <a:noFill/>
              <a:ln w="95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521" name="Google Shape;4521;p81"/>
              <p:cNvSpPr/>
              <p:nvPr/>
            </p:nvSpPr>
            <p:spPr>
              <a:xfrm>
                <a:off x="611375" y="4672425"/>
                <a:ext cx="28900" cy="625"/>
              </a:xfrm>
              <a:custGeom>
                <a:avLst/>
                <a:gdLst/>
                <a:ahLst/>
                <a:cxnLst/>
                <a:rect l="l" t="t" r="r" b="b"/>
                <a:pathLst>
                  <a:path w="1156" h="25" fill="none" extrusionOk="0">
                    <a:moveTo>
                      <a:pt x="1155" y="25"/>
                    </a:moveTo>
                    <a:cubicBezTo>
                      <a:pt x="608" y="13"/>
                      <a:pt x="548" y="13"/>
                      <a:pt x="0" y="1"/>
                    </a:cubicBezTo>
                  </a:path>
                </a:pathLst>
              </a:custGeom>
              <a:noFill/>
              <a:ln w="95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522" name="Google Shape;4522;p81"/>
              <p:cNvSpPr/>
              <p:nvPr/>
            </p:nvSpPr>
            <p:spPr>
              <a:xfrm>
                <a:off x="528625" y="4583125"/>
                <a:ext cx="105700" cy="186075"/>
              </a:xfrm>
              <a:custGeom>
                <a:avLst/>
                <a:gdLst/>
                <a:ahLst/>
                <a:cxnLst/>
                <a:rect l="l" t="t" r="r" b="b"/>
                <a:pathLst>
                  <a:path w="4228" h="7443" extrusionOk="0">
                    <a:moveTo>
                      <a:pt x="1655" y="1"/>
                    </a:moveTo>
                    <a:lnTo>
                      <a:pt x="572" y="751"/>
                    </a:lnTo>
                    <a:cubicBezTo>
                      <a:pt x="155" y="1049"/>
                      <a:pt x="1" y="1620"/>
                      <a:pt x="239" y="2096"/>
                    </a:cubicBezTo>
                    <a:lnTo>
                      <a:pt x="3811" y="7442"/>
                    </a:lnTo>
                    <a:cubicBezTo>
                      <a:pt x="3965" y="7383"/>
                      <a:pt x="4108" y="7287"/>
                      <a:pt x="4227" y="7204"/>
                    </a:cubicBezTo>
                    <a:lnTo>
                      <a:pt x="1120" y="2644"/>
                    </a:lnTo>
                    <a:cubicBezTo>
                      <a:pt x="1251" y="2513"/>
                      <a:pt x="1370" y="2358"/>
                      <a:pt x="1465" y="2203"/>
                    </a:cubicBezTo>
                    <a:cubicBezTo>
                      <a:pt x="1703" y="1822"/>
                      <a:pt x="1870" y="1406"/>
                      <a:pt x="1882" y="977"/>
                    </a:cubicBezTo>
                    <a:cubicBezTo>
                      <a:pt x="1894" y="632"/>
                      <a:pt x="1822" y="299"/>
                      <a:pt x="165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523" name="Google Shape;4523;p81"/>
              <p:cNvSpPr/>
              <p:nvPr/>
            </p:nvSpPr>
            <p:spPr>
              <a:xfrm>
                <a:off x="625375" y="4406100"/>
                <a:ext cx="272975" cy="207725"/>
              </a:xfrm>
              <a:custGeom>
                <a:avLst/>
                <a:gdLst/>
                <a:ahLst/>
                <a:cxnLst/>
                <a:rect l="l" t="t" r="r" b="b"/>
                <a:pathLst>
                  <a:path w="10919" h="8309" extrusionOk="0">
                    <a:moveTo>
                      <a:pt x="8727" y="1"/>
                    </a:moveTo>
                    <a:cubicBezTo>
                      <a:pt x="8542" y="1"/>
                      <a:pt x="8350" y="45"/>
                      <a:pt x="8144" y="117"/>
                    </a:cubicBezTo>
                    <a:cubicBezTo>
                      <a:pt x="6251" y="736"/>
                      <a:pt x="1191" y="4736"/>
                      <a:pt x="1072" y="4843"/>
                    </a:cubicBezTo>
                    <a:cubicBezTo>
                      <a:pt x="572" y="5201"/>
                      <a:pt x="333" y="5486"/>
                      <a:pt x="0" y="5689"/>
                    </a:cubicBezTo>
                    <a:cubicBezTo>
                      <a:pt x="857" y="6856"/>
                      <a:pt x="1357" y="7451"/>
                      <a:pt x="1965" y="8308"/>
                    </a:cubicBezTo>
                    <a:cubicBezTo>
                      <a:pt x="2548" y="7939"/>
                      <a:pt x="6548" y="5748"/>
                      <a:pt x="8275" y="4641"/>
                    </a:cubicBezTo>
                    <a:cubicBezTo>
                      <a:pt x="8858" y="4260"/>
                      <a:pt x="10918" y="2748"/>
                      <a:pt x="10239" y="1403"/>
                    </a:cubicBezTo>
                    <a:cubicBezTo>
                      <a:pt x="9704" y="349"/>
                      <a:pt x="9246" y="1"/>
                      <a:pt x="8727" y="1"/>
                    </a:cubicBezTo>
                    <a:close/>
                  </a:path>
                </a:pathLst>
              </a:custGeom>
              <a:solidFill>
                <a:srgbClr val="4B57DB"/>
              </a:solidFill>
              <a:ln>
                <a:noFill/>
              </a:ln>
            </p:spPr>
            <p:txBody>
              <a:bodyPr spcFirstLastPara="1" wrap="square" lIns="121900" tIns="121900" rIns="121900" bIns="121900" anchor="ctr" anchorCtr="0">
                <a:noAutofit/>
              </a:bodyPr>
              <a:lstStyle/>
              <a:p>
                <a:endParaRPr sz="2489"/>
              </a:p>
            </p:txBody>
          </p:sp>
          <p:sp>
            <p:nvSpPr>
              <p:cNvPr id="4524" name="Google Shape;4524;p81"/>
              <p:cNvSpPr/>
              <p:nvPr/>
            </p:nvSpPr>
            <p:spPr>
              <a:xfrm>
                <a:off x="413725" y="4321500"/>
                <a:ext cx="48550" cy="86350"/>
              </a:xfrm>
              <a:custGeom>
                <a:avLst/>
                <a:gdLst/>
                <a:ahLst/>
                <a:cxnLst/>
                <a:rect l="l" t="t" r="r" b="b"/>
                <a:pathLst>
                  <a:path w="1942" h="3454" extrusionOk="0">
                    <a:moveTo>
                      <a:pt x="1941" y="369"/>
                    </a:moveTo>
                    <a:lnTo>
                      <a:pt x="1168" y="0"/>
                    </a:lnTo>
                    <a:lnTo>
                      <a:pt x="1" y="2989"/>
                    </a:lnTo>
                    <a:lnTo>
                      <a:pt x="846" y="3453"/>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25" name="Google Shape;4525;p81"/>
              <p:cNvSpPr/>
              <p:nvPr/>
            </p:nvSpPr>
            <p:spPr>
              <a:xfrm>
                <a:off x="273225" y="4286000"/>
                <a:ext cx="169100" cy="166350"/>
              </a:xfrm>
              <a:custGeom>
                <a:avLst/>
                <a:gdLst/>
                <a:ahLst/>
                <a:cxnLst/>
                <a:rect l="l" t="t" r="r" b="b"/>
                <a:pathLst>
                  <a:path w="6764" h="6654" extrusionOk="0">
                    <a:moveTo>
                      <a:pt x="3611" y="0"/>
                    </a:moveTo>
                    <a:cubicBezTo>
                      <a:pt x="3256" y="0"/>
                      <a:pt x="2909" y="181"/>
                      <a:pt x="2716" y="492"/>
                    </a:cubicBezTo>
                    <a:lnTo>
                      <a:pt x="1" y="6314"/>
                    </a:lnTo>
                    <a:cubicBezTo>
                      <a:pt x="132" y="6421"/>
                      <a:pt x="275" y="6492"/>
                      <a:pt x="430" y="6552"/>
                    </a:cubicBezTo>
                    <a:cubicBezTo>
                      <a:pt x="604" y="6620"/>
                      <a:pt x="788" y="6654"/>
                      <a:pt x="974" y="6654"/>
                    </a:cubicBezTo>
                    <a:cubicBezTo>
                      <a:pt x="1244" y="6654"/>
                      <a:pt x="1516" y="6581"/>
                      <a:pt x="1763" y="6433"/>
                    </a:cubicBezTo>
                    <a:lnTo>
                      <a:pt x="3537" y="4980"/>
                    </a:lnTo>
                    <a:lnTo>
                      <a:pt x="3906" y="4659"/>
                    </a:lnTo>
                    <a:lnTo>
                      <a:pt x="4347" y="4302"/>
                    </a:lnTo>
                    <a:cubicBezTo>
                      <a:pt x="4475" y="4198"/>
                      <a:pt x="4630" y="4142"/>
                      <a:pt x="4790" y="4142"/>
                    </a:cubicBezTo>
                    <a:cubicBezTo>
                      <a:pt x="4868" y="4142"/>
                      <a:pt x="4947" y="4155"/>
                      <a:pt x="5025" y="4183"/>
                    </a:cubicBezTo>
                    <a:lnTo>
                      <a:pt x="5621" y="4409"/>
                    </a:lnTo>
                    <a:lnTo>
                      <a:pt x="6764" y="1408"/>
                    </a:lnTo>
                    <a:lnTo>
                      <a:pt x="5252" y="634"/>
                    </a:lnTo>
                    <a:lnTo>
                      <a:pt x="4049" y="99"/>
                    </a:lnTo>
                    <a:cubicBezTo>
                      <a:pt x="3909" y="32"/>
                      <a:pt x="3759" y="0"/>
                      <a:pt x="361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26" name="Google Shape;4526;p81"/>
              <p:cNvSpPr/>
              <p:nvPr/>
            </p:nvSpPr>
            <p:spPr>
              <a:xfrm>
                <a:off x="359250" y="4372700"/>
                <a:ext cx="14025" cy="29175"/>
              </a:xfrm>
              <a:custGeom>
                <a:avLst/>
                <a:gdLst/>
                <a:ahLst/>
                <a:cxnLst/>
                <a:rect l="l" t="t" r="r" b="b"/>
                <a:pathLst>
                  <a:path w="561" h="1167" fill="none" extrusionOk="0">
                    <a:moveTo>
                      <a:pt x="560" y="1167"/>
                    </a:moveTo>
                    <a:cubicBezTo>
                      <a:pt x="299" y="631"/>
                      <a:pt x="287" y="524"/>
                      <a:pt x="1" y="0"/>
                    </a:cubicBezTo>
                    <a:cubicBezTo>
                      <a:pt x="25" y="36"/>
                      <a:pt x="25" y="48"/>
                      <a:pt x="37" y="83"/>
                    </a:cubicBezTo>
                  </a:path>
                </a:pathLst>
              </a:custGeom>
              <a:noFill/>
              <a:ln w="95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527" name="Google Shape;4527;p81"/>
              <p:cNvSpPr/>
              <p:nvPr/>
            </p:nvSpPr>
            <p:spPr>
              <a:xfrm>
                <a:off x="349150" y="4383100"/>
                <a:ext cx="14300" cy="25025"/>
              </a:xfrm>
              <a:custGeom>
                <a:avLst/>
                <a:gdLst/>
                <a:ahLst/>
                <a:cxnLst/>
                <a:rect l="l" t="t" r="r" b="b"/>
                <a:pathLst>
                  <a:path w="572" h="1001" fill="none" extrusionOk="0">
                    <a:moveTo>
                      <a:pt x="572" y="1001"/>
                    </a:moveTo>
                    <a:cubicBezTo>
                      <a:pt x="298" y="525"/>
                      <a:pt x="274" y="477"/>
                      <a:pt x="0" y="1"/>
                    </a:cubicBezTo>
                  </a:path>
                </a:pathLst>
              </a:custGeom>
              <a:noFill/>
              <a:ln w="9525"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528" name="Google Shape;4528;p81"/>
              <p:cNvSpPr/>
              <p:nvPr/>
            </p:nvSpPr>
            <p:spPr>
              <a:xfrm>
                <a:off x="272650" y="4286000"/>
                <a:ext cx="132175" cy="163500"/>
              </a:xfrm>
              <a:custGeom>
                <a:avLst/>
                <a:gdLst/>
                <a:ahLst/>
                <a:cxnLst/>
                <a:rect l="l" t="t" r="r" b="b"/>
                <a:pathLst>
                  <a:path w="5287" h="6540" extrusionOk="0">
                    <a:moveTo>
                      <a:pt x="3638" y="0"/>
                    </a:moveTo>
                    <a:cubicBezTo>
                      <a:pt x="3278" y="0"/>
                      <a:pt x="2928" y="181"/>
                      <a:pt x="2727" y="492"/>
                    </a:cubicBezTo>
                    <a:lnTo>
                      <a:pt x="0" y="6302"/>
                    </a:lnTo>
                    <a:cubicBezTo>
                      <a:pt x="143" y="6409"/>
                      <a:pt x="286" y="6480"/>
                      <a:pt x="441" y="6540"/>
                    </a:cubicBezTo>
                    <a:lnTo>
                      <a:pt x="2727" y="1527"/>
                    </a:lnTo>
                    <a:cubicBezTo>
                      <a:pt x="2905" y="1563"/>
                      <a:pt x="3096" y="1587"/>
                      <a:pt x="3298" y="1599"/>
                    </a:cubicBezTo>
                    <a:cubicBezTo>
                      <a:pt x="3328" y="1600"/>
                      <a:pt x="3358" y="1600"/>
                      <a:pt x="3388" y="1600"/>
                    </a:cubicBezTo>
                    <a:cubicBezTo>
                      <a:pt x="3788" y="1600"/>
                      <a:pt x="4195" y="1524"/>
                      <a:pt x="4560" y="1325"/>
                    </a:cubicBezTo>
                    <a:cubicBezTo>
                      <a:pt x="4858" y="1170"/>
                      <a:pt x="5120" y="932"/>
                      <a:pt x="5287" y="634"/>
                    </a:cubicBezTo>
                    <a:lnTo>
                      <a:pt x="4084" y="99"/>
                    </a:lnTo>
                    <a:cubicBezTo>
                      <a:pt x="3940" y="32"/>
                      <a:pt x="3788" y="0"/>
                      <a:pt x="363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529" name="Google Shape;4529;p81"/>
              <p:cNvSpPr/>
              <p:nvPr/>
            </p:nvSpPr>
            <p:spPr>
              <a:xfrm>
                <a:off x="431300" y="4330725"/>
                <a:ext cx="223250" cy="153950"/>
              </a:xfrm>
              <a:custGeom>
                <a:avLst/>
                <a:gdLst/>
                <a:ahLst/>
                <a:cxnLst/>
                <a:rect l="l" t="t" r="r" b="b"/>
                <a:pathLst>
                  <a:path w="8930" h="6158" extrusionOk="0">
                    <a:moveTo>
                      <a:pt x="1227" y="0"/>
                    </a:moveTo>
                    <a:cubicBezTo>
                      <a:pt x="667" y="1322"/>
                      <a:pt x="429" y="2072"/>
                      <a:pt x="0" y="3036"/>
                    </a:cubicBezTo>
                    <a:cubicBezTo>
                      <a:pt x="619" y="3346"/>
                      <a:pt x="2405" y="4596"/>
                      <a:pt x="4263" y="5513"/>
                    </a:cubicBezTo>
                    <a:cubicBezTo>
                      <a:pt x="4665" y="5707"/>
                      <a:pt x="5745" y="6157"/>
                      <a:pt x="6688" y="6157"/>
                    </a:cubicBezTo>
                    <a:cubicBezTo>
                      <a:pt x="7252" y="6157"/>
                      <a:pt x="7767" y="5997"/>
                      <a:pt x="8061" y="5525"/>
                    </a:cubicBezTo>
                    <a:cubicBezTo>
                      <a:pt x="8930" y="4156"/>
                      <a:pt x="8739" y="3584"/>
                      <a:pt x="8096" y="3036"/>
                    </a:cubicBezTo>
                    <a:cubicBezTo>
                      <a:pt x="6572" y="1739"/>
                      <a:pt x="2655" y="524"/>
                      <a:pt x="2512" y="477"/>
                    </a:cubicBezTo>
                    <a:cubicBezTo>
                      <a:pt x="1929" y="227"/>
                      <a:pt x="1584" y="167"/>
                      <a:pt x="1227" y="0"/>
                    </a:cubicBezTo>
                    <a:close/>
                  </a:path>
                </a:pathLst>
              </a:custGeom>
              <a:solidFill>
                <a:srgbClr val="4B57DB"/>
              </a:solidFill>
              <a:ln>
                <a:noFill/>
              </a:ln>
            </p:spPr>
            <p:txBody>
              <a:bodyPr spcFirstLastPara="1" wrap="square" lIns="121900" tIns="121900" rIns="121900" bIns="121900" anchor="ctr" anchorCtr="0">
                <a:noAutofit/>
              </a:bodyPr>
              <a:lstStyle/>
              <a:p>
                <a:endParaRPr sz="2489"/>
              </a:p>
            </p:txBody>
          </p:sp>
          <p:sp>
            <p:nvSpPr>
              <p:cNvPr id="4530" name="Google Shape;4530;p81"/>
              <p:cNvSpPr/>
              <p:nvPr/>
            </p:nvSpPr>
            <p:spPr>
              <a:xfrm>
                <a:off x="431000" y="4104200"/>
                <a:ext cx="463775" cy="509625"/>
              </a:xfrm>
              <a:custGeom>
                <a:avLst/>
                <a:gdLst/>
                <a:ahLst/>
                <a:cxnLst/>
                <a:rect l="l" t="t" r="r" b="b"/>
                <a:pathLst>
                  <a:path w="18551" h="20385" extrusionOk="0">
                    <a:moveTo>
                      <a:pt x="4382" y="1"/>
                    </a:moveTo>
                    <a:lnTo>
                      <a:pt x="4358" y="6299"/>
                    </a:lnTo>
                    <a:lnTo>
                      <a:pt x="4346" y="7787"/>
                    </a:lnTo>
                    <a:lnTo>
                      <a:pt x="4322" y="10169"/>
                    </a:lnTo>
                    <a:cubicBezTo>
                      <a:pt x="3346" y="9788"/>
                      <a:pt x="2572" y="9550"/>
                      <a:pt x="2512" y="9526"/>
                    </a:cubicBezTo>
                    <a:cubicBezTo>
                      <a:pt x="1929" y="9288"/>
                      <a:pt x="1584" y="9216"/>
                      <a:pt x="1227" y="9049"/>
                    </a:cubicBezTo>
                    <a:cubicBezTo>
                      <a:pt x="667" y="10371"/>
                      <a:pt x="429" y="11121"/>
                      <a:pt x="0" y="12086"/>
                    </a:cubicBezTo>
                    <a:cubicBezTo>
                      <a:pt x="619" y="12395"/>
                      <a:pt x="2417" y="13645"/>
                      <a:pt x="4263" y="14550"/>
                    </a:cubicBezTo>
                    <a:cubicBezTo>
                      <a:pt x="4668" y="14741"/>
                      <a:pt x="5727" y="15193"/>
                      <a:pt x="6680" y="15193"/>
                    </a:cubicBezTo>
                    <a:cubicBezTo>
                      <a:pt x="6692" y="15193"/>
                      <a:pt x="6703" y="15205"/>
                      <a:pt x="6727" y="15205"/>
                    </a:cubicBezTo>
                    <a:cubicBezTo>
                      <a:pt x="6817" y="15229"/>
                      <a:pt x="6906" y="15241"/>
                      <a:pt x="6993" y="15241"/>
                    </a:cubicBezTo>
                    <a:cubicBezTo>
                      <a:pt x="7291" y="15241"/>
                      <a:pt x="7574" y="15103"/>
                      <a:pt x="7823" y="14836"/>
                    </a:cubicBezTo>
                    <a:cubicBezTo>
                      <a:pt x="7894" y="14776"/>
                      <a:pt x="7954" y="14705"/>
                      <a:pt x="8013" y="14610"/>
                    </a:cubicBezTo>
                    <a:cubicBezTo>
                      <a:pt x="9894" y="12336"/>
                      <a:pt x="10597" y="4394"/>
                      <a:pt x="10597" y="4394"/>
                    </a:cubicBezTo>
                    <a:cubicBezTo>
                      <a:pt x="10597" y="4394"/>
                      <a:pt x="12121" y="10669"/>
                      <a:pt x="13466" y="13526"/>
                    </a:cubicBezTo>
                    <a:cubicBezTo>
                      <a:pt x="11335" y="14931"/>
                      <a:pt x="8906" y="16848"/>
                      <a:pt x="8823" y="16919"/>
                    </a:cubicBezTo>
                    <a:cubicBezTo>
                      <a:pt x="8311" y="17277"/>
                      <a:pt x="8073" y="17562"/>
                      <a:pt x="7751" y="17765"/>
                    </a:cubicBezTo>
                    <a:cubicBezTo>
                      <a:pt x="8597" y="18932"/>
                      <a:pt x="9109" y="19527"/>
                      <a:pt x="9716" y="20384"/>
                    </a:cubicBezTo>
                    <a:cubicBezTo>
                      <a:pt x="10311" y="20015"/>
                      <a:pt x="14300" y="17824"/>
                      <a:pt x="16026" y="16717"/>
                    </a:cubicBezTo>
                    <a:cubicBezTo>
                      <a:pt x="16383" y="16479"/>
                      <a:pt x="17276" y="15836"/>
                      <a:pt x="17776" y="15062"/>
                    </a:cubicBezTo>
                    <a:cubicBezTo>
                      <a:pt x="18253" y="14550"/>
                      <a:pt x="18550" y="13169"/>
                      <a:pt x="17657" y="9169"/>
                    </a:cubicBezTo>
                    <a:cubicBezTo>
                      <a:pt x="16348" y="3215"/>
                      <a:pt x="16145" y="298"/>
                      <a:pt x="16145" y="298"/>
                    </a:cubicBezTo>
                    <a:lnTo>
                      <a:pt x="4382"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31" name="Google Shape;4531;p81"/>
              <p:cNvSpPr/>
              <p:nvPr/>
            </p:nvSpPr>
            <p:spPr>
              <a:xfrm>
                <a:off x="528625" y="3715325"/>
                <a:ext cx="321500" cy="417750"/>
              </a:xfrm>
              <a:custGeom>
                <a:avLst/>
                <a:gdLst/>
                <a:ahLst/>
                <a:cxnLst/>
                <a:rect l="l" t="t" r="r" b="b"/>
                <a:pathLst>
                  <a:path w="12860" h="16710" extrusionOk="0">
                    <a:moveTo>
                      <a:pt x="3365" y="1"/>
                    </a:moveTo>
                    <a:cubicBezTo>
                      <a:pt x="2706" y="1"/>
                      <a:pt x="2115" y="56"/>
                      <a:pt x="1655" y="185"/>
                    </a:cubicBezTo>
                    <a:cubicBezTo>
                      <a:pt x="953" y="375"/>
                      <a:pt x="572" y="732"/>
                      <a:pt x="703" y="1340"/>
                    </a:cubicBezTo>
                    <a:cubicBezTo>
                      <a:pt x="810" y="1852"/>
                      <a:pt x="763" y="3697"/>
                      <a:pt x="655" y="5900"/>
                    </a:cubicBezTo>
                    <a:lnTo>
                      <a:pt x="655" y="5912"/>
                    </a:lnTo>
                    <a:cubicBezTo>
                      <a:pt x="655" y="6114"/>
                      <a:pt x="643" y="6340"/>
                      <a:pt x="632" y="6555"/>
                    </a:cubicBezTo>
                    <a:cubicBezTo>
                      <a:pt x="572" y="7698"/>
                      <a:pt x="501" y="8900"/>
                      <a:pt x="417" y="10067"/>
                    </a:cubicBezTo>
                    <a:lnTo>
                      <a:pt x="382" y="10734"/>
                    </a:lnTo>
                    <a:cubicBezTo>
                      <a:pt x="179" y="13555"/>
                      <a:pt x="1" y="15925"/>
                      <a:pt x="1" y="15925"/>
                    </a:cubicBezTo>
                    <a:cubicBezTo>
                      <a:pt x="167" y="15972"/>
                      <a:pt x="322" y="15996"/>
                      <a:pt x="477" y="16044"/>
                    </a:cubicBezTo>
                    <a:cubicBezTo>
                      <a:pt x="1536" y="16294"/>
                      <a:pt x="2668" y="16461"/>
                      <a:pt x="3811" y="16568"/>
                    </a:cubicBezTo>
                    <a:cubicBezTo>
                      <a:pt x="4965" y="16670"/>
                      <a:pt x="6127" y="16710"/>
                      <a:pt x="7214" y="16710"/>
                    </a:cubicBezTo>
                    <a:cubicBezTo>
                      <a:pt x="8031" y="16710"/>
                      <a:pt x="8806" y="16687"/>
                      <a:pt x="9502" y="16651"/>
                    </a:cubicBezTo>
                    <a:cubicBezTo>
                      <a:pt x="10740" y="16615"/>
                      <a:pt x="11728" y="16520"/>
                      <a:pt x="12312" y="16461"/>
                    </a:cubicBezTo>
                    <a:cubicBezTo>
                      <a:pt x="12669" y="16437"/>
                      <a:pt x="12859" y="16401"/>
                      <a:pt x="12859" y="16401"/>
                    </a:cubicBezTo>
                    <a:cubicBezTo>
                      <a:pt x="12859" y="16401"/>
                      <a:pt x="12681" y="13972"/>
                      <a:pt x="12562" y="10996"/>
                    </a:cubicBezTo>
                    <a:cubicBezTo>
                      <a:pt x="12550" y="10579"/>
                      <a:pt x="12538" y="10150"/>
                      <a:pt x="12526" y="9722"/>
                    </a:cubicBezTo>
                    <a:cubicBezTo>
                      <a:pt x="12490" y="8817"/>
                      <a:pt x="12466" y="7876"/>
                      <a:pt x="12443" y="6948"/>
                    </a:cubicBezTo>
                    <a:cubicBezTo>
                      <a:pt x="12431" y="6495"/>
                      <a:pt x="12431" y="6043"/>
                      <a:pt x="12431" y="5602"/>
                    </a:cubicBezTo>
                    <a:lnTo>
                      <a:pt x="12431" y="5566"/>
                    </a:lnTo>
                    <a:cubicBezTo>
                      <a:pt x="12431" y="4769"/>
                      <a:pt x="12443" y="4007"/>
                      <a:pt x="12478" y="3316"/>
                    </a:cubicBezTo>
                    <a:cubicBezTo>
                      <a:pt x="12526" y="2268"/>
                      <a:pt x="11192" y="1554"/>
                      <a:pt x="10204" y="1102"/>
                    </a:cubicBezTo>
                    <a:cubicBezTo>
                      <a:pt x="10121" y="1078"/>
                      <a:pt x="10002" y="1030"/>
                      <a:pt x="9847" y="983"/>
                    </a:cubicBezTo>
                    <a:cubicBezTo>
                      <a:pt x="9442" y="863"/>
                      <a:pt x="8752" y="697"/>
                      <a:pt x="7954" y="542"/>
                    </a:cubicBezTo>
                    <a:cubicBezTo>
                      <a:pt x="7061" y="363"/>
                      <a:pt x="5989" y="185"/>
                      <a:pt x="4965" y="90"/>
                    </a:cubicBezTo>
                    <a:cubicBezTo>
                      <a:pt x="4410" y="33"/>
                      <a:pt x="3867" y="1"/>
                      <a:pt x="3365"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32" name="Google Shape;4532;p81"/>
              <p:cNvSpPr/>
              <p:nvPr/>
            </p:nvSpPr>
            <p:spPr>
              <a:xfrm>
                <a:off x="538450" y="3878875"/>
                <a:ext cx="303925" cy="121475"/>
              </a:xfrm>
              <a:custGeom>
                <a:avLst/>
                <a:gdLst/>
                <a:ahLst/>
                <a:cxnLst/>
                <a:rect l="l" t="t" r="r" b="b"/>
                <a:pathLst>
                  <a:path w="12157" h="4859" extrusionOk="0">
                    <a:moveTo>
                      <a:pt x="250" y="1"/>
                    </a:moveTo>
                    <a:cubicBezTo>
                      <a:pt x="191" y="1156"/>
                      <a:pt x="119" y="2358"/>
                      <a:pt x="36" y="3513"/>
                    </a:cubicBezTo>
                    <a:lnTo>
                      <a:pt x="0" y="4192"/>
                    </a:lnTo>
                    <a:cubicBezTo>
                      <a:pt x="2013" y="4505"/>
                      <a:pt x="4939" y="4858"/>
                      <a:pt x="7754" y="4858"/>
                    </a:cubicBezTo>
                    <a:cubicBezTo>
                      <a:pt x="8687" y="4858"/>
                      <a:pt x="9607" y="4819"/>
                      <a:pt x="10478" y="4727"/>
                    </a:cubicBezTo>
                    <a:cubicBezTo>
                      <a:pt x="11061" y="4668"/>
                      <a:pt x="11621" y="4573"/>
                      <a:pt x="12157" y="4454"/>
                    </a:cubicBezTo>
                    <a:cubicBezTo>
                      <a:pt x="12145" y="4037"/>
                      <a:pt x="12109" y="3620"/>
                      <a:pt x="12109" y="3180"/>
                    </a:cubicBezTo>
                    <a:cubicBezTo>
                      <a:pt x="12085" y="2275"/>
                      <a:pt x="12050" y="1334"/>
                      <a:pt x="12038" y="406"/>
                    </a:cubicBezTo>
                    <a:cubicBezTo>
                      <a:pt x="11645" y="465"/>
                      <a:pt x="11228" y="525"/>
                      <a:pt x="10811" y="572"/>
                    </a:cubicBezTo>
                    <a:lnTo>
                      <a:pt x="10787" y="572"/>
                    </a:lnTo>
                    <a:cubicBezTo>
                      <a:pt x="10168" y="644"/>
                      <a:pt x="9490" y="679"/>
                      <a:pt x="8823" y="691"/>
                    </a:cubicBezTo>
                    <a:cubicBezTo>
                      <a:pt x="8618" y="695"/>
                      <a:pt x="8411" y="697"/>
                      <a:pt x="8204" y="697"/>
                    </a:cubicBezTo>
                    <a:cubicBezTo>
                      <a:pt x="5302" y="697"/>
                      <a:pt x="2273" y="323"/>
                      <a:pt x="25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33" name="Google Shape;4533;p81"/>
              <p:cNvSpPr/>
              <p:nvPr/>
            </p:nvSpPr>
            <p:spPr>
              <a:xfrm>
                <a:off x="975350" y="3371075"/>
                <a:ext cx="125400" cy="140575"/>
              </a:xfrm>
              <a:custGeom>
                <a:avLst/>
                <a:gdLst/>
                <a:ahLst/>
                <a:cxnLst/>
                <a:rect l="l" t="t" r="r" b="b"/>
                <a:pathLst>
                  <a:path w="5016" h="5623" extrusionOk="0">
                    <a:moveTo>
                      <a:pt x="3479" y="1"/>
                    </a:moveTo>
                    <a:cubicBezTo>
                      <a:pt x="3360" y="1"/>
                      <a:pt x="3253" y="96"/>
                      <a:pt x="3158" y="179"/>
                    </a:cubicBezTo>
                    <a:cubicBezTo>
                      <a:pt x="2646" y="775"/>
                      <a:pt x="2408" y="1584"/>
                      <a:pt x="2194" y="2358"/>
                    </a:cubicBezTo>
                    <a:cubicBezTo>
                      <a:pt x="2313" y="1810"/>
                      <a:pt x="2396" y="1239"/>
                      <a:pt x="2408" y="679"/>
                    </a:cubicBezTo>
                    <a:cubicBezTo>
                      <a:pt x="2408" y="453"/>
                      <a:pt x="2372" y="179"/>
                      <a:pt x="2182" y="60"/>
                    </a:cubicBezTo>
                    <a:cubicBezTo>
                      <a:pt x="2137" y="37"/>
                      <a:pt x="2089" y="26"/>
                      <a:pt x="2041" y="26"/>
                    </a:cubicBezTo>
                    <a:cubicBezTo>
                      <a:pt x="1892" y="26"/>
                      <a:pt x="1735" y="122"/>
                      <a:pt x="1646" y="239"/>
                    </a:cubicBezTo>
                    <a:cubicBezTo>
                      <a:pt x="1527" y="417"/>
                      <a:pt x="1289" y="1703"/>
                      <a:pt x="1217" y="2465"/>
                    </a:cubicBezTo>
                    <a:cubicBezTo>
                      <a:pt x="1110" y="2239"/>
                      <a:pt x="943" y="1596"/>
                      <a:pt x="622" y="1477"/>
                    </a:cubicBezTo>
                    <a:cubicBezTo>
                      <a:pt x="571" y="1458"/>
                      <a:pt x="521" y="1449"/>
                      <a:pt x="471" y="1449"/>
                    </a:cubicBezTo>
                    <a:cubicBezTo>
                      <a:pt x="218" y="1449"/>
                      <a:pt x="1" y="1684"/>
                      <a:pt x="50" y="1953"/>
                    </a:cubicBezTo>
                    <a:cubicBezTo>
                      <a:pt x="158" y="2584"/>
                      <a:pt x="586" y="3073"/>
                      <a:pt x="396" y="4406"/>
                    </a:cubicBezTo>
                    <a:cubicBezTo>
                      <a:pt x="324" y="4906"/>
                      <a:pt x="670" y="5335"/>
                      <a:pt x="1098" y="5537"/>
                    </a:cubicBezTo>
                    <a:cubicBezTo>
                      <a:pt x="1219" y="5596"/>
                      <a:pt x="1340" y="5623"/>
                      <a:pt x="1460" y="5623"/>
                    </a:cubicBezTo>
                    <a:cubicBezTo>
                      <a:pt x="2135" y="5623"/>
                      <a:pt x="2790" y="4797"/>
                      <a:pt x="3265" y="4382"/>
                    </a:cubicBezTo>
                    <a:cubicBezTo>
                      <a:pt x="3777" y="3954"/>
                      <a:pt x="4503" y="3513"/>
                      <a:pt x="4920" y="2977"/>
                    </a:cubicBezTo>
                    <a:cubicBezTo>
                      <a:pt x="4992" y="2894"/>
                      <a:pt x="5015" y="2775"/>
                      <a:pt x="4944" y="2668"/>
                    </a:cubicBezTo>
                    <a:cubicBezTo>
                      <a:pt x="4898" y="2595"/>
                      <a:pt x="4826" y="2570"/>
                      <a:pt x="4752" y="2570"/>
                    </a:cubicBezTo>
                    <a:cubicBezTo>
                      <a:pt x="4691" y="2570"/>
                      <a:pt x="4628" y="2587"/>
                      <a:pt x="4575" y="2608"/>
                    </a:cubicBezTo>
                    <a:cubicBezTo>
                      <a:pt x="4134" y="2763"/>
                      <a:pt x="3694" y="3001"/>
                      <a:pt x="3337" y="3299"/>
                    </a:cubicBezTo>
                    <a:cubicBezTo>
                      <a:pt x="3860" y="2799"/>
                      <a:pt x="4349" y="2263"/>
                      <a:pt x="4789" y="1691"/>
                    </a:cubicBezTo>
                    <a:cubicBezTo>
                      <a:pt x="4861" y="1596"/>
                      <a:pt x="4908" y="1477"/>
                      <a:pt x="4908" y="1358"/>
                    </a:cubicBezTo>
                    <a:cubicBezTo>
                      <a:pt x="4917" y="1094"/>
                      <a:pt x="4745" y="983"/>
                      <a:pt x="4562" y="983"/>
                    </a:cubicBezTo>
                    <a:cubicBezTo>
                      <a:pt x="4506" y="983"/>
                      <a:pt x="4449" y="993"/>
                      <a:pt x="4396" y="1013"/>
                    </a:cubicBezTo>
                    <a:cubicBezTo>
                      <a:pt x="4253" y="1060"/>
                      <a:pt x="4146" y="1168"/>
                      <a:pt x="4027" y="1275"/>
                    </a:cubicBezTo>
                    <a:cubicBezTo>
                      <a:pt x="3598" y="1691"/>
                      <a:pt x="3194" y="2132"/>
                      <a:pt x="2836" y="2620"/>
                    </a:cubicBezTo>
                    <a:cubicBezTo>
                      <a:pt x="3253" y="2013"/>
                      <a:pt x="3551" y="1334"/>
                      <a:pt x="3718" y="620"/>
                    </a:cubicBezTo>
                    <a:cubicBezTo>
                      <a:pt x="3741" y="501"/>
                      <a:pt x="3777" y="358"/>
                      <a:pt x="3729" y="239"/>
                    </a:cubicBezTo>
                    <a:cubicBezTo>
                      <a:pt x="3694" y="120"/>
                      <a:pt x="3598" y="1"/>
                      <a:pt x="3479"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4534" name="Google Shape;4534;p81"/>
              <p:cNvSpPr/>
              <p:nvPr/>
            </p:nvSpPr>
            <p:spPr>
              <a:xfrm>
                <a:off x="738475" y="3448175"/>
                <a:ext cx="313450" cy="441750"/>
              </a:xfrm>
              <a:custGeom>
                <a:avLst/>
                <a:gdLst/>
                <a:ahLst/>
                <a:cxnLst/>
                <a:rect l="l" t="t" r="r" b="b"/>
                <a:pathLst>
                  <a:path w="12538" h="17670" extrusionOk="0">
                    <a:moveTo>
                      <a:pt x="9216" y="0"/>
                    </a:moveTo>
                    <a:lnTo>
                      <a:pt x="6168" y="6942"/>
                    </a:lnTo>
                    <a:cubicBezTo>
                      <a:pt x="6168" y="6942"/>
                      <a:pt x="2727" y="10942"/>
                      <a:pt x="1358" y="11728"/>
                    </a:cubicBezTo>
                    <a:cubicBezTo>
                      <a:pt x="0" y="12514"/>
                      <a:pt x="2584" y="17669"/>
                      <a:pt x="2584" y="17669"/>
                    </a:cubicBezTo>
                    <a:cubicBezTo>
                      <a:pt x="2584" y="17669"/>
                      <a:pt x="6180" y="14681"/>
                      <a:pt x="9704" y="8680"/>
                    </a:cubicBezTo>
                    <a:cubicBezTo>
                      <a:pt x="9704" y="8680"/>
                      <a:pt x="11049" y="6287"/>
                      <a:pt x="12538" y="2215"/>
                    </a:cubicBezTo>
                    <a:lnTo>
                      <a:pt x="9216"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35" name="Google Shape;4535;p81"/>
              <p:cNvSpPr/>
              <p:nvPr/>
            </p:nvSpPr>
            <p:spPr>
              <a:xfrm>
                <a:off x="178800" y="3374200"/>
                <a:ext cx="124225" cy="137350"/>
              </a:xfrm>
              <a:custGeom>
                <a:avLst/>
                <a:gdLst/>
                <a:ahLst/>
                <a:cxnLst/>
                <a:rect l="l" t="t" r="r" b="b"/>
                <a:pathLst>
                  <a:path w="4969" h="5494" extrusionOk="0">
                    <a:moveTo>
                      <a:pt x="2782" y="0"/>
                    </a:moveTo>
                    <a:cubicBezTo>
                      <a:pt x="2718" y="0"/>
                      <a:pt x="2656" y="17"/>
                      <a:pt x="2599" y="54"/>
                    </a:cubicBezTo>
                    <a:cubicBezTo>
                      <a:pt x="2421" y="185"/>
                      <a:pt x="2421" y="459"/>
                      <a:pt x="2444" y="685"/>
                    </a:cubicBezTo>
                    <a:cubicBezTo>
                      <a:pt x="2516" y="1233"/>
                      <a:pt x="2659" y="1781"/>
                      <a:pt x="2837" y="2316"/>
                    </a:cubicBezTo>
                    <a:cubicBezTo>
                      <a:pt x="2540" y="1578"/>
                      <a:pt x="2218" y="804"/>
                      <a:pt x="1623" y="269"/>
                    </a:cubicBezTo>
                    <a:cubicBezTo>
                      <a:pt x="1546" y="180"/>
                      <a:pt x="1438" y="113"/>
                      <a:pt x="1328" y="113"/>
                    </a:cubicBezTo>
                    <a:cubicBezTo>
                      <a:pt x="1319" y="113"/>
                      <a:pt x="1310" y="113"/>
                      <a:pt x="1301" y="114"/>
                    </a:cubicBezTo>
                    <a:cubicBezTo>
                      <a:pt x="1182" y="126"/>
                      <a:pt x="1087" y="269"/>
                      <a:pt x="1075" y="388"/>
                    </a:cubicBezTo>
                    <a:cubicBezTo>
                      <a:pt x="1063" y="519"/>
                      <a:pt x="1087" y="638"/>
                      <a:pt x="1135" y="757"/>
                    </a:cubicBezTo>
                    <a:cubicBezTo>
                      <a:pt x="1373" y="1459"/>
                      <a:pt x="1742" y="2090"/>
                      <a:pt x="2218" y="2662"/>
                    </a:cubicBezTo>
                    <a:cubicBezTo>
                      <a:pt x="1825" y="2233"/>
                      <a:pt x="1373" y="1816"/>
                      <a:pt x="897" y="1459"/>
                    </a:cubicBezTo>
                    <a:cubicBezTo>
                      <a:pt x="778" y="1364"/>
                      <a:pt x="659" y="1281"/>
                      <a:pt x="516" y="1245"/>
                    </a:cubicBezTo>
                    <a:cubicBezTo>
                      <a:pt x="482" y="1238"/>
                      <a:pt x="447" y="1234"/>
                      <a:pt x="412" y="1234"/>
                    </a:cubicBezTo>
                    <a:cubicBezTo>
                      <a:pt x="209" y="1234"/>
                      <a:pt x="1" y="1356"/>
                      <a:pt x="51" y="1650"/>
                    </a:cubicBezTo>
                    <a:cubicBezTo>
                      <a:pt x="75" y="1769"/>
                      <a:pt x="135" y="1876"/>
                      <a:pt x="218" y="1959"/>
                    </a:cubicBezTo>
                    <a:cubicBezTo>
                      <a:pt x="706" y="2495"/>
                      <a:pt x="1242" y="2971"/>
                      <a:pt x="1825" y="3412"/>
                    </a:cubicBezTo>
                    <a:cubicBezTo>
                      <a:pt x="1421" y="3150"/>
                      <a:pt x="968" y="2971"/>
                      <a:pt x="516" y="2864"/>
                    </a:cubicBezTo>
                    <a:cubicBezTo>
                      <a:pt x="468" y="2856"/>
                      <a:pt x="419" y="2850"/>
                      <a:pt x="372" y="2850"/>
                    </a:cubicBezTo>
                    <a:cubicBezTo>
                      <a:pt x="278" y="2850"/>
                      <a:pt x="190" y="2876"/>
                      <a:pt x="135" y="2971"/>
                    </a:cubicBezTo>
                    <a:cubicBezTo>
                      <a:pt x="99" y="3078"/>
                      <a:pt x="123" y="3209"/>
                      <a:pt x="194" y="3293"/>
                    </a:cubicBezTo>
                    <a:cubicBezTo>
                      <a:pt x="659" y="3769"/>
                      <a:pt x="1432" y="4126"/>
                      <a:pt x="1992" y="4448"/>
                    </a:cubicBezTo>
                    <a:cubicBezTo>
                      <a:pt x="2493" y="4795"/>
                      <a:pt x="3182" y="5493"/>
                      <a:pt x="3831" y="5493"/>
                    </a:cubicBezTo>
                    <a:cubicBezTo>
                      <a:pt x="3983" y="5493"/>
                      <a:pt x="4133" y="5455"/>
                      <a:pt x="4278" y="5364"/>
                    </a:cubicBezTo>
                    <a:cubicBezTo>
                      <a:pt x="4683" y="5114"/>
                      <a:pt x="4969" y="4650"/>
                      <a:pt x="4850" y="4174"/>
                    </a:cubicBezTo>
                    <a:cubicBezTo>
                      <a:pt x="4516" y="2864"/>
                      <a:pt x="4885" y="2328"/>
                      <a:pt x="4921" y="1697"/>
                    </a:cubicBezTo>
                    <a:cubicBezTo>
                      <a:pt x="4939" y="1438"/>
                      <a:pt x="4741" y="1243"/>
                      <a:pt x="4512" y="1243"/>
                    </a:cubicBezTo>
                    <a:cubicBezTo>
                      <a:pt x="4447" y="1243"/>
                      <a:pt x="4379" y="1258"/>
                      <a:pt x="4314" y="1293"/>
                    </a:cubicBezTo>
                    <a:cubicBezTo>
                      <a:pt x="3992" y="1435"/>
                      <a:pt x="3909" y="2090"/>
                      <a:pt x="3814" y="2328"/>
                    </a:cubicBezTo>
                    <a:cubicBezTo>
                      <a:pt x="3659" y="1590"/>
                      <a:pt x="3278" y="340"/>
                      <a:pt x="3147" y="173"/>
                    </a:cubicBezTo>
                    <a:cubicBezTo>
                      <a:pt x="3057" y="76"/>
                      <a:pt x="2918" y="0"/>
                      <a:pt x="2782"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4536" name="Google Shape;4536;p81"/>
              <p:cNvSpPr/>
              <p:nvPr/>
            </p:nvSpPr>
            <p:spPr>
              <a:xfrm>
                <a:off x="240800" y="3443400"/>
                <a:ext cx="364650" cy="426275"/>
              </a:xfrm>
              <a:custGeom>
                <a:avLst/>
                <a:gdLst/>
                <a:ahLst/>
                <a:cxnLst/>
                <a:rect l="l" t="t" r="r" b="b"/>
                <a:pathLst>
                  <a:path w="14586" h="17051" extrusionOk="0">
                    <a:moveTo>
                      <a:pt x="2965" y="1"/>
                    </a:moveTo>
                    <a:lnTo>
                      <a:pt x="2227" y="656"/>
                    </a:lnTo>
                    <a:lnTo>
                      <a:pt x="345" y="2358"/>
                    </a:lnTo>
                    <a:lnTo>
                      <a:pt x="0" y="2680"/>
                    </a:lnTo>
                    <a:cubicBezTo>
                      <a:pt x="2048" y="6466"/>
                      <a:pt x="4108" y="9085"/>
                      <a:pt x="4108" y="9085"/>
                    </a:cubicBezTo>
                    <a:cubicBezTo>
                      <a:pt x="7632" y="13514"/>
                      <a:pt x="11002" y="16003"/>
                      <a:pt x="12145" y="16789"/>
                    </a:cubicBezTo>
                    <a:cubicBezTo>
                      <a:pt x="12156" y="16789"/>
                      <a:pt x="12156" y="16801"/>
                      <a:pt x="12168" y="16801"/>
                    </a:cubicBezTo>
                    <a:cubicBezTo>
                      <a:pt x="12430" y="16967"/>
                      <a:pt x="12561" y="17051"/>
                      <a:pt x="12561" y="17051"/>
                    </a:cubicBezTo>
                    <a:cubicBezTo>
                      <a:pt x="12561" y="17051"/>
                      <a:pt x="12585" y="16967"/>
                      <a:pt x="12645" y="16812"/>
                    </a:cubicBezTo>
                    <a:cubicBezTo>
                      <a:pt x="13049" y="15789"/>
                      <a:pt x="14585" y="11669"/>
                      <a:pt x="13288" y="11133"/>
                    </a:cubicBezTo>
                    <a:cubicBezTo>
                      <a:pt x="13240" y="11109"/>
                      <a:pt x="13204" y="11098"/>
                      <a:pt x="13157" y="11074"/>
                    </a:cubicBezTo>
                    <a:cubicBezTo>
                      <a:pt x="11573" y="10312"/>
                      <a:pt x="7513" y="6847"/>
                      <a:pt x="7513" y="6847"/>
                    </a:cubicBezTo>
                    <a:lnTo>
                      <a:pt x="296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37" name="Google Shape;4537;p81"/>
              <p:cNvSpPr/>
              <p:nvPr/>
            </p:nvSpPr>
            <p:spPr>
              <a:xfrm>
                <a:off x="651550" y="3698500"/>
                <a:ext cx="76225" cy="67750"/>
              </a:xfrm>
              <a:custGeom>
                <a:avLst/>
                <a:gdLst/>
                <a:ahLst/>
                <a:cxnLst/>
                <a:rect l="l" t="t" r="r" b="b"/>
                <a:pathLst>
                  <a:path w="3049" h="2710" extrusionOk="0">
                    <a:moveTo>
                      <a:pt x="72" y="1"/>
                    </a:moveTo>
                    <a:lnTo>
                      <a:pt x="1" y="1334"/>
                    </a:lnTo>
                    <a:cubicBezTo>
                      <a:pt x="60" y="1989"/>
                      <a:pt x="537" y="2548"/>
                      <a:pt x="1215" y="2679"/>
                    </a:cubicBezTo>
                    <a:cubicBezTo>
                      <a:pt x="1316" y="2700"/>
                      <a:pt x="1417" y="2710"/>
                      <a:pt x="1516" y="2710"/>
                    </a:cubicBezTo>
                    <a:cubicBezTo>
                      <a:pt x="2224" y="2710"/>
                      <a:pt x="2855" y="2209"/>
                      <a:pt x="3001" y="1489"/>
                    </a:cubicBezTo>
                    <a:cubicBezTo>
                      <a:pt x="3037" y="1358"/>
                      <a:pt x="3049" y="1"/>
                      <a:pt x="3049"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4538" name="Google Shape;4538;p81"/>
              <p:cNvSpPr/>
              <p:nvPr/>
            </p:nvSpPr>
            <p:spPr>
              <a:xfrm>
                <a:off x="621800" y="3536850"/>
                <a:ext cx="136050" cy="180725"/>
              </a:xfrm>
              <a:custGeom>
                <a:avLst/>
                <a:gdLst/>
                <a:ahLst/>
                <a:cxnLst/>
                <a:rect l="l" t="t" r="r" b="b"/>
                <a:pathLst>
                  <a:path w="5442" h="7229" extrusionOk="0">
                    <a:moveTo>
                      <a:pt x="2823" y="1"/>
                    </a:moveTo>
                    <a:cubicBezTo>
                      <a:pt x="2791" y="1"/>
                      <a:pt x="2759" y="1"/>
                      <a:pt x="2727" y="1"/>
                    </a:cubicBezTo>
                    <a:cubicBezTo>
                      <a:pt x="1215" y="13"/>
                      <a:pt x="0" y="680"/>
                      <a:pt x="12" y="4133"/>
                    </a:cubicBezTo>
                    <a:cubicBezTo>
                      <a:pt x="24" y="6133"/>
                      <a:pt x="1250" y="7229"/>
                      <a:pt x="2739" y="7229"/>
                    </a:cubicBezTo>
                    <a:cubicBezTo>
                      <a:pt x="4227" y="7217"/>
                      <a:pt x="5441" y="6109"/>
                      <a:pt x="5429" y="4109"/>
                    </a:cubicBezTo>
                    <a:cubicBezTo>
                      <a:pt x="5418" y="556"/>
                      <a:pt x="4266" y="1"/>
                      <a:pt x="2823"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4539" name="Google Shape;4539;p81"/>
              <p:cNvSpPr/>
              <p:nvPr/>
            </p:nvSpPr>
            <p:spPr>
              <a:xfrm>
                <a:off x="612575" y="3515150"/>
                <a:ext cx="161650" cy="110150"/>
              </a:xfrm>
              <a:custGeom>
                <a:avLst/>
                <a:gdLst/>
                <a:ahLst/>
                <a:cxnLst/>
                <a:rect l="l" t="t" r="r" b="b"/>
                <a:pathLst>
                  <a:path w="6466" h="4406" extrusionOk="0">
                    <a:moveTo>
                      <a:pt x="4358" y="0"/>
                    </a:moveTo>
                    <a:cubicBezTo>
                      <a:pt x="3572" y="0"/>
                      <a:pt x="2500" y="560"/>
                      <a:pt x="1703" y="643"/>
                    </a:cubicBezTo>
                    <a:cubicBezTo>
                      <a:pt x="1696" y="644"/>
                      <a:pt x="1688" y="644"/>
                      <a:pt x="1681" y="644"/>
                    </a:cubicBezTo>
                    <a:cubicBezTo>
                      <a:pt x="1487" y="644"/>
                      <a:pt x="1214" y="485"/>
                      <a:pt x="938" y="485"/>
                    </a:cubicBezTo>
                    <a:cubicBezTo>
                      <a:pt x="699" y="485"/>
                      <a:pt x="457" y="604"/>
                      <a:pt x="262" y="1048"/>
                    </a:cubicBezTo>
                    <a:cubicBezTo>
                      <a:pt x="60" y="1524"/>
                      <a:pt x="0" y="1941"/>
                      <a:pt x="262" y="2774"/>
                    </a:cubicBezTo>
                    <a:cubicBezTo>
                      <a:pt x="417" y="3263"/>
                      <a:pt x="369" y="3906"/>
                      <a:pt x="476" y="4406"/>
                    </a:cubicBezTo>
                    <a:cubicBezTo>
                      <a:pt x="893" y="3882"/>
                      <a:pt x="1107" y="2953"/>
                      <a:pt x="1048" y="2274"/>
                    </a:cubicBezTo>
                    <a:lnTo>
                      <a:pt x="1048" y="2274"/>
                    </a:lnTo>
                    <a:cubicBezTo>
                      <a:pt x="1554" y="2486"/>
                      <a:pt x="2392" y="2635"/>
                      <a:pt x="3239" y="2635"/>
                    </a:cubicBezTo>
                    <a:cubicBezTo>
                      <a:pt x="3966" y="2635"/>
                      <a:pt x="4700" y="2525"/>
                      <a:pt x="5239" y="2251"/>
                    </a:cubicBezTo>
                    <a:lnTo>
                      <a:pt x="5239" y="2251"/>
                    </a:lnTo>
                    <a:cubicBezTo>
                      <a:pt x="5072" y="2989"/>
                      <a:pt x="5370" y="3906"/>
                      <a:pt x="5929" y="4406"/>
                    </a:cubicBezTo>
                    <a:cubicBezTo>
                      <a:pt x="6037" y="4096"/>
                      <a:pt x="5882" y="3548"/>
                      <a:pt x="6275" y="1858"/>
                    </a:cubicBezTo>
                    <a:cubicBezTo>
                      <a:pt x="6465" y="1024"/>
                      <a:pt x="5572" y="0"/>
                      <a:pt x="4358"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4540" name="Google Shape;4540;p81"/>
              <p:cNvSpPr/>
              <p:nvPr/>
            </p:nvSpPr>
            <p:spPr>
              <a:xfrm>
                <a:off x="620900" y="3639400"/>
                <a:ext cx="140825" cy="79450"/>
              </a:xfrm>
              <a:custGeom>
                <a:avLst/>
                <a:gdLst/>
                <a:ahLst/>
                <a:cxnLst/>
                <a:rect l="l" t="t" r="r" b="b"/>
                <a:pathLst>
                  <a:path w="5633" h="3178" extrusionOk="0">
                    <a:moveTo>
                      <a:pt x="72" y="1"/>
                    </a:moveTo>
                    <a:cubicBezTo>
                      <a:pt x="26" y="1"/>
                      <a:pt x="0" y="126"/>
                      <a:pt x="0" y="126"/>
                    </a:cubicBezTo>
                    <a:cubicBezTo>
                      <a:pt x="84" y="674"/>
                      <a:pt x="143" y="1329"/>
                      <a:pt x="334" y="1924"/>
                    </a:cubicBezTo>
                    <a:cubicBezTo>
                      <a:pt x="560" y="2579"/>
                      <a:pt x="1251" y="3115"/>
                      <a:pt x="1953" y="3138"/>
                    </a:cubicBezTo>
                    <a:cubicBezTo>
                      <a:pt x="2439" y="3158"/>
                      <a:pt x="2957" y="3177"/>
                      <a:pt x="3422" y="3177"/>
                    </a:cubicBezTo>
                    <a:cubicBezTo>
                      <a:pt x="3527" y="3177"/>
                      <a:pt x="3629" y="3176"/>
                      <a:pt x="3727" y="3174"/>
                    </a:cubicBezTo>
                    <a:cubicBezTo>
                      <a:pt x="4275" y="3162"/>
                      <a:pt x="4930" y="2567"/>
                      <a:pt x="5156" y="2043"/>
                    </a:cubicBezTo>
                    <a:cubicBezTo>
                      <a:pt x="5584" y="1031"/>
                      <a:pt x="5632" y="162"/>
                      <a:pt x="5632" y="162"/>
                    </a:cubicBezTo>
                    <a:lnTo>
                      <a:pt x="5632" y="162"/>
                    </a:lnTo>
                    <a:lnTo>
                      <a:pt x="5430" y="186"/>
                    </a:lnTo>
                    <a:cubicBezTo>
                      <a:pt x="5299" y="781"/>
                      <a:pt x="4894" y="983"/>
                      <a:pt x="4894" y="983"/>
                    </a:cubicBezTo>
                    <a:cubicBezTo>
                      <a:pt x="4366" y="665"/>
                      <a:pt x="3691" y="528"/>
                      <a:pt x="2998" y="528"/>
                    </a:cubicBezTo>
                    <a:cubicBezTo>
                      <a:pt x="2161" y="528"/>
                      <a:pt x="1296" y="729"/>
                      <a:pt x="631" y="1055"/>
                    </a:cubicBezTo>
                    <a:cubicBezTo>
                      <a:pt x="631" y="1055"/>
                      <a:pt x="334" y="638"/>
                      <a:pt x="167" y="150"/>
                    </a:cubicBezTo>
                    <a:cubicBezTo>
                      <a:pt x="130" y="37"/>
                      <a:pt x="98" y="1"/>
                      <a:pt x="72"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4541" name="Google Shape;4541;p81"/>
              <p:cNvSpPr/>
              <p:nvPr/>
            </p:nvSpPr>
            <p:spPr>
              <a:xfrm>
                <a:off x="656025" y="3612175"/>
                <a:ext cx="11925" cy="17900"/>
              </a:xfrm>
              <a:custGeom>
                <a:avLst/>
                <a:gdLst/>
                <a:ahLst/>
                <a:cxnLst/>
                <a:rect l="l" t="t" r="r" b="b"/>
                <a:pathLst>
                  <a:path w="477" h="716" extrusionOk="0">
                    <a:moveTo>
                      <a:pt x="239" y="1"/>
                    </a:moveTo>
                    <a:cubicBezTo>
                      <a:pt x="108" y="1"/>
                      <a:pt x="0" y="167"/>
                      <a:pt x="0" y="358"/>
                    </a:cubicBezTo>
                    <a:cubicBezTo>
                      <a:pt x="0" y="560"/>
                      <a:pt x="108" y="715"/>
                      <a:pt x="239" y="715"/>
                    </a:cubicBezTo>
                    <a:cubicBezTo>
                      <a:pt x="369" y="715"/>
                      <a:pt x="477" y="560"/>
                      <a:pt x="477" y="358"/>
                    </a:cubicBezTo>
                    <a:cubicBezTo>
                      <a:pt x="477" y="167"/>
                      <a:pt x="369" y="1"/>
                      <a:pt x="23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42" name="Google Shape;4542;p81"/>
              <p:cNvSpPr/>
              <p:nvPr/>
            </p:nvSpPr>
            <p:spPr>
              <a:xfrm>
                <a:off x="713175" y="3612175"/>
                <a:ext cx="11925" cy="17900"/>
              </a:xfrm>
              <a:custGeom>
                <a:avLst/>
                <a:gdLst/>
                <a:ahLst/>
                <a:cxnLst/>
                <a:rect l="l" t="t" r="r" b="b"/>
                <a:pathLst>
                  <a:path w="477" h="716" extrusionOk="0">
                    <a:moveTo>
                      <a:pt x="239" y="1"/>
                    </a:moveTo>
                    <a:cubicBezTo>
                      <a:pt x="108" y="1"/>
                      <a:pt x="0" y="167"/>
                      <a:pt x="0" y="358"/>
                    </a:cubicBezTo>
                    <a:cubicBezTo>
                      <a:pt x="0" y="560"/>
                      <a:pt x="108" y="715"/>
                      <a:pt x="239" y="715"/>
                    </a:cubicBezTo>
                    <a:cubicBezTo>
                      <a:pt x="381" y="715"/>
                      <a:pt x="477" y="560"/>
                      <a:pt x="477" y="358"/>
                    </a:cubicBezTo>
                    <a:cubicBezTo>
                      <a:pt x="477" y="167"/>
                      <a:pt x="358" y="1"/>
                      <a:pt x="23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43" name="Google Shape;4543;p81"/>
              <p:cNvSpPr/>
              <p:nvPr/>
            </p:nvSpPr>
            <p:spPr>
              <a:xfrm>
                <a:off x="686375" y="3611300"/>
                <a:ext cx="8950" cy="38700"/>
              </a:xfrm>
              <a:custGeom>
                <a:avLst/>
                <a:gdLst/>
                <a:ahLst/>
                <a:cxnLst/>
                <a:rect l="l" t="t" r="r" b="b"/>
                <a:pathLst>
                  <a:path w="358" h="1548" fill="none" extrusionOk="0">
                    <a:moveTo>
                      <a:pt x="156" y="0"/>
                    </a:moveTo>
                    <a:cubicBezTo>
                      <a:pt x="227" y="381"/>
                      <a:pt x="298" y="786"/>
                      <a:pt x="346" y="1191"/>
                    </a:cubicBezTo>
                    <a:cubicBezTo>
                      <a:pt x="358" y="1262"/>
                      <a:pt x="358" y="1334"/>
                      <a:pt x="334" y="1405"/>
                    </a:cubicBezTo>
                    <a:cubicBezTo>
                      <a:pt x="275" y="1512"/>
                      <a:pt x="120" y="1548"/>
                      <a:pt x="1" y="1524"/>
                    </a:cubicBezTo>
                  </a:path>
                </a:pathLst>
              </a:custGeom>
              <a:noFill/>
              <a:ln w="9525" cap="rnd"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544" name="Google Shape;4544;p81"/>
              <p:cNvSpPr/>
              <p:nvPr/>
            </p:nvSpPr>
            <p:spPr>
              <a:xfrm>
                <a:off x="708700" y="3597300"/>
                <a:ext cx="21175" cy="9250"/>
              </a:xfrm>
              <a:custGeom>
                <a:avLst/>
                <a:gdLst/>
                <a:ahLst/>
                <a:cxnLst/>
                <a:rect l="l" t="t" r="r" b="b"/>
                <a:pathLst>
                  <a:path w="847" h="370" extrusionOk="0">
                    <a:moveTo>
                      <a:pt x="548" y="84"/>
                    </a:moveTo>
                    <a:cubicBezTo>
                      <a:pt x="644" y="108"/>
                      <a:pt x="727" y="143"/>
                      <a:pt x="787" y="215"/>
                    </a:cubicBezTo>
                    <a:cubicBezTo>
                      <a:pt x="822" y="239"/>
                      <a:pt x="846" y="298"/>
                      <a:pt x="822" y="334"/>
                    </a:cubicBezTo>
                    <a:cubicBezTo>
                      <a:pt x="787" y="370"/>
                      <a:pt x="715" y="358"/>
                      <a:pt x="668" y="346"/>
                    </a:cubicBezTo>
                    <a:cubicBezTo>
                      <a:pt x="548" y="310"/>
                      <a:pt x="418" y="298"/>
                      <a:pt x="298" y="298"/>
                    </a:cubicBezTo>
                    <a:cubicBezTo>
                      <a:pt x="227" y="298"/>
                      <a:pt x="156" y="322"/>
                      <a:pt x="96" y="274"/>
                    </a:cubicBezTo>
                    <a:cubicBezTo>
                      <a:pt x="1" y="191"/>
                      <a:pt x="48" y="60"/>
                      <a:pt x="132" y="36"/>
                    </a:cubicBezTo>
                    <a:cubicBezTo>
                      <a:pt x="239" y="0"/>
                      <a:pt x="453" y="48"/>
                      <a:pt x="548" y="84"/>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4545" name="Google Shape;4545;p81"/>
              <p:cNvSpPr/>
              <p:nvPr/>
            </p:nvSpPr>
            <p:spPr>
              <a:xfrm>
                <a:off x="650675" y="3595800"/>
                <a:ext cx="20850" cy="9850"/>
              </a:xfrm>
              <a:custGeom>
                <a:avLst/>
                <a:gdLst/>
                <a:ahLst/>
                <a:cxnLst/>
                <a:rect l="l" t="t" r="r" b="b"/>
                <a:pathLst>
                  <a:path w="834" h="394" extrusionOk="0">
                    <a:moveTo>
                      <a:pt x="274" y="96"/>
                    </a:moveTo>
                    <a:cubicBezTo>
                      <a:pt x="179" y="120"/>
                      <a:pt x="107" y="168"/>
                      <a:pt x="48" y="227"/>
                    </a:cubicBezTo>
                    <a:cubicBezTo>
                      <a:pt x="24" y="263"/>
                      <a:pt x="0" y="322"/>
                      <a:pt x="24" y="346"/>
                    </a:cubicBezTo>
                    <a:cubicBezTo>
                      <a:pt x="48" y="394"/>
                      <a:pt x="119" y="382"/>
                      <a:pt x="167" y="358"/>
                    </a:cubicBezTo>
                    <a:cubicBezTo>
                      <a:pt x="286" y="322"/>
                      <a:pt x="405" y="299"/>
                      <a:pt x="536" y="299"/>
                    </a:cubicBezTo>
                    <a:cubicBezTo>
                      <a:pt x="619" y="299"/>
                      <a:pt x="691" y="322"/>
                      <a:pt x="750" y="263"/>
                    </a:cubicBezTo>
                    <a:cubicBezTo>
                      <a:pt x="834" y="179"/>
                      <a:pt x="798" y="49"/>
                      <a:pt x="691" y="25"/>
                    </a:cubicBezTo>
                    <a:cubicBezTo>
                      <a:pt x="572" y="1"/>
                      <a:pt x="381" y="60"/>
                      <a:pt x="274" y="96"/>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4546" name="Google Shape;4546;p81"/>
              <p:cNvSpPr/>
              <p:nvPr/>
            </p:nvSpPr>
            <p:spPr>
              <a:xfrm>
                <a:off x="678650" y="3661225"/>
                <a:ext cx="26200" cy="9025"/>
              </a:xfrm>
              <a:custGeom>
                <a:avLst/>
                <a:gdLst/>
                <a:ahLst/>
                <a:cxnLst/>
                <a:rect l="l" t="t" r="r" b="b"/>
                <a:pathLst>
                  <a:path w="1048" h="361" extrusionOk="0">
                    <a:moveTo>
                      <a:pt x="560" y="0"/>
                    </a:moveTo>
                    <a:cubicBezTo>
                      <a:pt x="287" y="0"/>
                      <a:pt x="0" y="36"/>
                      <a:pt x="0" y="110"/>
                    </a:cubicBezTo>
                    <a:cubicBezTo>
                      <a:pt x="0" y="206"/>
                      <a:pt x="36" y="289"/>
                      <a:pt x="96" y="360"/>
                    </a:cubicBezTo>
                    <a:cubicBezTo>
                      <a:pt x="332" y="294"/>
                      <a:pt x="577" y="258"/>
                      <a:pt x="823" y="258"/>
                    </a:cubicBezTo>
                    <a:cubicBezTo>
                      <a:pt x="886" y="258"/>
                      <a:pt x="949" y="260"/>
                      <a:pt x="1012" y="265"/>
                    </a:cubicBezTo>
                    <a:cubicBezTo>
                      <a:pt x="1024" y="218"/>
                      <a:pt x="1048" y="158"/>
                      <a:pt x="1048" y="87"/>
                    </a:cubicBezTo>
                    <a:cubicBezTo>
                      <a:pt x="1048" y="30"/>
                      <a:pt x="809" y="0"/>
                      <a:pt x="560"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547" name="Google Shape;4547;p81"/>
              <p:cNvSpPr/>
              <p:nvPr/>
            </p:nvSpPr>
            <p:spPr>
              <a:xfrm>
                <a:off x="599175" y="3607900"/>
                <a:ext cx="33950" cy="40500"/>
              </a:xfrm>
              <a:custGeom>
                <a:avLst/>
                <a:gdLst/>
                <a:ahLst/>
                <a:cxnLst/>
                <a:rect l="l" t="t" r="r" b="b"/>
                <a:pathLst>
                  <a:path w="1358" h="1620" extrusionOk="0">
                    <a:moveTo>
                      <a:pt x="561" y="0"/>
                    </a:moveTo>
                    <a:cubicBezTo>
                      <a:pt x="525" y="0"/>
                      <a:pt x="485" y="9"/>
                      <a:pt x="453" y="29"/>
                    </a:cubicBezTo>
                    <a:cubicBezTo>
                      <a:pt x="131" y="136"/>
                      <a:pt x="0" y="565"/>
                      <a:pt x="131" y="993"/>
                    </a:cubicBezTo>
                    <a:cubicBezTo>
                      <a:pt x="245" y="1364"/>
                      <a:pt x="528" y="1619"/>
                      <a:pt x="802" y="1619"/>
                    </a:cubicBezTo>
                    <a:cubicBezTo>
                      <a:pt x="845" y="1619"/>
                      <a:pt x="887" y="1613"/>
                      <a:pt x="929" y="1600"/>
                    </a:cubicBezTo>
                    <a:lnTo>
                      <a:pt x="953" y="1600"/>
                    </a:lnTo>
                    <a:cubicBezTo>
                      <a:pt x="1012" y="1589"/>
                      <a:pt x="1060" y="1541"/>
                      <a:pt x="1108" y="1505"/>
                    </a:cubicBezTo>
                    <a:cubicBezTo>
                      <a:pt x="1298" y="1315"/>
                      <a:pt x="1358" y="981"/>
                      <a:pt x="1262" y="636"/>
                    </a:cubicBezTo>
                    <a:cubicBezTo>
                      <a:pt x="1155" y="291"/>
                      <a:pt x="905" y="41"/>
                      <a:pt x="631" y="17"/>
                    </a:cubicBezTo>
                    <a:cubicBezTo>
                      <a:pt x="615" y="6"/>
                      <a:pt x="590" y="0"/>
                      <a:pt x="561"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4548" name="Google Shape;4548;p81"/>
              <p:cNvSpPr/>
              <p:nvPr/>
            </p:nvSpPr>
            <p:spPr>
              <a:xfrm>
                <a:off x="745925" y="3607900"/>
                <a:ext cx="34250" cy="40500"/>
              </a:xfrm>
              <a:custGeom>
                <a:avLst/>
                <a:gdLst/>
                <a:ahLst/>
                <a:cxnLst/>
                <a:rect l="l" t="t" r="r" b="b"/>
                <a:pathLst>
                  <a:path w="1370" h="1620" extrusionOk="0">
                    <a:moveTo>
                      <a:pt x="813" y="0"/>
                    </a:moveTo>
                    <a:cubicBezTo>
                      <a:pt x="786" y="0"/>
                      <a:pt x="758" y="6"/>
                      <a:pt x="726" y="17"/>
                    </a:cubicBezTo>
                    <a:cubicBezTo>
                      <a:pt x="464" y="41"/>
                      <a:pt x="214" y="291"/>
                      <a:pt x="107" y="636"/>
                    </a:cubicBezTo>
                    <a:cubicBezTo>
                      <a:pt x="0" y="981"/>
                      <a:pt x="60" y="1315"/>
                      <a:pt x="250" y="1505"/>
                    </a:cubicBezTo>
                    <a:cubicBezTo>
                      <a:pt x="298" y="1541"/>
                      <a:pt x="357" y="1589"/>
                      <a:pt x="417" y="1600"/>
                    </a:cubicBezTo>
                    <a:lnTo>
                      <a:pt x="429" y="1600"/>
                    </a:lnTo>
                    <a:cubicBezTo>
                      <a:pt x="472" y="1613"/>
                      <a:pt x="516" y="1619"/>
                      <a:pt x="559" y="1619"/>
                    </a:cubicBezTo>
                    <a:cubicBezTo>
                      <a:pt x="842" y="1619"/>
                      <a:pt x="1125" y="1364"/>
                      <a:pt x="1238" y="993"/>
                    </a:cubicBezTo>
                    <a:cubicBezTo>
                      <a:pt x="1369" y="565"/>
                      <a:pt x="1238" y="136"/>
                      <a:pt x="917" y="29"/>
                    </a:cubicBezTo>
                    <a:cubicBezTo>
                      <a:pt x="878" y="9"/>
                      <a:pt x="845" y="0"/>
                      <a:pt x="813"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4549" name="Google Shape;4549;p81"/>
              <p:cNvSpPr/>
              <p:nvPr/>
            </p:nvSpPr>
            <p:spPr>
              <a:xfrm>
                <a:off x="681025" y="3667850"/>
                <a:ext cx="22950" cy="8450"/>
              </a:xfrm>
              <a:custGeom>
                <a:avLst/>
                <a:gdLst/>
                <a:ahLst/>
                <a:cxnLst/>
                <a:rect l="l" t="t" r="r" b="b"/>
                <a:pathLst>
                  <a:path w="918" h="338" extrusionOk="0">
                    <a:moveTo>
                      <a:pt x="917" y="0"/>
                    </a:moveTo>
                    <a:cubicBezTo>
                      <a:pt x="608" y="0"/>
                      <a:pt x="298" y="36"/>
                      <a:pt x="1" y="119"/>
                    </a:cubicBezTo>
                    <a:cubicBezTo>
                      <a:pt x="75" y="247"/>
                      <a:pt x="227" y="337"/>
                      <a:pt x="386" y="337"/>
                    </a:cubicBezTo>
                    <a:cubicBezTo>
                      <a:pt x="404" y="337"/>
                      <a:pt x="423" y="336"/>
                      <a:pt x="441" y="334"/>
                    </a:cubicBezTo>
                    <a:cubicBezTo>
                      <a:pt x="667" y="322"/>
                      <a:pt x="846" y="191"/>
                      <a:pt x="917"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4550" name="Google Shape;4550;p81"/>
            <p:cNvGrpSpPr/>
            <p:nvPr/>
          </p:nvGrpSpPr>
          <p:grpSpPr>
            <a:xfrm rot="1324662" flipH="1">
              <a:off x="5380296" y="1936546"/>
              <a:ext cx="466749" cy="1355260"/>
              <a:chOff x="6512944" y="2975654"/>
              <a:chExt cx="1594853" cy="4630848"/>
            </a:xfrm>
          </p:grpSpPr>
          <p:grpSp>
            <p:nvGrpSpPr>
              <p:cNvPr id="4551" name="Google Shape;4551;p81"/>
              <p:cNvGrpSpPr/>
              <p:nvPr/>
            </p:nvGrpSpPr>
            <p:grpSpPr>
              <a:xfrm>
                <a:off x="6512944" y="2975654"/>
                <a:ext cx="1594853" cy="4630848"/>
                <a:chOff x="1460575" y="5630575"/>
                <a:chExt cx="645350" cy="1873775"/>
              </a:xfrm>
            </p:grpSpPr>
            <p:sp>
              <p:nvSpPr>
                <p:cNvPr id="4552" name="Google Shape;4552;p81"/>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53" name="Google Shape;4553;p81"/>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4554" name="Google Shape;4554;p81"/>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grpSp>
          <p:nvGrpSpPr>
            <p:cNvPr id="4555" name="Google Shape;4555;p81"/>
            <p:cNvGrpSpPr/>
            <p:nvPr/>
          </p:nvGrpSpPr>
          <p:grpSpPr>
            <a:xfrm rot="-1325026">
              <a:off x="7209324" y="15891"/>
              <a:ext cx="360575" cy="1046974"/>
              <a:chOff x="6512944" y="2975654"/>
              <a:chExt cx="1594853" cy="4630848"/>
            </a:xfrm>
          </p:grpSpPr>
          <p:grpSp>
            <p:nvGrpSpPr>
              <p:cNvPr id="4556" name="Google Shape;4556;p81"/>
              <p:cNvGrpSpPr/>
              <p:nvPr/>
            </p:nvGrpSpPr>
            <p:grpSpPr>
              <a:xfrm>
                <a:off x="6512944" y="2975654"/>
                <a:ext cx="1594853" cy="4630848"/>
                <a:chOff x="1460575" y="5630575"/>
                <a:chExt cx="645350" cy="1873775"/>
              </a:xfrm>
            </p:grpSpPr>
            <p:sp>
              <p:nvSpPr>
                <p:cNvPr id="4557" name="Google Shape;4557;p81"/>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58" name="Google Shape;4558;p81"/>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4559" name="Google Shape;4559;p81"/>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grpSp>
          <p:nvGrpSpPr>
            <p:cNvPr id="4560" name="Google Shape;4560;p81"/>
            <p:cNvGrpSpPr/>
            <p:nvPr/>
          </p:nvGrpSpPr>
          <p:grpSpPr>
            <a:xfrm rot="-5134762" flipH="1">
              <a:off x="8105262" y="2917015"/>
              <a:ext cx="399590" cy="524810"/>
              <a:chOff x="1984450" y="1119863"/>
              <a:chExt cx="166125" cy="218175"/>
            </a:xfrm>
          </p:grpSpPr>
          <p:sp>
            <p:nvSpPr>
              <p:cNvPr id="4561" name="Google Shape;4561;p81"/>
              <p:cNvSpPr/>
              <p:nvPr/>
            </p:nvSpPr>
            <p:spPr>
              <a:xfrm>
                <a:off x="1984450" y="1119863"/>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62" name="Google Shape;4562;p81"/>
              <p:cNvSpPr/>
              <p:nvPr/>
            </p:nvSpPr>
            <p:spPr>
              <a:xfrm>
                <a:off x="2049350" y="1165363"/>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4563" name="Google Shape;4563;p81"/>
            <p:cNvGrpSpPr/>
            <p:nvPr/>
          </p:nvGrpSpPr>
          <p:grpSpPr>
            <a:xfrm rot="3540900" flipH="1">
              <a:off x="5832585" y="237504"/>
              <a:ext cx="399587" cy="524814"/>
              <a:chOff x="1984450" y="1119863"/>
              <a:chExt cx="166125" cy="218175"/>
            </a:xfrm>
          </p:grpSpPr>
          <p:sp>
            <p:nvSpPr>
              <p:cNvPr id="4564" name="Google Shape;4564;p81"/>
              <p:cNvSpPr/>
              <p:nvPr/>
            </p:nvSpPr>
            <p:spPr>
              <a:xfrm>
                <a:off x="1984450" y="1119863"/>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565" name="Google Shape;4565;p81"/>
              <p:cNvSpPr/>
              <p:nvPr/>
            </p:nvSpPr>
            <p:spPr>
              <a:xfrm>
                <a:off x="2049350" y="1165363"/>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4566" name="Google Shape;4566;p81"/>
            <p:cNvGrpSpPr/>
            <p:nvPr/>
          </p:nvGrpSpPr>
          <p:grpSpPr>
            <a:xfrm rot="-1425561" flipH="1">
              <a:off x="8281626" y="3816073"/>
              <a:ext cx="712525" cy="2068902"/>
              <a:chOff x="6512944" y="2975654"/>
              <a:chExt cx="1594853" cy="4630848"/>
            </a:xfrm>
          </p:grpSpPr>
          <p:grpSp>
            <p:nvGrpSpPr>
              <p:cNvPr id="4567" name="Google Shape;4567;p81"/>
              <p:cNvGrpSpPr/>
              <p:nvPr/>
            </p:nvGrpSpPr>
            <p:grpSpPr>
              <a:xfrm>
                <a:off x="6512944" y="2975654"/>
                <a:ext cx="1594853" cy="4630848"/>
                <a:chOff x="1460575" y="5630575"/>
                <a:chExt cx="645350" cy="1873775"/>
              </a:xfrm>
            </p:grpSpPr>
            <p:sp>
              <p:nvSpPr>
                <p:cNvPr id="4568" name="Google Shape;4568;p81"/>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69" name="Google Shape;4569;p81"/>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4570" name="Google Shape;4570;p81"/>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57"/>
                                        </p:tgtEl>
                                        <p:attrNameLst>
                                          <p:attrName>style.visibility</p:attrName>
                                        </p:attrNameLst>
                                      </p:cBhvr>
                                      <p:to>
                                        <p:strVal val="visible"/>
                                      </p:to>
                                    </p:set>
                                    <p:animEffect transition="in" filter="fade">
                                      <p:cBhvr>
                                        <p:cTn id="7" dur="1000"/>
                                        <p:tgtEl>
                                          <p:spTgt spid="4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4"/>
                                        </p:tgtEl>
                                        <p:attrNameLst>
                                          <p:attrName>style.visibility</p:attrName>
                                        </p:attrNameLst>
                                      </p:cBhvr>
                                      <p:to>
                                        <p:strVal val="visible"/>
                                      </p:to>
                                    </p:set>
                                    <p:animEffect transition="in" filter="fade">
                                      <p:cBhvr>
                                        <p:cTn id="12" dur="1000"/>
                                        <p:tgtEl>
                                          <p:spTgt spid="4454"/>
                                        </p:tgtEl>
                                      </p:cBhvr>
                                    </p:animEffect>
                                  </p:childTnLst>
                                </p:cTn>
                              </p:par>
                              <p:par>
                                <p:cTn id="13" presetID="10" presetClass="entr" presetSubtype="0" fill="hold" nodeType="withEffect">
                                  <p:stCondLst>
                                    <p:cond delay="0"/>
                                  </p:stCondLst>
                                  <p:childTnLst>
                                    <p:set>
                                      <p:cBhvr>
                                        <p:cTn id="14" dur="1" fill="hold">
                                          <p:stCondLst>
                                            <p:cond delay="0"/>
                                          </p:stCondLst>
                                        </p:cTn>
                                        <p:tgtEl>
                                          <p:spTgt spid="4458"/>
                                        </p:tgtEl>
                                        <p:attrNameLst>
                                          <p:attrName>style.visibility</p:attrName>
                                        </p:attrNameLst>
                                      </p:cBhvr>
                                      <p:to>
                                        <p:strVal val="visible"/>
                                      </p:to>
                                    </p:set>
                                    <p:animEffect transition="in" filter="fade">
                                      <p:cBhvr>
                                        <p:cTn id="15" dur="1000"/>
                                        <p:tgtEl>
                                          <p:spTgt spid="4458"/>
                                        </p:tgtEl>
                                      </p:cBhvr>
                                    </p:animEffect>
                                  </p:childTnLst>
                                </p:cTn>
                              </p:par>
                              <p:par>
                                <p:cTn id="16" presetID="10" presetClass="entr" presetSubtype="0" fill="hold" nodeType="withEffect">
                                  <p:stCondLst>
                                    <p:cond delay="0"/>
                                  </p:stCondLst>
                                  <p:childTnLst>
                                    <p:set>
                                      <p:cBhvr>
                                        <p:cTn id="17" dur="1" fill="hold">
                                          <p:stCondLst>
                                            <p:cond delay="0"/>
                                          </p:stCondLst>
                                        </p:cTn>
                                        <p:tgtEl>
                                          <p:spTgt spid="4459"/>
                                        </p:tgtEl>
                                        <p:attrNameLst>
                                          <p:attrName>style.visibility</p:attrName>
                                        </p:attrNameLst>
                                      </p:cBhvr>
                                      <p:to>
                                        <p:strVal val="visible"/>
                                      </p:to>
                                    </p:set>
                                    <p:animEffect transition="in" filter="fade">
                                      <p:cBhvr>
                                        <p:cTn id="18" dur="1000"/>
                                        <p:tgtEl>
                                          <p:spTgt spid="4459"/>
                                        </p:tgtEl>
                                      </p:cBhvr>
                                    </p:animEffect>
                                  </p:childTnLst>
                                </p:cTn>
                              </p:par>
                              <p:par>
                                <p:cTn id="19" presetID="10" presetClass="entr" presetSubtype="0" fill="hold" nodeType="withEffect">
                                  <p:stCondLst>
                                    <p:cond delay="0"/>
                                  </p:stCondLst>
                                  <p:childTnLst>
                                    <p:set>
                                      <p:cBhvr>
                                        <p:cTn id="20" dur="1" fill="hold">
                                          <p:stCondLst>
                                            <p:cond delay="0"/>
                                          </p:stCondLst>
                                        </p:cTn>
                                        <p:tgtEl>
                                          <p:spTgt spid="4490"/>
                                        </p:tgtEl>
                                        <p:attrNameLst>
                                          <p:attrName>style.visibility</p:attrName>
                                        </p:attrNameLst>
                                      </p:cBhvr>
                                      <p:to>
                                        <p:strVal val="visible"/>
                                      </p:to>
                                    </p:set>
                                    <p:animEffect transition="in" filter="fade">
                                      <p:cBhvr>
                                        <p:cTn id="21" dur="1000"/>
                                        <p:tgtEl>
                                          <p:spTgt spid="449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455"/>
                                        </p:tgtEl>
                                        <p:attrNameLst>
                                          <p:attrName>style.visibility</p:attrName>
                                        </p:attrNameLst>
                                      </p:cBhvr>
                                      <p:to>
                                        <p:strVal val="visible"/>
                                      </p:to>
                                    </p:set>
                                    <p:animEffect transition="in" filter="fade">
                                      <p:cBhvr>
                                        <p:cTn id="26" dur="1000"/>
                                        <p:tgtEl>
                                          <p:spTgt spid="4455"/>
                                        </p:tgtEl>
                                      </p:cBhvr>
                                    </p:animEffect>
                                  </p:childTnLst>
                                </p:cTn>
                              </p:par>
                              <p:par>
                                <p:cTn id="27" presetID="10" presetClass="entr" presetSubtype="0" fill="hold" nodeType="withEffect">
                                  <p:stCondLst>
                                    <p:cond delay="0"/>
                                  </p:stCondLst>
                                  <p:childTnLst>
                                    <p:set>
                                      <p:cBhvr>
                                        <p:cTn id="28" dur="1" fill="hold">
                                          <p:stCondLst>
                                            <p:cond delay="0"/>
                                          </p:stCondLst>
                                        </p:cTn>
                                        <p:tgtEl>
                                          <p:spTgt spid="4460"/>
                                        </p:tgtEl>
                                        <p:attrNameLst>
                                          <p:attrName>style.visibility</p:attrName>
                                        </p:attrNameLst>
                                      </p:cBhvr>
                                      <p:to>
                                        <p:strVal val="visible"/>
                                      </p:to>
                                    </p:set>
                                    <p:animEffect transition="in" filter="fade">
                                      <p:cBhvr>
                                        <p:cTn id="29" dur="1000"/>
                                        <p:tgtEl>
                                          <p:spTgt spid="4460"/>
                                        </p:tgtEl>
                                      </p:cBhvr>
                                    </p:animEffect>
                                  </p:childTnLst>
                                </p:cTn>
                              </p:par>
                              <p:par>
                                <p:cTn id="30" presetID="10" presetClass="entr" presetSubtype="0" fill="hold" nodeType="withEffect">
                                  <p:stCondLst>
                                    <p:cond delay="0"/>
                                  </p:stCondLst>
                                  <p:childTnLst>
                                    <p:set>
                                      <p:cBhvr>
                                        <p:cTn id="31" dur="1" fill="hold">
                                          <p:stCondLst>
                                            <p:cond delay="0"/>
                                          </p:stCondLst>
                                        </p:cTn>
                                        <p:tgtEl>
                                          <p:spTgt spid="4461"/>
                                        </p:tgtEl>
                                        <p:attrNameLst>
                                          <p:attrName>style.visibility</p:attrName>
                                        </p:attrNameLst>
                                      </p:cBhvr>
                                      <p:to>
                                        <p:strVal val="visible"/>
                                      </p:to>
                                    </p:set>
                                    <p:animEffect transition="in" filter="fade">
                                      <p:cBhvr>
                                        <p:cTn id="32" dur="1000"/>
                                        <p:tgtEl>
                                          <p:spTgt spid="4461"/>
                                        </p:tgtEl>
                                      </p:cBhvr>
                                    </p:animEffect>
                                  </p:childTnLst>
                                </p:cTn>
                              </p:par>
                              <p:par>
                                <p:cTn id="33" presetID="10" presetClass="entr" presetSubtype="0" fill="hold" nodeType="withEffect">
                                  <p:stCondLst>
                                    <p:cond delay="0"/>
                                  </p:stCondLst>
                                  <p:childTnLst>
                                    <p:set>
                                      <p:cBhvr>
                                        <p:cTn id="34" dur="1" fill="hold">
                                          <p:stCondLst>
                                            <p:cond delay="0"/>
                                          </p:stCondLst>
                                        </p:cTn>
                                        <p:tgtEl>
                                          <p:spTgt spid="4464"/>
                                        </p:tgtEl>
                                        <p:attrNameLst>
                                          <p:attrName>style.visibility</p:attrName>
                                        </p:attrNameLst>
                                      </p:cBhvr>
                                      <p:to>
                                        <p:strVal val="visible"/>
                                      </p:to>
                                    </p:set>
                                    <p:animEffect transition="in" filter="fade">
                                      <p:cBhvr>
                                        <p:cTn id="35" dur="1000"/>
                                        <p:tgtEl>
                                          <p:spTgt spid="446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56"/>
                                        </p:tgtEl>
                                        <p:attrNameLst>
                                          <p:attrName>style.visibility</p:attrName>
                                        </p:attrNameLst>
                                      </p:cBhvr>
                                      <p:to>
                                        <p:strVal val="visible"/>
                                      </p:to>
                                    </p:set>
                                    <p:animEffect transition="in" filter="fade">
                                      <p:cBhvr>
                                        <p:cTn id="40" dur="1000"/>
                                        <p:tgtEl>
                                          <p:spTgt spid="4456"/>
                                        </p:tgtEl>
                                      </p:cBhvr>
                                    </p:animEffect>
                                  </p:childTnLst>
                                </p:cTn>
                              </p:par>
                              <p:par>
                                <p:cTn id="41" presetID="10" presetClass="entr" presetSubtype="0" fill="hold" nodeType="withEffect">
                                  <p:stCondLst>
                                    <p:cond delay="0"/>
                                  </p:stCondLst>
                                  <p:childTnLst>
                                    <p:set>
                                      <p:cBhvr>
                                        <p:cTn id="42" dur="1" fill="hold">
                                          <p:stCondLst>
                                            <p:cond delay="0"/>
                                          </p:stCondLst>
                                        </p:cTn>
                                        <p:tgtEl>
                                          <p:spTgt spid="4462"/>
                                        </p:tgtEl>
                                        <p:attrNameLst>
                                          <p:attrName>style.visibility</p:attrName>
                                        </p:attrNameLst>
                                      </p:cBhvr>
                                      <p:to>
                                        <p:strVal val="visible"/>
                                      </p:to>
                                    </p:set>
                                    <p:animEffect transition="in" filter="fade">
                                      <p:cBhvr>
                                        <p:cTn id="43" dur="1000"/>
                                        <p:tgtEl>
                                          <p:spTgt spid="4462"/>
                                        </p:tgtEl>
                                      </p:cBhvr>
                                    </p:animEffect>
                                  </p:childTnLst>
                                </p:cTn>
                              </p:par>
                              <p:par>
                                <p:cTn id="44" presetID="10" presetClass="entr" presetSubtype="0" fill="hold" nodeType="withEffect">
                                  <p:stCondLst>
                                    <p:cond delay="0"/>
                                  </p:stCondLst>
                                  <p:childTnLst>
                                    <p:set>
                                      <p:cBhvr>
                                        <p:cTn id="45" dur="1" fill="hold">
                                          <p:stCondLst>
                                            <p:cond delay="0"/>
                                          </p:stCondLst>
                                        </p:cTn>
                                        <p:tgtEl>
                                          <p:spTgt spid="4463"/>
                                        </p:tgtEl>
                                        <p:attrNameLst>
                                          <p:attrName>style.visibility</p:attrName>
                                        </p:attrNameLst>
                                      </p:cBhvr>
                                      <p:to>
                                        <p:strVal val="visible"/>
                                      </p:to>
                                    </p:set>
                                    <p:animEffect transition="in" filter="fade">
                                      <p:cBhvr>
                                        <p:cTn id="46" dur="1000"/>
                                        <p:tgtEl>
                                          <p:spTgt spid="4463"/>
                                        </p:tgtEl>
                                      </p:cBhvr>
                                    </p:animEffect>
                                  </p:childTnLst>
                                </p:cTn>
                              </p:par>
                              <p:par>
                                <p:cTn id="47" presetID="10" presetClass="entr" presetSubtype="0" fill="hold" nodeType="withEffect">
                                  <p:stCondLst>
                                    <p:cond delay="0"/>
                                  </p:stCondLst>
                                  <p:childTnLst>
                                    <p:set>
                                      <p:cBhvr>
                                        <p:cTn id="48" dur="1" fill="hold">
                                          <p:stCondLst>
                                            <p:cond delay="0"/>
                                          </p:stCondLst>
                                        </p:cTn>
                                        <p:tgtEl>
                                          <p:spTgt spid="4503"/>
                                        </p:tgtEl>
                                        <p:attrNameLst>
                                          <p:attrName>style.visibility</p:attrName>
                                        </p:attrNameLst>
                                      </p:cBhvr>
                                      <p:to>
                                        <p:strVal val="visible"/>
                                      </p:to>
                                    </p:set>
                                    <p:animEffect transition="in" filter="fade">
                                      <p:cBhvr>
                                        <p:cTn id="49" dur="1000"/>
                                        <p:tgtEl>
                                          <p:spTgt spid="4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1D06-804F-C8C0-10CE-8C4C095E9B62}"/>
              </a:ext>
            </a:extLst>
          </p:cNvPr>
          <p:cNvSpPr>
            <a:spLocks noGrp="1"/>
          </p:cNvSpPr>
          <p:nvPr>
            <p:ph type="title"/>
          </p:nvPr>
        </p:nvSpPr>
        <p:spPr>
          <a:xfrm>
            <a:off x="951157" y="657967"/>
            <a:ext cx="4897838" cy="763600"/>
          </a:xfrm>
        </p:spPr>
        <p:txBody>
          <a:bodyPr/>
          <a:lstStyle/>
          <a:p>
            <a:r>
              <a:rPr lang="en-VN" sz="2800">
                <a:latin typeface="Times New Roman" panose="02020603050405020304" pitchFamily="18" charset="0"/>
                <a:cs typeface="Times New Roman" panose="02020603050405020304" pitchFamily="18" charset="0"/>
              </a:rPr>
              <a:t>THÔNG TIN 1</a:t>
            </a:r>
            <a:endParaRPr lang="en-VN"/>
          </a:p>
        </p:txBody>
      </p:sp>
      <p:sp>
        <p:nvSpPr>
          <p:cNvPr id="3" name="Text Placeholder 2">
            <a:extLst>
              <a:ext uri="{FF2B5EF4-FFF2-40B4-BE49-F238E27FC236}">
                <a16:creationId xmlns:a16="http://schemas.microsoft.com/office/drawing/2014/main" id="{ECAEC4AB-AEED-73A0-B2D8-1FB6A63CC1FB}"/>
              </a:ext>
            </a:extLst>
          </p:cNvPr>
          <p:cNvSpPr>
            <a:spLocks noGrp="1"/>
          </p:cNvSpPr>
          <p:nvPr>
            <p:ph type="body" idx="1"/>
          </p:nvPr>
        </p:nvSpPr>
        <p:spPr>
          <a:xfrm>
            <a:off x="622851" y="1514037"/>
            <a:ext cx="5358665" cy="3379600"/>
          </a:xfrm>
        </p:spPr>
        <p:txBody>
          <a:bodyPr/>
          <a:lstStyle/>
          <a:p>
            <a:pPr marL="220128" indent="0" algn="just">
              <a:lnSpc>
                <a:spcPct val="107000"/>
              </a:lnSpc>
              <a:spcAft>
                <a:spcPts val="800"/>
              </a:spcAft>
              <a:buNone/>
            </a:pPr>
            <a:r>
              <a:rPr lang="en-US"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 Thủ tướng Chính phủ phê duyệt đề án trồng 1 tỷ cây xanh giúp cả nước trồng được 1 tỷ cây xanh, góp phần bảo vệ môi trường sinh thái, cải thiện cảnh quan và ứng phó với biến đổi khí hậu, phát triển kinh tế xã hội, nâng cao chất lượng cuộc sống người dân và sự phát triển bền vững của đất nước.</a:t>
            </a:r>
            <a:endParaRPr lang="en-VN" sz="2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9759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1D06-804F-C8C0-10CE-8C4C095E9B62}"/>
              </a:ext>
            </a:extLst>
          </p:cNvPr>
          <p:cNvSpPr>
            <a:spLocks noGrp="1"/>
          </p:cNvSpPr>
          <p:nvPr>
            <p:ph type="title"/>
          </p:nvPr>
        </p:nvSpPr>
        <p:spPr>
          <a:xfrm>
            <a:off x="951157" y="657967"/>
            <a:ext cx="4897838" cy="763600"/>
          </a:xfrm>
        </p:spPr>
        <p:txBody>
          <a:bodyPr/>
          <a:lstStyle/>
          <a:p>
            <a:r>
              <a:rPr lang="en-VN" sz="2800">
                <a:latin typeface="Times New Roman" panose="02020603050405020304" pitchFamily="18" charset="0"/>
                <a:cs typeface="Times New Roman" panose="02020603050405020304" pitchFamily="18" charset="0"/>
              </a:rPr>
              <a:t>THÔNG TIN 2</a:t>
            </a:r>
            <a:endParaRPr lang="en-VN"/>
          </a:p>
        </p:txBody>
      </p:sp>
      <p:sp>
        <p:nvSpPr>
          <p:cNvPr id="3" name="Text Placeholder 2">
            <a:extLst>
              <a:ext uri="{FF2B5EF4-FFF2-40B4-BE49-F238E27FC236}">
                <a16:creationId xmlns:a16="http://schemas.microsoft.com/office/drawing/2014/main" id="{ECAEC4AB-AEED-73A0-B2D8-1FB6A63CC1FB}"/>
              </a:ext>
            </a:extLst>
          </p:cNvPr>
          <p:cNvSpPr>
            <a:spLocks noGrp="1"/>
          </p:cNvSpPr>
          <p:nvPr>
            <p:ph type="body" idx="1"/>
          </p:nvPr>
        </p:nvSpPr>
        <p:spPr>
          <a:xfrm>
            <a:off x="622851" y="1514037"/>
            <a:ext cx="5358665" cy="3379600"/>
          </a:xfrm>
        </p:spPr>
        <p:txBody>
          <a:bodyPr/>
          <a:lstStyle/>
          <a:p>
            <a:pPr marL="220128" indent="0" algn="just">
              <a:lnSpc>
                <a:spcPct val="107000"/>
              </a:lnSpc>
              <a:spcAft>
                <a:spcPts val="800"/>
              </a:spcAft>
              <a:buNone/>
            </a:pPr>
            <a:r>
              <a:rPr lang="en-US" sz="3200" kern="0">
                <a:solidFill>
                  <a:srgbClr val="000000"/>
                </a:solidFill>
                <a:effectLst/>
                <a:latin typeface="Times New Roman" panose="02020603050405020304" pitchFamily="18" charset="0"/>
                <a:ea typeface="Times New Roman" panose="02020603050405020304" pitchFamily="18" charset="0"/>
              </a:rPr>
              <a:t>Việc ứng dụng nông nghiệp hữu cơ giúp hạn chế tối đa các hóa chất gây độc hại cho cây trồng và môi trường, góp phần bảo vệ môi trường, đồng thời bảo vệ nguồn nước, nguồn đất.</a:t>
            </a:r>
            <a:r>
              <a:rPr lang="en-VN" sz="3200">
                <a:effectLst/>
              </a:rPr>
              <a:t> </a:t>
            </a:r>
            <a:endParaRPr lang="en-VN" sz="3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9370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67"/>
        <p:cNvGrpSpPr/>
        <p:nvPr/>
      </p:nvGrpSpPr>
      <p:grpSpPr>
        <a:xfrm>
          <a:off x="0" y="0"/>
          <a:ext cx="0" cy="0"/>
          <a:chOff x="0" y="0"/>
          <a:chExt cx="0" cy="0"/>
        </a:xfrm>
      </p:grpSpPr>
      <p:sp>
        <p:nvSpPr>
          <p:cNvPr id="7868" name="Google Shape;7868;p126"/>
          <p:cNvSpPr/>
          <p:nvPr/>
        </p:nvSpPr>
        <p:spPr>
          <a:xfrm>
            <a:off x="4510627" y="1994733"/>
            <a:ext cx="3172400" cy="3172400"/>
          </a:xfrm>
          <a:prstGeom prst="ellipse">
            <a:avLst/>
          </a:prstGeom>
          <a:noFill/>
          <a:ln w="2857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869" name="Google Shape;7869;p126"/>
          <p:cNvSpPr txBox="1">
            <a:spLocks noGrp="1"/>
          </p:cNvSpPr>
          <p:nvPr>
            <p:ph type="title"/>
          </p:nvPr>
        </p:nvSpPr>
        <p:spPr>
          <a:xfrm>
            <a:off x="951827" y="593367"/>
            <a:ext cx="10290000" cy="763600"/>
          </a:xfrm>
          <a:prstGeom prst="rect">
            <a:avLst/>
          </a:prstGeom>
        </p:spPr>
        <p:txBody>
          <a:bodyPr spcFirstLastPara="1" wrap="square" lIns="121900" tIns="121900" rIns="121900" bIns="121900" anchor="t" anchorCtr="0">
            <a:noAutofit/>
          </a:bodyPr>
          <a:lstStyle/>
          <a:p>
            <a:r>
              <a:rPr lang="en">
                <a:latin typeface="Times New Roman" panose="02020603050405020304" pitchFamily="18" charset="0"/>
                <a:cs typeface="Times New Roman" panose="02020603050405020304" pitchFamily="18" charset="0"/>
              </a:rPr>
              <a:t>MỘT SỐ BIỆN PHÁP BVMT</a:t>
            </a:r>
            <a:endParaRPr>
              <a:latin typeface="Times New Roman" panose="02020603050405020304" pitchFamily="18" charset="0"/>
              <a:cs typeface="Times New Roman" panose="02020603050405020304" pitchFamily="18" charset="0"/>
            </a:endParaRPr>
          </a:p>
        </p:txBody>
      </p:sp>
      <p:grpSp>
        <p:nvGrpSpPr>
          <p:cNvPr id="7870" name="Google Shape;7870;p126"/>
          <p:cNvGrpSpPr/>
          <p:nvPr/>
        </p:nvGrpSpPr>
        <p:grpSpPr>
          <a:xfrm>
            <a:off x="5509429" y="1556534"/>
            <a:ext cx="1809182" cy="3911216"/>
            <a:chOff x="1767825" y="1430975"/>
            <a:chExt cx="1494959" cy="3173127"/>
          </a:xfrm>
        </p:grpSpPr>
        <p:sp>
          <p:nvSpPr>
            <p:cNvPr id="7871" name="Google Shape;7871;p126"/>
            <p:cNvSpPr/>
            <p:nvPr/>
          </p:nvSpPr>
          <p:spPr>
            <a:xfrm>
              <a:off x="1775333" y="4541051"/>
              <a:ext cx="850912" cy="63051"/>
            </a:xfrm>
            <a:custGeom>
              <a:avLst/>
              <a:gdLst/>
              <a:ahLst/>
              <a:cxnLst/>
              <a:rect l="l" t="t" r="r" b="b"/>
              <a:pathLst>
                <a:path w="18813" h="1394" extrusionOk="0">
                  <a:moveTo>
                    <a:pt x="9407" y="0"/>
                  </a:moveTo>
                  <a:cubicBezTo>
                    <a:pt x="4216" y="0"/>
                    <a:pt x="1" y="310"/>
                    <a:pt x="1" y="703"/>
                  </a:cubicBezTo>
                  <a:cubicBezTo>
                    <a:pt x="1" y="1084"/>
                    <a:pt x="4216" y="1393"/>
                    <a:pt x="9407" y="1393"/>
                  </a:cubicBezTo>
                  <a:cubicBezTo>
                    <a:pt x="14610" y="1393"/>
                    <a:pt x="18813" y="1084"/>
                    <a:pt x="18813" y="703"/>
                  </a:cubicBezTo>
                  <a:cubicBezTo>
                    <a:pt x="18813" y="322"/>
                    <a:pt x="14610" y="12"/>
                    <a:pt x="9407"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872" name="Google Shape;7872;p126"/>
            <p:cNvSpPr/>
            <p:nvPr/>
          </p:nvSpPr>
          <p:spPr>
            <a:xfrm>
              <a:off x="2189991" y="4272301"/>
              <a:ext cx="127684" cy="148173"/>
            </a:xfrm>
            <a:custGeom>
              <a:avLst/>
              <a:gdLst/>
              <a:ahLst/>
              <a:cxnLst/>
              <a:rect l="l" t="t" r="r" b="b"/>
              <a:pathLst>
                <a:path w="2823" h="3276" extrusionOk="0">
                  <a:moveTo>
                    <a:pt x="37" y="1"/>
                  </a:moveTo>
                  <a:lnTo>
                    <a:pt x="1" y="3263"/>
                  </a:lnTo>
                  <a:lnTo>
                    <a:pt x="2477" y="3275"/>
                  </a:lnTo>
                  <a:lnTo>
                    <a:pt x="2823" y="60"/>
                  </a:lnTo>
                  <a:lnTo>
                    <a:pt x="37"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873" name="Google Shape;7873;p126"/>
            <p:cNvSpPr/>
            <p:nvPr/>
          </p:nvSpPr>
          <p:spPr>
            <a:xfrm>
              <a:off x="2159869" y="4386775"/>
              <a:ext cx="410915" cy="195755"/>
            </a:xfrm>
            <a:custGeom>
              <a:avLst/>
              <a:gdLst/>
              <a:ahLst/>
              <a:cxnLst/>
              <a:rect l="l" t="t" r="r" b="b"/>
              <a:pathLst>
                <a:path w="9085" h="4328" extrusionOk="0">
                  <a:moveTo>
                    <a:pt x="3152" y="0"/>
                  </a:moveTo>
                  <a:cubicBezTo>
                    <a:pt x="2735" y="0"/>
                    <a:pt x="2204" y="406"/>
                    <a:pt x="1663" y="406"/>
                  </a:cubicBezTo>
                  <a:cubicBezTo>
                    <a:pt x="1425" y="406"/>
                    <a:pt x="1185" y="327"/>
                    <a:pt x="953" y="101"/>
                  </a:cubicBezTo>
                  <a:cubicBezTo>
                    <a:pt x="953" y="101"/>
                    <a:pt x="922" y="96"/>
                    <a:pt x="875" y="96"/>
                  </a:cubicBezTo>
                  <a:cubicBezTo>
                    <a:pt x="727" y="96"/>
                    <a:pt x="417" y="151"/>
                    <a:pt x="417" y="613"/>
                  </a:cubicBezTo>
                  <a:cubicBezTo>
                    <a:pt x="417" y="696"/>
                    <a:pt x="405" y="804"/>
                    <a:pt x="381" y="923"/>
                  </a:cubicBezTo>
                  <a:cubicBezTo>
                    <a:pt x="381" y="994"/>
                    <a:pt x="369" y="1077"/>
                    <a:pt x="357" y="1161"/>
                  </a:cubicBezTo>
                  <a:cubicBezTo>
                    <a:pt x="238" y="1911"/>
                    <a:pt x="0" y="3101"/>
                    <a:pt x="60" y="3840"/>
                  </a:cubicBezTo>
                  <a:cubicBezTo>
                    <a:pt x="71" y="4054"/>
                    <a:pt x="119" y="4209"/>
                    <a:pt x="179" y="4328"/>
                  </a:cubicBezTo>
                  <a:lnTo>
                    <a:pt x="8965" y="4304"/>
                  </a:lnTo>
                  <a:cubicBezTo>
                    <a:pt x="8965" y="4304"/>
                    <a:pt x="9085" y="4114"/>
                    <a:pt x="9049" y="3816"/>
                  </a:cubicBezTo>
                  <a:cubicBezTo>
                    <a:pt x="8977" y="3435"/>
                    <a:pt x="8596" y="2887"/>
                    <a:pt x="7287" y="2351"/>
                  </a:cubicBezTo>
                  <a:cubicBezTo>
                    <a:pt x="6275" y="1935"/>
                    <a:pt x="5084" y="1518"/>
                    <a:pt x="4393" y="899"/>
                  </a:cubicBezTo>
                  <a:cubicBezTo>
                    <a:pt x="3691" y="268"/>
                    <a:pt x="3441" y="89"/>
                    <a:pt x="3441" y="89"/>
                  </a:cubicBezTo>
                  <a:cubicBezTo>
                    <a:pt x="3353" y="26"/>
                    <a:pt x="3256" y="0"/>
                    <a:pt x="31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874" name="Google Shape;7874;p126"/>
            <p:cNvSpPr/>
            <p:nvPr/>
          </p:nvSpPr>
          <p:spPr>
            <a:xfrm>
              <a:off x="2162537" y="4559323"/>
              <a:ext cx="408246" cy="23203"/>
            </a:xfrm>
            <a:custGeom>
              <a:avLst/>
              <a:gdLst/>
              <a:ahLst/>
              <a:cxnLst/>
              <a:rect l="l" t="t" r="r" b="b"/>
              <a:pathLst>
                <a:path w="9026" h="513" extrusionOk="0">
                  <a:moveTo>
                    <a:pt x="8978" y="1"/>
                  </a:moveTo>
                  <a:lnTo>
                    <a:pt x="1" y="25"/>
                  </a:lnTo>
                  <a:cubicBezTo>
                    <a:pt x="12" y="239"/>
                    <a:pt x="60" y="394"/>
                    <a:pt x="120" y="513"/>
                  </a:cubicBezTo>
                  <a:lnTo>
                    <a:pt x="8906" y="489"/>
                  </a:lnTo>
                  <a:cubicBezTo>
                    <a:pt x="8906" y="489"/>
                    <a:pt x="9026" y="299"/>
                    <a:pt x="897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75" name="Google Shape;7875;p126"/>
            <p:cNvSpPr/>
            <p:nvPr/>
          </p:nvSpPr>
          <p:spPr>
            <a:xfrm>
              <a:off x="2174387" y="4427933"/>
              <a:ext cx="54457" cy="154053"/>
            </a:xfrm>
            <a:custGeom>
              <a:avLst/>
              <a:gdLst/>
              <a:ahLst/>
              <a:cxnLst/>
              <a:rect l="l" t="t" r="r" b="b"/>
              <a:pathLst>
                <a:path w="1204" h="3406" extrusionOk="0">
                  <a:moveTo>
                    <a:pt x="36" y="1"/>
                  </a:moveTo>
                  <a:cubicBezTo>
                    <a:pt x="36" y="72"/>
                    <a:pt x="24" y="144"/>
                    <a:pt x="1" y="239"/>
                  </a:cubicBezTo>
                  <a:cubicBezTo>
                    <a:pt x="358" y="537"/>
                    <a:pt x="882" y="1132"/>
                    <a:pt x="929" y="1989"/>
                  </a:cubicBezTo>
                  <a:cubicBezTo>
                    <a:pt x="977" y="2644"/>
                    <a:pt x="715" y="3108"/>
                    <a:pt x="465" y="3406"/>
                  </a:cubicBezTo>
                  <a:lnTo>
                    <a:pt x="739" y="3406"/>
                  </a:lnTo>
                  <a:cubicBezTo>
                    <a:pt x="989" y="3084"/>
                    <a:pt x="1203" y="2620"/>
                    <a:pt x="1132" y="1989"/>
                  </a:cubicBezTo>
                  <a:cubicBezTo>
                    <a:pt x="1096" y="953"/>
                    <a:pt x="417" y="298"/>
                    <a:pt x="3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76" name="Google Shape;7876;p126"/>
            <p:cNvSpPr/>
            <p:nvPr/>
          </p:nvSpPr>
          <p:spPr>
            <a:xfrm>
              <a:off x="2344538" y="4431642"/>
              <a:ext cx="38853" cy="18951"/>
            </a:xfrm>
            <a:custGeom>
              <a:avLst/>
              <a:gdLst/>
              <a:ahLst/>
              <a:cxnLst/>
              <a:rect l="l" t="t" r="r" b="b"/>
              <a:pathLst>
                <a:path w="859" h="419" extrusionOk="0">
                  <a:moveTo>
                    <a:pt x="690" y="0"/>
                  </a:moveTo>
                  <a:cubicBezTo>
                    <a:pt x="682" y="0"/>
                    <a:pt x="675" y="1"/>
                    <a:pt x="668" y="2"/>
                  </a:cubicBezTo>
                  <a:lnTo>
                    <a:pt x="108" y="133"/>
                  </a:lnTo>
                  <a:cubicBezTo>
                    <a:pt x="37" y="169"/>
                    <a:pt x="1" y="240"/>
                    <a:pt x="13" y="312"/>
                  </a:cubicBezTo>
                  <a:cubicBezTo>
                    <a:pt x="25" y="383"/>
                    <a:pt x="84" y="419"/>
                    <a:pt x="144" y="419"/>
                  </a:cubicBezTo>
                  <a:lnTo>
                    <a:pt x="191" y="419"/>
                  </a:lnTo>
                  <a:lnTo>
                    <a:pt x="739" y="288"/>
                  </a:lnTo>
                  <a:cubicBezTo>
                    <a:pt x="811" y="276"/>
                    <a:pt x="858" y="181"/>
                    <a:pt x="846" y="109"/>
                  </a:cubicBezTo>
                  <a:cubicBezTo>
                    <a:pt x="814" y="45"/>
                    <a:pt x="753" y="0"/>
                    <a:pt x="690"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77" name="Google Shape;7877;p126"/>
            <p:cNvSpPr/>
            <p:nvPr/>
          </p:nvSpPr>
          <p:spPr>
            <a:xfrm>
              <a:off x="2316542" y="4410113"/>
              <a:ext cx="39350" cy="18951"/>
            </a:xfrm>
            <a:custGeom>
              <a:avLst/>
              <a:gdLst/>
              <a:ahLst/>
              <a:cxnLst/>
              <a:rect l="l" t="t" r="r" b="b"/>
              <a:pathLst>
                <a:path w="870" h="419" extrusionOk="0">
                  <a:moveTo>
                    <a:pt x="693" y="0"/>
                  </a:moveTo>
                  <a:cubicBezTo>
                    <a:pt x="685" y="0"/>
                    <a:pt x="676" y="1"/>
                    <a:pt x="668" y="2"/>
                  </a:cubicBezTo>
                  <a:lnTo>
                    <a:pt x="120" y="145"/>
                  </a:lnTo>
                  <a:cubicBezTo>
                    <a:pt x="48" y="169"/>
                    <a:pt x="1" y="240"/>
                    <a:pt x="25" y="323"/>
                  </a:cubicBezTo>
                  <a:cubicBezTo>
                    <a:pt x="36" y="383"/>
                    <a:pt x="96" y="419"/>
                    <a:pt x="156" y="419"/>
                  </a:cubicBezTo>
                  <a:lnTo>
                    <a:pt x="191" y="419"/>
                  </a:lnTo>
                  <a:lnTo>
                    <a:pt x="751" y="288"/>
                  </a:lnTo>
                  <a:cubicBezTo>
                    <a:pt x="822" y="276"/>
                    <a:pt x="870" y="180"/>
                    <a:pt x="846" y="109"/>
                  </a:cubicBezTo>
                  <a:cubicBezTo>
                    <a:pt x="825" y="45"/>
                    <a:pt x="765" y="0"/>
                    <a:pt x="69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78" name="Google Shape;7878;p126"/>
            <p:cNvSpPr/>
            <p:nvPr/>
          </p:nvSpPr>
          <p:spPr>
            <a:xfrm>
              <a:off x="2369324" y="4445618"/>
              <a:ext cx="38807" cy="19539"/>
            </a:xfrm>
            <a:custGeom>
              <a:avLst/>
              <a:gdLst/>
              <a:ahLst/>
              <a:cxnLst/>
              <a:rect l="l" t="t" r="r" b="b"/>
              <a:pathLst>
                <a:path w="858" h="432" extrusionOk="0">
                  <a:moveTo>
                    <a:pt x="689" y="1"/>
                  </a:moveTo>
                  <a:cubicBezTo>
                    <a:pt x="682" y="1"/>
                    <a:pt x="675" y="1"/>
                    <a:pt x="667" y="3"/>
                  </a:cubicBezTo>
                  <a:lnTo>
                    <a:pt x="120" y="146"/>
                  </a:lnTo>
                  <a:cubicBezTo>
                    <a:pt x="36" y="169"/>
                    <a:pt x="1" y="253"/>
                    <a:pt x="12" y="324"/>
                  </a:cubicBezTo>
                  <a:cubicBezTo>
                    <a:pt x="24" y="384"/>
                    <a:pt x="84" y="431"/>
                    <a:pt x="143" y="431"/>
                  </a:cubicBezTo>
                  <a:lnTo>
                    <a:pt x="191" y="431"/>
                  </a:lnTo>
                  <a:lnTo>
                    <a:pt x="739" y="288"/>
                  </a:lnTo>
                  <a:cubicBezTo>
                    <a:pt x="810" y="277"/>
                    <a:pt x="858" y="181"/>
                    <a:pt x="846" y="110"/>
                  </a:cubicBezTo>
                  <a:cubicBezTo>
                    <a:pt x="814" y="46"/>
                    <a:pt x="753" y="1"/>
                    <a:pt x="68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79" name="Google Shape;7879;p126"/>
            <p:cNvSpPr/>
            <p:nvPr/>
          </p:nvSpPr>
          <p:spPr>
            <a:xfrm>
              <a:off x="2394109" y="4459955"/>
              <a:ext cx="38807" cy="19178"/>
            </a:xfrm>
            <a:custGeom>
              <a:avLst/>
              <a:gdLst/>
              <a:ahLst/>
              <a:cxnLst/>
              <a:rect l="l" t="t" r="r" b="b"/>
              <a:pathLst>
                <a:path w="858" h="424" extrusionOk="0">
                  <a:moveTo>
                    <a:pt x="706" y="1"/>
                  </a:moveTo>
                  <a:cubicBezTo>
                    <a:pt x="693" y="1"/>
                    <a:pt x="680" y="3"/>
                    <a:pt x="667" y="7"/>
                  </a:cubicBezTo>
                  <a:lnTo>
                    <a:pt x="119" y="138"/>
                  </a:lnTo>
                  <a:cubicBezTo>
                    <a:pt x="48" y="162"/>
                    <a:pt x="0" y="245"/>
                    <a:pt x="12" y="317"/>
                  </a:cubicBezTo>
                  <a:cubicBezTo>
                    <a:pt x="36" y="376"/>
                    <a:pt x="96" y="424"/>
                    <a:pt x="155" y="424"/>
                  </a:cubicBezTo>
                  <a:lnTo>
                    <a:pt x="191" y="424"/>
                  </a:lnTo>
                  <a:lnTo>
                    <a:pt x="738" y="281"/>
                  </a:lnTo>
                  <a:cubicBezTo>
                    <a:pt x="822" y="257"/>
                    <a:pt x="858" y="186"/>
                    <a:pt x="846" y="102"/>
                  </a:cubicBezTo>
                  <a:cubicBezTo>
                    <a:pt x="826" y="44"/>
                    <a:pt x="766" y="1"/>
                    <a:pt x="70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80" name="Google Shape;7880;p126"/>
            <p:cNvSpPr/>
            <p:nvPr/>
          </p:nvSpPr>
          <p:spPr>
            <a:xfrm>
              <a:off x="2421020" y="4472574"/>
              <a:ext cx="38807" cy="19494"/>
            </a:xfrm>
            <a:custGeom>
              <a:avLst/>
              <a:gdLst/>
              <a:ahLst/>
              <a:cxnLst/>
              <a:rect l="l" t="t" r="r" b="b"/>
              <a:pathLst>
                <a:path w="858" h="431" extrusionOk="0">
                  <a:moveTo>
                    <a:pt x="690" y="0"/>
                  </a:moveTo>
                  <a:cubicBezTo>
                    <a:pt x="682" y="0"/>
                    <a:pt x="675" y="1"/>
                    <a:pt x="667" y="2"/>
                  </a:cubicBezTo>
                  <a:lnTo>
                    <a:pt x="120" y="145"/>
                  </a:lnTo>
                  <a:cubicBezTo>
                    <a:pt x="48" y="169"/>
                    <a:pt x="1" y="252"/>
                    <a:pt x="12" y="323"/>
                  </a:cubicBezTo>
                  <a:cubicBezTo>
                    <a:pt x="36" y="383"/>
                    <a:pt x="96" y="431"/>
                    <a:pt x="155" y="431"/>
                  </a:cubicBezTo>
                  <a:lnTo>
                    <a:pt x="191" y="431"/>
                  </a:lnTo>
                  <a:lnTo>
                    <a:pt x="739" y="288"/>
                  </a:lnTo>
                  <a:cubicBezTo>
                    <a:pt x="822" y="264"/>
                    <a:pt x="858" y="181"/>
                    <a:pt x="846" y="109"/>
                  </a:cubicBezTo>
                  <a:cubicBezTo>
                    <a:pt x="835" y="45"/>
                    <a:pt x="758" y="0"/>
                    <a:pt x="690"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81" name="Google Shape;7881;p126"/>
            <p:cNvSpPr/>
            <p:nvPr/>
          </p:nvSpPr>
          <p:spPr>
            <a:xfrm>
              <a:off x="2450645" y="4483339"/>
              <a:ext cx="38807" cy="19494"/>
            </a:xfrm>
            <a:custGeom>
              <a:avLst/>
              <a:gdLst/>
              <a:ahLst/>
              <a:cxnLst/>
              <a:rect l="l" t="t" r="r" b="b"/>
              <a:pathLst>
                <a:path w="858" h="431" extrusionOk="0">
                  <a:moveTo>
                    <a:pt x="690" y="0"/>
                  </a:moveTo>
                  <a:cubicBezTo>
                    <a:pt x="682" y="0"/>
                    <a:pt x="675" y="1"/>
                    <a:pt x="667" y="2"/>
                  </a:cubicBezTo>
                  <a:lnTo>
                    <a:pt x="119" y="145"/>
                  </a:lnTo>
                  <a:cubicBezTo>
                    <a:pt x="48" y="169"/>
                    <a:pt x="0" y="240"/>
                    <a:pt x="12" y="324"/>
                  </a:cubicBezTo>
                  <a:cubicBezTo>
                    <a:pt x="36" y="383"/>
                    <a:pt x="96" y="431"/>
                    <a:pt x="155" y="431"/>
                  </a:cubicBezTo>
                  <a:lnTo>
                    <a:pt x="191" y="431"/>
                  </a:lnTo>
                  <a:lnTo>
                    <a:pt x="739" y="288"/>
                  </a:lnTo>
                  <a:cubicBezTo>
                    <a:pt x="822" y="264"/>
                    <a:pt x="858" y="181"/>
                    <a:pt x="846" y="109"/>
                  </a:cubicBezTo>
                  <a:cubicBezTo>
                    <a:pt x="824" y="45"/>
                    <a:pt x="755" y="0"/>
                    <a:pt x="690"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82" name="Google Shape;7882;p126"/>
            <p:cNvSpPr/>
            <p:nvPr/>
          </p:nvSpPr>
          <p:spPr>
            <a:xfrm>
              <a:off x="2088769" y="2643924"/>
              <a:ext cx="343612" cy="1705488"/>
            </a:xfrm>
            <a:custGeom>
              <a:avLst/>
              <a:gdLst/>
              <a:ahLst/>
              <a:cxnLst/>
              <a:rect l="l" t="t" r="r" b="b"/>
              <a:pathLst>
                <a:path w="7597" h="37707" extrusionOk="0">
                  <a:moveTo>
                    <a:pt x="3067" y="1"/>
                  </a:moveTo>
                  <a:cubicBezTo>
                    <a:pt x="1549" y="1"/>
                    <a:pt x="0" y="392"/>
                    <a:pt x="0" y="392"/>
                  </a:cubicBezTo>
                  <a:cubicBezTo>
                    <a:pt x="0" y="392"/>
                    <a:pt x="1132" y="10275"/>
                    <a:pt x="1751" y="12953"/>
                  </a:cubicBezTo>
                  <a:cubicBezTo>
                    <a:pt x="2536" y="16478"/>
                    <a:pt x="2084" y="17228"/>
                    <a:pt x="2084" y="17228"/>
                  </a:cubicBezTo>
                  <a:cubicBezTo>
                    <a:pt x="2084" y="17228"/>
                    <a:pt x="1251" y="19859"/>
                    <a:pt x="1679" y="24550"/>
                  </a:cubicBezTo>
                  <a:cubicBezTo>
                    <a:pt x="2001" y="28062"/>
                    <a:pt x="2036" y="32944"/>
                    <a:pt x="2036" y="35147"/>
                  </a:cubicBezTo>
                  <a:lnTo>
                    <a:pt x="2036" y="35337"/>
                  </a:lnTo>
                  <a:lnTo>
                    <a:pt x="2036" y="35956"/>
                  </a:lnTo>
                  <a:lnTo>
                    <a:pt x="2036" y="36147"/>
                  </a:lnTo>
                  <a:lnTo>
                    <a:pt x="2036" y="37373"/>
                  </a:lnTo>
                  <a:lnTo>
                    <a:pt x="5323" y="37706"/>
                  </a:lnTo>
                  <a:cubicBezTo>
                    <a:pt x="5323" y="37706"/>
                    <a:pt x="5382" y="37171"/>
                    <a:pt x="5442" y="36611"/>
                  </a:cubicBezTo>
                  <a:cubicBezTo>
                    <a:pt x="5442" y="36552"/>
                    <a:pt x="5453" y="36480"/>
                    <a:pt x="5453" y="36421"/>
                  </a:cubicBezTo>
                  <a:cubicBezTo>
                    <a:pt x="5489" y="36194"/>
                    <a:pt x="5501" y="35992"/>
                    <a:pt x="5537" y="35813"/>
                  </a:cubicBezTo>
                  <a:cubicBezTo>
                    <a:pt x="5549" y="35754"/>
                    <a:pt x="5549" y="35694"/>
                    <a:pt x="5561" y="35623"/>
                  </a:cubicBezTo>
                  <a:cubicBezTo>
                    <a:pt x="6073" y="31706"/>
                    <a:pt x="7585" y="20419"/>
                    <a:pt x="7597" y="17109"/>
                  </a:cubicBezTo>
                  <a:lnTo>
                    <a:pt x="7597" y="16823"/>
                  </a:lnTo>
                  <a:lnTo>
                    <a:pt x="7597" y="16787"/>
                  </a:lnTo>
                  <a:cubicBezTo>
                    <a:pt x="7513" y="14573"/>
                    <a:pt x="6716" y="4571"/>
                    <a:pt x="5906" y="1345"/>
                  </a:cubicBezTo>
                  <a:cubicBezTo>
                    <a:pt x="5637" y="286"/>
                    <a:pt x="4363" y="1"/>
                    <a:pt x="3067"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883" name="Google Shape;7883;p126"/>
            <p:cNvSpPr/>
            <p:nvPr/>
          </p:nvSpPr>
          <p:spPr>
            <a:xfrm>
              <a:off x="2313873" y="3403091"/>
              <a:ext cx="118503" cy="18454"/>
            </a:xfrm>
            <a:custGeom>
              <a:avLst/>
              <a:gdLst/>
              <a:ahLst/>
              <a:cxnLst/>
              <a:rect l="l" t="t" r="r" b="b"/>
              <a:pathLst>
                <a:path w="2620" h="408" extrusionOk="0">
                  <a:moveTo>
                    <a:pt x="181" y="1"/>
                  </a:moveTo>
                  <a:cubicBezTo>
                    <a:pt x="107" y="1"/>
                    <a:pt x="47" y="56"/>
                    <a:pt x="36" y="121"/>
                  </a:cubicBezTo>
                  <a:cubicBezTo>
                    <a:pt x="0" y="205"/>
                    <a:pt x="60" y="276"/>
                    <a:pt x="143" y="288"/>
                  </a:cubicBezTo>
                  <a:cubicBezTo>
                    <a:pt x="179" y="300"/>
                    <a:pt x="881" y="407"/>
                    <a:pt x="1667" y="407"/>
                  </a:cubicBezTo>
                  <a:cubicBezTo>
                    <a:pt x="1989" y="407"/>
                    <a:pt x="2310" y="395"/>
                    <a:pt x="2620" y="336"/>
                  </a:cubicBezTo>
                  <a:lnTo>
                    <a:pt x="2620" y="50"/>
                  </a:lnTo>
                  <a:cubicBezTo>
                    <a:pt x="2323" y="100"/>
                    <a:pt x="2002" y="118"/>
                    <a:pt x="1693" y="118"/>
                  </a:cubicBezTo>
                  <a:cubicBezTo>
                    <a:pt x="911" y="118"/>
                    <a:pt x="211" y="2"/>
                    <a:pt x="203" y="2"/>
                  </a:cubicBezTo>
                  <a:cubicBezTo>
                    <a:pt x="195" y="1"/>
                    <a:pt x="188" y="1"/>
                    <a:pt x="181"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884" name="Google Shape;7884;p126"/>
            <p:cNvSpPr/>
            <p:nvPr/>
          </p:nvSpPr>
          <p:spPr>
            <a:xfrm>
              <a:off x="2180312" y="4271260"/>
              <a:ext cx="155139" cy="29626"/>
            </a:xfrm>
            <a:custGeom>
              <a:avLst/>
              <a:gdLst/>
              <a:ahLst/>
              <a:cxnLst/>
              <a:rect l="l" t="t" r="r" b="b"/>
              <a:pathLst>
                <a:path w="3430" h="655" extrusionOk="0">
                  <a:moveTo>
                    <a:pt x="0" y="0"/>
                  </a:moveTo>
                  <a:lnTo>
                    <a:pt x="0" y="0"/>
                  </a:lnTo>
                  <a:cubicBezTo>
                    <a:pt x="12" y="60"/>
                    <a:pt x="12" y="119"/>
                    <a:pt x="12" y="191"/>
                  </a:cubicBezTo>
                  <a:lnTo>
                    <a:pt x="3418" y="655"/>
                  </a:lnTo>
                  <a:cubicBezTo>
                    <a:pt x="3418" y="583"/>
                    <a:pt x="3429" y="512"/>
                    <a:pt x="3429" y="452"/>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885" name="Google Shape;7885;p126"/>
            <p:cNvSpPr/>
            <p:nvPr/>
          </p:nvSpPr>
          <p:spPr>
            <a:xfrm>
              <a:off x="2121063" y="2800823"/>
              <a:ext cx="111537" cy="1476940"/>
            </a:xfrm>
            <a:custGeom>
              <a:avLst/>
              <a:gdLst/>
              <a:ahLst/>
              <a:cxnLst/>
              <a:rect l="l" t="t" r="r" b="b"/>
              <a:pathLst>
                <a:path w="2466" h="32654" extrusionOk="0">
                  <a:moveTo>
                    <a:pt x="115" y="1"/>
                  </a:moveTo>
                  <a:cubicBezTo>
                    <a:pt x="105" y="1"/>
                    <a:pt x="95" y="3"/>
                    <a:pt x="84" y="7"/>
                  </a:cubicBezTo>
                  <a:cubicBezTo>
                    <a:pt x="37" y="7"/>
                    <a:pt x="1" y="67"/>
                    <a:pt x="13" y="126"/>
                  </a:cubicBezTo>
                  <a:cubicBezTo>
                    <a:pt x="25" y="221"/>
                    <a:pt x="1632" y="9961"/>
                    <a:pt x="2275" y="12413"/>
                  </a:cubicBezTo>
                  <a:cubicBezTo>
                    <a:pt x="2227" y="12723"/>
                    <a:pt x="1680" y="16104"/>
                    <a:pt x="1763" y="18474"/>
                  </a:cubicBezTo>
                  <a:cubicBezTo>
                    <a:pt x="1834" y="20819"/>
                    <a:pt x="1906" y="31690"/>
                    <a:pt x="1906" y="32654"/>
                  </a:cubicBezTo>
                  <a:lnTo>
                    <a:pt x="2096" y="32654"/>
                  </a:lnTo>
                  <a:cubicBezTo>
                    <a:pt x="2084" y="31737"/>
                    <a:pt x="2037" y="20819"/>
                    <a:pt x="1965" y="18462"/>
                  </a:cubicBezTo>
                  <a:cubicBezTo>
                    <a:pt x="1870" y="15997"/>
                    <a:pt x="2465" y="12461"/>
                    <a:pt x="2465" y="12425"/>
                  </a:cubicBezTo>
                  <a:lnTo>
                    <a:pt x="2465" y="12390"/>
                  </a:lnTo>
                  <a:cubicBezTo>
                    <a:pt x="1822" y="9973"/>
                    <a:pt x="215" y="198"/>
                    <a:pt x="203" y="90"/>
                  </a:cubicBezTo>
                  <a:cubicBezTo>
                    <a:pt x="193" y="42"/>
                    <a:pt x="160" y="1"/>
                    <a:pt x="11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886" name="Google Shape;7886;p126"/>
            <p:cNvSpPr/>
            <p:nvPr/>
          </p:nvSpPr>
          <p:spPr>
            <a:xfrm>
              <a:off x="1860996" y="4285779"/>
              <a:ext cx="128725" cy="134695"/>
            </a:xfrm>
            <a:custGeom>
              <a:avLst/>
              <a:gdLst/>
              <a:ahLst/>
              <a:cxnLst/>
              <a:rect l="l" t="t" r="r" b="b"/>
              <a:pathLst>
                <a:path w="2846" h="2978" extrusionOk="0">
                  <a:moveTo>
                    <a:pt x="0" y="1"/>
                  </a:moveTo>
                  <a:lnTo>
                    <a:pt x="0" y="2977"/>
                  </a:lnTo>
                  <a:lnTo>
                    <a:pt x="2727" y="2787"/>
                  </a:lnTo>
                  <a:lnTo>
                    <a:pt x="2846"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887" name="Google Shape;7887;p126"/>
            <p:cNvSpPr/>
            <p:nvPr/>
          </p:nvSpPr>
          <p:spPr>
            <a:xfrm>
              <a:off x="1827030" y="4364387"/>
              <a:ext cx="251569" cy="217602"/>
            </a:xfrm>
            <a:custGeom>
              <a:avLst/>
              <a:gdLst/>
              <a:ahLst/>
              <a:cxnLst/>
              <a:rect l="l" t="t" r="r" b="b"/>
              <a:pathLst>
                <a:path w="5562" h="4811" extrusionOk="0">
                  <a:moveTo>
                    <a:pt x="2156" y="1"/>
                  </a:moveTo>
                  <a:cubicBezTo>
                    <a:pt x="834" y="1"/>
                    <a:pt x="739" y="644"/>
                    <a:pt x="584" y="977"/>
                  </a:cubicBezTo>
                  <a:cubicBezTo>
                    <a:pt x="525" y="1108"/>
                    <a:pt x="453" y="1406"/>
                    <a:pt x="370" y="1751"/>
                  </a:cubicBezTo>
                  <a:cubicBezTo>
                    <a:pt x="334" y="1882"/>
                    <a:pt x="299" y="2025"/>
                    <a:pt x="263" y="2180"/>
                  </a:cubicBezTo>
                  <a:cubicBezTo>
                    <a:pt x="191" y="2549"/>
                    <a:pt x="108" y="2954"/>
                    <a:pt x="49" y="3263"/>
                  </a:cubicBezTo>
                  <a:cubicBezTo>
                    <a:pt x="25" y="3608"/>
                    <a:pt x="1" y="3954"/>
                    <a:pt x="1" y="4228"/>
                  </a:cubicBezTo>
                  <a:lnTo>
                    <a:pt x="1" y="4287"/>
                  </a:lnTo>
                  <a:cubicBezTo>
                    <a:pt x="1" y="4394"/>
                    <a:pt x="1" y="4466"/>
                    <a:pt x="25" y="4549"/>
                  </a:cubicBezTo>
                  <a:cubicBezTo>
                    <a:pt x="37" y="4704"/>
                    <a:pt x="37" y="4811"/>
                    <a:pt x="37" y="4811"/>
                  </a:cubicBezTo>
                  <a:lnTo>
                    <a:pt x="5525" y="4811"/>
                  </a:lnTo>
                  <a:cubicBezTo>
                    <a:pt x="5525" y="4811"/>
                    <a:pt x="5561" y="4609"/>
                    <a:pt x="5525" y="4287"/>
                  </a:cubicBezTo>
                  <a:cubicBezTo>
                    <a:pt x="5502" y="3727"/>
                    <a:pt x="5299" y="2846"/>
                    <a:pt x="4549" y="2263"/>
                  </a:cubicBezTo>
                  <a:cubicBezTo>
                    <a:pt x="3501" y="1465"/>
                    <a:pt x="3906" y="1632"/>
                    <a:pt x="3704" y="1275"/>
                  </a:cubicBezTo>
                  <a:cubicBezTo>
                    <a:pt x="3668" y="1227"/>
                    <a:pt x="3490" y="620"/>
                    <a:pt x="3478" y="572"/>
                  </a:cubicBezTo>
                  <a:cubicBezTo>
                    <a:pt x="3299" y="179"/>
                    <a:pt x="3132" y="1"/>
                    <a:pt x="2156"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888" name="Google Shape;7888;p126"/>
            <p:cNvSpPr/>
            <p:nvPr/>
          </p:nvSpPr>
          <p:spPr>
            <a:xfrm>
              <a:off x="1827030" y="4441954"/>
              <a:ext cx="42064" cy="128182"/>
            </a:xfrm>
            <a:custGeom>
              <a:avLst/>
              <a:gdLst/>
              <a:ahLst/>
              <a:cxnLst/>
              <a:rect l="l" t="t" r="r" b="b"/>
              <a:pathLst>
                <a:path w="930" h="2834" extrusionOk="0">
                  <a:moveTo>
                    <a:pt x="370" y="0"/>
                  </a:moveTo>
                  <a:cubicBezTo>
                    <a:pt x="334" y="131"/>
                    <a:pt x="299" y="286"/>
                    <a:pt x="263" y="429"/>
                  </a:cubicBezTo>
                  <a:cubicBezTo>
                    <a:pt x="382" y="810"/>
                    <a:pt x="525" y="1441"/>
                    <a:pt x="334" y="1977"/>
                  </a:cubicBezTo>
                  <a:cubicBezTo>
                    <a:pt x="275" y="2203"/>
                    <a:pt x="156" y="2370"/>
                    <a:pt x="1" y="2513"/>
                  </a:cubicBezTo>
                  <a:lnTo>
                    <a:pt x="1" y="2572"/>
                  </a:lnTo>
                  <a:cubicBezTo>
                    <a:pt x="1" y="2679"/>
                    <a:pt x="1" y="2751"/>
                    <a:pt x="25" y="2834"/>
                  </a:cubicBezTo>
                  <a:cubicBezTo>
                    <a:pt x="287" y="2632"/>
                    <a:pt x="477" y="2393"/>
                    <a:pt x="584" y="2084"/>
                  </a:cubicBezTo>
                  <a:cubicBezTo>
                    <a:pt x="930" y="1167"/>
                    <a:pt x="406" y="48"/>
                    <a:pt x="382"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89" name="Google Shape;7889;p126"/>
            <p:cNvSpPr/>
            <p:nvPr/>
          </p:nvSpPr>
          <p:spPr>
            <a:xfrm>
              <a:off x="1827030" y="4558283"/>
              <a:ext cx="251569" cy="23701"/>
            </a:xfrm>
            <a:custGeom>
              <a:avLst/>
              <a:gdLst/>
              <a:ahLst/>
              <a:cxnLst/>
              <a:rect l="l" t="t" r="r" b="b"/>
              <a:pathLst>
                <a:path w="5562" h="524" extrusionOk="0">
                  <a:moveTo>
                    <a:pt x="1" y="0"/>
                  </a:moveTo>
                  <a:cubicBezTo>
                    <a:pt x="1" y="310"/>
                    <a:pt x="37" y="524"/>
                    <a:pt x="37" y="524"/>
                  </a:cubicBezTo>
                  <a:lnTo>
                    <a:pt x="5525" y="524"/>
                  </a:lnTo>
                  <a:cubicBezTo>
                    <a:pt x="5525" y="524"/>
                    <a:pt x="5561" y="310"/>
                    <a:pt x="5525"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90" name="Google Shape;7890;p126"/>
            <p:cNvSpPr/>
            <p:nvPr/>
          </p:nvSpPr>
          <p:spPr>
            <a:xfrm>
              <a:off x="1908894" y="4421963"/>
              <a:ext cx="76529" cy="17866"/>
            </a:xfrm>
            <a:custGeom>
              <a:avLst/>
              <a:gdLst/>
              <a:ahLst/>
              <a:cxnLst/>
              <a:rect l="l" t="t" r="r" b="b"/>
              <a:pathLst>
                <a:path w="1692" h="395" extrusionOk="0">
                  <a:moveTo>
                    <a:pt x="893" y="0"/>
                  </a:moveTo>
                  <a:cubicBezTo>
                    <a:pt x="673" y="0"/>
                    <a:pt x="412" y="24"/>
                    <a:pt x="132" y="97"/>
                  </a:cubicBezTo>
                  <a:cubicBezTo>
                    <a:pt x="48" y="109"/>
                    <a:pt x="1" y="204"/>
                    <a:pt x="13" y="299"/>
                  </a:cubicBezTo>
                  <a:cubicBezTo>
                    <a:pt x="25" y="359"/>
                    <a:pt x="84" y="395"/>
                    <a:pt x="167" y="395"/>
                  </a:cubicBezTo>
                  <a:lnTo>
                    <a:pt x="203" y="395"/>
                  </a:lnTo>
                  <a:cubicBezTo>
                    <a:pt x="460" y="329"/>
                    <a:pt x="700" y="309"/>
                    <a:pt x="900" y="309"/>
                  </a:cubicBezTo>
                  <a:cubicBezTo>
                    <a:pt x="1247" y="309"/>
                    <a:pt x="1477" y="371"/>
                    <a:pt x="1477" y="371"/>
                  </a:cubicBezTo>
                  <a:cubicBezTo>
                    <a:pt x="1490" y="375"/>
                    <a:pt x="1502" y="376"/>
                    <a:pt x="1514" y="376"/>
                  </a:cubicBezTo>
                  <a:cubicBezTo>
                    <a:pt x="1581" y="376"/>
                    <a:pt x="1637" y="324"/>
                    <a:pt x="1668" y="264"/>
                  </a:cubicBezTo>
                  <a:cubicBezTo>
                    <a:pt x="1691" y="180"/>
                    <a:pt x="1632" y="97"/>
                    <a:pt x="1560" y="73"/>
                  </a:cubicBezTo>
                  <a:cubicBezTo>
                    <a:pt x="1545" y="73"/>
                    <a:pt x="1283" y="0"/>
                    <a:pt x="89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91" name="Google Shape;7891;p126"/>
            <p:cNvSpPr/>
            <p:nvPr/>
          </p:nvSpPr>
          <p:spPr>
            <a:xfrm>
              <a:off x="1900843" y="4396771"/>
              <a:ext cx="76484" cy="18273"/>
            </a:xfrm>
            <a:custGeom>
              <a:avLst/>
              <a:gdLst/>
              <a:ahLst/>
              <a:cxnLst/>
              <a:rect l="l" t="t" r="r" b="b"/>
              <a:pathLst>
                <a:path w="1691" h="404" extrusionOk="0">
                  <a:moveTo>
                    <a:pt x="917" y="1"/>
                  </a:moveTo>
                  <a:cubicBezTo>
                    <a:pt x="691" y="1"/>
                    <a:pt x="421" y="26"/>
                    <a:pt x="131" y="106"/>
                  </a:cubicBezTo>
                  <a:cubicBezTo>
                    <a:pt x="48" y="118"/>
                    <a:pt x="0" y="214"/>
                    <a:pt x="12" y="297"/>
                  </a:cubicBezTo>
                  <a:cubicBezTo>
                    <a:pt x="24" y="356"/>
                    <a:pt x="107" y="404"/>
                    <a:pt x="155" y="404"/>
                  </a:cubicBezTo>
                  <a:lnTo>
                    <a:pt x="203" y="404"/>
                  </a:lnTo>
                  <a:cubicBezTo>
                    <a:pt x="473" y="335"/>
                    <a:pt x="724" y="314"/>
                    <a:pt x="930" y="314"/>
                  </a:cubicBezTo>
                  <a:cubicBezTo>
                    <a:pt x="1260" y="314"/>
                    <a:pt x="1477" y="368"/>
                    <a:pt x="1477" y="368"/>
                  </a:cubicBezTo>
                  <a:cubicBezTo>
                    <a:pt x="1494" y="376"/>
                    <a:pt x="1510" y="379"/>
                    <a:pt x="1526" y="379"/>
                  </a:cubicBezTo>
                  <a:cubicBezTo>
                    <a:pt x="1588" y="379"/>
                    <a:pt x="1639" y="330"/>
                    <a:pt x="1667" y="273"/>
                  </a:cubicBezTo>
                  <a:cubicBezTo>
                    <a:pt x="1691" y="178"/>
                    <a:pt x="1631" y="106"/>
                    <a:pt x="1560" y="71"/>
                  </a:cubicBezTo>
                  <a:cubicBezTo>
                    <a:pt x="1545" y="71"/>
                    <a:pt x="1293" y="1"/>
                    <a:pt x="917"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92" name="Google Shape;7892;p126"/>
            <p:cNvSpPr/>
            <p:nvPr/>
          </p:nvSpPr>
          <p:spPr>
            <a:xfrm>
              <a:off x="1919658" y="4446206"/>
              <a:ext cx="76529" cy="17866"/>
            </a:xfrm>
            <a:custGeom>
              <a:avLst/>
              <a:gdLst/>
              <a:ahLst/>
              <a:cxnLst/>
              <a:rect l="l" t="t" r="r" b="b"/>
              <a:pathLst>
                <a:path w="1692" h="395" extrusionOk="0">
                  <a:moveTo>
                    <a:pt x="894" y="0"/>
                  </a:moveTo>
                  <a:cubicBezTo>
                    <a:pt x="673" y="0"/>
                    <a:pt x="412" y="24"/>
                    <a:pt x="132" y="97"/>
                  </a:cubicBezTo>
                  <a:cubicBezTo>
                    <a:pt x="48" y="109"/>
                    <a:pt x="1" y="204"/>
                    <a:pt x="13" y="287"/>
                  </a:cubicBezTo>
                  <a:cubicBezTo>
                    <a:pt x="25" y="359"/>
                    <a:pt x="84" y="394"/>
                    <a:pt x="168" y="394"/>
                  </a:cubicBezTo>
                  <a:lnTo>
                    <a:pt x="203" y="394"/>
                  </a:lnTo>
                  <a:cubicBezTo>
                    <a:pt x="460" y="329"/>
                    <a:pt x="700" y="308"/>
                    <a:pt x="900" y="308"/>
                  </a:cubicBezTo>
                  <a:cubicBezTo>
                    <a:pt x="1247" y="308"/>
                    <a:pt x="1477" y="371"/>
                    <a:pt x="1477" y="371"/>
                  </a:cubicBezTo>
                  <a:cubicBezTo>
                    <a:pt x="1490" y="374"/>
                    <a:pt x="1502" y="376"/>
                    <a:pt x="1515" y="376"/>
                  </a:cubicBezTo>
                  <a:cubicBezTo>
                    <a:pt x="1582" y="376"/>
                    <a:pt x="1637" y="324"/>
                    <a:pt x="1668" y="264"/>
                  </a:cubicBezTo>
                  <a:cubicBezTo>
                    <a:pt x="1692" y="168"/>
                    <a:pt x="1632" y="97"/>
                    <a:pt x="1561" y="73"/>
                  </a:cubicBezTo>
                  <a:cubicBezTo>
                    <a:pt x="1545" y="73"/>
                    <a:pt x="1283" y="0"/>
                    <a:pt x="894"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93" name="Google Shape;7893;p126"/>
            <p:cNvSpPr/>
            <p:nvPr/>
          </p:nvSpPr>
          <p:spPr>
            <a:xfrm>
              <a:off x="1931508" y="4471625"/>
              <a:ext cx="77072" cy="18273"/>
            </a:xfrm>
            <a:custGeom>
              <a:avLst/>
              <a:gdLst/>
              <a:ahLst/>
              <a:cxnLst/>
              <a:rect l="l" t="t" r="r" b="b"/>
              <a:pathLst>
                <a:path w="1704" h="404" extrusionOk="0">
                  <a:moveTo>
                    <a:pt x="926" y="1"/>
                  </a:moveTo>
                  <a:cubicBezTo>
                    <a:pt x="702" y="1"/>
                    <a:pt x="434" y="26"/>
                    <a:pt x="144" y="106"/>
                  </a:cubicBezTo>
                  <a:cubicBezTo>
                    <a:pt x="48" y="118"/>
                    <a:pt x="1" y="213"/>
                    <a:pt x="25" y="297"/>
                  </a:cubicBezTo>
                  <a:cubicBezTo>
                    <a:pt x="37" y="344"/>
                    <a:pt x="96" y="404"/>
                    <a:pt x="167" y="404"/>
                  </a:cubicBezTo>
                  <a:lnTo>
                    <a:pt x="215" y="404"/>
                  </a:lnTo>
                  <a:cubicBezTo>
                    <a:pt x="485" y="335"/>
                    <a:pt x="734" y="314"/>
                    <a:pt x="939" y="314"/>
                  </a:cubicBezTo>
                  <a:cubicBezTo>
                    <a:pt x="1265" y="314"/>
                    <a:pt x="1477" y="368"/>
                    <a:pt x="1477" y="368"/>
                  </a:cubicBezTo>
                  <a:cubicBezTo>
                    <a:pt x="1497" y="376"/>
                    <a:pt x="1515" y="379"/>
                    <a:pt x="1533" y="379"/>
                  </a:cubicBezTo>
                  <a:cubicBezTo>
                    <a:pt x="1600" y="379"/>
                    <a:pt x="1649" y="330"/>
                    <a:pt x="1668" y="273"/>
                  </a:cubicBezTo>
                  <a:cubicBezTo>
                    <a:pt x="1703" y="178"/>
                    <a:pt x="1644" y="106"/>
                    <a:pt x="1572" y="71"/>
                  </a:cubicBezTo>
                  <a:cubicBezTo>
                    <a:pt x="1550" y="71"/>
                    <a:pt x="1300" y="1"/>
                    <a:pt x="92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894" name="Google Shape;7894;p126"/>
            <p:cNvSpPr/>
            <p:nvPr/>
          </p:nvSpPr>
          <p:spPr>
            <a:xfrm>
              <a:off x="1783429" y="2533475"/>
              <a:ext cx="581115" cy="355236"/>
            </a:xfrm>
            <a:custGeom>
              <a:avLst/>
              <a:gdLst/>
              <a:ahLst/>
              <a:cxnLst/>
              <a:rect l="l" t="t" r="r" b="b"/>
              <a:pathLst>
                <a:path w="12848" h="7854" extrusionOk="0">
                  <a:moveTo>
                    <a:pt x="11026" y="1"/>
                  </a:moveTo>
                  <a:lnTo>
                    <a:pt x="655" y="1167"/>
                  </a:lnTo>
                  <a:cubicBezTo>
                    <a:pt x="655" y="1167"/>
                    <a:pt x="1" y="2299"/>
                    <a:pt x="179" y="4930"/>
                  </a:cubicBezTo>
                  <a:cubicBezTo>
                    <a:pt x="203" y="5204"/>
                    <a:pt x="298" y="5466"/>
                    <a:pt x="370" y="5716"/>
                  </a:cubicBezTo>
                  <a:cubicBezTo>
                    <a:pt x="655" y="6668"/>
                    <a:pt x="1108" y="7525"/>
                    <a:pt x="1798" y="7680"/>
                  </a:cubicBezTo>
                  <a:cubicBezTo>
                    <a:pt x="2306" y="7800"/>
                    <a:pt x="2891" y="7853"/>
                    <a:pt x="3520" y="7853"/>
                  </a:cubicBezTo>
                  <a:cubicBezTo>
                    <a:pt x="4646" y="7853"/>
                    <a:pt x="5915" y="7681"/>
                    <a:pt x="7144" y="7406"/>
                  </a:cubicBezTo>
                  <a:cubicBezTo>
                    <a:pt x="7299" y="7371"/>
                    <a:pt x="7442" y="7335"/>
                    <a:pt x="7597" y="7299"/>
                  </a:cubicBezTo>
                  <a:cubicBezTo>
                    <a:pt x="10383" y="6597"/>
                    <a:pt x="12847" y="5382"/>
                    <a:pt x="12752" y="4430"/>
                  </a:cubicBezTo>
                  <a:cubicBezTo>
                    <a:pt x="12740" y="4132"/>
                    <a:pt x="12657" y="3775"/>
                    <a:pt x="12538" y="3394"/>
                  </a:cubicBezTo>
                  <a:cubicBezTo>
                    <a:pt x="12335" y="2763"/>
                    <a:pt x="12038" y="2060"/>
                    <a:pt x="11764" y="1465"/>
                  </a:cubicBezTo>
                  <a:cubicBezTo>
                    <a:pt x="11371" y="644"/>
                    <a:pt x="11026" y="1"/>
                    <a:pt x="11026" y="1"/>
                  </a:cubicBezTo>
                  <a:close/>
                </a:path>
              </a:pathLst>
            </a:custGeom>
            <a:solidFill>
              <a:srgbClr val="DC4C36"/>
            </a:solidFill>
            <a:ln>
              <a:noFill/>
            </a:ln>
          </p:spPr>
          <p:txBody>
            <a:bodyPr spcFirstLastPara="1" wrap="square" lIns="121900" tIns="121900" rIns="121900" bIns="121900" anchor="ctr" anchorCtr="0">
              <a:noAutofit/>
            </a:bodyPr>
            <a:lstStyle/>
            <a:p>
              <a:endParaRPr sz="2489"/>
            </a:p>
          </p:txBody>
        </p:sp>
        <p:sp>
          <p:nvSpPr>
            <p:cNvPr id="7895" name="Google Shape;7895;p126"/>
            <p:cNvSpPr/>
            <p:nvPr/>
          </p:nvSpPr>
          <p:spPr>
            <a:xfrm>
              <a:off x="1791525" y="2728864"/>
              <a:ext cx="344155" cy="1586080"/>
            </a:xfrm>
            <a:custGeom>
              <a:avLst/>
              <a:gdLst/>
              <a:ahLst/>
              <a:cxnLst/>
              <a:rect l="l" t="t" r="r" b="b"/>
              <a:pathLst>
                <a:path w="7609" h="35067" extrusionOk="0">
                  <a:moveTo>
                    <a:pt x="3924" y="1"/>
                  </a:moveTo>
                  <a:cubicBezTo>
                    <a:pt x="2087" y="1"/>
                    <a:pt x="0" y="586"/>
                    <a:pt x="0" y="586"/>
                  </a:cubicBezTo>
                  <a:cubicBezTo>
                    <a:pt x="0" y="586"/>
                    <a:pt x="48" y="860"/>
                    <a:pt x="107" y="1360"/>
                  </a:cubicBezTo>
                  <a:cubicBezTo>
                    <a:pt x="417" y="3801"/>
                    <a:pt x="1215" y="11063"/>
                    <a:pt x="1429" y="13338"/>
                  </a:cubicBezTo>
                  <a:cubicBezTo>
                    <a:pt x="1703" y="16088"/>
                    <a:pt x="1346" y="17148"/>
                    <a:pt x="1346" y="17148"/>
                  </a:cubicBezTo>
                  <a:cubicBezTo>
                    <a:pt x="1346" y="17148"/>
                    <a:pt x="738" y="19826"/>
                    <a:pt x="893" y="24529"/>
                  </a:cubicBezTo>
                  <a:cubicBezTo>
                    <a:pt x="1012" y="28018"/>
                    <a:pt x="1179" y="32018"/>
                    <a:pt x="1250" y="33840"/>
                  </a:cubicBezTo>
                  <a:cubicBezTo>
                    <a:pt x="1250" y="33923"/>
                    <a:pt x="1250" y="33983"/>
                    <a:pt x="1274" y="34043"/>
                  </a:cubicBezTo>
                  <a:cubicBezTo>
                    <a:pt x="1286" y="34543"/>
                    <a:pt x="1298" y="34840"/>
                    <a:pt x="1298" y="34840"/>
                  </a:cubicBezTo>
                  <a:lnTo>
                    <a:pt x="4548" y="35066"/>
                  </a:lnTo>
                  <a:cubicBezTo>
                    <a:pt x="4548" y="35066"/>
                    <a:pt x="4608" y="34781"/>
                    <a:pt x="4691" y="34293"/>
                  </a:cubicBezTo>
                  <a:cubicBezTo>
                    <a:pt x="4703" y="34233"/>
                    <a:pt x="4727" y="34173"/>
                    <a:pt x="4727" y="34102"/>
                  </a:cubicBezTo>
                  <a:cubicBezTo>
                    <a:pt x="5334" y="30733"/>
                    <a:pt x="7334" y="19541"/>
                    <a:pt x="7489" y="16671"/>
                  </a:cubicBezTo>
                  <a:cubicBezTo>
                    <a:pt x="7501" y="16505"/>
                    <a:pt x="7501" y="16338"/>
                    <a:pt x="7501" y="16147"/>
                  </a:cubicBezTo>
                  <a:cubicBezTo>
                    <a:pt x="7501" y="16064"/>
                    <a:pt x="7501" y="15957"/>
                    <a:pt x="7513" y="15850"/>
                  </a:cubicBezTo>
                  <a:cubicBezTo>
                    <a:pt x="7608" y="12683"/>
                    <a:pt x="7418" y="6456"/>
                    <a:pt x="6953" y="3063"/>
                  </a:cubicBezTo>
                  <a:cubicBezTo>
                    <a:pt x="6834" y="2253"/>
                    <a:pt x="6715" y="1610"/>
                    <a:pt x="6596" y="1193"/>
                  </a:cubicBezTo>
                  <a:cubicBezTo>
                    <a:pt x="6549" y="1027"/>
                    <a:pt x="6465" y="884"/>
                    <a:pt x="6370" y="765"/>
                  </a:cubicBezTo>
                  <a:cubicBezTo>
                    <a:pt x="5911" y="186"/>
                    <a:pt x="4957" y="1"/>
                    <a:pt x="3924"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896" name="Google Shape;7896;p126"/>
            <p:cNvSpPr/>
            <p:nvPr/>
          </p:nvSpPr>
          <p:spPr>
            <a:xfrm>
              <a:off x="1824904" y="2850575"/>
              <a:ext cx="89420" cy="1419679"/>
            </a:xfrm>
            <a:custGeom>
              <a:avLst/>
              <a:gdLst/>
              <a:ahLst/>
              <a:cxnLst/>
              <a:rect l="l" t="t" r="r" b="b"/>
              <a:pathLst>
                <a:path w="1977" h="31388" extrusionOk="0">
                  <a:moveTo>
                    <a:pt x="138" y="1"/>
                  </a:moveTo>
                  <a:cubicBezTo>
                    <a:pt x="132" y="1"/>
                    <a:pt x="126" y="1"/>
                    <a:pt x="119" y="2"/>
                  </a:cubicBezTo>
                  <a:cubicBezTo>
                    <a:pt x="36" y="2"/>
                    <a:pt x="0" y="74"/>
                    <a:pt x="12" y="133"/>
                  </a:cubicBezTo>
                  <a:cubicBezTo>
                    <a:pt x="24" y="252"/>
                    <a:pt x="1727" y="12659"/>
                    <a:pt x="1489" y="13945"/>
                  </a:cubicBezTo>
                  <a:cubicBezTo>
                    <a:pt x="643" y="18445"/>
                    <a:pt x="750" y="24934"/>
                    <a:pt x="989" y="31268"/>
                  </a:cubicBezTo>
                  <a:cubicBezTo>
                    <a:pt x="989" y="31352"/>
                    <a:pt x="1048" y="31387"/>
                    <a:pt x="1108" y="31387"/>
                  </a:cubicBezTo>
                  <a:cubicBezTo>
                    <a:pt x="1191" y="31387"/>
                    <a:pt x="1227" y="31328"/>
                    <a:pt x="1251" y="31256"/>
                  </a:cubicBezTo>
                  <a:cubicBezTo>
                    <a:pt x="1012" y="24934"/>
                    <a:pt x="905" y="18469"/>
                    <a:pt x="1727" y="13992"/>
                  </a:cubicBezTo>
                  <a:cubicBezTo>
                    <a:pt x="1977" y="12659"/>
                    <a:pt x="322" y="610"/>
                    <a:pt x="250" y="110"/>
                  </a:cubicBezTo>
                  <a:cubicBezTo>
                    <a:pt x="250" y="46"/>
                    <a:pt x="193" y="1"/>
                    <a:pt x="13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897" name="Google Shape;7897;p126"/>
            <p:cNvSpPr/>
            <p:nvPr/>
          </p:nvSpPr>
          <p:spPr>
            <a:xfrm>
              <a:off x="2014458" y="3444385"/>
              <a:ext cx="118503" cy="18047"/>
            </a:xfrm>
            <a:custGeom>
              <a:avLst/>
              <a:gdLst/>
              <a:ahLst/>
              <a:cxnLst/>
              <a:rect l="l" t="t" r="r" b="b"/>
              <a:pathLst>
                <a:path w="2620" h="399" extrusionOk="0">
                  <a:moveTo>
                    <a:pt x="159" y="1"/>
                  </a:moveTo>
                  <a:cubicBezTo>
                    <a:pt x="99" y="1"/>
                    <a:pt x="46" y="54"/>
                    <a:pt x="36" y="125"/>
                  </a:cubicBezTo>
                  <a:cubicBezTo>
                    <a:pt x="0" y="196"/>
                    <a:pt x="60" y="268"/>
                    <a:pt x="131" y="280"/>
                  </a:cubicBezTo>
                  <a:cubicBezTo>
                    <a:pt x="179" y="304"/>
                    <a:pt x="881" y="399"/>
                    <a:pt x="1667" y="399"/>
                  </a:cubicBezTo>
                  <a:cubicBezTo>
                    <a:pt x="1977" y="399"/>
                    <a:pt x="2298" y="387"/>
                    <a:pt x="2608" y="339"/>
                  </a:cubicBezTo>
                  <a:cubicBezTo>
                    <a:pt x="2608" y="256"/>
                    <a:pt x="2608" y="149"/>
                    <a:pt x="2620" y="42"/>
                  </a:cubicBezTo>
                  <a:lnTo>
                    <a:pt x="2620" y="42"/>
                  </a:lnTo>
                  <a:cubicBezTo>
                    <a:pt x="2308" y="94"/>
                    <a:pt x="1972" y="113"/>
                    <a:pt x="1651" y="113"/>
                  </a:cubicBezTo>
                  <a:cubicBezTo>
                    <a:pt x="883" y="113"/>
                    <a:pt x="208" y="6"/>
                    <a:pt x="191" y="6"/>
                  </a:cubicBezTo>
                  <a:cubicBezTo>
                    <a:pt x="180" y="2"/>
                    <a:pt x="169" y="1"/>
                    <a:pt x="15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898" name="Google Shape;7898;p126"/>
            <p:cNvSpPr/>
            <p:nvPr/>
          </p:nvSpPr>
          <p:spPr>
            <a:xfrm>
              <a:off x="1849147" y="4259410"/>
              <a:ext cx="156722" cy="20489"/>
            </a:xfrm>
            <a:custGeom>
              <a:avLst/>
              <a:gdLst/>
              <a:ahLst/>
              <a:cxnLst/>
              <a:rect l="l" t="t" r="r" b="b"/>
              <a:pathLst>
                <a:path w="3465" h="453" extrusionOk="0">
                  <a:moveTo>
                    <a:pt x="0" y="0"/>
                  </a:moveTo>
                  <a:cubicBezTo>
                    <a:pt x="0" y="83"/>
                    <a:pt x="0" y="143"/>
                    <a:pt x="12" y="203"/>
                  </a:cubicBezTo>
                  <a:lnTo>
                    <a:pt x="214" y="214"/>
                  </a:lnTo>
                  <a:lnTo>
                    <a:pt x="393" y="226"/>
                  </a:lnTo>
                  <a:lnTo>
                    <a:pt x="3429" y="453"/>
                  </a:lnTo>
                  <a:cubicBezTo>
                    <a:pt x="3453" y="393"/>
                    <a:pt x="3465" y="333"/>
                    <a:pt x="3465" y="250"/>
                  </a:cubicBezTo>
                  <a:lnTo>
                    <a:pt x="429" y="36"/>
                  </a:lnTo>
                  <a:lnTo>
                    <a:pt x="214" y="24"/>
                  </a:ln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899" name="Google Shape;7899;p126"/>
            <p:cNvSpPr/>
            <p:nvPr/>
          </p:nvSpPr>
          <p:spPr>
            <a:xfrm>
              <a:off x="2283706" y="1964405"/>
              <a:ext cx="697944" cy="661172"/>
            </a:xfrm>
            <a:custGeom>
              <a:avLst/>
              <a:gdLst/>
              <a:ahLst/>
              <a:cxnLst/>
              <a:rect l="l" t="t" r="r" b="b"/>
              <a:pathLst>
                <a:path w="15431" h="14618" extrusionOk="0">
                  <a:moveTo>
                    <a:pt x="2239" y="1"/>
                  </a:moveTo>
                  <a:cubicBezTo>
                    <a:pt x="2141" y="1"/>
                    <a:pt x="2041" y="8"/>
                    <a:pt x="1941" y="22"/>
                  </a:cubicBezTo>
                  <a:cubicBezTo>
                    <a:pt x="786" y="200"/>
                    <a:pt x="0" y="1260"/>
                    <a:pt x="179" y="2403"/>
                  </a:cubicBezTo>
                  <a:lnTo>
                    <a:pt x="203" y="2570"/>
                  </a:lnTo>
                  <a:lnTo>
                    <a:pt x="239" y="2724"/>
                  </a:lnTo>
                  <a:lnTo>
                    <a:pt x="286" y="3022"/>
                  </a:lnTo>
                  <a:cubicBezTo>
                    <a:pt x="322" y="3224"/>
                    <a:pt x="358" y="3415"/>
                    <a:pt x="405" y="3617"/>
                  </a:cubicBezTo>
                  <a:cubicBezTo>
                    <a:pt x="477" y="3998"/>
                    <a:pt x="560" y="4391"/>
                    <a:pt x="655" y="4772"/>
                  </a:cubicBezTo>
                  <a:cubicBezTo>
                    <a:pt x="739" y="5153"/>
                    <a:pt x="846" y="5546"/>
                    <a:pt x="953" y="5927"/>
                  </a:cubicBezTo>
                  <a:cubicBezTo>
                    <a:pt x="1060" y="6320"/>
                    <a:pt x="1179" y="6701"/>
                    <a:pt x="1298" y="7094"/>
                  </a:cubicBezTo>
                  <a:cubicBezTo>
                    <a:pt x="1417" y="7475"/>
                    <a:pt x="1548" y="7868"/>
                    <a:pt x="1691" y="8249"/>
                  </a:cubicBezTo>
                  <a:cubicBezTo>
                    <a:pt x="1846" y="8642"/>
                    <a:pt x="2013" y="9023"/>
                    <a:pt x="2167" y="9416"/>
                  </a:cubicBezTo>
                  <a:cubicBezTo>
                    <a:pt x="2346" y="9785"/>
                    <a:pt x="2525" y="10178"/>
                    <a:pt x="2739" y="10559"/>
                  </a:cubicBezTo>
                  <a:cubicBezTo>
                    <a:pt x="2941" y="10928"/>
                    <a:pt x="3168" y="11321"/>
                    <a:pt x="3441" y="11702"/>
                  </a:cubicBezTo>
                  <a:cubicBezTo>
                    <a:pt x="3572" y="11880"/>
                    <a:pt x="3703" y="12083"/>
                    <a:pt x="3858" y="12273"/>
                  </a:cubicBezTo>
                  <a:cubicBezTo>
                    <a:pt x="4001" y="12464"/>
                    <a:pt x="4168" y="12642"/>
                    <a:pt x="4346" y="12833"/>
                  </a:cubicBezTo>
                  <a:cubicBezTo>
                    <a:pt x="4525" y="13035"/>
                    <a:pt x="4715" y="13214"/>
                    <a:pt x="4930" y="13392"/>
                  </a:cubicBezTo>
                  <a:cubicBezTo>
                    <a:pt x="5132" y="13571"/>
                    <a:pt x="5370" y="13726"/>
                    <a:pt x="5620" y="13892"/>
                  </a:cubicBezTo>
                  <a:cubicBezTo>
                    <a:pt x="5882" y="14059"/>
                    <a:pt x="6156" y="14190"/>
                    <a:pt x="6477" y="14309"/>
                  </a:cubicBezTo>
                  <a:cubicBezTo>
                    <a:pt x="6775" y="14428"/>
                    <a:pt x="7097" y="14523"/>
                    <a:pt x="7442" y="14559"/>
                  </a:cubicBezTo>
                  <a:lnTo>
                    <a:pt x="7573" y="14583"/>
                  </a:lnTo>
                  <a:lnTo>
                    <a:pt x="7644" y="14583"/>
                  </a:lnTo>
                  <a:lnTo>
                    <a:pt x="7799" y="14595"/>
                  </a:lnTo>
                  <a:cubicBezTo>
                    <a:pt x="8001" y="14610"/>
                    <a:pt x="8257" y="14617"/>
                    <a:pt x="8550" y="14617"/>
                  </a:cubicBezTo>
                  <a:cubicBezTo>
                    <a:pt x="10492" y="14617"/>
                    <a:pt x="14083" y="14319"/>
                    <a:pt x="14538" y="14309"/>
                  </a:cubicBezTo>
                  <a:cubicBezTo>
                    <a:pt x="15431" y="14285"/>
                    <a:pt x="14657" y="13726"/>
                    <a:pt x="14752" y="13285"/>
                  </a:cubicBezTo>
                  <a:cubicBezTo>
                    <a:pt x="14895" y="12559"/>
                    <a:pt x="15110" y="11630"/>
                    <a:pt x="14383" y="11606"/>
                  </a:cubicBezTo>
                  <a:cubicBezTo>
                    <a:pt x="13502" y="11571"/>
                    <a:pt x="9621" y="10844"/>
                    <a:pt x="9621" y="10844"/>
                  </a:cubicBezTo>
                  <a:lnTo>
                    <a:pt x="9085" y="10749"/>
                  </a:lnTo>
                  <a:lnTo>
                    <a:pt x="8549" y="10666"/>
                  </a:lnTo>
                  <a:lnTo>
                    <a:pt x="8275" y="10618"/>
                  </a:lnTo>
                  <a:lnTo>
                    <a:pt x="8144" y="10594"/>
                  </a:lnTo>
                  <a:lnTo>
                    <a:pt x="8085" y="10571"/>
                  </a:lnTo>
                  <a:lnTo>
                    <a:pt x="8061" y="10571"/>
                  </a:lnTo>
                  <a:cubicBezTo>
                    <a:pt x="8025" y="10559"/>
                    <a:pt x="7990" y="10547"/>
                    <a:pt x="7942" y="10535"/>
                  </a:cubicBezTo>
                  <a:cubicBezTo>
                    <a:pt x="7906" y="10511"/>
                    <a:pt x="7847" y="10487"/>
                    <a:pt x="7787" y="10440"/>
                  </a:cubicBezTo>
                  <a:cubicBezTo>
                    <a:pt x="7668" y="10356"/>
                    <a:pt x="7513" y="10213"/>
                    <a:pt x="7347" y="10035"/>
                  </a:cubicBezTo>
                  <a:cubicBezTo>
                    <a:pt x="7192" y="9856"/>
                    <a:pt x="7025" y="9642"/>
                    <a:pt x="6870" y="9404"/>
                  </a:cubicBezTo>
                  <a:cubicBezTo>
                    <a:pt x="6728" y="9166"/>
                    <a:pt x="6573" y="8892"/>
                    <a:pt x="6430" y="8606"/>
                  </a:cubicBezTo>
                  <a:cubicBezTo>
                    <a:pt x="6299" y="8332"/>
                    <a:pt x="6168" y="8046"/>
                    <a:pt x="6025" y="7737"/>
                  </a:cubicBezTo>
                  <a:cubicBezTo>
                    <a:pt x="5894" y="7439"/>
                    <a:pt x="5775" y="7130"/>
                    <a:pt x="5656" y="6796"/>
                  </a:cubicBezTo>
                  <a:cubicBezTo>
                    <a:pt x="5537" y="6475"/>
                    <a:pt x="5430" y="6141"/>
                    <a:pt x="5334" y="5820"/>
                  </a:cubicBezTo>
                  <a:cubicBezTo>
                    <a:pt x="5227" y="5475"/>
                    <a:pt x="5120" y="5141"/>
                    <a:pt x="5037" y="4808"/>
                  </a:cubicBezTo>
                  <a:lnTo>
                    <a:pt x="4763" y="3772"/>
                  </a:lnTo>
                  <a:cubicBezTo>
                    <a:pt x="4692" y="3439"/>
                    <a:pt x="4596" y="3093"/>
                    <a:pt x="4525" y="2748"/>
                  </a:cubicBezTo>
                  <a:lnTo>
                    <a:pt x="4418" y="2224"/>
                  </a:lnTo>
                  <a:lnTo>
                    <a:pt x="4382" y="1974"/>
                  </a:lnTo>
                  <a:lnTo>
                    <a:pt x="4334" y="1736"/>
                  </a:lnTo>
                  <a:lnTo>
                    <a:pt x="4299" y="1677"/>
                  </a:lnTo>
                  <a:cubicBezTo>
                    <a:pt x="4104" y="691"/>
                    <a:pt x="3229" y="1"/>
                    <a:pt x="2239"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900" name="Google Shape;7900;p126"/>
            <p:cNvSpPr/>
            <p:nvPr/>
          </p:nvSpPr>
          <p:spPr>
            <a:xfrm>
              <a:off x="2571497" y="2436504"/>
              <a:ext cx="64272" cy="40209"/>
            </a:xfrm>
            <a:custGeom>
              <a:avLst/>
              <a:gdLst/>
              <a:ahLst/>
              <a:cxnLst/>
              <a:rect l="l" t="t" r="r" b="b"/>
              <a:pathLst>
                <a:path w="1421" h="889" extrusionOk="0">
                  <a:moveTo>
                    <a:pt x="1304" y="1"/>
                  </a:moveTo>
                  <a:cubicBezTo>
                    <a:pt x="1300" y="1"/>
                    <a:pt x="1297" y="1"/>
                    <a:pt x="1293" y="2"/>
                  </a:cubicBezTo>
                  <a:cubicBezTo>
                    <a:pt x="793" y="144"/>
                    <a:pt x="341" y="347"/>
                    <a:pt x="43" y="775"/>
                  </a:cubicBezTo>
                  <a:cubicBezTo>
                    <a:pt x="1" y="835"/>
                    <a:pt x="55" y="888"/>
                    <a:pt x="111" y="888"/>
                  </a:cubicBezTo>
                  <a:cubicBezTo>
                    <a:pt x="134" y="888"/>
                    <a:pt x="157" y="879"/>
                    <a:pt x="174" y="859"/>
                  </a:cubicBezTo>
                  <a:cubicBezTo>
                    <a:pt x="460" y="454"/>
                    <a:pt x="888" y="275"/>
                    <a:pt x="1329" y="156"/>
                  </a:cubicBezTo>
                  <a:cubicBezTo>
                    <a:pt x="1420" y="122"/>
                    <a:pt x="1380" y="1"/>
                    <a:pt x="1304"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01" name="Google Shape;7901;p126"/>
            <p:cNvSpPr/>
            <p:nvPr/>
          </p:nvSpPr>
          <p:spPr>
            <a:xfrm>
              <a:off x="2563130" y="2436866"/>
              <a:ext cx="52015" cy="12257"/>
            </a:xfrm>
            <a:custGeom>
              <a:avLst/>
              <a:gdLst/>
              <a:ahLst/>
              <a:cxnLst/>
              <a:rect l="l" t="t" r="r" b="b"/>
              <a:pathLst>
                <a:path w="1150" h="271" extrusionOk="0">
                  <a:moveTo>
                    <a:pt x="498" y="1"/>
                  </a:moveTo>
                  <a:cubicBezTo>
                    <a:pt x="346" y="1"/>
                    <a:pt x="196" y="27"/>
                    <a:pt x="61" y="89"/>
                  </a:cubicBezTo>
                  <a:cubicBezTo>
                    <a:pt x="1" y="129"/>
                    <a:pt x="52" y="230"/>
                    <a:pt x="112" y="230"/>
                  </a:cubicBezTo>
                  <a:cubicBezTo>
                    <a:pt x="123" y="230"/>
                    <a:pt x="134" y="227"/>
                    <a:pt x="145" y="220"/>
                  </a:cubicBezTo>
                  <a:cubicBezTo>
                    <a:pt x="247" y="175"/>
                    <a:pt x="363" y="157"/>
                    <a:pt x="480" y="157"/>
                  </a:cubicBezTo>
                  <a:cubicBezTo>
                    <a:pt x="678" y="157"/>
                    <a:pt x="881" y="208"/>
                    <a:pt x="1038" y="267"/>
                  </a:cubicBezTo>
                  <a:cubicBezTo>
                    <a:pt x="1045" y="269"/>
                    <a:pt x="1053" y="270"/>
                    <a:pt x="1060" y="270"/>
                  </a:cubicBezTo>
                  <a:cubicBezTo>
                    <a:pt x="1136" y="270"/>
                    <a:pt x="1150" y="156"/>
                    <a:pt x="1073" y="113"/>
                  </a:cubicBezTo>
                  <a:cubicBezTo>
                    <a:pt x="898" y="45"/>
                    <a:pt x="696" y="1"/>
                    <a:pt x="498"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02" name="Google Shape;7902;p126"/>
            <p:cNvSpPr/>
            <p:nvPr/>
          </p:nvSpPr>
          <p:spPr>
            <a:xfrm>
              <a:off x="2262719" y="1946585"/>
              <a:ext cx="305890" cy="432942"/>
            </a:xfrm>
            <a:custGeom>
              <a:avLst/>
              <a:gdLst/>
              <a:ahLst/>
              <a:cxnLst/>
              <a:rect l="l" t="t" r="r" b="b"/>
              <a:pathLst>
                <a:path w="6763" h="9572" extrusionOk="0">
                  <a:moveTo>
                    <a:pt x="2043" y="0"/>
                  </a:moveTo>
                  <a:cubicBezTo>
                    <a:pt x="1836" y="0"/>
                    <a:pt x="1635" y="33"/>
                    <a:pt x="1453" y="118"/>
                  </a:cubicBezTo>
                  <a:cubicBezTo>
                    <a:pt x="131" y="749"/>
                    <a:pt x="0" y="2190"/>
                    <a:pt x="24" y="2892"/>
                  </a:cubicBezTo>
                  <a:cubicBezTo>
                    <a:pt x="24" y="3118"/>
                    <a:pt x="60" y="3333"/>
                    <a:pt x="119" y="3559"/>
                  </a:cubicBezTo>
                  <a:cubicBezTo>
                    <a:pt x="405" y="4547"/>
                    <a:pt x="1584" y="7893"/>
                    <a:pt x="2608" y="9571"/>
                  </a:cubicBezTo>
                  <a:lnTo>
                    <a:pt x="6763" y="7607"/>
                  </a:lnTo>
                  <a:cubicBezTo>
                    <a:pt x="6763" y="7607"/>
                    <a:pt x="5763" y="4618"/>
                    <a:pt x="4953" y="2368"/>
                  </a:cubicBezTo>
                  <a:cubicBezTo>
                    <a:pt x="4691" y="1642"/>
                    <a:pt x="4274" y="618"/>
                    <a:pt x="3548" y="356"/>
                  </a:cubicBezTo>
                  <a:cubicBezTo>
                    <a:pt x="3185" y="235"/>
                    <a:pt x="2594" y="0"/>
                    <a:pt x="204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03" name="Google Shape;7903;p126"/>
            <p:cNvSpPr/>
            <p:nvPr/>
          </p:nvSpPr>
          <p:spPr>
            <a:xfrm>
              <a:off x="2887375" y="2387928"/>
              <a:ext cx="375409" cy="246006"/>
            </a:xfrm>
            <a:custGeom>
              <a:avLst/>
              <a:gdLst/>
              <a:ahLst/>
              <a:cxnLst/>
              <a:rect l="l" t="t" r="r" b="b"/>
              <a:pathLst>
                <a:path w="8300" h="5439" extrusionOk="0">
                  <a:moveTo>
                    <a:pt x="3846" y="1"/>
                  </a:moveTo>
                  <a:cubicBezTo>
                    <a:pt x="3457" y="1"/>
                    <a:pt x="2515" y="899"/>
                    <a:pt x="1810" y="1397"/>
                  </a:cubicBezTo>
                  <a:cubicBezTo>
                    <a:pt x="1596" y="1540"/>
                    <a:pt x="477" y="2540"/>
                    <a:pt x="477" y="2540"/>
                  </a:cubicBezTo>
                  <a:cubicBezTo>
                    <a:pt x="477" y="2540"/>
                    <a:pt x="0" y="4278"/>
                    <a:pt x="1012" y="4790"/>
                  </a:cubicBezTo>
                  <a:cubicBezTo>
                    <a:pt x="1823" y="5191"/>
                    <a:pt x="2291" y="5300"/>
                    <a:pt x="3083" y="5300"/>
                  </a:cubicBezTo>
                  <a:cubicBezTo>
                    <a:pt x="3303" y="5300"/>
                    <a:pt x="3549" y="5291"/>
                    <a:pt x="3834" y="5278"/>
                  </a:cubicBezTo>
                  <a:cubicBezTo>
                    <a:pt x="3920" y="5274"/>
                    <a:pt x="4009" y="5273"/>
                    <a:pt x="4101" y="5273"/>
                  </a:cubicBezTo>
                  <a:cubicBezTo>
                    <a:pt x="4985" y="5273"/>
                    <a:pt x="6119" y="5438"/>
                    <a:pt x="6777" y="5438"/>
                  </a:cubicBezTo>
                  <a:cubicBezTo>
                    <a:pt x="7078" y="5438"/>
                    <a:pt x="7279" y="5403"/>
                    <a:pt x="7311" y="5302"/>
                  </a:cubicBezTo>
                  <a:cubicBezTo>
                    <a:pt x="7406" y="4969"/>
                    <a:pt x="5347" y="4588"/>
                    <a:pt x="5346" y="4588"/>
                  </a:cubicBezTo>
                  <a:lnTo>
                    <a:pt x="5346" y="4588"/>
                  </a:lnTo>
                  <a:cubicBezTo>
                    <a:pt x="5347" y="4588"/>
                    <a:pt x="5887" y="4630"/>
                    <a:pt x="6473" y="4630"/>
                  </a:cubicBezTo>
                  <a:cubicBezTo>
                    <a:pt x="7204" y="4630"/>
                    <a:pt x="8005" y="4564"/>
                    <a:pt x="7906" y="4266"/>
                  </a:cubicBezTo>
                  <a:cubicBezTo>
                    <a:pt x="7763" y="3850"/>
                    <a:pt x="5763" y="3778"/>
                    <a:pt x="5763" y="3778"/>
                  </a:cubicBezTo>
                  <a:cubicBezTo>
                    <a:pt x="5763" y="3778"/>
                    <a:pt x="8299" y="3683"/>
                    <a:pt x="8097" y="3266"/>
                  </a:cubicBezTo>
                  <a:cubicBezTo>
                    <a:pt x="7906" y="2861"/>
                    <a:pt x="5287" y="2826"/>
                    <a:pt x="5287" y="2826"/>
                  </a:cubicBezTo>
                  <a:cubicBezTo>
                    <a:pt x="5287" y="2826"/>
                    <a:pt x="7859" y="2671"/>
                    <a:pt x="7323" y="2314"/>
                  </a:cubicBezTo>
                  <a:cubicBezTo>
                    <a:pt x="6787" y="1957"/>
                    <a:pt x="3132" y="2195"/>
                    <a:pt x="3132" y="1718"/>
                  </a:cubicBezTo>
                  <a:cubicBezTo>
                    <a:pt x="3132" y="1242"/>
                    <a:pt x="4049" y="814"/>
                    <a:pt x="4025" y="218"/>
                  </a:cubicBezTo>
                  <a:cubicBezTo>
                    <a:pt x="4015" y="65"/>
                    <a:pt x="3950" y="1"/>
                    <a:pt x="3846"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904" name="Google Shape;7904;p126"/>
            <p:cNvSpPr/>
            <p:nvPr/>
          </p:nvSpPr>
          <p:spPr>
            <a:xfrm>
              <a:off x="3095654" y="2513484"/>
              <a:ext cx="28178" cy="89736"/>
            </a:xfrm>
            <a:custGeom>
              <a:avLst/>
              <a:gdLst/>
              <a:ahLst/>
              <a:cxnLst/>
              <a:rect l="l" t="t" r="r" b="b"/>
              <a:pathLst>
                <a:path w="623" h="1984" extrusionOk="0">
                  <a:moveTo>
                    <a:pt x="360" y="0"/>
                  </a:moveTo>
                  <a:cubicBezTo>
                    <a:pt x="302" y="0"/>
                    <a:pt x="245" y="41"/>
                    <a:pt x="265" y="109"/>
                  </a:cubicBezTo>
                  <a:cubicBezTo>
                    <a:pt x="432" y="716"/>
                    <a:pt x="360" y="1312"/>
                    <a:pt x="39" y="1859"/>
                  </a:cubicBezTo>
                  <a:cubicBezTo>
                    <a:pt x="0" y="1929"/>
                    <a:pt x="62" y="1984"/>
                    <a:pt x="127" y="1984"/>
                  </a:cubicBezTo>
                  <a:cubicBezTo>
                    <a:pt x="161" y="1984"/>
                    <a:pt x="197" y="1968"/>
                    <a:pt x="217" y="1931"/>
                  </a:cubicBezTo>
                  <a:cubicBezTo>
                    <a:pt x="527" y="1359"/>
                    <a:pt x="622" y="716"/>
                    <a:pt x="456" y="74"/>
                  </a:cubicBezTo>
                  <a:cubicBezTo>
                    <a:pt x="445" y="23"/>
                    <a:pt x="403" y="0"/>
                    <a:pt x="360"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05" name="Google Shape;7905;p126"/>
            <p:cNvSpPr/>
            <p:nvPr/>
          </p:nvSpPr>
          <p:spPr>
            <a:xfrm>
              <a:off x="2966571" y="2524520"/>
              <a:ext cx="102582" cy="45049"/>
            </a:xfrm>
            <a:custGeom>
              <a:avLst/>
              <a:gdLst/>
              <a:ahLst/>
              <a:cxnLst/>
              <a:rect l="l" t="t" r="r" b="b"/>
              <a:pathLst>
                <a:path w="2268" h="996" extrusionOk="0">
                  <a:moveTo>
                    <a:pt x="1955" y="1"/>
                  </a:moveTo>
                  <a:cubicBezTo>
                    <a:pt x="1233" y="1"/>
                    <a:pt x="562" y="296"/>
                    <a:pt x="71" y="842"/>
                  </a:cubicBezTo>
                  <a:cubicBezTo>
                    <a:pt x="1" y="912"/>
                    <a:pt x="67" y="996"/>
                    <a:pt x="140" y="996"/>
                  </a:cubicBezTo>
                  <a:cubicBezTo>
                    <a:pt x="166" y="996"/>
                    <a:pt x="192" y="985"/>
                    <a:pt x="214" y="961"/>
                  </a:cubicBezTo>
                  <a:cubicBezTo>
                    <a:pt x="673" y="457"/>
                    <a:pt x="1310" y="195"/>
                    <a:pt x="1988" y="195"/>
                  </a:cubicBezTo>
                  <a:cubicBezTo>
                    <a:pt x="2032" y="195"/>
                    <a:pt x="2075" y="197"/>
                    <a:pt x="2119" y="199"/>
                  </a:cubicBezTo>
                  <a:cubicBezTo>
                    <a:pt x="2126" y="200"/>
                    <a:pt x="2132" y="201"/>
                    <a:pt x="2138" y="201"/>
                  </a:cubicBezTo>
                  <a:cubicBezTo>
                    <a:pt x="2241" y="201"/>
                    <a:pt x="2267" y="19"/>
                    <a:pt x="2155" y="8"/>
                  </a:cubicBezTo>
                  <a:cubicBezTo>
                    <a:pt x="2088" y="3"/>
                    <a:pt x="2021" y="1"/>
                    <a:pt x="1955"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06" name="Google Shape;7906;p126"/>
            <p:cNvSpPr/>
            <p:nvPr/>
          </p:nvSpPr>
          <p:spPr>
            <a:xfrm>
              <a:off x="1779132" y="1843644"/>
              <a:ext cx="684511" cy="1028802"/>
            </a:xfrm>
            <a:custGeom>
              <a:avLst/>
              <a:gdLst/>
              <a:ahLst/>
              <a:cxnLst/>
              <a:rect l="l" t="t" r="r" b="b"/>
              <a:pathLst>
                <a:path w="15134" h="22746" extrusionOk="0">
                  <a:moveTo>
                    <a:pt x="8347" y="1"/>
                  </a:moveTo>
                  <a:cubicBezTo>
                    <a:pt x="8347" y="1"/>
                    <a:pt x="8025" y="167"/>
                    <a:pt x="7513" y="334"/>
                  </a:cubicBezTo>
                  <a:cubicBezTo>
                    <a:pt x="7466" y="346"/>
                    <a:pt x="7406" y="358"/>
                    <a:pt x="7358" y="370"/>
                  </a:cubicBezTo>
                  <a:cubicBezTo>
                    <a:pt x="7168" y="417"/>
                    <a:pt x="6954" y="465"/>
                    <a:pt x="6715" y="489"/>
                  </a:cubicBezTo>
                  <a:cubicBezTo>
                    <a:pt x="6680" y="489"/>
                    <a:pt x="6620" y="513"/>
                    <a:pt x="6573" y="513"/>
                  </a:cubicBezTo>
                  <a:cubicBezTo>
                    <a:pt x="6363" y="530"/>
                    <a:pt x="6141" y="541"/>
                    <a:pt x="5902" y="541"/>
                  </a:cubicBezTo>
                  <a:cubicBezTo>
                    <a:pt x="5814" y="541"/>
                    <a:pt x="5725" y="540"/>
                    <a:pt x="5632" y="537"/>
                  </a:cubicBezTo>
                  <a:cubicBezTo>
                    <a:pt x="5607" y="536"/>
                    <a:pt x="5582" y="535"/>
                    <a:pt x="5557" y="535"/>
                  </a:cubicBezTo>
                  <a:cubicBezTo>
                    <a:pt x="4059" y="535"/>
                    <a:pt x="2931" y="1947"/>
                    <a:pt x="2286" y="4454"/>
                  </a:cubicBezTo>
                  <a:cubicBezTo>
                    <a:pt x="1953" y="5728"/>
                    <a:pt x="1643" y="6942"/>
                    <a:pt x="1358" y="8109"/>
                  </a:cubicBezTo>
                  <a:cubicBezTo>
                    <a:pt x="1346" y="8192"/>
                    <a:pt x="1334" y="8264"/>
                    <a:pt x="1298" y="8347"/>
                  </a:cubicBezTo>
                  <a:cubicBezTo>
                    <a:pt x="965" y="9764"/>
                    <a:pt x="691" y="11133"/>
                    <a:pt x="512" y="12514"/>
                  </a:cubicBezTo>
                  <a:cubicBezTo>
                    <a:pt x="488" y="12800"/>
                    <a:pt x="453" y="13098"/>
                    <a:pt x="429" y="13383"/>
                  </a:cubicBezTo>
                  <a:cubicBezTo>
                    <a:pt x="298" y="14538"/>
                    <a:pt x="0" y="18158"/>
                    <a:pt x="24" y="20170"/>
                  </a:cubicBezTo>
                  <a:lnTo>
                    <a:pt x="24" y="20313"/>
                  </a:lnTo>
                  <a:cubicBezTo>
                    <a:pt x="36" y="20658"/>
                    <a:pt x="48" y="20956"/>
                    <a:pt x="84" y="21170"/>
                  </a:cubicBezTo>
                  <a:cubicBezTo>
                    <a:pt x="1617" y="22312"/>
                    <a:pt x="3455" y="22746"/>
                    <a:pt x="5301" y="22746"/>
                  </a:cubicBezTo>
                  <a:cubicBezTo>
                    <a:pt x="6822" y="22746"/>
                    <a:pt x="8349" y="22451"/>
                    <a:pt x="9716" y="22015"/>
                  </a:cubicBezTo>
                  <a:lnTo>
                    <a:pt x="9847" y="21968"/>
                  </a:lnTo>
                  <a:cubicBezTo>
                    <a:pt x="11109" y="21551"/>
                    <a:pt x="12228" y="21015"/>
                    <a:pt x="13061" y="20491"/>
                  </a:cubicBezTo>
                  <a:cubicBezTo>
                    <a:pt x="13002" y="19503"/>
                    <a:pt x="12966" y="18503"/>
                    <a:pt x="12966" y="17551"/>
                  </a:cubicBezTo>
                  <a:lnTo>
                    <a:pt x="12966" y="17396"/>
                  </a:lnTo>
                  <a:cubicBezTo>
                    <a:pt x="12966" y="16431"/>
                    <a:pt x="13002" y="15526"/>
                    <a:pt x="13038" y="14741"/>
                  </a:cubicBezTo>
                  <a:cubicBezTo>
                    <a:pt x="13038" y="14586"/>
                    <a:pt x="13050" y="14443"/>
                    <a:pt x="13050" y="14288"/>
                  </a:cubicBezTo>
                  <a:cubicBezTo>
                    <a:pt x="13050" y="14217"/>
                    <a:pt x="13061" y="14145"/>
                    <a:pt x="13061" y="14062"/>
                  </a:cubicBezTo>
                  <a:cubicBezTo>
                    <a:pt x="13061" y="14002"/>
                    <a:pt x="13073" y="13931"/>
                    <a:pt x="13073" y="13872"/>
                  </a:cubicBezTo>
                  <a:cubicBezTo>
                    <a:pt x="13085" y="13610"/>
                    <a:pt x="13121" y="13336"/>
                    <a:pt x="13133" y="13074"/>
                  </a:cubicBezTo>
                  <a:cubicBezTo>
                    <a:pt x="13169" y="12788"/>
                    <a:pt x="13181" y="12514"/>
                    <a:pt x="13204" y="12264"/>
                  </a:cubicBezTo>
                  <a:lnTo>
                    <a:pt x="13204" y="12217"/>
                  </a:lnTo>
                  <a:cubicBezTo>
                    <a:pt x="13204" y="12181"/>
                    <a:pt x="13228" y="12133"/>
                    <a:pt x="13228" y="12074"/>
                  </a:cubicBezTo>
                  <a:cubicBezTo>
                    <a:pt x="13228" y="12038"/>
                    <a:pt x="13228" y="12026"/>
                    <a:pt x="13240" y="12002"/>
                  </a:cubicBezTo>
                  <a:cubicBezTo>
                    <a:pt x="13264" y="11776"/>
                    <a:pt x="13300" y="11562"/>
                    <a:pt x="13323" y="11359"/>
                  </a:cubicBezTo>
                  <a:cubicBezTo>
                    <a:pt x="13347" y="11264"/>
                    <a:pt x="13359" y="11193"/>
                    <a:pt x="13359" y="11109"/>
                  </a:cubicBezTo>
                  <a:cubicBezTo>
                    <a:pt x="13383" y="10895"/>
                    <a:pt x="13419" y="10693"/>
                    <a:pt x="13466" y="10490"/>
                  </a:cubicBezTo>
                  <a:lnTo>
                    <a:pt x="13502" y="10228"/>
                  </a:lnTo>
                  <a:cubicBezTo>
                    <a:pt x="13585" y="9812"/>
                    <a:pt x="13657" y="9419"/>
                    <a:pt x="13740" y="9061"/>
                  </a:cubicBezTo>
                  <a:cubicBezTo>
                    <a:pt x="13764" y="9026"/>
                    <a:pt x="13764" y="8978"/>
                    <a:pt x="13776" y="8930"/>
                  </a:cubicBezTo>
                  <a:cubicBezTo>
                    <a:pt x="13883" y="8466"/>
                    <a:pt x="13978" y="8049"/>
                    <a:pt x="14097" y="7668"/>
                  </a:cubicBezTo>
                  <a:cubicBezTo>
                    <a:pt x="14121" y="7609"/>
                    <a:pt x="14133" y="7549"/>
                    <a:pt x="14145" y="7502"/>
                  </a:cubicBezTo>
                  <a:cubicBezTo>
                    <a:pt x="14395" y="6621"/>
                    <a:pt x="14657" y="5942"/>
                    <a:pt x="14836" y="5394"/>
                  </a:cubicBezTo>
                  <a:lnTo>
                    <a:pt x="14871" y="5251"/>
                  </a:lnTo>
                  <a:cubicBezTo>
                    <a:pt x="15026" y="4799"/>
                    <a:pt x="15133" y="4442"/>
                    <a:pt x="15133" y="4156"/>
                  </a:cubicBezTo>
                  <a:lnTo>
                    <a:pt x="15133" y="4144"/>
                  </a:lnTo>
                  <a:lnTo>
                    <a:pt x="15133" y="3989"/>
                  </a:lnTo>
                  <a:cubicBezTo>
                    <a:pt x="15026" y="2656"/>
                    <a:pt x="13681" y="2489"/>
                    <a:pt x="12645" y="1775"/>
                  </a:cubicBezTo>
                  <a:cubicBezTo>
                    <a:pt x="12597" y="1739"/>
                    <a:pt x="12573" y="1715"/>
                    <a:pt x="12526" y="1680"/>
                  </a:cubicBezTo>
                  <a:cubicBezTo>
                    <a:pt x="12311" y="1525"/>
                    <a:pt x="12109" y="1346"/>
                    <a:pt x="11942" y="1120"/>
                  </a:cubicBezTo>
                  <a:cubicBezTo>
                    <a:pt x="11895" y="1060"/>
                    <a:pt x="11859" y="989"/>
                    <a:pt x="11811" y="906"/>
                  </a:cubicBezTo>
                  <a:cubicBezTo>
                    <a:pt x="11752" y="822"/>
                    <a:pt x="11704" y="727"/>
                    <a:pt x="11657" y="632"/>
                  </a:cubicBezTo>
                  <a:lnTo>
                    <a:pt x="8347"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7907" name="Google Shape;7907;p126"/>
            <p:cNvSpPr/>
            <p:nvPr/>
          </p:nvSpPr>
          <p:spPr>
            <a:xfrm>
              <a:off x="1900572" y="2079331"/>
              <a:ext cx="518336" cy="128589"/>
            </a:xfrm>
            <a:custGeom>
              <a:avLst/>
              <a:gdLst/>
              <a:ahLst/>
              <a:cxnLst/>
              <a:rect l="l" t="t" r="r" b="b"/>
              <a:pathLst>
                <a:path w="11460" h="2843" extrusionOk="0">
                  <a:moveTo>
                    <a:pt x="1147" y="0"/>
                  </a:moveTo>
                  <a:cubicBezTo>
                    <a:pt x="789" y="0"/>
                    <a:pt x="428" y="56"/>
                    <a:pt x="66" y="183"/>
                  </a:cubicBezTo>
                  <a:cubicBezTo>
                    <a:pt x="0" y="194"/>
                    <a:pt x="25" y="305"/>
                    <a:pt x="103" y="305"/>
                  </a:cubicBezTo>
                  <a:cubicBezTo>
                    <a:pt x="110" y="305"/>
                    <a:pt x="117" y="304"/>
                    <a:pt x="125" y="302"/>
                  </a:cubicBezTo>
                  <a:cubicBezTo>
                    <a:pt x="463" y="183"/>
                    <a:pt x="808" y="132"/>
                    <a:pt x="1154" y="132"/>
                  </a:cubicBezTo>
                  <a:cubicBezTo>
                    <a:pt x="1845" y="132"/>
                    <a:pt x="2538" y="338"/>
                    <a:pt x="3173" y="624"/>
                  </a:cubicBezTo>
                  <a:cubicBezTo>
                    <a:pt x="3995" y="993"/>
                    <a:pt x="4733" y="1517"/>
                    <a:pt x="5507" y="1945"/>
                  </a:cubicBezTo>
                  <a:cubicBezTo>
                    <a:pt x="6257" y="2350"/>
                    <a:pt x="7031" y="2660"/>
                    <a:pt x="7876" y="2779"/>
                  </a:cubicBezTo>
                  <a:cubicBezTo>
                    <a:pt x="8187" y="2822"/>
                    <a:pt x="8499" y="2842"/>
                    <a:pt x="8809" y="2842"/>
                  </a:cubicBezTo>
                  <a:cubicBezTo>
                    <a:pt x="9688" y="2842"/>
                    <a:pt x="10562" y="2683"/>
                    <a:pt x="11424" y="2445"/>
                  </a:cubicBezTo>
                  <a:cubicBezTo>
                    <a:pt x="11436" y="2386"/>
                    <a:pt x="11448" y="2326"/>
                    <a:pt x="11460" y="2279"/>
                  </a:cubicBezTo>
                  <a:lnTo>
                    <a:pt x="11460" y="2279"/>
                  </a:lnTo>
                  <a:cubicBezTo>
                    <a:pt x="11031" y="2398"/>
                    <a:pt x="10591" y="2505"/>
                    <a:pt x="10138" y="2588"/>
                  </a:cubicBezTo>
                  <a:cubicBezTo>
                    <a:pt x="9690" y="2668"/>
                    <a:pt x="9235" y="2712"/>
                    <a:pt x="8781" y="2712"/>
                  </a:cubicBezTo>
                  <a:cubicBezTo>
                    <a:pt x="8283" y="2712"/>
                    <a:pt x="7785" y="2659"/>
                    <a:pt x="7293" y="2541"/>
                  </a:cubicBezTo>
                  <a:cubicBezTo>
                    <a:pt x="6400" y="2326"/>
                    <a:pt x="5614" y="1874"/>
                    <a:pt x="4840" y="1410"/>
                  </a:cubicBezTo>
                  <a:cubicBezTo>
                    <a:pt x="3727" y="745"/>
                    <a:pt x="2459" y="0"/>
                    <a:pt x="1147"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08" name="Google Shape;7908;p126"/>
            <p:cNvSpPr/>
            <p:nvPr/>
          </p:nvSpPr>
          <p:spPr>
            <a:xfrm>
              <a:off x="2377963" y="2129083"/>
              <a:ext cx="59251" cy="242749"/>
            </a:xfrm>
            <a:custGeom>
              <a:avLst/>
              <a:gdLst/>
              <a:ahLst/>
              <a:cxnLst/>
              <a:rect l="l" t="t" r="r" b="b"/>
              <a:pathLst>
                <a:path w="1310" h="5367" extrusionOk="0">
                  <a:moveTo>
                    <a:pt x="1250" y="0"/>
                  </a:moveTo>
                  <a:cubicBezTo>
                    <a:pt x="1203" y="0"/>
                    <a:pt x="1179" y="12"/>
                    <a:pt x="1155" y="60"/>
                  </a:cubicBezTo>
                  <a:cubicBezTo>
                    <a:pt x="1143" y="107"/>
                    <a:pt x="298" y="3631"/>
                    <a:pt x="12" y="5275"/>
                  </a:cubicBezTo>
                  <a:cubicBezTo>
                    <a:pt x="0" y="5310"/>
                    <a:pt x="36" y="5346"/>
                    <a:pt x="60" y="5358"/>
                  </a:cubicBezTo>
                  <a:cubicBezTo>
                    <a:pt x="60" y="5358"/>
                    <a:pt x="60" y="5358"/>
                    <a:pt x="60" y="5358"/>
                  </a:cubicBezTo>
                  <a:lnTo>
                    <a:pt x="60" y="5358"/>
                  </a:lnTo>
                  <a:cubicBezTo>
                    <a:pt x="70" y="5360"/>
                    <a:pt x="79" y="5361"/>
                    <a:pt x="87" y="5361"/>
                  </a:cubicBezTo>
                  <a:cubicBezTo>
                    <a:pt x="130" y="5361"/>
                    <a:pt x="157" y="5336"/>
                    <a:pt x="167" y="5286"/>
                  </a:cubicBezTo>
                  <a:cubicBezTo>
                    <a:pt x="441" y="3643"/>
                    <a:pt x="1298" y="119"/>
                    <a:pt x="1310" y="95"/>
                  </a:cubicBezTo>
                  <a:cubicBezTo>
                    <a:pt x="1310" y="48"/>
                    <a:pt x="1298" y="12"/>
                    <a:pt x="1250" y="0"/>
                  </a:cubicBezTo>
                  <a:close/>
                  <a:moveTo>
                    <a:pt x="60" y="5358"/>
                  </a:moveTo>
                  <a:lnTo>
                    <a:pt x="60" y="5358"/>
                  </a:lnTo>
                  <a:cubicBezTo>
                    <a:pt x="60" y="5364"/>
                    <a:pt x="63" y="5367"/>
                    <a:pt x="64" y="5367"/>
                  </a:cubicBezTo>
                  <a:cubicBezTo>
                    <a:pt x="66" y="5367"/>
                    <a:pt x="66" y="5364"/>
                    <a:pt x="60" y="5358"/>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09" name="Google Shape;7909;p126"/>
            <p:cNvSpPr/>
            <p:nvPr/>
          </p:nvSpPr>
          <p:spPr>
            <a:xfrm>
              <a:off x="2304692" y="2247402"/>
              <a:ext cx="97516" cy="150978"/>
            </a:xfrm>
            <a:custGeom>
              <a:avLst/>
              <a:gdLst/>
              <a:ahLst/>
              <a:cxnLst/>
              <a:rect l="l" t="t" r="r" b="b"/>
              <a:pathLst>
                <a:path w="2156" h="3338" extrusionOk="0">
                  <a:moveTo>
                    <a:pt x="2037" y="1"/>
                  </a:moveTo>
                  <a:cubicBezTo>
                    <a:pt x="1534" y="1"/>
                    <a:pt x="1068" y="149"/>
                    <a:pt x="715" y="634"/>
                  </a:cubicBezTo>
                  <a:cubicBezTo>
                    <a:pt x="1" y="1599"/>
                    <a:pt x="977" y="2504"/>
                    <a:pt x="1608" y="3337"/>
                  </a:cubicBezTo>
                  <a:lnTo>
                    <a:pt x="1608" y="3290"/>
                  </a:lnTo>
                  <a:cubicBezTo>
                    <a:pt x="1608" y="3254"/>
                    <a:pt x="1620" y="3206"/>
                    <a:pt x="1620" y="3147"/>
                  </a:cubicBezTo>
                  <a:cubicBezTo>
                    <a:pt x="1013" y="2385"/>
                    <a:pt x="179" y="1527"/>
                    <a:pt x="858" y="670"/>
                  </a:cubicBezTo>
                  <a:cubicBezTo>
                    <a:pt x="1188" y="260"/>
                    <a:pt x="1616" y="134"/>
                    <a:pt x="2069" y="134"/>
                  </a:cubicBezTo>
                  <a:cubicBezTo>
                    <a:pt x="2090" y="134"/>
                    <a:pt x="2111" y="134"/>
                    <a:pt x="2132" y="134"/>
                  </a:cubicBezTo>
                  <a:cubicBezTo>
                    <a:pt x="2144" y="99"/>
                    <a:pt x="2144" y="51"/>
                    <a:pt x="2156" y="3"/>
                  </a:cubicBezTo>
                  <a:cubicBezTo>
                    <a:pt x="2116" y="2"/>
                    <a:pt x="2076" y="1"/>
                    <a:pt x="2037"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10" name="Google Shape;7910;p126"/>
            <p:cNvSpPr/>
            <p:nvPr/>
          </p:nvSpPr>
          <p:spPr>
            <a:xfrm>
              <a:off x="1845076" y="2218320"/>
              <a:ext cx="524849" cy="271606"/>
            </a:xfrm>
            <a:custGeom>
              <a:avLst/>
              <a:gdLst/>
              <a:ahLst/>
              <a:cxnLst/>
              <a:rect l="l" t="t" r="r" b="b"/>
              <a:pathLst>
                <a:path w="11604" h="6005" extrusionOk="0">
                  <a:moveTo>
                    <a:pt x="72" y="1"/>
                  </a:moveTo>
                  <a:cubicBezTo>
                    <a:pt x="37" y="1"/>
                    <a:pt x="1" y="21"/>
                    <a:pt x="7" y="63"/>
                  </a:cubicBezTo>
                  <a:cubicBezTo>
                    <a:pt x="114" y="932"/>
                    <a:pt x="638" y="1706"/>
                    <a:pt x="1364" y="2170"/>
                  </a:cubicBezTo>
                  <a:cubicBezTo>
                    <a:pt x="1858" y="2478"/>
                    <a:pt x="2395" y="2620"/>
                    <a:pt x="2947" y="2620"/>
                  </a:cubicBezTo>
                  <a:cubicBezTo>
                    <a:pt x="3207" y="2620"/>
                    <a:pt x="3470" y="2589"/>
                    <a:pt x="3733" y="2528"/>
                  </a:cubicBezTo>
                  <a:cubicBezTo>
                    <a:pt x="4257" y="2409"/>
                    <a:pt x="4745" y="2194"/>
                    <a:pt x="5246" y="2087"/>
                  </a:cubicBezTo>
                  <a:cubicBezTo>
                    <a:pt x="5514" y="2026"/>
                    <a:pt x="5786" y="1996"/>
                    <a:pt x="6060" y="1996"/>
                  </a:cubicBezTo>
                  <a:cubicBezTo>
                    <a:pt x="6319" y="1996"/>
                    <a:pt x="6580" y="2023"/>
                    <a:pt x="6841" y="2075"/>
                  </a:cubicBezTo>
                  <a:cubicBezTo>
                    <a:pt x="8984" y="2504"/>
                    <a:pt x="10365" y="4337"/>
                    <a:pt x="11592" y="6004"/>
                  </a:cubicBezTo>
                  <a:cubicBezTo>
                    <a:pt x="11592" y="5933"/>
                    <a:pt x="11603" y="5861"/>
                    <a:pt x="11603" y="5778"/>
                  </a:cubicBezTo>
                  <a:cubicBezTo>
                    <a:pt x="10984" y="4921"/>
                    <a:pt x="10341" y="4075"/>
                    <a:pt x="9532" y="3361"/>
                  </a:cubicBezTo>
                  <a:cubicBezTo>
                    <a:pt x="8829" y="2730"/>
                    <a:pt x="8020" y="2230"/>
                    <a:pt x="7103" y="1992"/>
                  </a:cubicBezTo>
                  <a:cubicBezTo>
                    <a:pt x="6776" y="1904"/>
                    <a:pt x="6430" y="1855"/>
                    <a:pt x="6083" y="1855"/>
                  </a:cubicBezTo>
                  <a:cubicBezTo>
                    <a:pt x="5963" y="1855"/>
                    <a:pt x="5842" y="1860"/>
                    <a:pt x="5722" y="1873"/>
                  </a:cubicBezTo>
                  <a:cubicBezTo>
                    <a:pt x="5246" y="1909"/>
                    <a:pt x="4805" y="2063"/>
                    <a:pt x="4341" y="2194"/>
                  </a:cubicBezTo>
                  <a:cubicBezTo>
                    <a:pt x="3870" y="2343"/>
                    <a:pt x="3378" y="2493"/>
                    <a:pt x="2874" y="2493"/>
                  </a:cubicBezTo>
                  <a:cubicBezTo>
                    <a:pt x="2855" y="2493"/>
                    <a:pt x="2836" y="2492"/>
                    <a:pt x="2817" y="2492"/>
                  </a:cubicBezTo>
                  <a:cubicBezTo>
                    <a:pt x="2388" y="2480"/>
                    <a:pt x="1971" y="2361"/>
                    <a:pt x="1602" y="2147"/>
                  </a:cubicBezTo>
                  <a:cubicBezTo>
                    <a:pt x="828" y="1718"/>
                    <a:pt x="257" y="944"/>
                    <a:pt x="138" y="63"/>
                  </a:cubicBezTo>
                  <a:cubicBezTo>
                    <a:pt x="144" y="21"/>
                    <a:pt x="108" y="1"/>
                    <a:pt x="72"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11" name="Google Shape;7911;p126"/>
            <p:cNvSpPr/>
            <p:nvPr/>
          </p:nvSpPr>
          <p:spPr>
            <a:xfrm>
              <a:off x="1767825" y="2310949"/>
              <a:ext cx="257992" cy="450581"/>
            </a:xfrm>
            <a:custGeom>
              <a:avLst/>
              <a:gdLst/>
              <a:ahLst/>
              <a:cxnLst/>
              <a:rect l="l" t="t" r="r" b="b"/>
              <a:pathLst>
                <a:path w="5704" h="9962" extrusionOk="0">
                  <a:moveTo>
                    <a:pt x="1269" y="1"/>
                  </a:moveTo>
                  <a:cubicBezTo>
                    <a:pt x="1200" y="1"/>
                    <a:pt x="1164" y="123"/>
                    <a:pt x="1230" y="123"/>
                  </a:cubicBezTo>
                  <a:cubicBezTo>
                    <a:pt x="1233" y="123"/>
                    <a:pt x="1235" y="123"/>
                    <a:pt x="1239" y="122"/>
                  </a:cubicBezTo>
                  <a:cubicBezTo>
                    <a:pt x="2274" y="325"/>
                    <a:pt x="3215" y="849"/>
                    <a:pt x="3929" y="1623"/>
                  </a:cubicBezTo>
                  <a:cubicBezTo>
                    <a:pt x="5287" y="3075"/>
                    <a:pt x="5596" y="5266"/>
                    <a:pt x="4751" y="7052"/>
                  </a:cubicBezTo>
                  <a:cubicBezTo>
                    <a:pt x="3951" y="8742"/>
                    <a:pt x="2177" y="9808"/>
                    <a:pt x="331" y="9808"/>
                  </a:cubicBezTo>
                  <a:cubicBezTo>
                    <a:pt x="253" y="9808"/>
                    <a:pt x="174" y="9806"/>
                    <a:pt x="96" y="9802"/>
                  </a:cubicBezTo>
                  <a:cubicBezTo>
                    <a:pt x="0" y="9802"/>
                    <a:pt x="0" y="9957"/>
                    <a:pt x="96" y="9957"/>
                  </a:cubicBezTo>
                  <a:cubicBezTo>
                    <a:pt x="167" y="9960"/>
                    <a:pt x="238" y="9961"/>
                    <a:pt x="309" y="9961"/>
                  </a:cubicBezTo>
                  <a:cubicBezTo>
                    <a:pt x="1368" y="9961"/>
                    <a:pt x="2415" y="9630"/>
                    <a:pt x="3275" y="9016"/>
                  </a:cubicBezTo>
                  <a:cubicBezTo>
                    <a:pt x="4929" y="7861"/>
                    <a:pt x="5703" y="5754"/>
                    <a:pt x="5263" y="3790"/>
                  </a:cubicBezTo>
                  <a:cubicBezTo>
                    <a:pt x="4834" y="1885"/>
                    <a:pt x="3203" y="372"/>
                    <a:pt x="1286" y="3"/>
                  </a:cubicBezTo>
                  <a:cubicBezTo>
                    <a:pt x="1280" y="2"/>
                    <a:pt x="1274" y="1"/>
                    <a:pt x="126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12" name="Google Shape;7912;p126"/>
            <p:cNvSpPr/>
            <p:nvPr/>
          </p:nvSpPr>
          <p:spPr>
            <a:xfrm>
              <a:off x="2204012" y="2629858"/>
              <a:ext cx="162150" cy="209551"/>
            </a:xfrm>
            <a:custGeom>
              <a:avLst/>
              <a:gdLst/>
              <a:ahLst/>
              <a:cxnLst/>
              <a:rect l="l" t="t" r="r" b="b"/>
              <a:pathLst>
                <a:path w="3585" h="4633" extrusionOk="0">
                  <a:moveTo>
                    <a:pt x="3584" y="1"/>
                  </a:moveTo>
                  <a:cubicBezTo>
                    <a:pt x="2465" y="37"/>
                    <a:pt x="1405" y="572"/>
                    <a:pt x="786" y="1501"/>
                  </a:cubicBezTo>
                  <a:cubicBezTo>
                    <a:pt x="191" y="2430"/>
                    <a:pt x="0" y="3585"/>
                    <a:pt x="322" y="4632"/>
                  </a:cubicBezTo>
                  <a:lnTo>
                    <a:pt x="453" y="4585"/>
                  </a:lnTo>
                  <a:cubicBezTo>
                    <a:pt x="322" y="4120"/>
                    <a:pt x="274" y="3632"/>
                    <a:pt x="334" y="3144"/>
                  </a:cubicBezTo>
                  <a:cubicBezTo>
                    <a:pt x="500" y="1882"/>
                    <a:pt x="1322" y="751"/>
                    <a:pt x="2548" y="334"/>
                  </a:cubicBezTo>
                  <a:cubicBezTo>
                    <a:pt x="2882" y="227"/>
                    <a:pt x="3227" y="168"/>
                    <a:pt x="3584" y="156"/>
                  </a:cubicBezTo>
                  <a:lnTo>
                    <a:pt x="3584"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13" name="Google Shape;7913;p126"/>
            <p:cNvSpPr/>
            <p:nvPr/>
          </p:nvSpPr>
          <p:spPr>
            <a:xfrm>
              <a:off x="1837297" y="2729497"/>
              <a:ext cx="344155" cy="101813"/>
            </a:xfrm>
            <a:custGeom>
              <a:avLst/>
              <a:gdLst/>
              <a:ahLst/>
              <a:cxnLst/>
              <a:rect l="l" t="t" r="r" b="b"/>
              <a:pathLst>
                <a:path w="7609" h="2251" extrusionOk="0">
                  <a:moveTo>
                    <a:pt x="5025" y="1"/>
                  </a:moveTo>
                  <a:cubicBezTo>
                    <a:pt x="3355" y="1"/>
                    <a:pt x="1889" y="1051"/>
                    <a:pt x="230" y="1051"/>
                  </a:cubicBezTo>
                  <a:cubicBezTo>
                    <a:pt x="185" y="1051"/>
                    <a:pt x="140" y="1050"/>
                    <a:pt x="95" y="1048"/>
                  </a:cubicBezTo>
                  <a:cubicBezTo>
                    <a:pt x="0" y="1048"/>
                    <a:pt x="0" y="1191"/>
                    <a:pt x="95" y="1191"/>
                  </a:cubicBezTo>
                  <a:cubicBezTo>
                    <a:pt x="137" y="1192"/>
                    <a:pt x="179" y="1193"/>
                    <a:pt x="221" y="1193"/>
                  </a:cubicBezTo>
                  <a:cubicBezTo>
                    <a:pt x="1682" y="1193"/>
                    <a:pt x="2994" y="399"/>
                    <a:pt x="4429" y="191"/>
                  </a:cubicBezTo>
                  <a:cubicBezTo>
                    <a:pt x="4612" y="166"/>
                    <a:pt x="4801" y="152"/>
                    <a:pt x="4991" y="152"/>
                  </a:cubicBezTo>
                  <a:cubicBezTo>
                    <a:pt x="5529" y="152"/>
                    <a:pt x="6076" y="267"/>
                    <a:pt x="6525" y="584"/>
                  </a:cubicBezTo>
                  <a:cubicBezTo>
                    <a:pt x="7061" y="941"/>
                    <a:pt x="7430" y="1525"/>
                    <a:pt x="7370" y="2179"/>
                  </a:cubicBezTo>
                  <a:cubicBezTo>
                    <a:pt x="7370" y="2227"/>
                    <a:pt x="7406" y="2251"/>
                    <a:pt x="7440" y="2251"/>
                  </a:cubicBezTo>
                  <a:cubicBezTo>
                    <a:pt x="7474" y="2251"/>
                    <a:pt x="7507" y="2227"/>
                    <a:pt x="7501" y="2179"/>
                  </a:cubicBezTo>
                  <a:cubicBezTo>
                    <a:pt x="7608" y="822"/>
                    <a:pt x="6215" y="1"/>
                    <a:pt x="5025"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14" name="Google Shape;7914;p126"/>
            <p:cNvSpPr/>
            <p:nvPr/>
          </p:nvSpPr>
          <p:spPr>
            <a:xfrm>
              <a:off x="2311159" y="1884033"/>
              <a:ext cx="153013" cy="147631"/>
            </a:xfrm>
            <a:custGeom>
              <a:avLst/>
              <a:gdLst/>
              <a:ahLst/>
              <a:cxnLst/>
              <a:rect l="l" t="t" r="r" b="b"/>
              <a:pathLst>
                <a:path w="3383" h="3264" extrusionOk="0">
                  <a:moveTo>
                    <a:pt x="60" y="1"/>
                  </a:moveTo>
                  <a:lnTo>
                    <a:pt x="60" y="1"/>
                  </a:lnTo>
                  <a:cubicBezTo>
                    <a:pt x="1" y="298"/>
                    <a:pt x="13" y="596"/>
                    <a:pt x="84" y="882"/>
                  </a:cubicBezTo>
                  <a:cubicBezTo>
                    <a:pt x="310" y="2215"/>
                    <a:pt x="1537" y="3215"/>
                    <a:pt x="2894" y="3263"/>
                  </a:cubicBezTo>
                  <a:cubicBezTo>
                    <a:pt x="3061" y="3263"/>
                    <a:pt x="3215" y="3263"/>
                    <a:pt x="3382" y="3227"/>
                  </a:cubicBezTo>
                  <a:lnTo>
                    <a:pt x="3382" y="3215"/>
                  </a:lnTo>
                  <a:lnTo>
                    <a:pt x="3382" y="3073"/>
                  </a:lnTo>
                  <a:cubicBezTo>
                    <a:pt x="3252" y="3092"/>
                    <a:pt x="3119" y="3101"/>
                    <a:pt x="2984" y="3101"/>
                  </a:cubicBezTo>
                  <a:cubicBezTo>
                    <a:pt x="2612" y="3101"/>
                    <a:pt x="2228" y="3027"/>
                    <a:pt x="1870" y="2870"/>
                  </a:cubicBezTo>
                  <a:cubicBezTo>
                    <a:pt x="775" y="2394"/>
                    <a:pt x="167" y="1310"/>
                    <a:pt x="203" y="215"/>
                  </a:cubicBezTo>
                  <a:cubicBezTo>
                    <a:pt x="155" y="156"/>
                    <a:pt x="108" y="72"/>
                    <a:pt x="60"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15" name="Google Shape;7915;p126"/>
            <p:cNvSpPr/>
            <p:nvPr/>
          </p:nvSpPr>
          <p:spPr>
            <a:xfrm>
              <a:off x="2075291" y="1865218"/>
              <a:ext cx="377037" cy="221356"/>
            </a:xfrm>
            <a:custGeom>
              <a:avLst/>
              <a:gdLst/>
              <a:ahLst/>
              <a:cxnLst/>
              <a:rect l="l" t="t" r="r" b="b"/>
              <a:pathLst>
                <a:path w="8336" h="4894" extrusionOk="0">
                  <a:moveTo>
                    <a:pt x="144" y="0"/>
                  </a:moveTo>
                  <a:cubicBezTo>
                    <a:pt x="96" y="0"/>
                    <a:pt x="60" y="0"/>
                    <a:pt x="1" y="12"/>
                  </a:cubicBezTo>
                  <a:cubicBezTo>
                    <a:pt x="1203" y="1524"/>
                    <a:pt x="2037" y="3489"/>
                    <a:pt x="3882" y="4334"/>
                  </a:cubicBezTo>
                  <a:cubicBezTo>
                    <a:pt x="4739" y="4739"/>
                    <a:pt x="5716" y="4751"/>
                    <a:pt x="6633" y="4763"/>
                  </a:cubicBezTo>
                  <a:cubicBezTo>
                    <a:pt x="7180" y="4774"/>
                    <a:pt x="7752" y="4798"/>
                    <a:pt x="8288" y="4893"/>
                  </a:cubicBezTo>
                  <a:lnTo>
                    <a:pt x="8335" y="4763"/>
                  </a:lnTo>
                  <a:cubicBezTo>
                    <a:pt x="7740" y="4632"/>
                    <a:pt x="7109" y="4632"/>
                    <a:pt x="6513" y="4620"/>
                  </a:cubicBezTo>
                  <a:cubicBezTo>
                    <a:pt x="5454" y="4596"/>
                    <a:pt x="4418" y="4536"/>
                    <a:pt x="3513" y="3977"/>
                  </a:cubicBezTo>
                  <a:cubicBezTo>
                    <a:pt x="2584" y="3393"/>
                    <a:pt x="1918" y="2512"/>
                    <a:pt x="1310" y="1643"/>
                  </a:cubicBezTo>
                  <a:cubicBezTo>
                    <a:pt x="953" y="1119"/>
                    <a:pt x="560" y="536"/>
                    <a:pt x="14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16" name="Google Shape;7916;p126"/>
            <p:cNvSpPr/>
            <p:nvPr/>
          </p:nvSpPr>
          <p:spPr>
            <a:xfrm>
              <a:off x="2138837" y="1646038"/>
              <a:ext cx="143831" cy="134695"/>
            </a:xfrm>
            <a:custGeom>
              <a:avLst/>
              <a:gdLst/>
              <a:ahLst/>
              <a:cxnLst/>
              <a:rect l="l" t="t" r="r" b="b"/>
              <a:pathLst>
                <a:path w="3180" h="2978" extrusionOk="0">
                  <a:moveTo>
                    <a:pt x="1584" y="0"/>
                  </a:moveTo>
                  <a:cubicBezTo>
                    <a:pt x="1584" y="0"/>
                    <a:pt x="1" y="155"/>
                    <a:pt x="227" y="1096"/>
                  </a:cubicBezTo>
                  <a:cubicBezTo>
                    <a:pt x="356" y="1603"/>
                    <a:pt x="921" y="1660"/>
                    <a:pt x="1169" y="1660"/>
                  </a:cubicBezTo>
                  <a:cubicBezTo>
                    <a:pt x="1241" y="1660"/>
                    <a:pt x="1287" y="1655"/>
                    <a:pt x="1287" y="1655"/>
                  </a:cubicBezTo>
                  <a:lnTo>
                    <a:pt x="1287" y="1655"/>
                  </a:lnTo>
                  <a:cubicBezTo>
                    <a:pt x="1286" y="1655"/>
                    <a:pt x="84" y="2370"/>
                    <a:pt x="822" y="2822"/>
                  </a:cubicBezTo>
                  <a:cubicBezTo>
                    <a:pt x="1014" y="2935"/>
                    <a:pt x="1216" y="2977"/>
                    <a:pt x="1408" y="2977"/>
                  </a:cubicBezTo>
                  <a:cubicBezTo>
                    <a:pt x="1942" y="2977"/>
                    <a:pt x="2406" y="2655"/>
                    <a:pt x="2406" y="2655"/>
                  </a:cubicBezTo>
                  <a:cubicBezTo>
                    <a:pt x="2406" y="2655"/>
                    <a:pt x="3180" y="322"/>
                    <a:pt x="1584"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17" name="Google Shape;7917;p126"/>
            <p:cNvSpPr/>
            <p:nvPr/>
          </p:nvSpPr>
          <p:spPr>
            <a:xfrm>
              <a:off x="2153944" y="1430975"/>
              <a:ext cx="415211" cy="328053"/>
            </a:xfrm>
            <a:custGeom>
              <a:avLst/>
              <a:gdLst/>
              <a:ahLst/>
              <a:cxnLst/>
              <a:rect l="l" t="t" r="r" b="b"/>
              <a:pathLst>
                <a:path w="9180" h="7253" extrusionOk="0">
                  <a:moveTo>
                    <a:pt x="2988" y="0"/>
                  </a:moveTo>
                  <a:cubicBezTo>
                    <a:pt x="2859" y="0"/>
                    <a:pt x="2716" y="23"/>
                    <a:pt x="2560" y="76"/>
                  </a:cubicBezTo>
                  <a:cubicBezTo>
                    <a:pt x="1738" y="362"/>
                    <a:pt x="1905" y="1457"/>
                    <a:pt x="1905" y="1457"/>
                  </a:cubicBezTo>
                  <a:cubicBezTo>
                    <a:pt x="1905" y="1457"/>
                    <a:pt x="1707" y="1388"/>
                    <a:pt x="1444" y="1388"/>
                  </a:cubicBezTo>
                  <a:cubicBezTo>
                    <a:pt x="1161" y="1388"/>
                    <a:pt x="802" y="1469"/>
                    <a:pt x="536" y="1802"/>
                  </a:cubicBezTo>
                  <a:cubicBezTo>
                    <a:pt x="0" y="2433"/>
                    <a:pt x="893" y="4053"/>
                    <a:pt x="893" y="4053"/>
                  </a:cubicBezTo>
                  <a:cubicBezTo>
                    <a:pt x="2274" y="4065"/>
                    <a:pt x="5548" y="7101"/>
                    <a:pt x="6025" y="7220"/>
                  </a:cubicBezTo>
                  <a:cubicBezTo>
                    <a:pt x="6127" y="7242"/>
                    <a:pt x="6220" y="7253"/>
                    <a:pt x="6305" y="7253"/>
                  </a:cubicBezTo>
                  <a:cubicBezTo>
                    <a:pt x="7168" y="7253"/>
                    <a:pt x="7227" y="6208"/>
                    <a:pt x="7227" y="6208"/>
                  </a:cubicBezTo>
                  <a:cubicBezTo>
                    <a:pt x="7227" y="6208"/>
                    <a:pt x="8608" y="6101"/>
                    <a:pt x="8894" y="5053"/>
                  </a:cubicBezTo>
                  <a:cubicBezTo>
                    <a:pt x="9168" y="4053"/>
                    <a:pt x="8156" y="3779"/>
                    <a:pt x="8156" y="3779"/>
                  </a:cubicBezTo>
                  <a:cubicBezTo>
                    <a:pt x="8156" y="3779"/>
                    <a:pt x="9180" y="2803"/>
                    <a:pt x="8823" y="1969"/>
                  </a:cubicBezTo>
                  <a:cubicBezTo>
                    <a:pt x="8576" y="1383"/>
                    <a:pt x="8078" y="1217"/>
                    <a:pt x="7592" y="1217"/>
                  </a:cubicBezTo>
                  <a:cubicBezTo>
                    <a:pt x="6953" y="1217"/>
                    <a:pt x="6334" y="1505"/>
                    <a:pt x="6334" y="1505"/>
                  </a:cubicBezTo>
                  <a:cubicBezTo>
                    <a:pt x="6334" y="1505"/>
                    <a:pt x="6287" y="1029"/>
                    <a:pt x="5632" y="671"/>
                  </a:cubicBezTo>
                  <a:cubicBezTo>
                    <a:pt x="5387" y="537"/>
                    <a:pt x="5156" y="489"/>
                    <a:pt x="4951" y="489"/>
                  </a:cubicBezTo>
                  <a:cubicBezTo>
                    <a:pt x="4428" y="489"/>
                    <a:pt x="4072" y="802"/>
                    <a:pt x="4072" y="802"/>
                  </a:cubicBezTo>
                  <a:cubicBezTo>
                    <a:pt x="4072" y="802"/>
                    <a:pt x="3758" y="0"/>
                    <a:pt x="298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18" name="Google Shape;7918;p126"/>
            <p:cNvSpPr/>
            <p:nvPr/>
          </p:nvSpPr>
          <p:spPr>
            <a:xfrm>
              <a:off x="2148562" y="1709585"/>
              <a:ext cx="189559" cy="219546"/>
            </a:xfrm>
            <a:custGeom>
              <a:avLst/>
              <a:gdLst/>
              <a:ahLst/>
              <a:cxnLst/>
              <a:rect l="l" t="t" r="r" b="b"/>
              <a:pathLst>
                <a:path w="4191" h="4854" extrusionOk="0">
                  <a:moveTo>
                    <a:pt x="1750" y="0"/>
                  </a:moveTo>
                  <a:lnTo>
                    <a:pt x="1691" y="95"/>
                  </a:lnTo>
                  <a:lnTo>
                    <a:pt x="1619" y="203"/>
                  </a:lnTo>
                  <a:lnTo>
                    <a:pt x="1619" y="262"/>
                  </a:lnTo>
                  <a:cubicBezTo>
                    <a:pt x="1083" y="1298"/>
                    <a:pt x="655" y="2405"/>
                    <a:pt x="0" y="3072"/>
                  </a:cubicBezTo>
                  <a:cubicBezTo>
                    <a:pt x="357" y="3679"/>
                    <a:pt x="833" y="4203"/>
                    <a:pt x="1274" y="4489"/>
                  </a:cubicBezTo>
                  <a:cubicBezTo>
                    <a:pt x="1715" y="4746"/>
                    <a:pt x="2241" y="4853"/>
                    <a:pt x="2745" y="4853"/>
                  </a:cubicBezTo>
                  <a:cubicBezTo>
                    <a:pt x="3058" y="4853"/>
                    <a:pt x="3362" y="4812"/>
                    <a:pt x="3631" y="4739"/>
                  </a:cubicBezTo>
                  <a:lnTo>
                    <a:pt x="3989" y="3608"/>
                  </a:lnTo>
                  <a:lnTo>
                    <a:pt x="4060" y="3370"/>
                  </a:lnTo>
                  <a:lnTo>
                    <a:pt x="4191" y="2917"/>
                  </a:lnTo>
                  <a:lnTo>
                    <a:pt x="1976" y="262"/>
                  </a:lnTo>
                  <a:lnTo>
                    <a:pt x="1845" y="107"/>
                  </a:lnTo>
                  <a:lnTo>
                    <a:pt x="1750" y="0"/>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919" name="Google Shape;7919;p126"/>
            <p:cNvSpPr/>
            <p:nvPr/>
          </p:nvSpPr>
          <p:spPr>
            <a:xfrm>
              <a:off x="2164708" y="1484255"/>
              <a:ext cx="318826" cy="377490"/>
            </a:xfrm>
            <a:custGeom>
              <a:avLst/>
              <a:gdLst/>
              <a:ahLst/>
              <a:cxnLst/>
              <a:rect l="l" t="t" r="r" b="b"/>
              <a:pathLst>
                <a:path w="7049" h="8346" extrusionOk="0">
                  <a:moveTo>
                    <a:pt x="3421" y="0"/>
                  </a:moveTo>
                  <a:cubicBezTo>
                    <a:pt x="2229" y="0"/>
                    <a:pt x="1458" y="930"/>
                    <a:pt x="1238" y="1756"/>
                  </a:cubicBezTo>
                  <a:cubicBezTo>
                    <a:pt x="1155" y="2041"/>
                    <a:pt x="1131" y="2387"/>
                    <a:pt x="1107" y="2720"/>
                  </a:cubicBezTo>
                  <a:cubicBezTo>
                    <a:pt x="1065" y="2712"/>
                    <a:pt x="1021" y="2708"/>
                    <a:pt x="975" y="2708"/>
                  </a:cubicBezTo>
                  <a:cubicBezTo>
                    <a:pt x="802" y="2708"/>
                    <a:pt x="608" y="2778"/>
                    <a:pt x="429" y="3041"/>
                  </a:cubicBezTo>
                  <a:cubicBezTo>
                    <a:pt x="0" y="3649"/>
                    <a:pt x="524" y="4732"/>
                    <a:pt x="1250" y="5042"/>
                  </a:cubicBezTo>
                  <a:lnTo>
                    <a:pt x="1262" y="5042"/>
                  </a:lnTo>
                  <a:lnTo>
                    <a:pt x="1262" y="5161"/>
                  </a:lnTo>
                  <a:lnTo>
                    <a:pt x="1262" y="5220"/>
                  </a:lnTo>
                  <a:cubicBezTo>
                    <a:pt x="1274" y="6423"/>
                    <a:pt x="2298" y="8066"/>
                    <a:pt x="3489" y="8304"/>
                  </a:cubicBezTo>
                  <a:cubicBezTo>
                    <a:pt x="3548" y="8316"/>
                    <a:pt x="3632" y="8340"/>
                    <a:pt x="3691" y="8340"/>
                  </a:cubicBezTo>
                  <a:cubicBezTo>
                    <a:pt x="3735" y="8343"/>
                    <a:pt x="3778" y="8345"/>
                    <a:pt x="3820" y="8345"/>
                  </a:cubicBezTo>
                  <a:cubicBezTo>
                    <a:pt x="4897" y="8345"/>
                    <a:pt x="5530" y="7208"/>
                    <a:pt x="5668" y="6292"/>
                  </a:cubicBezTo>
                  <a:lnTo>
                    <a:pt x="5668" y="6280"/>
                  </a:lnTo>
                  <a:cubicBezTo>
                    <a:pt x="5679" y="6244"/>
                    <a:pt x="5703" y="6208"/>
                    <a:pt x="5727" y="6125"/>
                  </a:cubicBezTo>
                  <a:cubicBezTo>
                    <a:pt x="5739" y="6078"/>
                    <a:pt x="5775" y="6018"/>
                    <a:pt x="5799" y="5935"/>
                  </a:cubicBezTo>
                  <a:cubicBezTo>
                    <a:pt x="5822" y="5899"/>
                    <a:pt x="5834" y="5851"/>
                    <a:pt x="5858" y="5804"/>
                  </a:cubicBezTo>
                  <a:cubicBezTo>
                    <a:pt x="6025" y="5399"/>
                    <a:pt x="6275" y="4827"/>
                    <a:pt x="6561" y="4244"/>
                  </a:cubicBezTo>
                  <a:cubicBezTo>
                    <a:pt x="7049" y="3244"/>
                    <a:pt x="6870" y="1470"/>
                    <a:pt x="4846" y="398"/>
                  </a:cubicBezTo>
                  <a:cubicBezTo>
                    <a:pt x="4322" y="117"/>
                    <a:pt x="3845" y="0"/>
                    <a:pt x="3421"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920" name="Google Shape;7920;p126"/>
            <p:cNvSpPr/>
            <p:nvPr/>
          </p:nvSpPr>
          <p:spPr>
            <a:xfrm>
              <a:off x="2337573" y="1787560"/>
              <a:ext cx="15650" cy="13071"/>
            </a:xfrm>
            <a:custGeom>
              <a:avLst/>
              <a:gdLst/>
              <a:ahLst/>
              <a:cxnLst/>
              <a:rect l="l" t="t" r="r" b="b"/>
              <a:pathLst>
                <a:path w="346" h="289" extrusionOk="0">
                  <a:moveTo>
                    <a:pt x="58" y="0"/>
                  </a:moveTo>
                  <a:cubicBezTo>
                    <a:pt x="55" y="0"/>
                    <a:pt x="51" y="1"/>
                    <a:pt x="48" y="3"/>
                  </a:cubicBezTo>
                  <a:cubicBezTo>
                    <a:pt x="24" y="3"/>
                    <a:pt x="0" y="38"/>
                    <a:pt x="12" y="62"/>
                  </a:cubicBezTo>
                  <a:cubicBezTo>
                    <a:pt x="12" y="62"/>
                    <a:pt x="48" y="169"/>
                    <a:pt x="155" y="229"/>
                  </a:cubicBezTo>
                  <a:cubicBezTo>
                    <a:pt x="179" y="241"/>
                    <a:pt x="238" y="276"/>
                    <a:pt x="286" y="288"/>
                  </a:cubicBezTo>
                  <a:cubicBezTo>
                    <a:pt x="310" y="288"/>
                    <a:pt x="345" y="276"/>
                    <a:pt x="345" y="241"/>
                  </a:cubicBezTo>
                  <a:cubicBezTo>
                    <a:pt x="345" y="217"/>
                    <a:pt x="322" y="181"/>
                    <a:pt x="298" y="181"/>
                  </a:cubicBezTo>
                  <a:cubicBezTo>
                    <a:pt x="155" y="169"/>
                    <a:pt x="107" y="38"/>
                    <a:pt x="107" y="38"/>
                  </a:cubicBezTo>
                  <a:cubicBezTo>
                    <a:pt x="107" y="28"/>
                    <a:pt x="81" y="0"/>
                    <a:pt x="58"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21" name="Google Shape;7921;p126"/>
            <p:cNvSpPr/>
            <p:nvPr/>
          </p:nvSpPr>
          <p:spPr>
            <a:xfrm>
              <a:off x="2332191" y="1752553"/>
              <a:ext cx="46316" cy="37903"/>
            </a:xfrm>
            <a:custGeom>
              <a:avLst/>
              <a:gdLst/>
              <a:ahLst/>
              <a:cxnLst/>
              <a:rect l="l" t="t" r="r" b="b"/>
              <a:pathLst>
                <a:path w="1024" h="838" extrusionOk="0">
                  <a:moveTo>
                    <a:pt x="125" y="1"/>
                  </a:moveTo>
                  <a:cubicBezTo>
                    <a:pt x="119" y="1"/>
                    <a:pt x="113" y="1"/>
                    <a:pt x="107" y="3"/>
                  </a:cubicBezTo>
                  <a:cubicBezTo>
                    <a:pt x="48" y="26"/>
                    <a:pt x="0" y="62"/>
                    <a:pt x="12" y="122"/>
                  </a:cubicBezTo>
                  <a:cubicBezTo>
                    <a:pt x="12" y="146"/>
                    <a:pt x="71" y="527"/>
                    <a:pt x="357" y="717"/>
                  </a:cubicBezTo>
                  <a:lnTo>
                    <a:pt x="441" y="765"/>
                  </a:lnTo>
                  <a:cubicBezTo>
                    <a:pt x="544" y="821"/>
                    <a:pt x="640" y="838"/>
                    <a:pt x="720" y="838"/>
                  </a:cubicBezTo>
                  <a:cubicBezTo>
                    <a:pt x="843" y="838"/>
                    <a:pt x="929" y="798"/>
                    <a:pt x="948" y="798"/>
                  </a:cubicBezTo>
                  <a:cubicBezTo>
                    <a:pt x="951" y="798"/>
                    <a:pt x="953" y="798"/>
                    <a:pt x="953" y="800"/>
                  </a:cubicBezTo>
                  <a:cubicBezTo>
                    <a:pt x="1012" y="777"/>
                    <a:pt x="1024" y="705"/>
                    <a:pt x="1000" y="657"/>
                  </a:cubicBezTo>
                  <a:cubicBezTo>
                    <a:pt x="978" y="620"/>
                    <a:pt x="942" y="602"/>
                    <a:pt x="906" y="602"/>
                  </a:cubicBezTo>
                  <a:cubicBezTo>
                    <a:pt x="884" y="602"/>
                    <a:pt x="863" y="608"/>
                    <a:pt x="845" y="622"/>
                  </a:cubicBezTo>
                  <a:cubicBezTo>
                    <a:pt x="845" y="622"/>
                    <a:pt x="797" y="646"/>
                    <a:pt x="721" y="646"/>
                  </a:cubicBezTo>
                  <a:cubicBezTo>
                    <a:pt x="656" y="646"/>
                    <a:pt x="570" y="628"/>
                    <a:pt x="476" y="562"/>
                  </a:cubicBezTo>
                  <a:cubicBezTo>
                    <a:pt x="274" y="407"/>
                    <a:pt x="226" y="98"/>
                    <a:pt x="226" y="98"/>
                  </a:cubicBezTo>
                  <a:cubicBezTo>
                    <a:pt x="205" y="45"/>
                    <a:pt x="174" y="1"/>
                    <a:pt x="125"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22" name="Google Shape;7922;p126"/>
            <p:cNvSpPr/>
            <p:nvPr/>
          </p:nvSpPr>
          <p:spPr>
            <a:xfrm>
              <a:off x="2332688" y="1626635"/>
              <a:ext cx="64679" cy="28178"/>
            </a:xfrm>
            <a:custGeom>
              <a:avLst/>
              <a:gdLst/>
              <a:ahLst/>
              <a:cxnLst/>
              <a:rect l="l" t="t" r="r" b="b"/>
              <a:pathLst>
                <a:path w="1430" h="623" extrusionOk="0">
                  <a:moveTo>
                    <a:pt x="726" y="1"/>
                  </a:moveTo>
                  <a:cubicBezTo>
                    <a:pt x="418" y="1"/>
                    <a:pt x="170" y="136"/>
                    <a:pt x="156" y="143"/>
                  </a:cubicBezTo>
                  <a:cubicBezTo>
                    <a:pt x="37" y="203"/>
                    <a:pt x="1" y="346"/>
                    <a:pt x="60" y="453"/>
                  </a:cubicBezTo>
                  <a:cubicBezTo>
                    <a:pt x="72" y="489"/>
                    <a:pt x="108" y="513"/>
                    <a:pt x="132" y="524"/>
                  </a:cubicBezTo>
                  <a:cubicBezTo>
                    <a:pt x="181" y="552"/>
                    <a:pt x="230" y="564"/>
                    <a:pt x="276" y="564"/>
                  </a:cubicBezTo>
                  <a:cubicBezTo>
                    <a:pt x="309" y="564"/>
                    <a:pt x="340" y="558"/>
                    <a:pt x="370" y="548"/>
                  </a:cubicBezTo>
                  <a:cubicBezTo>
                    <a:pt x="385" y="548"/>
                    <a:pt x="538" y="460"/>
                    <a:pt x="719" y="460"/>
                  </a:cubicBezTo>
                  <a:cubicBezTo>
                    <a:pt x="819" y="460"/>
                    <a:pt x="927" y="487"/>
                    <a:pt x="1025" y="572"/>
                  </a:cubicBezTo>
                  <a:cubicBezTo>
                    <a:pt x="1075" y="605"/>
                    <a:pt x="1135" y="623"/>
                    <a:pt x="1192" y="623"/>
                  </a:cubicBezTo>
                  <a:cubicBezTo>
                    <a:pt x="1258" y="623"/>
                    <a:pt x="1320" y="599"/>
                    <a:pt x="1358" y="548"/>
                  </a:cubicBezTo>
                  <a:cubicBezTo>
                    <a:pt x="1430" y="441"/>
                    <a:pt x="1430" y="286"/>
                    <a:pt x="1323" y="215"/>
                  </a:cubicBezTo>
                  <a:cubicBezTo>
                    <a:pt x="1128" y="52"/>
                    <a:pt x="916" y="1"/>
                    <a:pt x="726"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23" name="Google Shape;7923;p126"/>
            <p:cNvSpPr/>
            <p:nvPr/>
          </p:nvSpPr>
          <p:spPr>
            <a:xfrm>
              <a:off x="2408085" y="1646898"/>
              <a:ext cx="47989" cy="45140"/>
            </a:xfrm>
            <a:custGeom>
              <a:avLst/>
              <a:gdLst/>
              <a:ahLst/>
              <a:cxnLst/>
              <a:rect l="l" t="t" r="r" b="b"/>
              <a:pathLst>
                <a:path w="1061" h="998" extrusionOk="0">
                  <a:moveTo>
                    <a:pt x="275" y="0"/>
                  </a:moveTo>
                  <a:cubicBezTo>
                    <a:pt x="168" y="0"/>
                    <a:pt x="57" y="68"/>
                    <a:pt x="37" y="172"/>
                  </a:cubicBezTo>
                  <a:cubicBezTo>
                    <a:pt x="1" y="291"/>
                    <a:pt x="84" y="422"/>
                    <a:pt x="203" y="457"/>
                  </a:cubicBezTo>
                  <a:cubicBezTo>
                    <a:pt x="275" y="481"/>
                    <a:pt x="572" y="600"/>
                    <a:pt x="596" y="791"/>
                  </a:cubicBezTo>
                  <a:cubicBezTo>
                    <a:pt x="596" y="874"/>
                    <a:pt x="644" y="934"/>
                    <a:pt x="703" y="958"/>
                  </a:cubicBezTo>
                  <a:cubicBezTo>
                    <a:pt x="739" y="984"/>
                    <a:pt x="781" y="998"/>
                    <a:pt x="810" y="998"/>
                  </a:cubicBezTo>
                  <a:cubicBezTo>
                    <a:pt x="820" y="998"/>
                    <a:pt x="828" y="996"/>
                    <a:pt x="834" y="993"/>
                  </a:cubicBezTo>
                  <a:cubicBezTo>
                    <a:pt x="977" y="969"/>
                    <a:pt x="1060" y="850"/>
                    <a:pt x="1049" y="731"/>
                  </a:cubicBezTo>
                  <a:cubicBezTo>
                    <a:pt x="1001" y="303"/>
                    <a:pt x="572" y="76"/>
                    <a:pt x="322" y="5"/>
                  </a:cubicBezTo>
                  <a:cubicBezTo>
                    <a:pt x="307" y="2"/>
                    <a:pt x="291" y="0"/>
                    <a:pt x="27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24" name="Google Shape;7924;p126"/>
            <p:cNvSpPr/>
            <p:nvPr/>
          </p:nvSpPr>
          <p:spPr>
            <a:xfrm>
              <a:off x="2407045" y="1700404"/>
              <a:ext cx="17233" cy="24831"/>
            </a:xfrm>
            <a:custGeom>
              <a:avLst/>
              <a:gdLst/>
              <a:ahLst/>
              <a:cxnLst/>
              <a:rect l="l" t="t" r="r" b="b"/>
              <a:pathLst>
                <a:path w="381" h="549" extrusionOk="0">
                  <a:moveTo>
                    <a:pt x="268" y="0"/>
                  </a:moveTo>
                  <a:cubicBezTo>
                    <a:pt x="198" y="0"/>
                    <a:pt x="109" y="86"/>
                    <a:pt x="60" y="203"/>
                  </a:cubicBezTo>
                  <a:cubicBezTo>
                    <a:pt x="0" y="358"/>
                    <a:pt x="0" y="501"/>
                    <a:pt x="71" y="537"/>
                  </a:cubicBezTo>
                  <a:cubicBezTo>
                    <a:pt x="84" y="545"/>
                    <a:pt x="98" y="549"/>
                    <a:pt x="113" y="549"/>
                  </a:cubicBezTo>
                  <a:cubicBezTo>
                    <a:pt x="183" y="549"/>
                    <a:pt x="272" y="464"/>
                    <a:pt x="321" y="346"/>
                  </a:cubicBezTo>
                  <a:cubicBezTo>
                    <a:pt x="381" y="191"/>
                    <a:pt x="381" y="48"/>
                    <a:pt x="310" y="13"/>
                  </a:cubicBezTo>
                  <a:cubicBezTo>
                    <a:pt x="297" y="4"/>
                    <a:pt x="283" y="0"/>
                    <a:pt x="268"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25" name="Google Shape;7925;p126"/>
            <p:cNvSpPr/>
            <p:nvPr/>
          </p:nvSpPr>
          <p:spPr>
            <a:xfrm>
              <a:off x="2398949" y="1696243"/>
              <a:ext cx="33425" cy="14112"/>
            </a:xfrm>
            <a:custGeom>
              <a:avLst/>
              <a:gdLst/>
              <a:ahLst/>
              <a:cxnLst/>
              <a:rect l="l" t="t" r="r" b="b"/>
              <a:pathLst>
                <a:path w="739" h="312" extrusionOk="0">
                  <a:moveTo>
                    <a:pt x="221" y="1"/>
                  </a:moveTo>
                  <a:cubicBezTo>
                    <a:pt x="111" y="1"/>
                    <a:pt x="29" y="21"/>
                    <a:pt x="24" y="21"/>
                  </a:cubicBezTo>
                  <a:cubicBezTo>
                    <a:pt x="12" y="21"/>
                    <a:pt x="0" y="33"/>
                    <a:pt x="0" y="57"/>
                  </a:cubicBezTo>
                  <a:lnTo>
                    <a:pt x="12" y="81"/>
                  </a:lnTo>
                  <a:cubicBezTo>
                    <a:pt x="12" y="93"/>
                    <a:pt x="24" y="93"/>
                    <a:pt x="36" y="93"/>
                  </a:cubicBezTo>
                  <a:cubicBezTo>
                    <a:pt x="46" y="93"/>
                    <a:pt x="114" y="77"/>
                    <a:pt x="206" y="77"/>
                  </a:cubicBezTo>
                  <a:cubicBezTo>
                    <a:pt x="344" y="77"/>
                    <a:pt x="534" y="112"/>
                    <a:pt x="655" y="283"/>
                  </a:cubicBezTo>
                  <a:cubicBezTo>
                    <a:pt x="662" y="303"/>
                    <a:pt x="672" y="312"/>
                    <a:pt x="684" y="312"/>
                  </a:cubicBezTo>
                  <a:cubicBezTo>
                    <a:pt x="693" y="312"/>
                    <a:pt x="704" y="306"/>
                    <a:pt x="715" y="295"/>
                  </a:cubicBezTo>
                  <a:cubicBezTo>
                    <a:pt x="739" y="283"/>
                    <a:pt x="739" y="259"/>
                    <a:pt x="727" y="236"/>
                  </a:cubicBezTo>
                  <a:cubicBezTo>
                    <a:pt x="588" y="41"/>
                    <a:pt x="376" y="1"/>
                    <a:pt x="221"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26" name="Google Shape;7926;p126"/>
            <p:cNvSpPr/>
            <p:nvPr/>
          </p:nvSpPr>
          <p:spPr>
            <a:xfrm>
              <a:off x="2199716" y="1478239"/>
              <a:ext cx="290829" cy="206972"/>
            </a:xfrm>
            <a:custGeom>
              <a:avLst/>
              <a:gdLst/>
              <a:ahLst/>
              <a:cxnLst/>
              <a:rect l="l" t="t" r="r" b="b"/>
              <a:pathLst>
                <a:path w="6430" h="4576" extrusionOk="0">
                  <a:moveTo>
                    <a:pt x="2580" y="1"/>
                  </a:moveTo>
                  <a:cubicBezTo>
                    <a:pt x="1806" y="1"/>
                    <a:pt x="1109" y="260"/>
                    <a:pt x="679" y="996"/>
                  </a:cubicBezTo>
                  <a:cubicBezTo>
                    <a:pt x="0" y="2198"/>
                    <a:pt x="345" y="2889"/>
                    <a:pt x="345" y="2889"/>
                  </a:cubicBezTo>
                  <a:cubicBezTo>
                    <a:pt x="345" y="2889"/>
                    <a:pt x="834" y="2972"/>
                    <a:pt x="1036" y="3329"/>
                  </a:cubicBezTo>
                  <a:cubicBezTo>
                    <a:pt x="1262" y="3686"/>
                    <a:pt x="1036" y="4425"/>
                    <a:pt x="1429" y="4567"/>
                  </a:cubicBezTo>
                  <a:cubicBezTo>
                    <a:pt x="1443" y="4573"/>
                    <a:pt x="1456" y="4576"/>
                    <a:pt x="1469" y="4576"/>
                  </a:cubicBezTo>
                  <a:cubicBezTo>
                    <a:pt x="1808" y="4576"/>
                    <a:pt x="1796" y="2702"/>
                    <a:pt x="2048" y="2496"/>
                  </a:cubicBezTo>
                  <a:cubicBezTo>
                    <a:pt x="2090" y="2466"/>
                    <a:pt x="2149" y="2454"/>
                    <a:pt x="2220" y="2454"/>
                  </a:cubicBezTo>
                  <a:cubicBezTo>
                    <a:pt x="2522" y="2454"/>
                    <a:pt x="3048" y="2669"/>
                    <a:pt x="3469" y="2669"/>
                  </a:cubicBezTo>
                  <a:cubicBezTo>
                    <a:pt x="3627" y="2669"/>
                    <a:pt x="3771" y="2638"/>
                    <a:pt x="3882" y="2555"/>
                  </a:cubicBezTo>
                  <a:cubicBezTo>
                    <a:pt x="4065" y="2417"/>
                    <a:pt x="4241" y="2350"/>
                    <a:pt x="4403" y="2350"/>
                  </a:cubicBezTo>
                  <a:cubicBezTo>
                    <a:pt x="4662" y="2350"/>
                    <a:pt x="4889" y="2519"/>
                    <a:pt x="5072" y="2841"/>
                  </a:cubicBezTo>
                  <a:cubicBezTo>
                    <a:pt x="5281" y="3217"/>
                    <a:pt x="5777" y="3651"/>
                    <a:pt x="6083" y="3651"/>
                  </a:cubicBezTo>
                  <a:cubicBezTo>
                    <a:pt x="6213" y="3651"/>
                    <a:pt x="6309" y="3572"/>
                    <a:pt x="6334" y="3377"/>
                  </a:cubicBezTo>
                  <a:cubicBezTo>
                    <a:pt x="6429" y="2722"/>
                    <a:pt x="5382" y="638"/>
                    <a:pt x="4096" y="257"/>
                  </a:cubicBezTo>
                  <a:cubicBezTo>
                    <a:pt x="3592" y="105"/>
                    <a:pt x="3071" y="1"/>
                    <a:pt x="2580"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27" name="Google Shape;7927;p126"/>
            <p:cNvSpPr/>
            <p:nvPr/>
          </p:nvSpPr>
          <p:spPr>
            <a:xfrm>
              <a:off x="2221244" y="1710354"/>
              <a:ext cx="29128" cy="12212"/>
            </a:xfrm>
            <a:custGeom>
              <a:avLst/>
              <a:gdLst/>
              <a:ahLst/>
              <a:cxnLst/>
              <a:rect l="l" t="t" r="r" b="b"/>
              <a:pathLst>
                <a:path w="644" h="270" extrusionOk="0">
                  <a:moveTo>
                    <a:pt x="0" y="66"/>
                  </a:moveTo>
                  <a:cubicBezTo>
                    <a:pt x="4" y="68"/>
                    <a:pt x="8" y="70"/>
                    <a:pt x="12" y="71"/>
                  </a:cubicBezTo>
                  <a:lnTo>
                    <a:pt x="12" y="71"/>
                  </a:lnTo>
                  <a:lnTo>
                    <a:pt x="12" y="66"/>
                  </a:lnTo>
                  <a:close/>
                  <a:moveTo>
                    <a:pt x="537" y="1"/>
                  </a:moveTo>
                  <a:cubicBezTo>
                    <a:pt x="522" y="1"/>
                    <a:pt x="506" y="6"/>
                    <a:pt x="489" y="19"/>
                  </a:cubicBezTo>
                  <a:cubicBezTo>
                    <a:pt x="393" y="78"/>
                    <a:pt x="322" y="102"/>
                    <a:pt x="238" y="102"/>
                  </a:cubicBezTo>
                  <a:cubicBezTo>
                    <a:pt x="191" y="102"/>
                    <a:pt x="131" y="102"/>
                    <a:pt x="84" y="90"/>
                  </a:cubicBezTo>
                  <a:cubicBezTo>
                    <a:pt x="64" y="80"/>
                    <a:pt x="35" y="79"/>
                    <a:pt x="12" y="71"/>
                  </a:cubicBezTo>
                  <a:lnTo>
                    <a:pt x="12" y="71"/>
                  </a:lnTo>
                  <a:lnTo>
                    <a:pt x="12" y="186"/>
                  </a:lnTo>
                  <a:lnTo>
                    <a:pt x="12" y="245"/>
                  </a:lnTo>
                  <a:cubicBezTo>
                    <a:pt x="64" y="260"/>
                    <a:pt x="138" y="270"/>
                    <a:pt x="218" y="270"/>
                  </a:cubicBezTo>
                  <a:cubicBezTo>
                    <a:pt x="268" y="270"/>
                    <a:pt x="319" y="266"/>
                    <a:pt x="369" y="257"/>
                  </a:cubicBezTo>
                  <a:cubicBezTo>
                    <a:pt x="441" y="245"/>
                    <a:pt x="512" y="209"/>
                    <a:pt x="596" y="150"/>
                  </a:cubicBezTo>
                  <a:cubicBezTo>
                    <a:pt x="619" y="126"/>
                    <a:pt x="643" y="66"/>
                    <a:pt x="608" y="31"/>
                  </a:cubicBezTo>
                  <a:cubicBezTo>
                    <a:pt x="585" y="16"/>
                    <a:pt x="562" y="1"/>
                    <a:pt x="537"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28" name="Google Shape;7928;p126"/>
            <p:cNvSpPr/>
            <p:nvPr/>
          </p:nvSpPr>
          <p:spPr>
            <a:xfrm>
              <a:off x="2200756" y="1625957"/>
              <a:ext cx="35053" cy="60608"/>
            </a:xfrm>
            <a:custGeom>
              <a:avLst/>
              <a:gdLst/>
              <a:ahLst/>
              <a:cxnLst/>
              <a:rect l="l" t="t" r="r" b="b"/>
              <a:pathLst>
                <a:path w="775" h="1340" extrusionOk="0">
                  <a:moveTo>
                    <a:pt x="92" y="1"/>
                  </a:moveTo>
                  <a:cubicBezTo>
                    <a:pt x="69" y="1"/>
                    <a:pt x="49" y="10"/>
                    <a:pt x="37" y="27"/>
                  </a:cubicBezTo>
                  <a:cubicBezTo>
                    <a:pt x="1" y="51"/>
                    <a:pt x="1" y="111"/>
                    <a:pt x="37" y="147"/>
                  </a:cubicBezTo>
                  <a:cubicBezTo>
                    <a:pt x="37" y="147"/>
                    <a:pt x="572" y="647"/>
                    <a:pt x="453" y="1230"/>
                  </a:cubicBezTo>
                  <a:cubicBezTo>
                    <a:pt x="441" y="1254"/>
                    <a:pt x="453" y="1301"/>
                    <a:pt x="477" y="1313"/>
                  </a:cubicBezTo>
                  <a:cubicBezTo>
                    <a:pt x="501" y="1337"/>
                    <a:pt x="501" y="1337"/>
                    <a:pt x="525" y="1337"/>
                  </a:cubicBezTo>
                  <a:cubicBezTo>
                    <a:pt x="531" y="1339"/>
                    <a:pt x="538" y="1339"/>
                    <a:pt x="544" y="1339"/>
                  </a:cubicBezTo>
                  <a:cubicBezTo>
                    <a:pt x="585" y="1339"/>
                    <a:pt x="622" y="1309"/>
                    <a:pt x="632" y="1278"/>
                  </a:cubicBezTo>
                  <a:cubicBezTo>
                    <a:pt x="775" y="599"/>
                    <a:pt x="180" y="51"/>
                    <a:pt x="156" y="27"/>
                  </a:cubicBezTo>
                  <a:cubicBezTo>
                    <a:pt x="138" y="10"/>
                    <a:pt x="114" y="1"/>
                    <a:pt x="92"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29" name="Google Shape;7929;p126"/>
            <p:cNvSpPr/>
            <p:nvPr/>
          </p:nvSpPr>
          <p:spPr>
            <a:xfrm>
              <a:off x="2195374" y="1649114"/>
              <a:ext cx="30756" cy="10810"/>
            </a:xfrm>
            <a:custGeom>
              <a:avLst/>
              <a:gdLst/>
              <a:ahLst/>
              <a:cxnLst/>
              <a:rect l="l" t="t" r="r" b="b"/>
              <a:pathLst>
                <a:path w="680" h="239" extrusionOk="0">
                  <a:moveTo>
                    <a:pt x="355" y="0"/>
                  </a:moveTo>
                  <a:cubicBezTo>
                    <a:pt x="175" y="0"/>
                    <a:pt x="57" y="87"/>
                    <a:pt x="48" y="87"/>
                  </a:cubicBezTo>
                  <a:cubicBezTo>
                    <a:pt x="25" y="123"/>
                    <a:pt x="1" y="170"/>
                    <a:pt x="37" y="206"/>
                  </a:cubicBezTo>
                  <a:cubicBezTo>
                    <a:pt x="48" y="206"/>
                    <a:pt x="48" y="230"/>
                    <a:pt x="60" y="230"/>
                  </a:cubicBezTo>
                  <a:cubicBezTo>
                    <a:pt x="72" y="236"/>
                    <a:pt x="87" y="239"/>
                    <a:pt x="105" y="239"/>
                  </a:cubicBezTo>
                  <a:cubicBezTo>
                    <a:pt x="123" y="239"/>
                    <a:pt x="144" y="236"/>
                    <a:pt x="168" y="230"/>
                  </a:cubicBezTo>
                  <a:cubicBezTo>
                    <a:pt x="168" y="230"/>
                    <a:pt x="251" y="164"/>
                    <a:pt x="381" y="164"/>
                  </a:cubicBezTo>
                  <a:cubicBezTo>
                    <a:pt x="434" y="164"/>
                    <a:pt x="495" y="175"/>
                    <a:pt x="560" y="206"/>
                  </a:cubicBezTo>
                  <a:cubicBezTo>
                    <a:pt x="566" y="212"/>
                    <a:pt x="573" y="214"/>
                    <a:pt x="582" y="214"/>
                  </a:cubicBezTo>
                  <a:cubicBezTo>
                    <a:pt x="609" y="214"/>
                    <a:pt x="647" y="189"/>
                    <a:pt x="656" y="170"/>
                  </a:cubicBezTo>
                  <a:cubicBezTo>
                    <a:pt x="680" y="135"/>
                    <a:pt x="656" y="75"/>
                    <a:pt x="620" y="63"/>
                  </a:cubicBezTo>
                  <a:cubicBezTo>
                    <a:pt x="523" y="16"/>
                    <a:pt x="433" y="0"/>
                    <a:pt x="355"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30" name="Google Shape;7930;p126"/>
            <p:cNvSpPr/>
            <p:nvPr/>
          </p:nvSpPr>
          <p:spPr>
            <a:xfrm>
              <a:off x="2372580" y="1667567"/>
              <a:ext cx="39893" cy="80962"/>
            </a:xfrm>
            <a:custGeom>
              <a:avLst/>
              <a:gdLst/>
              <a:ahLst/>
              <a:cxnLst/>
              <a:rect l="l" t="t" r="r" b="b"/>
              <a:pathLst>
                <a:path w="882" h="1790" extrusionOk="0">
                  <a:moveTo>
                    <a:pt x="286" y="0"/>
                  </a:moveTo>
                  <a:cubicBezTo>
                    <a:pt x="238" y="0"/>
                    <a:pt x="214" y="36"/>
                    <a:pt x="214" y="84"/>
                  </a:cubicBezTo>
                  <a:lnTo>
                    <a:pt x="250" y="1155"/>
                  </a:lnTo>
                  <a:cubicBezTo>
                    <a:pt x="250" y="1167"/>
                    <a:pt x="274" y="1203"/>
                    <a:pt x="286" y="1215"/>
                  </a:cubicBezTo>
                  <a:lnTo>
                    <a:pt x="607" y="1489"/>
                  </a:lnTo>
                  <a:lnTo>
                    <a:pt x="71" y="1632"/>
                  </a:lnTo>
                  <a:cubicBezTo>
                    <a:pt x="36" y="1644"/>
                    <a:pt x="0" y="1691"/>
                    <a:pt x="12" y="1739"/>
                  </a:cubicBezTo>
                  <a:cubicBezTo>
                    <a:pt x="12" y="1751"/>
                    <a:pt x="36" y="1763"/>
                    <a:pt x="48" y="1786"/>
                  </a:cubicBezTo>
                  <a:cubicBezTo>
                    <a:pt x="54" y="1786"/>
                    <a:pt x="66" y="1789"/>
                    <a:pt x="79" y="1789"/>
                  </a:cubicBezTo>
                  <a:cubicBezTo>
                    <a:pt x="92" y="1789"/>
                    <a:pt x="107" y="1786"/>
                    <a:pt x="119" y="1774"/>
                  </a:cubicBezTo>
                  <a:lnTo>
                    <a:pt x="822" y="1584"/>
                  </a:lnTo>
                  <a:cubicBezTo>
                    <a:pt x="845" y="1584"/>
                    <a:pt x="881" y="1560"/>
                    <a:pt x="881" y="1524"/>
                  </a:cubicBezTo>
                  <a:cubicBezTo>
                    <a:pt x="881" y="1477"/>
                    <a:pt x="881" y="1453"/>
                    <a:pt x="845" y="1441"/>
                  </a:cubicBezTo>
                  <a:lnTo>
                    <a:pt x="417" y="1096"/>
                  </a:lnTo>
                  <a:lnTo>
                    <a:pt x="369" y="72"/>
                  </a:lnTo>
                  <a:cubicBezTo>
                    <a:pt x="369" y="24"/>
                    <a:pt x="333" y="0"/>
                    <a:pt x="286"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31" name="Google Shape;7931;p126"/>
            <p:cNvSpPr/>
            <p:nvPr/>
          </p:nvSpPr>
          <p:spPr>
            <a:xfrm>
              <a:off x="2349921" y="1675030"/>
              <a:ext cx="17821" cy="24424"/>
            </a:xfrm>
            <a:custGeom>
              <a:avLst/>
              <a:gdLst/>
              <a:ahLst/>
              <a:cxnLst/>
              <a:rect l="l" t="t" r="r" b="b"/>
              <a:pathLst>
                <a:path w="394" h="540" extrusionOk="0">
                  <a:moveTo>
                    <a:pt x="265" y="1"/>
                  </a:moveTo>
                  <a:cubicBezTo>
                    <a:pt x="196" y="1"/>
                    <a:pt x="109" y="79"/>
                    <a:pt x="60" y="205"/>
                  </a:cubicBezTo>
                  <a:cubicBezTo>
                    <a:pt x="1" y="347"/>
                    <a:pt x="1" y="502"/>
                    <a:pt x="72" y="526"/>
                  </a:cubicBezTo>
                  <a:cubicBezTo>
                    <a:pt x="86" y="535"/>
                    <a:pt x="101" y="539"/>
                    <a:pt x="118" y="539"/>
                  </a:cubicBezTo>
                  <a:cubicBezTo>
                    <a:pt x="187" y="539"/>
                    <a:pt x="274" y="461"/>
                    <a:pt x="322" y="336"/>
                  </a:cubicBezTo>
                  <a:cubicBezTo>
                    <a:pt x="394" y="193"/>
                    <a:pt x="382" y="50"/>
                    <a:pt x="311" y="14"/>
                  </a:cubicBezTo>
                  <a:cubicBezTo>
                    <a:pt x="297" y="5"/>
                    <a:pt x="282" y="1"/>
                    <a:pt x="265"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32" name="Google Shape;7932;p126"/>
            <p:cNvSpPr/>
            <p:nvPr/>
          </p:nvSpPr>
          <p:spPr>
            <a:xfrm>
              <a:off x="2337030" y="1670055"/>
              <a:ext cx="35053" cy="11308"/>
            </a:xfrm>
            <a:custGeom>
              <a:avLst/>
              <a:gdLst/>
              <a:ahLst/>
              <a:cxnLst/>
              <a:rect l="l" t="t" r="r" b="b"/>
              <a:pathLst>
                <a:path w="775" h="250" extrusionOk="0">
                  <a:moveTo>
                    <a:pt x="314" y="0"/>
                  </a:moveTo>
                  <a:cubicBezTo>
                    <a:pt x="165" y="0"/>
                    <a:pt x="48" y="41"/>
                    <a:pt x="36" y="41"/>
                  </a:cubicBezTo>
                  <a:cubicBezTo>
                    <a:pt x="12" y="65"/>
                    <a:pt x="0" y="88"/>
                    <a:pt x="12" y="100"/>
                  </a:cubicBezTo>
                  <a:lnTo>
                    <a:pt x="24" y="124"/>
                  </a:lnTo>
                  <a:cubicBezTo>
                    <a:pt x="30" y="130"/>
                    <a:pt x="39" y="133"/>
                    <a:pt x="48" y="133"/>
                  </a:cubicBezTo>
                  <a:cubicBezTo>
                    <a:pt x="57" y="133"/>
                    <a:pt x="66" y="130"/>
                    <a:pt x="72" y="124"/>
                  </a:cubicBezTo>
                  <a:cubicBezTo>
                    <a:pt x="72" y="124"/>
                    <a:pt x="187" y="79"/>
                    <a:pt x="330" y="79"/>
                  </a:cubicBezTo>
                  <a:cubicBezTo>
                    <a:pt x="452" y="79"/>
                    <a:pt x="594" y="111"/>
                    <a:pt x="703" y="231"/>
                  </a:cubicBezTo>
                  <a:cubicBezTo>
                    <a:pt x="709" y="243"/>
                    <a:pt x="718" y="249"/>
                    <a:pt x="728" y="249"/>
                  </a:cubicBezTo>
                  <a:cubicBezTo>
                    <a:pt x="738" y="249"/>
                    <a:pt x="750" y="243"/>
                    <a:pt x="762" y="231"/>
                  </a:cubicBezTo>
                  <a:cubicBezTo>
                    <a:pt x="774" y="219"/>
                    <a:pt x="774" y="195"/>
                    <a:pt x="762" y="184"/>
                  </a:cubicBezTo>
                  <a:cubicBezTo>
                    <a:pt x="628" y="38"/>
                    <a:pt x="457" y="0"/>
                    <a:pt x="314"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33" name="Google Shape;7933;p126"/>
            <p:cNvSpPr/>
            <p:nvPr/>
          </p:nvSpPr>
          <p:spPr>
            <a:xfrm>
              <a:off x="1829201" y="2120445"/>
              <a:ext cx="75444" cy="631185"/>
            </a:xfrm>
            <a:custGeom>
              <a:avLst/>
              <a:gdLst/>
              <a:ahLst/>
              <a:cxnLst/>
              <a:rect l="l" t="t" r="r" b="b"/>
              <a:pathLst>
                <a:path w="1668" h="13955" extrusionOk="0">
                  <a:moveTo>
                    <a:pt x="1608" y="1"/>
                  </a:moveTo>
                  <a:cubicBezTo>
                    <a:pt x="1572" y="1"/>
                    <a:pt x="1537" y="12"/>
                    <a:pt x="1525" y="60"/>
                  </a:cubicBezTo>
                  <a:cubicBezTo>
                    <a:pt x="1513" y="120"/>
                    <a:pt x="1" y="5954"/>
                    <a:pt x="334" y="13883"/>
                  </a:cubicBezTo>
                  <a:cubicBezTo>
                    <a:pt x="334" y="13931"/>
                    <a:pt x="358" y="13955"/>
                    <a:pt x="405" y="13955"/>
                  </a:cubicBezTo>
                  <a:cubicBezTo>
                    <a:pt x="453" y="13955"/>
                    <a:pt x="477" y="13919"/>
                    <a:pt x="477" y="13871"/>
                  </a:cubicBezTo>
                  <a:cubicBezTo>
                    <a:pt x="155" y="5966"/>
                    <a:pt x="1656" y="143"/>
                    <a:pt x="1667" y="84"/>
                  </a:cubicBezTo>
                  <a:cubicBezTo>
                    <a:pt x="1667" y="48"/>
                    <a:pt x="1656" y="12"/>
                    <a:pt x="1608"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34" name="Google Shape;7934;p126"/>
            <p:cNvSpPr/>
            <p:nvPr/>
          </p:nvSpPr>
          <p:spPr>
            <a:xfrm>
              <a:off x="2103288" y="1983356"/>
              <a:ext cx="235377" cy="141344"/>
            </a:xfrm>
            <a:custGeom>
              <a:avLst/>
              <a:gdLst/>
              <a:ahLst/>
              <a:cxnLst/>
              <a:rect l="l" t="t" r="r" b="b"/>
              <a:pathLst>
                <a:path w="5204" h="3125" extrusionOk="0">
                  <a:moveTo>
                    <a:pt x="79" y="1"/>
                  </a:moveTo>
                  <a:cubicBezTo>
                    <a:pt x="67" y="1"/>
                    <a:pt x="56" y="3"/>
                    <a:pt x="49" y="7"/>
                  </a:cubicBezTo>
                  <a:cubicBezTo>
                    <a:pt x="13" y="19"/>
                    <a:pt x="1" y="67"/>
                    <a:pt x="13" y="115"/>
                  </a:cubicBezTo>
                  <a:cubicBezTo>
                    <a:pt x="37" y="126"/>
                    <a:pt x="549" y="1138"/>
                    <a:pt x="1430" y="1972"/>
                  </a:cubicBezTo>
                  <a:cubicBezTo>
                    <a:pt x="1930" y="2460"/>
                    <a:pt x="2477" y="2793"/>
                    <a:pt x="3025" y="2972"/>
                  </a:cubicBezTo>
                  <a:cubicBezTo>
                    <a:pt x="3025" y="2972"/>
                    <a:pt x="3037" y="2972"/>
                    <a:pt x="3049" y="2984"/>
                  </a:cubicBezTo>
                  <a:cubicBezTo>
                    <a:pt x="3337" y="3078"/>
                    <a:pt x="3629" y="3125"/>
                    <a:pt x="3921" y="3125"/>
                  </a:cubicBezTo>
                  <a:cubicBezTo>
                    <a:pt x="4331" y="3125"/>
                    <a:pt x="4742" y="3034"/>
                    <a:pt x="5144" y="2853"/>
                  </a:cubicBezTo>
                  <a:cubicBezTo>
                    <a:pt x="5192" y="2841"/>
                    <a:pt x="5204" y="2793"/>
                    <a:pt x="5192" y="2746"/>
                  </a:cubicBezTo>
                  <a:cubicBezTo>
                    <a:pt x="5183" y="2709"/>
                    <a:pt x="5167" y="2694"/>
                    <a:pt x="5139" y="2694"/>
                  </a:cubicBezTo>
                  <a:cubicBezTo>
                    <a:pt x="5130" y="2694"/>
                    <a:pt x="5120" y="2695"/>
                    <a:pt x="5109" y="2698"/>
                  </a:cubicBezTo>
                  <a:cubicBezTo>
                    <a:pt x="4711" y="2868"/>
                    <a:pt x="4316" y="2953"/>
                    <a:pt x="3924" y="2953"/>
                  </a:cubicBezTo>
                  <a:cubicBezTo>
                    <a:pt x="3109" y="2953"/>
                    <a:pt x="2309" y="2585"/>
                    <a:pt x="1537" y="1853"/>
                  </a:cubicBezTo>
                  <a:cubicBezTo>
                    <a:pt x="668" y="1031"/>
                    <a:pt x="144" y="55"/>
                    <a:pt x="144" y="43"/>
                  </a:cubicBezTo>
                  <a:cubicBezTo>
                    <a:pt x="128" y="11"/>
                    <a:pt x="101" y="1"/>
                    <a:pt x="79"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35" name="Google Shape;7935;p126"/>
            <p:cNvSpPr/>
            <p:nvPr/>
          </p:nvSpPr>
          <p:spPr>
            <a:xfrm>
              <a:off x="1951997" y="2524836"/>
              <a:ext cx="313444" cy="176714"/>
            </a:xfrm>
            <a:custGeom>
              <a:avLst/>
              <a:gdLst/>
              <a:ahLst/>
              <a:cxnLst/>
              <a:rect l="l" t="t" r="r" b="b"/>
              <a:pathLst>
                <a:path w="6930" h="3907" extrusionOk="0">
                  <a:moveTo>
                    <a:pt x="77" y="1"/>
                  </a:moveTo>
                  <a:cubicBezTo>
                    <a:pt x="63" y="1"/>
                    <a:pt x="49" y="5"/>
                    <a:pt x="36" y="13"/>
                  </a:cubicBezTo>
                  <a:cubicBezTo>
                    <a:pt x="12" y="37"/>
                    <a:pt x="0" y="96"/>
                    <a:pt x="24" y="120"/>
                  </a:cubicBezTo>
                  <a:cubicBezTo>
                    <a:pt x="48" y="120"/>
                    <a:pt x="798" y="1251"/>
                    <a:pt x="2000" y="2263"/>
                  </a:cubicBezTo>
                  <a:cubicBezTo>
                    <a:pt x="2715" y="2859"/>
                    <a:pt x="3453" y="3311"/>
                    <a:pt x="4179" y="3573"/>
                  </a:cubicBezTo>
                  <a:cubicBezTo>
                    <a:pt x="4465" y="3692"/>
                    <a:pt x="4763" y="3764"/>
                    <a:pt x="5060" y="3823"/>
                  </a:cubicBezTo>
                  <a:cubicBezTo>
                    <a:pt x="5349" y="3880"/>
                    <a:pt x="5637" y="3907"/>
                    <a:pt x="5925" y="3907"/>
                  </a:cubicBezTo>
                  <a:cubicBezTo>
                    <a:pt x="6242" y="3907"/>
                    <a:pt x="6558" y="3874"/>
                    <a:pt x="6870" y="3811"/>
                  </a:cubicBezTo>
                  <a:cubicBezTo>
                    <a:pt x="6918" y="3811"/>
                    <a:pt x="6930" y="3764"/>
                    <a:pt x="6930" y="3728"/>
                  </a:cubicBezTo>
                  <a:cubicBezTo>
                    <a:pt x="6920" y="3691"/>
                    <a:pt x="6897" y="3661"/>
                    <a:pt x="6870" y="3661"/>
                  </a:cubicBezTo>
                  <a:cubicBezTo>
                    <a:pt x="6862" y="3661"/>
                    <a:pt x="6854" y="3663"/>
                    <a:pt x="6846" y="3668"/>
                  </a:cubicBezTo>
                  <a:cubicBezTo>
                    <a:pt x="6546" y="3729"/>
                    <a:pt x="6251" y="3757"/>
                    <a:pt x="5963" y="3757"/>
                  </a:cubicBezTo>
                  <a:cubicBezTo>
                    <a:pt x="4390" y="3757"/>
                    <a:pt x="3022" y="2929"/>
                    <a:pt x="2096" y="2144"/>
                  </a:cubicBezTo>
                  <a:cubicBezTo>
                    <a:pt x="905" y="1144"/>
                    <a:pt x="143" y="49"/>
                    <a:pt x="143" y="37"/>
                  </a:cubicBezTo>
                  <a:cubicBezTo>
                    <a:pt x="128" y="14"/>
                    <a:pt x="102" y="1"/>
                    <a:pt x="77"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36" name="Google Shape;7936;p126"/>
            <p:cNvSpPr/>
            <p:nvPr/>
          </p:nvSpPr>
          <p:spPr>
            <a:xfrm>
              <a:off x="1895958" y="1897511"/>
              <a:ext cx="751858" cy="748602"/>
            </a:xfrm>
            <a:custGeom>
              <a:avLst/>
              <a:gdLst/>
              <a:ahLst/>
              <a:cxnLst/>
              <a:rect l="l" t="t" r="r" b="b"/>
              <a:pathLst>
                <a:path w="16623" h="16551" extrusionOk="0">
                  <a:moveTo>
                    <a:pt x="2084" y="0"/>
                  </a:moveTo>
                  <a:cubicBezTo>
                    <a:pt x="2076" y="0"/>
                    <a:pt x="2068" y="0"/>
                    <a:pt x="2061" y="0"/>
                  </a:cubicBezTo>
                  <a:cubicBezTo>
                    <a:pt x="906" y="36"/>
                    <a:pt x="1" y="989"/>
                    <a:pt x="13" y="2132"/>
                  </a:cubicBezTo>
                  <a:lnTo>
                    <a:pt x="13" y="2322"/>
                  </a:lnTo>
                  <a:lnTo>
                    <a:pt x="13" y="2501"/>
                  </a:lnTo>
                  <a:lnTo>
                    <a:pt x="37" y="2858"/>
                  </a:lnTo>
                  <a:cubicBezTo>
                    <a:pt x="49" y="3096"/>
                    <a:pt x="61" y="3322"/>
                    <a:pt x="72" y="3560"/>
                  </a:cubicBezTo>
                  <a:cubicBezTo>
                    <a:pt x="108" y="4025"/>
                    <a:pt x="156" y="4501"/>
                    <a:pt x="191" y="4953"/>
                  </a:cubicBezTo>
                  <a:cubicBezTo>
                    <a:pt x="227" y="5192"/>
                    <a:pt x="251" y="5418"/>
                    <a:pt x="287" y="5656"/>
                  </a:cubicBezTo>
                  <a:cubicBezTo>
                    <a:pt x="311" y="5894"/>
                    <a:pt x="358" y="6120"/>
                    <a:pt x="394" y="6358"/>
                  </a:cubicBezTo>
                  <a:cubicBezTo>
                    <a:pt x="453" y="6823"/>
                    <a:pt x="537" y="7275"/>
                    <a:pt x="632" y="7751"/>
                  </a:cubicBezTo>
                  <a:cubicBezTo>
                    <a:pt x="727" y="8228"/>
                    <a:pt x="834" y="8692"/>
                    <a:pt x="953" y="9168"/>
                  </a:cubicBezTo>
                  <a:cubicBezTo>
                    <a:pt x="1013" y="9406"/>
                    <a:pt x="1073" y="9644"/>
                    <a:pt x="1144" y="9883"/>
                  </a:cubicBezTo>
                  <a:cubicBezTo>
                    <a:pt x="1204" y="10121"/>
                    <a:pt x="1287" y="10359"/>
                    <a:pt x="1370" y="10597"/>
                  </a:cubicBezTo>
                  <a:cubicBezTo>
                    <a:pt x="1537" y="11073"/>
                    <a:pt x="1727" y="11549"/>
                    <a:pt x="1954" y="12038"/>
                  </a:cubicBezTo>
                  <a:cubicBezTo>
                    <a:pt x="2180" y="12514"/>
                    <a:pt x="2442" y="13014"/>
                    <a:pt x="2787" y="13502"/>
                  </a:cubicBezTo>
                  <a:cubicBezTo>
                    <a:pt x="3132" y="13990"/>
                    <a:pt x="3549" y="14478"/>
                    <a:pt x="4109" y="14931"/>
                  </a:cubicBezTo>
                  <a:cubicBezTo>
                    <a:pt x="4394" y="15133"/>
                    <a:pt x="4716" y="15348"/>
                    <a:pt x="5073" y="15514"/>
                  </a:cubicBezTo>
                  <a:cubicBezTo>
                    <a:pt x="5121" y="15526"/>
                    <a:pt x="5168" y="15550"/>
                    <a:pt x="5216" y="15574"/>
                  </a:cubicBezTo>
                  <a:lnTo>
                    <a:pt x="5287" y="15598"/>
                  </a:lnTo>
                  <a:lnTo>
                    <a:pt x="5311" y="15609"/>
                  </a:lnTo>
                  <a:lnTo>
                    <a:pt x="5347" y="15609"/>
                  </a:lnTo>
                  <a:cubicBezTo>
                    <a:pt x="5418" y="15645"/>
                    <a:pt x="5478" y="15657"/>
                    <a:pt x="5549" y="15693"/>
                  </a:cubicBezTo>
                  <a:lnTo>
                    <a:pt x="5656" y="15717"/>
                  </a:lnTo>
                  <a:lnTo>
                    <a:pt x="5764" y="15752"/>
                  </a:lnTo>
                  <a:cubicBezTo>
                    <a:pt x="5823" y="15764"/>
                    <a:pt x="5895" y="15788"/>
                    <a:pt x="5954" y="15812"/>
                  </a:cubicBezTo>
                  <a:cubicBezTo>
                    <a:pt x="6478" y="15967"/>
                    <a:pt x="6966" y="16062"/>
                    <a:pt x="7454" y="16145"/>
                  </a:cubicBezTo>
                  <a:cubicBezTo>
                    <a:pt x="7942" y="16229"/>
                    <a:pt x="8407" y="16300"/>
                    <a:pt x="8883" y="16348"/>
                  </a:cubicBezTo>
                  <a:cubicBezTo>
                    <a:pt x="9359" y="16407"/>
                    <a:pt x="9824" y="16431"/>
                    <a:pt x="10288" y="16467"/>
                  </a:cubicBezTo>
                  <a:cubicBezTo>
                    <a:pt x="10526" y="16479"/>
                    <a:pt x="10752" y="16491"/>
                    <a:pt x="10979" y="16502"/>
                  </a:cubicBezTo>
                  <a:cubicBezTo>
                    <a:pt x="11205" y="16526"/>
                    <a:pt x="11443" y="16538"/>
                    <a:pt x="11669" y="16538"/>
                  </a:cubicBezTo>
                  <a:cubicBezTo>
                    <a:pt x="12133" y="16550"/>
                    <a:pt x="12598" y="16550"/>
                    <a:pt x="13050" y="16550"/>
                  </a:cubicBezTo>
                  <a:cubicBezTo>
                    <a:pt x="13276" y="16550"/>
                    <a:pt x="13515" y="16538"/>
                    <a:pt x="13741" y="16538"/>
                  </a:cubicBezTo>
                  <a:cubicBezTo>
                    <a:pt x="13860" y="16538"/>
                    <a:pt x="13955" y="16526"/>
                    <a:pt x="14086" y="16526"/>
                  </a:cubicBezTo>
                  <a:lnTo>
                    <a:pt x="14253" y="16526"/>
                  </a:lnTo>
                  <a:lnTo>
                    <a:pt x="15324" y="16312"/>
                  </a:lnTo>
                  <a:cubicBezTo>
                    <a:pt x="16074" y="16288"/>
                    <a:pt x="15824" y="15907"/>
                    <a:pt x="15920" y="15157"/>
                  </a:cubicBezTo>
                  <a:cubicBezTo>
                    <a:pt x="16039" y="14300"/>
                    <a:pt x="16622" y="13645"/>
                    <a:pt x="15765" y="13526"/>
                  </a:cubicBezTo>
                  <a:lnTo>
                    <a:pt x="14539" y="13395"/>
                  </a:lnTo>
                  <a:lnTo>
                    <a:pt x="13265" y="13228"/>
                  </a:lnTo>
                  <a:cubicBezTo>
                    <a:pt x="12836" y="13169"/>
                    <a:pt x="12419" y="13109"/>
                    <a:pt x="11979" y="13050"/>
                  </a:cubicBezTo>
                  <a:cubicBezTo>
                    <a:pt x="11776" y="13014"/>
                    <a:pt x="11550" y="12978"/>
                    <a:pt x="11348" y="12954"/>
                  </a:cubicBezTo>
                  <a:cubicBezTo>
                    <a:pt x="11121" y="12919"/>
                    <a:pt x="10907" y="12871"/>
                    <a:pt x="10705" y="12847"/>
                  </a:cubicBezTo>
                  <a:lnTo>
                    <a:pt x="9455" y="12621"/>
                  </a:lnTo>
                  <a:cubicBezTo>
                    <a:pt x="9038" y="12550"/>
                    <a:pt x="8633" y="12454"/>
                    <a:pt x="8240" y="12359"/>
                  </a:cubicBezTo>
                  <a:cubicBezTo>
                    <a:pt x="8050" y="12311"/>
                    <a:pt x="7859" y="12264"/>
                    <a:pt x="7681" y="12204"/>
                  </a:cubicBezTo>
                  <a:cubicBezTo>
                    <a:pt x="7502" y="12157"/>
                    <a:pt x="7323" y="12097"/>
                    <a:pt x="7157" y="12038"/>
                  </a:cubicBezTo>
                  <a:cubicBezTo>
                    <a:pt x="7109" y="12026"/>
                    <a:pt x="7085" y="12014"/>
                    <a:pt x="7038" y="12002"/>
                  </a:cubicBezTo>
                  <a:lnTo>
                    <a:pt x="6978" y="11978"/>
                  </a:lnTo>
                  <a:lnTo>
                    <a:pt x="6919" y="11954"/>
                  </a:lnTo>
                  <a:cubicBezTo>
                    <a:pt x="6871" y="11942"/>
                    <a:pt x="6847" y="11919"/>
                    <a:pt x="6811" y="11907"/>
                  </a:cubicBezTo>
                  <a:lnTo>
                    <a:pt x="6799" y="11907"/>
                  </a:lnTo>
                  <a:cubicBezTo>
                    <a:pt x="6799" y="11895"/>
                    <a:pt x="6788" y="11895"/>
                    <a:pt x="6788" y="11895"/>
                  </a:cubicBezTo>
                  <a:cubicBezTo>
                    <a:pt x="6740" y="11859"/>
                    <a:pt x="6680" y="11835"/>
                    <a:pt x="6621" y="11776"/>
                  </a:cubicBezTo>
                  <a:cubicBezTo>
                    <a:pt x="6502" y="11669"/>
                    <a:pt x="6335" y="11478"/>
                    <a:pt x="6180" y="11228"/>
                  </a:cubicBezTo>
                  <a:cubicBezTo>
                    <a:pt x="6026" y="10966"/>
                    <a:pt x="5859" y="10668"/>
                    <a:pt x="5728" y="10347"/>
                  </a:cubicBezTo>
                  <a:cubicBezTo>
                    <a:pt x="5585" y="10014"/>
                    <a:pt x="5466" y="9680"/>
                    <a:pt x="5347" y="9299"/>
                  </a:cubicBezTo>
                  <a:cubicBezTo>
                    <a:pt x="5287" y="9109"/>
                    <a:pt x="5228" y="8930"/>
                    <a:pt x="5180" y="8740"/>
                  </a:cubicBezTo>
                  <a:cubicBezTo>
                    <a:pt x="5133" y="8549"/>
                    <a:pt x="5073" y="8347"/>
                    <a:pt x="5025" y="8156"/>
                  </a:cubicBezTo>
                  <a:cubicBezTo>
                    <a:pt x="4942" y="7775"/>
                    <a:pt x="4859" y="7370"/>
                    <a:pt x="4775" y="6966"/>
                  </a:cubicBezTo>
                  <a:cubicBezTo>
                    <a:pt x="4704" y="6561"/>
                    <a:pt x="4633" y="6168"/>
                    <a:pt x="4573" y="5751"/>
                  </a:cubicBezTo>
                  <a:lnTo>
                    <a:pt x="4478" y="5120"/>
                  </a:lnTo>
                  <a:cubicBezTo>
                    <a:pt x="4454" y="4918"/>
                    <a:pt x="4430" y="4703"/>
                    <a:pt x="4406" y="4501"/>
                  </a:cubicBezTo>
                  <a:cubicBezTo>
                    <a:pt x="4359" y="4084"/>
                    <a:pt x="4311" y="3668"/>
                    <a:pt x="4287" y="3251"/>
                  </a:cubicBezTo>
                  <a:lnTo>
                    <a:pt x="4240" y="2620"/>
                  </a:lnTo>
                  <a:lnTo>
                    <a:pt x="4228" y="2310"/>
                  </a:lnTo>
                  <a:lnTo>
                    <a:pt x="4216" y="2024"/>
                  </a:lnTo>
                  <a:lnTo>
                    <a:pt x="4180" y="1953"/>
                  </a:lnTo>
                  <a:cubicBezTo>
                    <a:pt x="4109" y="853"/>
                    <a:pt x="3181" y="0"/>
                    <a:pt x="2084"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937" name="Google Shape;7937;p126"/>
            <p:cNvSpPr/>
            <p:nvPr/>
          </p:nvSpPr>
          <p:spPr>
            <a:xfrm>
              <a:off x="1874972" y="1871324"/>
              <a:ext cx="262832" cy="427966"/>
            </a:xfrm>
            <a:custGeom>
              <a:avLst/>
              <a:gdLst/>
              <a:ahLst/>
              <a:cxnLst/>
              <a:rect l="l" t="t" r="r" b="b"/>
              <a:pathLst>
                <a:path w="5811" h="9462" extrusionOk="0">
                  <a:moveTo>
                    <a:pt x="2646" y="0"/>
                  </a:moveTo>
                  <a:cubicBezTo>
                    <a:pt x="2498" y="0"/>
                    <a:pt x="2342" y="14"/>
                    <a:pt x="2179" y="44"/>
                  </a:cubicBezTo>
                  <a:cubicBezTo>
                    <a:pt x="763" y="317"/>
                    <a:pt x="263" y="1663"/>
                    <a:pt x="84" y="2365"/>
                  </a:cubicBezTo>
                  <a:cubicBezTo>
                    <a:pt x="36" y="2556"/>
                    <a:pt x="1" y="2782"/>
                    <a:pt x="1" y="3008"/>
                  </a:cubicBezTo>
                  <a:cubicBezTo>
                    <a:pt x="24" y="4032"/>
                    <a:pt x="298" y="7580"/>
                    <a:pt x="870" y="9461"/>
                  </a:cubicBezTo>
                  <a:lnTo>
                    <a:pt x="5811" y="8557"/>
                  </a:lnTo>
                  <a:cubicBezTo>
                    <a:pt x="5811" y="8557"/>
                    <a:pt x="5227" y="4687"/>
                    <a:pt x="5025" y="2306"/>
                  </a:cubicBezTo>
                  <a:cubicBezTo>
                    <a:pt x="4942" y="1532"/>
                    <a:pt x="4549" y="818"/>
                    <a:pt x="3906" y="389"/>
                  </a:cubicBezTo>
                  <a:cubicBezTo>
                    <a:pt x="3575" y="159"/>
                    <a:pt x="3151" y="0"/>
                    <a:pt x="2646"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7938" name="Google Shape;7938;p126"/>
            <p:cNvSpPr/>
            <p:nvPr/>
          </p:nvSpPr>
          <p:spPr>
            <a:xfrm>
              <a:off x="1869590" y="2034826"/>
              <a:ext cx="49075" cy="268214"/>
            </a:xfrm>
            <a:custGeom>
              <a:avLst/>
              <a:gdLst/>
              <a:ahLst/>
              <a:cxnLst/>
              <a:rect l="l" t="t" r="r" b="b"/>
              <a:pathLst>
                <a:path w="1085" h="5930" extrusionOk="0">
                  <a:moveTo>
                    <a:pt x="167" y="0"/>
                  </a:moveTo>
                  <a:cubicBezTo>
                    <a:pt x="120" y="0"/>
                    <a:pt x="96" y="36"/>
                    <a:pt x="96" y="72"/>
                  </a:cubicBezTo>
                  <a:cubicBezTo>
                    <a:pt x="84" y="108"/>
                    <a:pt x="1" y="2989"/>
                    <a:pt x="929" y="5870"/>
                  </a:cubicBezTo>
                  <a:cubicBezTo>
                    <a:pt x="941" y="5906"/>
                    <a:pt x="977" y="5930"/>
                    <a:pt x="1001" y="5930"/>
                  </a:cubicBezTo>
                  <a:lnTo>
                    <a:pt x="1025" y="5894"/>
                  </a:lnTo>
                  <a:cubicBezTo>
                    <a:pt x="1060" y="5894"/>
                    <a:pt x="1084" y="5846"/>
                    <a:pt x="1072" y="5811"/>
                  </a:cubicBezTo>
                  <a:cubicBezTo>
                    <a:pt x="167" y="2965"/>
                    <a:pt x="239" y="108"/>
                    <a:pt x="239" y="72"/>
                  </a:cubicBezTo>
                  <a:cubicBezTo>
                    <a:pt x="239" y="36"/>
                    <a:pt x="215" y="0"/>
                    <a:pt x="16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39" name="Google Shape;7939;p126"/>
            <p:cNvSpPr/>
            <p:nvPr/>
          </p:nvSpPr>
          <p:spPr>
            <a:xfrm>
              <a:off x="2103288" y="2015423"/>
              <a:ext cx="38310" cy="245644"/>
            </a:xfrm>
            <a:custGeom>
              <a:avLst/>
              <a:gdLst/>
              <a:ahLst/>
              <a:cxnLst/>
              <a:rect l="l" t="t" r="r" b="b"/>
              <a:pathLst>
                <a:path w="847" h="5431" extrusionOk="0">
                  <a:moveTo>
                    <a:pt x="72" y="1"/>
                  </a:moveTo>
                  <a:cubicBezTo>
                    <a:pt x="37" y="13"/>
                    <a:pt x="1" y="48"/>
                    <a:pt x="1" y="84"/>
                  </a:cubicBezTo>
                  <a:cubicBezTo>
                    <a:pt x="1" y="120"/>
                    <a:pt x="406" y="3739"/>
                    <a:pt x="691" y="5371"/>
                  </a:cubicBezTo>
                  <a:cubicBezTo>
                    <a:pt x="691" y="5394"/>
                    <a:pt x="727" y="5430"/>
                    <a:pt x="763" y="5430"/>
                  </a:cubicBezTo>
                  <a:cubicBezTo>
                    <a:pt x="822" y="5430"/>
                    <a:pt x="846" y="5382"/>
                    <a:pt x="846" y="5347"/>
                  </a:cubicBezTo>
                  <a:cubicBezTo>
                    <a:pt x="572" y="3716"/>
                    <a:pt x="168" y="108"/>
                    <a:pt x="168" y="72"/>
                  </a:cubicBezTo>
                  <a:cubicBezTo>
                    <a:pt x="156" y="25"/>
                    <a:pt x="120" y="1"/>
                    <a:pt x="72"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40" name="Google Shape;7940;p126"/>
            <p:cNvSpPr/>
            <p:nvPr/>
          </p:nvSpPr>
          <p:spPr>
            <a:xfrm>
              <a:off x="2537349" y="2478205"/>
              <a:ext cx="340899" cy="183543"/>
            </a:xfrm>
            <a:custGeom>
              <a:avLst/>
              <a:gdLst/>
              <a:ahLst/>
              <a:cxnLst/>
              <a:rect l="l" t="t" r="r" b="b"/>
              <a:pathLst>
                <a:path w="7537" h="4058" extrusionOk="0">
                  <a:moveTo>
                    <a:pt x="4976" y="0"/>
                  </a:moveTo>
                  <a:cubicBezTo>
                    <a:pt x="4789" y="0"/>
                    <a:pt x="4585" y="19"/>
                    <a:pt x="4346" y="68"/>
                  </a:cubicBezTo>
                  <a:cubicBezTo>
                    <a:pt x="3596" y="211"/>
                    <a:pt x="2882" y="377"/>
                    <a:pt x="2441" y="592"/>
                  </a:cubicBezTo>
                  <a:cubicBezTo>
                    <a:pt x="2012" y="782"/>
                    <a:pt x="393" y="1282"/>
                    <a:pt x="60" y="1877"/>
                  </a:cubicBezTo>
                  <a:cubicBezTo>
                    <a:pt x="24" y="2032"/>
                    <a:pt x="0" y="2223"/>
                    <a:pt x="48" y="2437"/>
                  </a:cubicBezTo>
                  <a:cubicBezTo>
                    <a:pt x="163" y="3075"/>
                    <a:pt x="719" y="3447"/>
                    <a:pt x="1345" y="3447"/>
                  </a:cubicBezTo>
                  <a:cubicBezTo>
                    <a:pt x="1432" y="3447"/>
                    <a:pt x="1520" y="3440"/>
                    <a:pt x="1608" y="3425"/>
                  </a:cubicBezTo>
                  <a:cubicBezTo>
                    <a:pt x="1746" y="3404"/>
                    <a:pt x="1888" y="3395"/>
                    <a:pt x="2029" y="3395"/>
                  </a:cubicBezTo>
                  <a:cubicBezTo>
                    <a:pt x="2291" y="3395"/>
                    <a:pt x="2550" y="3427"/>
                    <a:pt x="2774" y="3473"/>
                  </a:cubicBezTo>
                  <a:cubicBezTo>
                    <a:pt x="3551" y="3647"/>
                    <a:pt x="4417" y="4057"/>
                    <a:pt x="4869" y="4057"/>
                  </a:cubicBezTo>
                  <a:cubicBezTo>
                    <a:pt x="4882" y="4057"/>
                    <a:pt x="4894" y="4057"/>
                    <a:pt x="4906" y="4056"/>
                  </a:cubicBezTo>
                  <a:cubicBezTo>
                    <a:pt x="5537" y="4009"/>
                    <a:pt x="5037" y="3544"/>
                    <a:pt x="4977" y="3485"/>
                  </a:cubicBezTo>
                  <a:cubicBezTo>
                    <a:pt x="4525" y="3163"/>
                    <a:pt x="3834" y="2830"/>
                    <a:pt x="3834" y="2830"/>
                  </a:cubicBezTo>
                  <a:lnTo>
                    <a:pt x="3834" y="2830"/>
                  </a:lnTo>
                  <a:cubicBezTo>
                    <a:pt x="3834" y="2830"/>
                    <a:pt x="5203" y="3116"/>
                    <a:pt x="5644" y="3449"/>
                  </a:cubicBezTo>
                  <a:cubicBezTo>
                    <a:pt x="5805" y="3559"/>
                    <a:pt x="5970" y="3614"/>
                    <a:pt x="6102" y="3614"/>
                  </a:cubicBezTo>
                  <a:cubicBezTo>
                    <a:pt x="6342" y="3614"/>
                    <a:pt x="6479" y="3437"/>
                    <a:pt x="6311" y="3092"/>
                  </a:cubicBezTo>
                  <a:cubicBezTo>
                    <a:pt x="6061" y="2556"/>
                    <a:pt x="4620" y="1925"/>
                    <a:pt x="4168" y="1854"/>
                  </a:cubicBezTo>
                  <a:cubicBezTo>
                    <a:pt x="4168" y="1854"/>
                    <a:pt x="4198" y="1852"/>
                    <a:pt x="4253" y="1852"/>
                  </a:cubicBezTo>
                  <a:cubicBezTo>
                    <a:pt x="4491" y="1852"/>
                    <a:pt x="5178" y="1884"/>
                    <a:pt x="5692" y="2223"/>
                  </a:cubicBezTo>
                  <a:cubicBezTo>
                    <a:pt x="6311" y="2628"/>
                    <a:pt x="6596" y="2699"/>
                    <a:pt x="6894" y="2711"/>
                  </a:cubicBezTo>
                  <a:cubicBezTo>
                    <a:pt x="6900" y="2711"/>
                    <a:pt x="6905" y="2712"/>
                    <a:pt x="6910" y="2712"/>
                  </a:cubicBezTo>
                  <a:cubicBezTo>
                    <a:pt x="7191" y="2712"/>
                    <a:pt x="7163" y="2106"/>
                    <a:pt x="6287" y="1580"/>
                  </a:cubicBezTo>
                  <a:cubicBezTo>
                    <a:pt x="5406" y="1032"/>
                    <a:pt x="4918" y="1044"/>
                    <a:pt x="4406" y="1020"/>
                  </a:cubicBezTo>
                  <a:cubicBezTo>
                    <a:pt x="4406" y="1020"/>
                    <a:pt x="4799" y="889"/>
                    <a:pt x="5477" y="830"/>
                  </a:cubicBezTo>
                  <a:cubicBezTo>
                    <a:pt x="5515" y="826"/>
                    <a:pt x="5553" y="825"/>
                    <a:pt x="5590" y="825"/>
                  </a:cubicBezTo>
                  <a:cubicBezTo>
                    <a:pt x="6117" y="825"/>
                    <a:pt x="6633" y="1127"/>
                    <a:pt x="6981" y="1127"/>
                  </a:cubicBezTo>
                  <a:cubicBezTo>
                    <a:pt x="7055" y="1127"/>
                    <a:pt x="7122" y="1114"/>
                    <a:pt x="7180" y="1080"/>
                  </a:cubicBezTo>
                  <a:cubicBezTo>
                    <a:pt x="7537" y="854"/>
                    <a:pt x="6715" y="294"/>
                    <a:pt x="6120" y="175"/>
                  </a:cubicBezTo>
                  <a:cubicBezTo>
                    <a:pt x="5711" y="93"/>
                    <a:pt x="5386" y="0"/>
                    <a:pt x="4976"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941" name="Google Shape;7941;p126"/>
            <p:cNvSpPr/>
            <p:nvPr/>
          </p:nvSpPr>
          <p:spPr>
            <a:xfrm>
              <a:off x="2594428" y="2460430"/>
              <a:ext cx="128725" cy="67167"/>
            </a:xfrm>
            <a:custGeom>
              <a:avLst/>
              <a:gdLst/>
              <a:ahLst/>
              <a:cxnLst/>
              <a:rect l="l" t="t" r="r" b="b"/>
              <a:pathLst>
                <a:path w="2846" h="1485" extrusionOk="0">
                  <a:moveTo>
                    <a:pt x="2570" y="0"/>
                  </a:moveTo>
                  <a:cubicBezTo>
                    <a:pt x="2315" y="0"/>
                    <a:pt x="1870" y="264"/>
                    <a:pt x="1512" y="354"/>
                  </a:cubicBezTo>
                  <a:cubicBezTo>
                    <a:pt x="1036" y="473"/>
                    <a:pt x="0" y="1485"/>
                    <a:pt x="0" y="1485"/>
                  </a:cubicBezTo>
                  <a:lnTo>
                    <a:pt x="2048" y="913"/>
                  </a:lnTo>
                  <a:cubicBezTo>
                    <a:pt x="2048" y="913"/>
                    <a:pt x="2846" y="413"/>
                    <a:pt x="2751" y="104"/>
                  </a:cubicBezTo>
                  <a:cubicBezTo>
                    <a:pt x="2718" y="29"/>
                    <a:pt x="2654" y="0"/>
                    <a:pt x="2570"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7942" name="Google Shape;7942;p126"/>
            <p:cNvSpPr/>
            <p:nvPr/>
          </p:nvSpPr>
          <p:spPr>
            <a:xfrm>
              <a:off x="2146798" y="2432117"/>
              <a:ext cx="54321" cy="52648"/>
            </a:xfrm>
            <a:custGeom>
              <a:avLst/>
              <a:gdLst/>
              <a:ahLst/>
              <a:cxnLst/>
              <a:rect l="l" t="t" r="r" b="b"/>
              <a:pathLst>
                <a:path w="1201" h="1164" extrusionOk="0">
                  <a:moveTo>
                    <a:pt x="1095" y="0"/>
                  </a:moveTo>
                  <a:cubicBezTo>
                    <a:pt x="1081" y="0"/>
                    <a:pt x="1066" y="5"/>
                    <a:pt x="1051" y="15"/>
                  </a:cubicBezTo>
                  <a:cubicBezTo>
                    <a:pt x="599" y="265"/>
                    <a:pt x="218" y="575"/>
                    <a:pt x="15" y="1075"/>
                  </a:cubicBezTo>
                  <a:cubicBezTo>
                    <a:pt x="1" y="1126"/>
                    <a:pt x="44" y="1163"/>
                    <a:pt x="90" y="1163"/>
                  </a:cubicBezTo>
                  <a:cubicBezTo>
                    <a:pt x="120" y="1163"/>
                    <a:pt x="151" y="1148"/>
                    <a:pt x="170" y="1111"/>
                  </a:cubicBezTo>
                  <a:cubicBezTo>
                    <a:pt x="349" y="670"/>
                    <a:pt x="718" y="384"/>
                    <a:pt x="1122" y="146"/>
                  </a:cubicBezTo>
                  <a:cubicBezTo>
                    <a:pt x="1201" y="97"/>
                    <a:pt x="1158" y="0"/>
                    <a:pt x="1095"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43" name="Google Shape;7943;p126"/>
            <p:cNvSpPr/>
            <p:nvPr/>
          </p:nvSpPr>
          <p:spPr>
            <a:xfrm>
              <a:off x="2131329" y="2441615"/>
              <a:ext cx="51698" cy="15695"/>
            </a:xfrm>
            <a:custGeom>
              <a:avLst/>
              <a:gdLst/>
              <a:ahLst/>
              <a:cxnLst/>
              <a:rect l="l" t="t" r="r" b="b"/>
              <a:pathLst>
                <a:path w="1143" h="347" extrusionOk="0">
                  <a:moveTo>
                    <a:pt x="853" y="0"/>
                  </a:moveTo>
                  <a:cubicBezTo>
                    <a:pt x="574" y="0"/>
                    <a:pt x="268" y="49"/>
                    <a:pt x="48" y="222"/>
                  </a:cubicBezTo>
                  <a:cubicBezTo>
                    <a:pt x="0" y="269"/>
                    <a:pt x="58" y="347"/>
                    <a:pt x="120" y="347"/>
                  </a:cubicBezTo>
                  <a:cubicBezTo>
                    <a:pt x="136" y="347"/>
                    <a:pt x="152" y="341"/>
                    <a:pt x="167" y="329"/>
                  </a:cubicBezTo>
                  <a:cubicBezTo>
                    <a:pt x="331" y="191"/>
                    <a:pt x="584" y="146"/>
                    <a:pt x="810" y="146"/>
                  </a:cubicBezTo>
                  <a:cubicBezTo>
                    <a:pt x="895" y="146"/>
                    <a:pt x="976" y="153"/>
                    <a:pt x="1048" y="162"/>
                  </a:cubicBezTo>
                  <a:cubicBezTo>
                    <a:pt x="1052" y="163"/>
                    <a:pt x="1055" y="163"/>
                    <a:pt x="1059" y="163"/>
                  </a:cubicBezTo>
                  <a:cubicBezTo>
                    <a:pt x="1143" y="163"/>
                    <a:pt x="1139" y="30"/>
                    <a:pt x="1048" y="8"/>
                  </a:cubicBezTo>
                  <a:cubicBezTo>
                    <a:pt x="985" y="3"/>
                    <a:pt x="920" y="0"/>
                    <a:pt x="853" y="0"/>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sp>
          <p:nvSpPr>
            <p:cNvPr id="7944" name="Google Shape;7944;p126"/>
            <p:cNvSpPr/>
            <p:nvPr/>
          </p:nvSpPr>
          <p:spPr>
            <a:xfrm>
              <a:off x="2245487" y="2448038"/>
              <a:ext cx="448636" cy="66624"/>
            </a:xfrm>
            <a:custGeom>
              <a:avLst/>
              <a:gdLst/>
              <a:ahLst/>
              <a:cxnLst/>
              <a:rect l="l" t="t" r="r" b="b"/>
              <a:pathLst>
                <a:path w="9919" h="1473" extrusionOk="0">
                  <a:moveTo>
                    <a:pt x="88" y="1"/>
                  </a:moveTo>
                  <a:cubicBezTo>
                    <a:pt x="52" y="1"/>
                    <a:pt x="21" y="31"/>
                    <a:pt x="12" y="68"/>
                  </a:cubicBezTo>
                  <a:cubicBezTo>
                    <a:pt x="0" y="104"/>
                    <a:pt x="24" y="151"/>
                    <a:pt x="72" y="163"/>
                  </a:cubicBezTo>
                  <a:cubicBezTo>
                    <a:pt x="83" y="187"/>
                    <a:pt x="3453" y="901"/>
                    <a:pt x="5227" y="1116"/>
                  </a:cubicBezTo>
                  <a:cubicBezTo>
                    <a:pt x="6953" y="1342"/>
                    <a:pt x="7989" y="1461"/>
                    <a:pt x="8120" y="1473"/>
                  </a:cubicBezTo>
                  <a:cubicBezTo>
                    <a:pt x="8144" y="1473"/>
                    <a:pt x="8168" y="1473"/>
                    <a:pt x="8180" y="1449"/>
                  </a:cubicBezTo>
                  <a:cubicBezTo>
                    <a:pt x="8430" y="1223"/>
                    <a:pt x="8882" y="854"/>
                    <a:pt x="9001" y="818"/>
                  </a:cubicBezTo>
                  <a:cubicBezTo>
                    <a:pt x="9120" y="770"/>
                    <a:pt x="9406" y="651"/>
                    <a:pt x="9620" y="568"/>
                  </a:cubicBezTo>
                  <a:cubicBezTo>
                    <a:pt x="9728" y="532"/>
                    <a:pt x="9823" y="497"/>
                    <a:pt x="9859" y="473"/>
                  </a:cubicBezTo>
                  <a:cubicBezTo>
                    <a:pt x="9906" y="449"/>
                    <a:pt x="9918" y="401"/>
                    <a:pt x="9906" y="354"/>
                  </a:cubicBezTo>
                  <a:cubicBezTo>
                    <a:pt x="9889" y="328"/>
                    <a:pt x="9859" y="308"/>
                    <a:pt x="9826" y="308"/>
                  </a:cubicBezTo>
                  <a:cubicBezTo>
                    <a:pt x="9814" y="308"/>
                    <a:pt x="9800" y="311"/>
                    <a:pt x="9787" y="318"/>
                  </a:cubicBezTo>
                  <a:cubicBezTo>
                    <a:pt x="9739" y="330"/>
                    <a:pt x="9656" y="366"/>
                    <a:pt x="9549" y="401"/>
                  </a:cubicBezTo>
                  <a:cubicBezTo>
                    <a:pt x="9347" y="497"/>
                    <a:pt x="9061" y="616"/>
                    <a:pt x="8942" y="639"/>
                  </a:cubicBezTo>
                  <a:cubicBezTo>
                    <a:pt x="8775" y="699"/>
                    <a:pt x="8251" y="1140"/>
                    <a:pt x="8096" y="1282"/>
                  </a:cubicBezTo>
                  <a:cubicBezTo>
                    <a:pt x="7870" y="1271"/>
                    <a:pt x="6858" y="1151"/>
                    <a:pt x="5251" y="937"/>
                  </a:cubicBezTo>
                  <a:cubicBezTo>
                    <a:pt x="3524" y="723"/>
                    <a:pt x="167" y="20"/>
                    <a:pt x="119" y="8"/>
                  </a:cubicBezTo>
                  <a:cubicBezTo>
                    <a:pt x="109" y="3"/>
                    <a:pt x="98" y="1"/>
                    <a:pt x="88" y="1"/>
                  </a:cubicBezTo>
                  <a:close/>
                </a:path>
              </a:pathLst>
            </a:custGeom>
            <a:solidFill>
              <a:schemeClr val="accent5"/>
            </a:solidFill>
            <a:ln>
              <a:noFill/>
            </a:ln>
          </p:spPr>
          <p:txBody>
            <a:bodyPr spcFirstLastPara="1" wrap="square" lIns="121900" tIns="121900" rIns="121900" bIns="121900" anchor="ctr" anchorCtr="0">
              <a:noAutofit/>
            </a:bodyPr>
            <a:lstStyle/>
            <a:p>
              <a:endParaRPr sz="2489"/>
            </a:p>
          </p:txBody>
        </p:sp>
      </p:grpSp>
      <p:sp>
        <p:nvSpPr>
          <p:cNvPr id="7945" name="Google Shape;7945;p126"/>
          <p:cNvSpPr/>
          <p:nvPr/>
        </p:nvSpPr>
        <p:spPr>
          <a:xfrm>
            <a:off x="6659094" y="1819533"/>
            <a:ext cx="843600" cy="8436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grpSp>
        <p:nvGrpSpPr>
          <p:cNvPr id="7946" name="Google Shape;7946;p126"/>
          <p:cNvGrpSpPr/>
          <p:nvPr/>
        </p:nvGrpSpPr>
        <p:grpSpPr>
          <a:xfrm rot="612314">
            <a:off x="6889219" y="1643871"/>
            <a:ext cx="382868" cy="1111703"/>
            <a:chOff x="6512944" y="2975654"/>
            <a:chExt cx="1594853" cy="4630848"/>
          </a:xfrm>
        </p:grpSpPr>
        <p:grpSp>
          <p:nvGrpSpPr>
            <p:cNvPr id="7947" name="Google Shape;7947;p126"/>
            <p:cNvGrpSpPr/>
            <p:nvPr/>
          </p:nvGrpSpPr>
          <p:grpSpPr>
            <a:xfrm>
              <a:off x="6512944" y="2975654"/>
              <a:ext cx="1594853" cy="4630848"/>
              <a:chOff x="1460575" y="5630575"/>
              <a:chExt cx="645350" cy="1873775"/>
            </a:xfrm>
          </p:grpSpPr>
          <p:sp>
            <p:nvSpPr>
              <p:cNvPr id="7948" name="Google Shape;7948;p126"/>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49" name="Google Shape;7949;p126"/>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7950" name="Google Shape;7950;p126"/>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sp>
        <p:nvSpPr>
          <p:cNvPr id="7951" name="Google Shape;7951;p126"/>
          <p:cNvSpPr txBox="1">
            <a:spLocks noGrp="1"/>
          </p:cNvSpPr>
          <p:nvPr>
            <p:ph type="subTitle" idx="4294967295"/>
          </p:nvPr>
        </p:nvSpPr>
        <p:spPr>
          <a:xfrm>
            <a:off x="8240270" y="1836199"/>
            <a:ext cx="3555900" cy="1231200"/>
          </a:xfrm>
          <a:prstGeom prst="rect">
            <a:avLst/>
          </a:prstGeom>
        </p:spPr>
        <p:txBody>
          <a:bodyPr spcFirstLastPara="1" wrap="square" lIns="121900" tIns="121900" rIns="121900" bIns="121900" anchor="t" anchorCtr="0">
            <a:noAutofit/>
          </a:bodyPr>
          <a:lstStyle/>
          <a:p>
            <a:pPr marL="0" indent="0">
              <a:buNone/>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Vứt rác đúng nơi quy định, không xả rác bừa bãi</a:t>
            </a:r>
            <a:r>
              <a:rPr lang="en-VN" sz="2400">
                <a:effectLst/>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p:txBody>
      </p:sp>
      <p:sp>
        <p:nvSpPr>
          <p:cNvPr id="7953" name="Google Shape;7953;p126"/>
          <p:cNvSpPr txBox="1">
            <a:spLocks noGrp="1"/>
          </p:cNvSpPr>
          <p:nvPr>
            <p:ph type="subTitle" idx="4294967295"/>
          </p:nvPr>
        </p:nvSpPr>
        <p:spPr>
          <a:xfrm>
            <a:off x="8308178" y="4236550"/>
            <a:ext cx="3555900" cy="1231200"/>
          </a:xfrm>
          <a:prstGeom prst="rect">
            <a:avLst/>
          </a:prstGeom>
        </p:spPr>
        <p:txBody>
          <a:bodyPr spcFirstLastPara="1" wrap="square" lIns="121900" tIns="121900" rIns="121900" bIns="121900" anchor="t" anchorCtr="0">
            <a:noAutofit/>
          </a:bodyPr>
          <a:lstStyle/>
          <a:p>
            <a:pPr marL="0" indent="0">
              <a:buNone/>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 cực trồng cây xanh; </a:t>
            </a:r>
            <a:endParaRPr sz="2400">
              <a:latin typeface="Times New Roman" panose="02020603050405020304" pitchFamily="18" charset="0"/>
              <a:cs typeface="Times New Roman" panose="02020603050405020304" pitchFamily="18" charset="0"/>
            </a:endParaRPr>
          </a:p>
        </p:txBody>
      </p:sp>
      <p:sp>
        <p:nvSpPr>
          <p:cNvPr id="7955" name="Google Shape;7955;p126"/>
          <p:cNvSpPr txBox="1">
            <a:spLocks noGrp="1"/>
          </p:cNvSpPr>
          <p:nvPr>
            <p:ph type="subTitle" idx="4294967295"/>
          </p:nvPr>
        </p:nvSpPr>
        <p:spPr>
          <a:xfrm>
            <a:off x="540311" y="1692845"/>
            <a:ext cx="3555900" cy="1231200"/>
          </a:xfrm>
          <a:prstGeom prst="rect">
            <a:avLst/>
          </a:prstGeom>
        </p:spPr>
        <p:txBody>
          <a:bodyPr spcFirstLastPara="1" wrap="square" lIns="121900" tIns="121900" rIns="121900" bIns="121900" anchor="t" anchorCtr="0">
            <a:noAutofit/>
          </a:bodyPr>
          <a:lstStyle/>
          <a:p>
            <a:pPr marL="0" indent="0" algn="r">
              <a:buNone/>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Dọn dẹp vệ sinh nhà ở, đường phố tại địa phương mình sống</a:t>
            </a:r>
            <a:r>
              <a:rPr lang="en-VN" sz="2400">
                <a:effectLst/>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p:txBody>
      </p:sp>
      <p:sp>
        <p:nvSpPr>
          <p:cNvPr id="7957" name="Google Shape;7957;p126"/>
          <p:cNvSpPr txBox="1">
            <a:spLocks noGrp="1"/>
          </p:cNvSpPr>
          <p:nvPr>
            <p:ph type="subTitle" idx="4294967295"/>
          </p:nvPr>
        </p:nvSpPr>
        <p:spPr>
          <a:xfrm>
            <a:off x="329576" y="3858737"/>
            <a:ext cx="3555900" cy="1231200"/>
          </a:xfrm>
          <a:prstGeom prst="rect">
            <a:avLst/>
          </a:prstGeom>
        </p:spPr>
        <p:txBody>
          <a:bodyPr spcFirstLastPara="1" wrap="square" lIns="121900" tIns="121900" rIns="121900" bIns="121900" anchor="t" anchorCtr="0">
            <a:noAutofit/>
          </a:bodyPr>
          <a:lstStyle/>
          <a:p>
            <a:pPr marL="0" indent="0" algn="r">
              <a:buNone/>
            </a:pP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 chế sử dụng túi ni-lông</a:t>
            </a:r>
            <a:r>
              <a:rPr lang="en-VN" sz="2400">
                <a:effectLst/>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p:txBody>
      </p:sp>
      <p:sp>
        <p:nvSpPr>
          <p:cNvPr id="7959" name="Google Shape;7959;p126"/>
          <p:cNvSpPr/>
          <p:nvPr/>
        </p:nvSpPr>
        <p:spPr>
          <a:xfrm rot="-2023665">
            <a:off x="4673841" y="3267690"/>
            <a:ext cx="843588" cy="843588"/>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grpSp>
        <p:nvGrpSpPr>
          <p:cNvPr id="7960" name="Google Shape;7960;p126"/>
          <p:cNvGrpSpPr/>
          <p:nvPr/>
        </p:nvGrpSpPr>
        <p:grpSpPr>
          <a:xfrm rot="-1410218">
            <a:off x="4880678" y="3099653"/>
            <a:ext cx="382843" cy="1111631"/>
            <a:chOff x="6512944" y="2975654"/>
            <a:chExt cx="1594853" cy="4630848"/>
          </a:xfrm>
        </p:grpSpPr>
        <p:grpSp>
          <p:nvGrpSpPr>
            <p:cNvPr id="7961" name="Google Shape;7961;p126"/>
            <p:cNvGrpSpPr/>
            <p:nvPr/>
          </p:nvGrpSpPr>
          <p:grpSpPr>
            <a:xfrm>
              <a:off x="6512944" y="2975654"/>
              <a:ext cx="1594853" cy="4630848"/>
              <a:chOff x="1460575" y="5630575"/>
              <a:chExt cx="645350" cy="1873775"/>
            </a:xfrm>
          </p:grpSpPr>
          <p:sp>
            <p:nvSpPr>
              <p:cNvPr id="7962" name="Google Shape;7962;p126"/>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63" name="Google Shape;7963;p126"/>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7964" name="Google Shape;7964;p126"/>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sp>
        <p:nvSpPr>
          <p:cNvPr id="7965" name="Google Shape;7965;p126"/>
          <p:cNvSpPr/>
          <p:nvPr/>
        </p:nvSpPr>
        <p:spPr>
          <a:xfrm>
            <a:off x="6591778" y="4205967"/>
            <a:ext cx="843600" cy="8436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grpSp>
        <p:nvGrpSpPr>
          <p:cNvPr id="7966" name="Google Shape;7966;p126"/>
          <p:cNvGrpSpPr/>
          <p:nvPr/>
        </p:nvGrpSpPr>
        <p:grpSpPr>
          <a:xfrm rot="612314">
            <a:off x="6821901" y="4030305"/>
            <a:ext cx="382868" cy="1111703"/>
            <a:chOff x="6512944" y="2975654"/>
            <a:chExt cx="1594853" cy="4630848"/>
          </a:xfrm>
        </p:grpSpPr>
        <p:grpSp>
          <p:nvGrpSpPr>
            <p:cNvPr id="7967" name="Google Shape;7967;p126"/>
            <p:cNvGrpSpPr/>
            <p:nvPr/>
          </p:nvGrpSpPr>
          <p:grpSpPr>
            <a:xfrm>
              <a:off x="6512944" y="2975654"/>
              <a:ext cx="1594853" cy="4630848"/>
              <a:chOff x="1460575" y="5630575"/>
              <a:chExt cx="645350" cy="1873775"/>
            </a:xfrm>
          </p:grpSpPr>
          <p:sp>
            <p:nvSpPr>
              <p:cNvPr id="7968" name="Google Shape;7968;p126"/>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7969" name="Google Shape;7969;p126"/>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7970" name="Google Shape;7970;p126"/>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sp>
        <p:nvSpPr>
          <p:cNvPr id="7971" name="Google Shape;7971;p126"/>
          <p:cNvSpPr/>
          <p:nvPr/>
        </p:nvSpPr>
        <p:spPr>
          <a:xfrm>
            <a:off x="4341661" y="1762953"/>
            <a:ext cx="645900" cy="706700"/>
          </a:xfrm>
          <a:custGeom>
            <a:avLst/>
            <a:gdLst/>
            <a:ahLst/>
            <a:cxnLst/>
            <a:rect l="l" t="t" r="r" b="b"/>
            <a:pathLst>
              <a:path w="19377" h="21201" extrusionOk="0">
                <a:moveTo>
                  <a:pt x="19377" y="21201"/>
                </a:moveTo>
                <a:cubicBezTo>
                  <a:pt x="12580" y="17235"/>
                  <a:pt x="655" y="4204"/>
                  <a:pt x="7694" y="684"/>
                </a:cubicBezTo>
                <a:cubicBezTo>
                  <a:pt x="9317" y="-128"/>
                  <a:pt x="12434" y="-431"/>
                  <a:pt x="13108" y="1254"/>
                </a:cubicBezTo>
                <a:cubicBezTo>
                  <a:pt x="13897" y="3226"/>
                  <a:pt x="13022" y="5679"/>
                  <a:pt x="11968" y="7523"/>
                </a:cubicBezTo>
                <a:cubicBezTo>
                  <a:pt x="9896" y="11149"/>
                  <a:pt x="4176" y="11227"/>
                  <a:pt x="0" y="11227"/>
                </a:cubicBezTo>
              </a:path>
            </a:pathLst>
          </a:custGeom>
          <a:noFill/>
          <a:ln w="28575" cap="flat" cmpd="sng">
            <a:solidFill>
              <a:schemeClr val="accent2"/>
            </a:solidFill>
            <a:prstDash val="solid"/>
            <a:round/>
            <a:headEnd type="none" w="med" len="med"/>
            <a:tailEnd type="oval" w="med" len="med"/>
          </a:ln>
        </p:spPr>
        <p:txBody>
          <a:bodyPr/>
          <a:lstStyle/>
          <a:p>
            <a:endParaRPr lang="en-VN" sz="2489"/>
          </a:p>
        </p:txBody>
      </p:sp>
      <p:sp>
        <p:nvSpPr>
          <p:cNvPr id="7972" name="Google Shape;7972;p126"/>
          <p:cNvSpPr/>
          <p:nvPr/>
        </p:nvSpPr>
        <p:spPr>
          <a:xfrm>
            <a:off x="4142194" y="4321900"/>
            <a:ext cx="560400" cy="137400"/>
          </a:xfrm>
          <a:custGeom>
            <a:avLst/>
            <a:gdLst/>
            <a:ahLst/>
            <a:cxnLst/>
            <a:rect l="l" t="t" r="r" b="b"/>
            <a:pathLst>
              <a:path w="16812" h="4122" extrusionOk="0">
                <a:moveTo>
                  <a:pt x="16812" y="0"/>
                </a:moveTo>
                <a:cubicBezTo>
                  <a:pt x="14710" y="2453"/>
                  <a:pt x="11166" y="4520"/>
                  <a:pt x="7979" y="3989"/>
                </a:cubicBezTo>
                <a:cubicBezTo>
                  <a:pt x="5087" y="3507"/>
                  <a:pt x="2932" y="285"/>
                  <a:pt x="0" y="285"/>
                </a:cubicBezTo>
              </a:path>
            </a:pathLst>
          </a:custGeom>
          <a:noFill/>
          <a:ln w="28575" cap="flat" cmpd="sng">
            <a:solidFill>
              <a:schemeClr val="accent2"/>
            </a:solidFill>
            <a:prstDash val="solid"/>
            <a:round/>
            <a:headEnd type="none" w="med" len="med"/>
            <a:tailEnd type="oval" w="med" len="med"/>
          </a:ln>
        </p:spPr>
        <p:txBody>
          <a:bodyPr/>
          <a:lstStyle/>
          <a:p>
            <a:endParaRPr lang="en-VN" sz="2489"/>
          </a:p>
        </p:txBody>
      </p:sp>
      <p:sp>
        <p:nvSpPr>
          <p:cNvPr id="7973" name="Google Shape;7973;p126"/>
          <p:cNvSpPr/>
          <p:nvPr/>
        </p:nvSpPr>
        <p:spPr>
          <a:xfrm>
            <a:off x="7504694" y="4321900"/>
            <a:ext cx="617400" cy="248267"/>
          </a:xfrm>
          <a:custGeom>
            <a:avLst/>
            <a:gdLst/>
            <a:ahLst/>
            <a:cxnLst/>
            <a:rect l="l" t="t" r="r" b="b"/>
            <a:pathLst>
              <a:path w="18522" h="7448" extrusionOk="0">
                <a:moveTo>
                  <a:pt x="0" y="0"/>
                </a:moveTo>
                <a:cubicBezTo>
                  <a:pt x="3497" y="998"/>
                  <a:pt x="4887" y="5773"/>
                  <a:pt x="8264" y="7124"/>
                </a:cubicBezTo>
                <a:cubicBezTo>
                  <a:pt x="11814" y="8544"/>
                  <a:pt x="15821" y="4700"/>
                  <a:pt x="18522" y="1994"/>
                </a:cubicBezTo>
              </a:path>
            </a:pathLst>
          </a:custGeom>
          <a:noFill/>
          <a:ln w="28575" cap="flat" cmpd="sng">
            <a:solidFill>
              <a:schemeClr val="accent2"/>
            </a:solidFill>
            <a:prstDash val="solid"/>
            <a:round/>
            <a:headEnd type="none" w="med" len="med"/>
            <a:tailEnd type="oval" w="med" len="med"/>
          </a:ln>
        </p:spPr>
        <p:txBody>
          <a:bodyPr/>
          <a:lstStyle/>
          <a:p>
            <a:endParaRPr lang="en-VN" sz="2489"/>
          </a:p>
        </p:txBody>
      </p:sp>
      <p:sp>
        <p:nvSpPr>
          <p:cNvPr id="7974" name="Google Shape;7974;p126"/>
          <p:cNvSpPr/>
          <p:nvPr/>
        </p:nvSpPr>
        <p:spPr>
          <a:xfrm>
            <a:off x="7476195" y="2298667"/>
            <a:ext cx="664900" cy="539400"/>
          </a:xfrm>
          <a:custGeom>
            <a:avLst/>
            <a:gdLst/>
            <a:ahLst/>
            <a:cxnLst/>
            <a:rect l="l" t="t" r="r" b="b"/>
            <a:pathLst>
              <a:path w="19947" h="16182" extrusionOk="0">
                <a:moveTo>
                  <a:pt x="0" y="14533"/>
                </a:moveTo>
                <a:cubicBezTo>
                  <a:pt x="3815" y="14533"/>
                  <a:pt x="7088" y="11577"/>
                  <a:pt x="10829" y="10829"/>
                </a:cubicBezTo>
                <a:cubicBezTo>
                  <a:pt x="13003" y="10394"/>
                  <a:pt x="17404" y="14003"/>
                  <a:pt x="15673" y="15388"/>
                </a:cubicBezTo>
                <a:cubicBezTo>
                  <a:pt x="14182" y="16581"/>
                  <a:pt x="11084" y="16372"/>
                  <a:pt x="9974" y="14818"/>
                </a:cubicBezTo>
                <a:cubicBezTo>
                  <a:pt x="8539" y="12808"/>
                  <a:pt x="9193" y="9752"/>
                  <a:pt x="9974" y="7409"/>
                </a:cubicBezTo>
                <a:cubicBezTo>
                  <a:pt x="11284" y="3480"/>
                  <a:pt x="16243" y="1852"/>
                  <a:pt x="19947" y="0"/>
                </a:cubicBezTo>
              </a:path>
            </a:pathLst>
          </a:custGeom>
          <a:noFill/>
          <a:ln w="28575" cap="flat" cmpd="sng">
            <a:solidFill>
              <a:schemeClr val="accent2"/>
            </a:solidFill>
            <a:prstDash val="solid"/>
            <a:round/>
            <a:headEnd type="none" w="med" len="med"/>
            <a:tailEnd type="oval" w="med" len="med"/>
          </a:ln>
        </p:spPr>
        <p:txBody>
          <a:bodyPr/>
          <a:lstStyle/>
          <a:p>
            <a:endParaRPr lang="en-VN" sz="2489"/>
          </a:p>
        </p:txBody>
      </p:sp>
      <p:sp>
        <p:nvSpPr>
          <p:cNvPr id="2" name="Google Shape;7953;p126">
            <a:extLst>
              <a:ext uri="{FF2B5EF4-FFF2-40B4-BE49-F238E27FC236}">
                <a16:creationId xmlns:a16="http://schemas.microsoft.com/office/drawing/2014/main" id="{9E37006C-53CD-E83B-C2DB-277F9061027B}"/>
              </a:ext>
            </a:extLst>
          </p:cNvPr>
          <p:cNvSpPr txBox="1">
            <a:spLocks/>
          </p:cNvSpPr>
          <p:nvPr/>
        </p:nvSpPr>
        <p:spPr>
          <a:xfrm>
            <a:off x="4404702" y="5765788"/>
            <a:ext cx="3555900" cy="1231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1pPr>
            <a:lvl2pPr marL="914400" marR="0" lvl="1"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2pPr>
            <a:lvl3pPr marL="1371600" marR="0" lvl="2"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3pPr>
            <a:lvl4pPr marL="1828800" marR="0" lvl="3"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4pPr>
            <a:lvl5pPr marL="2286000" marR="0" lvl="4"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5pPr>
            <a:lvl6pPr marL="2743200" marR="0" lvl="5"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6pPr>
            <a:lvl7pPr marL="3200400" marR="0" lvl="6"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7pPr>
            <a:lvl8pPr marL="3657600" marR="0" lvl="7"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8pPr>
            <a:lvl9pPr marL="4114800" marR="0" lvl="8" indent="-330200" algn="l" rtl="0">
              <a:lnSpc>
                <a:spcPct val="100000"/>
              </a:lnSpc>
              <a:spcBef>
                <a:spcPts val="0"/>
              </a:spcBef>
              <a:spcAft>
                <a:spcPts val="0"/>
              </a:spcAft>
              <a:buClr>
                <a:schemeClr val="dk2"/>
              </a:buClr>
              <a:buSzPts val="1600"/>
              <a:buFont typeface="Hind"/>
              <a:buChar char="■"/>
              <a:defRPr sz="1600" b="0" i="0" u="none" strike="noStrike" cap="none">
                <a:solidFill>
                  <a:schemeClr val="dk2"/>
                </a:solidFill>
                <a:latin typeface="Hind"/>
                <a:ea typeface="Hind"/>
                <a:cs typeface="Hind"/>
                <a:sym typeface="Hind"/>
              </a:defRPr>
            </a:lvl9pPr>
          </a:lstStyle>
          <a:p>
            <a:pPr marL="0" indent="0">
              <a:buFont typeface="Hind"/>
              <a:buNone/>
            </a:pP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 tiếp tay cho hành vi gây tổn hại đến môi trường</a:t>
            </a:r>
            <a:r>
              <a:rPr lang="vi-VN" sz="2400">
                <a:latin typeface="Times New Roman" panose="02020603050405020304" pitchFamily="18" charset="0"/>
                <a:cs typeface="Times New Roman" panose="02020603050405020304" pitchFamily="18" charset="0"/>
              </a:rPr>
              <a:t> </a:t>
            </a:r>
          </a:p>
        </p:txBody>
      </p:sp>
      <p:sp>
        <p:nvSpPr>
          <p:cNvPr id="3" name="Google Shape;7974;p126">
            <a:extLst>
              <a:ext uri="{FF2B5EF4-FFF2-40B4-BE49-F238E27FC236}">
                <a16:creationId xmlns:a16="http://schemas.microsoft.com/office/drawing/2014/main" id="{9112EF5F-6607-F4EE-16CB-4DCCC7EB7B36}"/>
              </a:ext>
            </a:extLst>
          </p:cNvPr>
          <p:cNvSpPr/>
          <p:nvPr/>
        </p:nvSpPr>
        <p:spPr>
          <a:xfrm rot="8657511">
            <a:off x="6290502" y="5156547"/>
            <a:ext cx="664900" cy="539400"/>
          </a:xfrm>
          <a:custGeom>
            <a:avLst/>
            <a:gdLst/>
            <a:ahLst/>
            <a:cxnLst/>
            <a:rect l="l" t="t" r="r" b="b"/>
            <a:pathLst>
              <a:path w="19947" h="16182" extrusionOk="0">
                <a:moveTo>
                  <a:pt x="0" y="14533"/>
                </a:moveTo>
                <a:cubicBezTo>
                  <a:pt x="3815" y="14533"/>
                  <a:pt x="7088" y="11577"/>
                  <a:pt x="10829" y="10829"/>
                </a:cubicBezTo>
                <a:cubicBezTo>
                  <a:pt x="13003" y="10394"/>
                  <a:pt x="17404" y="14003"/>
                  <a:pt x="15673" y="15388"/>
                </a:cubicBezTo>
                <a:cubicBezTo>
                  <a:pt x="14182" y="16581"/>
                  <a:pt x="11084" y="16372"/>
                  <a:pt x="9974" y="14818"/>
                </a:cubicBezTo>
                <a:cubicBezTo>
                  <a:pt x="8539" y="12808"/>
                  <a:pt x="9193" y="9752"/>
                  <a:pt x="9974" y="7409"/>
                </a:cubicBezTo>
                <a:cubicBezTo>
                  <a:pt x="11284" y="3480"/>
                  <a:pt x="16243" y="1852"/>
                  <a:pt x="19947" y="0"/>
                </a:cubicBezTo>
              </a:path>
            </a:pathLst>
          </a:custGeom>
          <a:noFill/>
          <a:ln w="28575" cap="flat" cmpd="sng">
            <a:solidFill>
              <a:schemeClr val="accent2"/>
            </a:solidFill>
            <a:prstDash val="solid"/>
            <a:round/>
            <a:headEnd type="none" w="med" len="med"/>
            <a:tailEnd type="oval" w="med" len="med"/>
          </a:ln>
        </p:spPr>
        <p:txBody>
          <a:bodyPr/>
          <a:lstStyle/>
          <a:p>
            <a:endParaRPr lang="en-VN" sz="2489"/>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sp>
        <p:nvSpPr>
          <p:cNvPr id="5736" name="Google Shape;5736;p103"/>
          <p:cNvSpPr/>
          <p:nvPr/>
        </p:nvSpPr>
        <p:spPr>
          <a:xfrm rot="8100000" flipH="1">
            <a:off x="3741413" y="2107184"/>
            <a:ext cx="1809351" cy="1580185"/>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737" name="Google Shape;5737;p103"/>
          <p:cNvSpPr/>
          <p:nvPr/>
        </p:nvSpPr>
        <p:spPr>
          <a:xfrm rot="8100000" flipH="1">
            <a:off x="6412480" y="2107184"/>
            <a:ext cx="1809351" cy="1580185"/>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738" name="Google Shape;5738;p103"/>
          <p:cNvSpPr/>
          <p:nvPr/>
        </p:nvSpPr>
        <p:spPr>
          <a:xfrm rot="8100000" flipH="1">
            <a:off x="9083547" y="2107184"/>
            <a:ext cx="1809351" cy="1580185"/>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739" name="Google Shape;5739;p103"/>
          <p:cNvSpPr/>
          <p:nvPr/>
        </p:nvSpPr>
        <p:spPr>
          <a:xfrm rot="8100000" flipH="1">
            <a:off x="1069880" y="2107184"/>
            <a:ext cx="1809351" cy="1580185"/>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cxnSp>
        <p:nvCxnSpPr>
          <p:cNvPr id="5740" name="Google Shape;5740;p103"/>
          <p:cNvCxnSpPr>
            <a:cxnSpLocks/>
          </p:cNvCxnSpPr>
          <p:nvPr/>
        </p:nvCxnSpPr>
        <p:spPr>
          <a:xfrm rot="10800000">
            <a:off x="19761" y="2850200"/>
            <a:ext cx="1164400" cy="0"/>
          </a:xfrm>
          <a:prstGeom prst="straightConnector1">
            <a:avLst/>
          </a:prstGeom>
          <a:noFill/>
          <a:ln w="9525" cap="flat" cmpd="sng">
            <a:solidFill>
              <a:schemeClr val="accent2"/>
            </a:solidFill>
            <a:prstDash val="solid"/>
            <a:round/>
            <a:headEnd type="none" w="med" len="med"/>
            <a:tailEnd type="none" w="med" len="med"/>
          </a:ln>
        </p:spPr>
      </p:cxnSp>
      <p:cxnSp>
        <p:nvCxnSpPr>
          <p:cNvPr id="5742" name="Google Shape;5742;p103"/>
          <p:cNvCxnSpPr>
            <a:cxnSpLocks/>
          </p:cNvCxnSpPr>
          <p:nvPr/>
        </p:nvCxnSpPr>
        <p:spPr>
          <a:xfrm>
            <a:off x="2916783" y="2850200"/>
            <a:ext cx="938400" cy="0"/>
          </a:xfrm>
          <a:prstGeom prst="straightConnector1">
            <a:avLst/>
          </a:prstGeom>
          <a:noFill/>
          <a:ln w="9525" cap="flat" cmpd="sng">
            <a:solidFill>
              <a:schemeClr val="accent2"/>
            </a:solidFill>
            <a:prstDash val="solid"/>
            <a:round/>
            <a:headEnd type="none" w="med" len="med"/>
            <a:tailEnd type="none" w="med" len="med"/>
          </a:ln>
        </p:spPr>
      </p:cxnSp>
      <p:cxnSp>
        <p:nvCxnSpPr>
          <p:cNvPr id="5744" name="Google Shape;5744;p103"/>
          <p:cNvCxnSpPr>
            <a:cxnSpLocks/>
          </p:cNvCxnSpPr>
          <p:nvPr/>
        </p:nvCxnSpPr>
        <p:spPr>
          <a:xfrm>
            <a:off x="5635805" y="2850200"/>
            <a:ext cx="890400" cy="0"/>
          </a:xfrm>
          <a:prstGeom prst="straightConnector1">
            <a:avLst/>
          </a:prstGeom>
          <a:noFill/>
          <a:ln w="9525" cap="flat" cmpd="sng">
            <a:solidFill>
              <a:schemeClr val="accent2"/>
            </a:solidFill>
            <a:prstDash val="solid"/>
            <a:round/>
            <a:headEnd type="none" w="med" len="med"/>
            <a:tailEnd type="none" w="med" len="med"/>
          </a:ln>
        </p:spPr>
      </p:cxnSp>
      <p:cxnSp>
        <p:nvCxnSpPr>
          <p:cNvPr id="5746" name="Google Shape;5746;p103"/>
          <p:cNvCxnSpPr>
            <a:cxnSpLocks/>
          </p:cNvCxnSpPr>
          <p:nvPr/>
        </p:nvCxnSpPr>
        <p:spPr>
          <a:xfrm>
            <a:off x="8288427" y="2850200"/>
            <a:ext cx="908800" cy="0"/>
          </a:xfrm>
          <a:prstGeom prst="straightConnector1">
            <a:avLst/>
          </a:prstGeom>
          <a:noFill/>
          <a:ln w="9525" cap="flat" cmpd="sng">
            <a:solidFill>
              <a:schemeClr val="accent2"/>
            </a:solidFill>
            <a:prstDash val="solid"/>
            <a:round/>
            <a:headEnd type="none" w="med" len="med"/>
            <a:tailEnd type="none" w="med" len="med"/>
          </a:ln>
        </p:spPr>
      </p:cxnSp>
      <p:cxnSp>
        <p:nvCxnSpPr>
          <p:cNvPr id="5748" name="Google Shape;5748;p103"/>
          <p:cNvCxnSpPr/>
          <p:nvPr/>
        </p:nvCxnSpPr>
        <p:spPr>
          <a:xfrm>
            <a:off x="10960427" y="2850200"/>
            <a:ext cx="1232400" cy="0"/>
          </a:xfrm>
          <a:prstGeom prst="straightConnector1">
            <a:avLst/>
          </a:prstGeom>
          <a:noFill/>
          <a:ln w="9525" cap="flat" cmpd="sng">
            <a:solidFill>
              <a:schemeClr val="accent2"/>
            </a:solidFill>
            <a:prstDash val="solid"/>
            <a:round/>
            <a:headEnd type="none" w="med" len="med"/>
            <a:tailEnd type="none" w="med" len="med"/>
          </a:ln>
        </p:spPr>
      </p:cxnSp>
      <p:grpSp>
        <p:nvGrpSpPr>
          <p:cNvPr id="5749" name="Google Shape;5749;p103"/>
          <p:cNvGrpSpPr/>
          <p:nvPr/>
        </p:nvGrpSpPr>
        <p:grpSpPr>
          <a:xfrm rot="5400000">
            <a:off x="1777044" y="1945550"/>
            <a:ext cx="623501" cy="1809277"/>
            <a:chOff x="4879175" y="1187475"/>
            <a:chExt cx="645625" cy="1873475"/>
          </a:xfrm>
        </p:grpSpPr>
        <p:sp>
          <p:nvSpPr>
            <p:cNvPr id="5750" name="Google Shape;5750;p103"/>
            <p:cNvSpPr/>
            <p:nvPr/>
          </p:nvSpPr>
          <p:spPr>
            <a:xfrm>
              <a:off x="5067000" y="1187475"/>
              <a:ext cx="269700" cy="175650"/>
            </a:xfrm>
            <a:custGeom>
              <a:avLst/>
              <a:gdLst/>
              <a:ahLst/>
              <a:cxnLst/>
              <a:rect l="l" t="t" r="r" b="b"/>
              <a:pathLst>
                <a:path w="10788" h="7026" extrusionOk="0">
                  <a:moveTo>
                    <a:pt x="655" y="1"/>
                  </a:moveTo>
                  <a:cubicBezTo>
                    <a:pt x="274" y="1"/>
                    <a:pt x="0" y="298"/>
                    <a:pt x="0" y="655"/>
                  </a:cubicBezTo>
                  <a:lnTo>
                    <a:pt x="0" y="6370"/>
                  </a:lnTo>
                  <a:cubicBezTo>
                    <a:pt x="0" y="6740"/>
                    <a:pt x="298" y="7025"/>
                    <a:pt x="655" y="7025"/>
                  </a:cubicBezTo>
                  <a:lnTo>
                    <a:pt x="10132" y="7025"/>
                  </a:lnTo>
                  <a:cubicBezTo>
                    <a:pt x="10490" y="7025"/>
                    <a:pt x="10787" y="6728"/>
                    <a:pt x="10787" y="6370"/>
                  </a:cubicBezTo>
                  <a:lnTo>
                    <a:pt x="10787" y="655"/>
                  </a:lnTo>
                  <a:cubicBezTo>
                    <a:pt x="10787" y="286"/>
                    <a:pt x="10490" y="1"/>
                    <a:pt x="10132"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51" name="Google Shape;5751;p103"/>
            <p:cNvSpPr/>
            <p:nvPr/>
          </p:nvSpPr>
          <p:spPr>
            <a:xfrm>
              <a:off x="4879175" y="1363100"/>
              <a:ext cx="645625" cy="1697850"/>
            </a:xfrm>
            <a:custGeom>
              <a:avLst/>
              <a:gdLst/>
              <a:ahLst/>
              <a:cxnLst/>
              <a:rect l="l" t="t" r="r" b="b"/>
              <a:pathLst>
                <a:path w="25825" h="67914" extrusionOk="0">
                  <a:moveTo>
                    <a:pt x="8608" y="0"/>
                  </a:moveTo>
                  <a:lnTo>
                    <a:pt x="8608" y="500"/>
                  </a:lnTo>
                  <a:cubicBezTo>
                    <a:pt x="8608" y="941"/>
                    <a:pt x="8358" y="1322"/>
                    <a:pt x="7954" y="1489"/>
                  </a:cubicBezTo>
                  <a:cubicBezTo>
                    <a:pt x="3274" y="3441"/>
                    <a:pt x="0" y="8037"/>
                    <a:pt x="0" y="13407"/>
                  </a:cubicBezTo>
                  <a:lnTo>
                    <a:pt x="0" y="63651"/>
                  </a:lnTo>
                  <a:lnTo>
                    <a:pt x="143" y="63651"/>
                  </a:lnTo>
                  <a:cubicBezTo>
                    <a:pt x="143" y="66008"/>
                    <a:pt x="2191" y="67913"/>
                    <a:pt x="4715" y="67913"/>
                  </a:cubicBezTo>
                  <a:cubicBezTo>
                    <a:pt x="6358" y="67913"/>
                    <a:pt x="7811" y="67092"/>
                    <a:pt x="8608" y="65877"/>
                  </a:cubicBezTo>
                  <a:cubicBezTo>
                    <a:pt x="9418" y="67092"/>
                    <a:pt x="10859" y="67913"/>
                    <a:pt x="12514" y="67913"/>
                  </a:cubicBezTo>
                  <a:cubicBezTo>
                    <a:pt x="14562" y="67913"/>
                    <a:pt x="16300" y="66651"/>
                    <a:pt x="16883" y="64901"/>
                  </a:cubicBezTo>
                  <a:cubicBezTo>
                    <a:pt x="17467" y="66651"/>
                    <a:pt x="19193" y="67913"/>
                    <a:pt x="21265" y="67913"/>
                  </a:cubicBezTo>
                  <a:cubicBezTo>
                    <a:pt x="23789" y="67913"/>
                    <a:pt x="25825" y="66008"/>
                    <a:pt x="25825" y="63651"/>
                  </a:cubicBezTo>
                  <a:lnTo>
                    <a:pt x="25825" y="13407"/>
                  </a:lnTo>
                  <a:cubicBezTo>
                    <a:pt x="25825" y="8037"/>
                    <a:pt x="22551" y="3441"/>
                    <a:pt x="17883" y="1489"/>
                  </a:cubicBezTo>
                  <a:cubicBezTo>
                    <a:pt x="17467" y="1322"/>
                    <a:pt x="17217" y="941"/>
                    <a:pt x="17217" y="500"/>
                  </a:cubicBezTo>
                  <a:lnTo>
                    <a:pt x="17217"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grpSp>
        <p:nvGrpSpPr>
          <p:cNvPr id="5752" name="Google Shape;5752;p103"/>
          <p:cNvGrpSpPr/>
          <p:nvPr/>
        </p:nvGrpSpPr>
        <p:grpSpPr>
          <a:xfrm rot="5400000">
            <a:off x="4448110" y="1945550"/>
            <a:ext cx="623501" cy="1809277"/>
            <a:chOff x="4879175" y="1187475"/>
            <a:chExt cx="645625" cy="1873475"/>
          </a:xfrm>
        </p:grpSpPr>
        <p:sp>
          <p:nvSpPr>
            <p:cNvPr id="5753" name="Google Shape;5753;p103"/>
            <p:cNvSpPr/>
            <p:nvPr/>
          </p:nvSpPr>
          <p:spPr>
            <a:xfrm>
              <a:off x="5067000" y="1187475"/>
              <a:ext cx="269700" cy="175650"/>
            </a:xfrm>
            <a:custGeom>
              <a:avLst/>
              <a:gdLst/>
              <a:ahLst/>
              <a:cxnLst/>
              <a:rect l="l" t="t" r="r" b="b"/>
              <a:pathLst>
                <a:path w="10788" h="7026" extrusionOk="0">
                  <a:moveTo>
                    <a:pt x="655" y="1"/>
                  </a:moveTo>
                  <a:cubicBezTo>
                    <a:pt x="274" y="1"/>
                    <a:pt x="0" y="298"/>
                    <a:pt x="0" y="655"/>
                  </a:cubicBezTo>
                  <a:lnTo>
                    <a:pt x="0" y="6370"/>
                  </a:lnTo>
                  <a:cubicBezTo>
                    <a:pt x="0" y="6740"/>
                    <a:pt x="298" y="7025"/>
                    <a:pt x="655" y="7025"/>
                  </a:cubicBezTo>
                  <a:lnTo>
                    <a:pt x="10132" y="7025"/>
                  </a:lnTo>
                  <a:cubicBezTo>
                    <a:pt x="10490" y="7025"/>
                    <a:pt x="10787" y="6728"/>
                    <a:pt x="10787" y="6370"/>
                  </a:cubicBezTo>
                  <a:lnTo>
                    <a:pt x="10787" y="655"/>
                  </a:lnTo>
                  <a:cubicBezTo>
                    <a:pt x="10787" y="286"/>
                    <a:pt x="10490" y="1"/>
                    <a:pt x="10132"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54" name="Google Shape;5754;p103"/>
            <p:cNvSpPr/>
            <p:nvPr/>
          </p:nvSpPr>
          <p:spPr>
            <a:xfrm>
              <a:off x="4879175" y="1363100"/>
              <a:ext cx="645625" cy="1697850"/>
            </a:xfrm>
            <a:custGeom>
              <a:avLst/>
              <a:gdLst/>
              <a:ahLst/>
              <a:cxnLst/>
              <a:rect l="l" t="t" r="r" b="b"/>
              <a:pathLst>
                <a:path w="25825" h="67914" extrusionOk="0">
                  <a:moveTo>
                    <a:pt x="8608" y="0"/>
                  </a:moveTo>
                  <a:lnTo>
                    <a:pt x="8608" y="500"/>
                  </a:lnTo>
                  <a:cubicBezTo>
                    <a:pt x="8608" y="941"/>
                    <a:pt x="8358" y="1322"/>
                    <a:pt x="7954" y="1489"/>
                  </a:cubicBezTo>
                  <a:cubicBezTo>
                    <a:pt x="3274" y="3441"/>
                    <a:pt x="0" y="8037"/>
                    <a:pt x="0" y="13407"/>
                  </a:cubicBezTo>
                  <a:lnTo>
                    <a:pt x="0" y="63651"/>
                  </a:lnTo>
                  <a:lnTo>
                    <a:pt x="143" y="63651"/>
                  </a:lnTo>
                  <a:cubicBezTo>
                    <a:pt x="143" y="66008"/>
                    <a:pt x="2191" y="67913"/>
                    <a:pt x="4715" y="67913"/>
                  </a:cubicBezTo>
                  <a:cubicBezTo>
                    <a:pt x="6358" y="67913"/>
                    <a:pt x="7811" y="67092"/>
                    <a:pt x="8608" y="65877"/>
                  </a:cubicBezTo>
                  <a:cubicBezTo>
                    <a:pt x="9418" y="67092"/>
                    <a:pt x="10859" y="67913"/>
                    <a:pt x="12514" y="67913"/>
                  </a:cubicBezTo>
                  <a:cubicBezTo>
                    <a:pt x="14562" y="67913"/>
                    <a:pt x="16300" y="66651"/>
                    <a:pt x="16883" y="64901"/>
                  </a:cubicBezTo>
                  <a:cubicBezTo>
                    <a:pt x="17467" y="66651"/>
                    <a:pt x="19193" y="67913"/>
                    <a:pt x="21265" y="67913"/>
                  </a:cubicBezTo>
                  <a:cubicBezTo>
                    <a:pt x="23789" y="67913"/>
                    <a:pt x="25825" y="66008"/>
                    <a:pt x="25825" y="63651"/>
                  </a:cubicBezTo>
                  <a:lnTo>
                    <a:pt x="25825" y="13407"/>
                  </a:lnTo>
                  <a:cubicBezTo>
                    <a:pt x="25825" y="8037"/>
                    <a:pt x="22551" y="3441"/>
                    <a:pt x="17883" y="1489"/>
                  </a:cubicBezTo>
                  <a:cubicBezTo>
                    <a:pt x="17467" y="1322"/>
                    <a:pt x="17217" y="941"/>
                    <a:pt x="17217" y="500"/>
                  </a:cubicBezTo>
                  <a:lnTo>
                    <a:pt x="17217"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grpSp>
        <p:nvGrpSpPr>
          <p:cNvPr id="5755" name="Google Shape;5755;p103"/>
          <p:cNvGrpSpPr/>
          <p:nvPr/>
        </p:nvGrpSpPr>
        <p:grpSpPr>
          <a:xfrm rot="5400000">
            <a:off x="7119177" y="1945550"/>
            <a:ext cx="623501" cy="1809277"/>
            <a:chOff x="4879175" y="1187475"/>
            <a:chExt cx="645625" cy="1873475"/>
          </a:xfrm>
        </p:grpSpPr>
        <p:sp>
          <p:nvSpPr>
            <p:cNvPr id="5756" name="Google Shape;5756;p103"/>
            <p:cNvSpPr/>
            <p:nvPr/>
          </p:nvSpPr>
          <p:spPr>
            <a:xfrm>
              <a:off x="5067000" y="1187475"/>
              <a:ext cx="269700" cy="175650"/>
            </a:xfrm>
            <a:custGeom>
              <a:avLst/>
              <a:gdLst/>
              <a:ahLst/>
              <a:cxnLst/>
              <a:rect l="l" t="t" r="r" b="b"/>
              <a:pathLst>
                <a:path w="10788" h="7026" extrusionOk="0">
                  <a:moveTo>
                    <a:pt x="655" y="1"/>
                  </a:moveTo>
                  <a:cubicBezTo>
                    <a:pt x="274" y="1"/>
                    <a:pt x="0" y="298"/>
                    <a:pt x="0" y="655"/>
                  </a:cubicBezTo>
                  <a:lnTo>
                    <a:pt x="0" y="6370"/>
                  </a:lnTo>
                  <a:cubicBezTo>
                    <a:pt x="0" y="6740"/>
                    <a:pt x="298" y="7025"/>
                    <a:pt x="655" y="7025"/>
                  </a:cubicBezTo>
                  <a:lnTo>
                    <a:pt x="10132" y="7025"/>
                  </a:lnTo>
                  <a:cubicBezTo>
                    <a:pt x="10490" y="7025"/>
                    <a:pt x="10787" y="6728"/>
                    <a:pt x="10787" y="6370"/>
                  </a:cubicBezTo>
                  <a:lnTo>
                    <a:pt x="10787" y="655"/>
                  </a:lnTo>
                  <a:cubicBezTo>
                    <a:pt x="10787" y="286"/>
                    <a:pt x="10490" y="1"/>
                    <a:pt x="10132"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57" name="Google Shape;5757;p103"/>
            <p:cNvSpPr/>
            <p:nvPr/>
          </p:nvSpPr>
          <p:spPr>
            <a:xfrm>
              <a:off x="4879175" y="1363100"/>
              <a:ext cx="645625" cy="1697850"/>
            </a:xfrm>
            <a:custGeom>
              <a:avLst/>
              <a:gdLst/>
              <a:ahLst/>
              <a:cxnLst/>
              <a:rect l="l" t="t" r="r" b="b"/>
              <a:pathLst>
                <a:path w="25825" h="67914" extrusionOk="0">
                  <a:moveTo>
                    <a:pt x="8608" y="0"/>
                  </a:moveTo>
                  <a:lnTo>
                    <a:pt x="8608" y="500"/>
                  </a:lnTo>
                  <a:cubicBezTo>
                    <a:pt x="8608" y="941"/>
                    <a:pt x="8358" y="1322"/>
                    <a:pt x="7954" y="1489"/>
                  </a:cubicBezTo>
                  <a:cubicBezTo>
                    <a:pt x="3274" y="3441"/>
                    <a:pt x="0" y="8037"/>
                    <a:pt x="0" y="13407"/>
                  </a:cubicBezTo>
                  <a:lnTo>
                    <a:pt x="0" y="63651"/>
                  </a:lnTo>
                  <a:lnTo>
                    <a:pt x="143" y="63651"/>
                  </a:lnTo>
                  <a:cubicBezTo>
                    <a:pt x="143" y="66008"/>
                    <a:pt x="2191" y="67913"/>
                    <a:pt x="4715" y="67913"/>
                  </a:cubicBezTo>
                  <a:cubicBezTo>
                    <a:pt x="6358" y="67913"/>
                    <a:pt x="7811" y="67092"/>
                    <a:pt x="8608" y="65877"/>
                  </a:cubicBezTo>
                  <a:cubicBezTo>
                    <a:pt x="9418" y="67092"/>
                    <a:pt x="10859" y="67913"/>
                    <a:pt x="12514" y="67913"/>
                  </a:cubicBezTo>
                  <a:cubicBezTo>
                    <a:pt x="14562" y="67913"/>
                    <a:pt x="16300" y="66651"/>
                    <a:pt x="16883" y="64901"/>
                  </a:cubicBezTo>
                  <a:cubicBezTo>
                    <a:pt x="17467" y="66651"/>
                    <a:pt x="19193" y="67913"/>
                    <a:pt x="21265" y="67913"/>
                  </a:cubicBezTo>
                  <a:cubicBezTo>
                    <a:pt x="23789" y="67913"/>
                    <a:pt x="25825" y="66008"/>
                    <a:pt x="25825" y="63651"/>
                  </a:cubicBezTo>
                  <a:lnTo>
                    <a:pt x="25825" y="13407"/>
                  </a:lnTo>
                  <a:cubicBezTo>
                    <a:pt x="25825" y="8037"/>
                    <a:pt x="22551" y="3441"/>
                    <a:pt x="17883" y="1489"/>
                  </a:cubicBezTo>
                  <a:cubicBezTo>
                    <a:pt x="17467" y="1322"/>
                    <a:pt x="17217" y="941"/>
                    <a:pt x="17217" y="500"/>
                  </a:cubicBezTo>
                  <a:lnTo>
                    <a:pt x="17217"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grpSp>
        <p:nvGrpSpPr>
          <p:cNvPr id="5758" name="Google Shape;5758;p103"/>
          <p:cNvGrpSpPr/>
          <p:nvPr/>
        </p:nvGrpSpPr>
        <p:grpSpPr>
          <a:xfrm rot="5400000">
            <a:off x="9790244" y="1945550"/>
            <a:ext cx="623501" cy="1809277"/>
            <a:chOff x="4879175" y="1187475"/>
            <a:chExt cx="645625" cy="1873475"/>
          </a:xfrm>
        </p:grpSpPr>
        <p:sp>
          <p:nvSpPr>
            <p:cNvPr id="5759" name="Google Shape;5759;p103"/>
            <p:cNvSpPr/>
            <p:nvPr/>
          </p:nvSpPr>
          <p:spPr>
            <a:xfrm>
              <a:off x="5067000" y="1187475"/>
              <a:ext cx="269700" cy="175650"/>
            </a:xfrm>
            <a:custGeom>
              <a:avLst/>
              <a:gdLst/>
              <a:ahLst/>
              <a:cxnLst/>
              <a:rect l="l" t="t" r="r" b="b"/>
              <a:pathLst>
                <a:path w="10788" h="7026" extrusionOk="0">
                  <a:moveTo>
                    <a:pt x="655" y="1"/>
                  </a:moveTo>
                  <a:cubicBezTo>
                    <a:pt x="274" y="1"/>
                    <a:pt x="0" y="298"/>
                    <a:pt x="0" y="655"/>
                  </a:cubicBezTo>
                  <a:lnTo>
                    <a:pt x="0" y="6370"/>
                  </a:lnTo>
                  <a:cubicBezTo>
                    <a:pt x="0" y="6740"/>
                    <a:pt x="298" y="7025"/>
                    <a:pt x="655" y="7025"/>
                  </a:cubicBezTo>
                  <a:lnTo>
                    <a:pt x="10132" y="7025"/>
                  </a:lnTo>
                  <a:cubicBezTo>
                    <a:pt x="10490" y="7025"/>
                    <a:pt x="10787" y="6728"/>
                    <a:pt x="10787" y="6370"/>
                  </a:cubicBezTo>
                  <a:lnTo>
                    <a:pt x="10787" y="655"/>
                  </a:lnTo>
                  <a:cubicBezTo>
                    <a:pt x="10787" y="286"/>
                    <a:pt x="10490" y="1"/>
                    <a:pt x="10132"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60" name="Google Shape;5760;p103"/>
            <p:cNvSpPr/>
            <p:nvPr/>
          </p:nvSpPr>
          <p:spPr>
            <a:xfrm>
              <a:off x="4879175" y="1363100"/>
              <a:ext cx="645625" cy="1697850"/>
            </a:xfrm>
            <a:custGeom>
              <a:avLst/>
              <a:gdLst/>
              <a:ahLst/>
              <a:cxnLst/>
              <a:rect l="l" t="t" r="r" b="b"/>
              <a:pathLst>
                <a:path w="25825" h="67914" extrusionOk="0">
                  <a:moveTo>
                    <a:pt x="8608" y="0"/>
                  </a:moveTo>
                  <a:lnTo>
                    <a:pt x="8608" y="500"/>
                  </a:lnTo>
                  <a:cubicBezTo>
                    <a:pt x="8608" y="941"/>
                    <a:pt x="8358" y="1322"/>
                    <a:pt x="7954" y="1489"/>
                  </a:cubicBezTo>
                  <a:cubicBezTo>
                    <a:pt x="3274" y="3441"/>
                    <a:pt x="0" y="8037"/>
                    <a:pt x="0" y="13407"/>
                  </a:cubicBezTo>
                  <a:lnTo>
                    <a:pt x="0" y="63651"/>
                  </a:lnTo>
                  <a:lnTo>
                    <a:pt x="143" y="63651"/>
                  </a:lnTo>
                  <a:cubicBezTo>
                    <a:pt x="143" y="66008"/>
                    <a:pt x="2191" y="67913"/>
                    <a:pt x="4715" y="67913"/>
                  </a:cubicBezTo>
                  <a:cubicBezTo>
                    <a:pt x="6358" y="67913"/>
                    <a:pt x="7811" y="67092"/>
                    <a:pt x="8608" y="65877"/>
                  </a:cubicBezTo>
                  <a:cubicBezTo>
                    <a:pt x="9418" y="67092"/>
                    <a:pt x="10859" y="67913"/>
                    <a:pt x="12514" y="67913"/>
                  </a:cubicBezTo>
                  <a:cubicBezTo>
                    <a:pt x="14562" y="67913"/>
                    <a:pt x="16300" y="66651"/>
                    <a:pt x="16883" y="64901"/>
                  </a:cubicBezTo>
                  <a:cubicBezTo>
                    <a:pt x="17467" y="66651"/>
                    <a:pt x="19193" y="67913"/>
                    <a:pt x="21265" y="67913"/>
                  </a:cubicBezTo>
                  <a:cubicBezTo>
                    <a:pt x="23789" y="67913"/>
                    <a:pt x="25825" y="66008"/>
                    <a:pt x="25825" y="63651"/>
                  </a:cubicBezTo>
                  <a:lnTo>
                    <a:pt x="25825" y="13407"/>
                  </a:lnTo>
                  <a:cubicBezTo>
                    <a:pt x="25825" y="8037"/>
                    <a:pt x="22551" y="3441"/>
                    <a:pt x="17883" y="1489"/>
                  </a:cubicBezTo>
                  <a:cubicBezTo>
                    <a:pt x="17467" y="1322"/>
                    <a:pt x="17217" y="941"/>
                    <a:pt x="17217" y="500"/>
                  </a:cubicBezTo>
                  <a:lnTo>
                    <a:pt x="17217"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5761" name="Google Shape;5761;p103"/>
          <p:cNvSpPr txBox="1">
            <a:spLocks noGrp="1"/>
          </p:cNvSpPr>
          <p:nvPr>
            <p:ph type="title"/>
          </p:nvPr>
        </p:nvSpPr>
        <p:spPr>
          <a:xfrm>
            <a:off x="951827" y="593367"/>
            <a:ext cx="10290000" cy="763600"/>
          </a:xfrm>
          <a:prstGeom prst="rect">
            <a:avLst/>
          </a:prstGeom>
        </p:spPr>
        <p:txBody>
          <a:bodyPr spcFirstLastPara="1" wrap="square" lIns="121900" tIns="121900" rIns="121900" bIns="121900" anchor="t" anchorCtr="0">
            <a:noAutofit/>
          </a:bodyPr>
          <a:lstStyle/>
          <a:p>
            <a:r>
              <a:rPr lang="en">
                <a:latin typeface="Times New Roman" panose="02020603050405020304" pitchFamily="18" charset="0"/>
                <a:cs typeface="Times New Roman" panose="02020603050405020304" pitchFamily="18" charset="0"/>
              </a:rPr>
              <a:t>MỘT SỐ BIỆN PHÁP BẢO VỆ TNTN</a:t>
            </a:r>
            <a:endParaRPr>
              <a:latin typeface="Times New Roman" panose="02020603050405020304" pitchFamily="18" charset="0"/>
              <a:cs typeface="Times New Roman" panose="02020603050405020304" pitchFamily="18" charset="0"/>
            </a:endParaRPr>
          </a:p>
        </p:txBody>
      </p:sp>
      <p:sp>
        <p:nvSpPr>
          <p:cNvPr id="5762" name="Google Shape;5762;p103"/>
          <p:cNvSpPr txBox="1"/>
          <p:nvPr/>
        </p:nvSpPr>
        <p:spPr>
          <a:xfrm>
            <a:off x="703859" y="2516546"/>
            <a:ext cx="2264400" cy="536400"/>
          </a:xfrm>
          <a:prstGeom prst="rect">
            <a:avLst/>
          </a:prstGeom>
          <a:noFill/>
          <a:ln>
            <a:noFill/>
          </a:ln>
        </p:spPr>
        <p:txBody>
          <a:bodyPr spcFirstLastPara="1" wrap="square" lIns="121900" tIns="121900" rIns="121900" bIns="121900" anchor="t" anchorCtr="0">
            <a:noAutofit/>
          </a:bodyPr>
          <a:lstStyle/>
          <a:p>
            <a:pPr algn="ctr"/>
            <a:r>
              <a:rPr lang="en" sz="2400" b="1">
                <a:solidFill>
                  <a:schemeClr val="accent4"/>
                </a:solidFill>
                <a:latin typeface="Londrina Solid"/>
                <a:ea typeface="Londrina Solid"/>
                <a:cs typeface="Londrina Solid"/>
                <a:sym typeface="Londrina Solid"/>
              </a:rPr>
              <a:t>MARS</a:t>
            </a:r>
            <a:endParaRPr sz="2400" b="1">
              <a:solidFill>
                <a:schemeClr val="accent4"/>
              </a:solidFill>
              <a:latin typeface="Londrina Solid"/>
              <a:ea typeface="Londrina Solid"/>
              <a:cs typeface="Londrina Solid"/>
              <a:sym typeface="Londrina Solid"/>
            </a:endParaRPr>
          </a:p>
        </p:txBody>
      </p:sp>
      <p:sp>
        <p:nvSpPr>
          <p:cNvPr id="5763" name="Google Shape;5763;p103"/>
          <p:cNvSpPr txBox="1"/>
          <p:nvPr/>
        </p:nvSpPr>
        <p:spPr>
          <a:xfrm>
            <a:off x="776640" y="3711393"/>
            <a:ext cx="2264400" cy="1231200"/>
          </a:xfrm>
          <a:prstGeom prst="rect">
            <a:avLst/>
          </a:prstGeom>
          <a:noFill/>
          <a:ln>
            <a:noFill/>
          </a:ln>
        </p:spPr>
        <p:txBody>
          <a:bodyPr spcFirstLastPara="1" wrap="square" lIns="121900" tIns="121900" rIns="121900" bIns="121900" anchor="t" anchorCtr="0">
            <a:noAutofit/>
          </a:bodyPr>
          <a:lstStyle/>
          <a:p>
            <a:pPr algn="ct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kiệm nước sạch; khó vòi nước khi không sử dụng</a:t>
            </a:r>
            <a:r>
              <a:rPr lang="en-VN" sz="2400">
                <a:effectLst/>
                <a:latin typeface="Times New Roman" panose="02020603050405020304" pitchFamily="18" charset="0"/>
                <a:cs typeface="Times New Roman" panose="02020603050405020304" pitchFamily="18" charset="0"/>
              </a:rPr>
              <a:t> </a:t>
            </a:r>
            <a:endParaRPr sz="2400">
              <a:solidFill>
                <a:schemeClr val="dk2"/>
              </a:solidFill>
              <a:latin typeface="Times New Roman" panose="02020603050405020304" pitchFamily="18" charset="0"/>
              <a:ea typeface="Hind"/>
              <a:cs typeface="Times New Roman" panose="02020603050405020304" pitchFamily="18" charset="0"/>
              <a:sym typeface="Hind"/>
            </a:endParaRPr>
          </a:p>
        </p:txBody>
      </p:sp>
      <p:sp>
        <p:nvSpPr>
          <p:cNvPr id="5764" name="Google Shape;5764;p103"/>
          <p:cNvSpPr txBox="1"/>
          <p:nvPr/>
        </p:nvSpPr>
        <p:spPr>
          <a:xfrm>
            <a:off x="3374926" y="2516546"/>
            <a:ext cx="2264400" cy="536400"/>
          </a:xfrm>
          <a:prstGeom prst="rect">
            <a:avLst/>
          </a:prstGeom>
          <a:noFill/>
          <a:ln>
            <a:noFill/>
          </a:ln>
        </p:spPr>
        <p:txBody>
          <a:bodyPr spcFirstLastPara="1" wrap="square" lIns="121900" tIns="121900" rIns="121900" bIns="121900" anchor="t" anchorCtr="0">
            <a:noAutofit/>
          </a:bodyPr>
          <a:lstStyle/>
          <a:p>
            <a:pPr algn="ctr"/>
            <a:r>
              <a:rPr lang="en" sz="2400" b="1">
                <a:solidFill>
                  <a:schemeClr val="accent4"/>
                </a:solidFill>
                <a:latin typeface="Londrina Solid"/>
                <a:ea typeface="Londrina Solid"/>
                <a:cs typeface="Londrina Solid"/>
                <a:sym typeface="Londrina Solid"/>
              </a:rPr>
              <a:t>MERCURY</a:t>
            </a:r>
            <a:endParaRPr sz="2400" b="1">
              <a:solidFill>
                <a:schemeClr val="accent4"/>
              </a:solidFill>
              <a:latin typeface="Londrina Solid"/>
              <a:ea typeface="Londrina Solid"/>
              <a:cs typeface="Londrina Solid"/>
              <a:sym typeface="Londrina Solid"/>
            </a:endParaRPr>
          </a:p>
        </p:txBody>
      </p:sp>
      <p:sp>
        <p:nvSpPr>
          <p:cNvPr id="5765" name="Google Shape;5765;p103"/>
          <p:cNvSpPr txBox="1"/>
          <p:nvPr/>
        </p:nvSpPr>
        <p:spPr>
          <a:xfrm>
            <a:off x="3447707" y="3711393"/>
            <a:ext cx="2264400" cy="1231200"/>
          </a:xfrm>
          <a:prstGeom prst="rect">
            <a:avLst/>
          </a:prstGeom>
          <a:noFill/>
          <a:ln>
            <a:noFill/>
          </a:ln>
        </p:spPr>
        <p:txBody>
          <a:bodyPr spcFirstLastPara="1" wrap="square" lIns="121900" tIns="121900" rIns="121900" bIns="121900" anchor="t" anchorCtr="0">
            <a:noAutofit/>
          </a:bodyPr>
          <a:lstStyle/>
          <a:p>
            <a:pPr algn="ct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sửa chữa và khắc phục đường ống nước bị rò rỉ; </a:t>
            </a:r>
            <a:endParaRPr sz="2400">
              <a:solidFill>
                <a:schemeClr val="dk2"/>
              </a:solidFill>
              <a:latin typeface="Times New Roman" panose="02020603050405020304" pitchFamily="18" charset="0"/>
              <a:ea typeface="Hind"/>
              <a:cs typeface="Times New Roman" panose="02020603050405020304" pitchFamily="18" charset="0"/>
              <a:sym typeface="Hind"/>
            </a:endParaRPr>
          </a:p>
        </p:txBody>
      </p:sp>
      <p:sp>
        <p:nvSpPr>
          <p:cNvPr id="5766" name="Google Shape;5766;p103"/>
          <p:cNvSpPr txBox="1"/>
          <p:nvPr/>
        </p:nvSpPr>
        <p:spPr>
          <a:xfrm>
            <a:off x="6045992" y="2516546"/>
            <a:ext cx="2264400" cy="536400"/>
          </a:xfrm>
          <a:prstGeom prst="rect">
            <a:avLst/>
          </a:prstGeom>
          <a:noFill/>
          <a:ln>
            <a:noFill/>
          </a:ln>
        </p:spPr>
        <p:txBody>
          <a:bodyPr spcFirstLastPara="1" wrap="square" lIns="121900" tIns="121900" rIns="121900" bIns="121900" anchor="t" anchorCtr="0">
            <a:noAutofit/>
          </a:bodyPr>
          <a:lstStyle/>
          <a:p>
            <a:pPr algn="ctr"/>
            <a:r>
              <a:rPr lang="en" sz="2400" b="1">
                <a:solidFill>
                  <a:schemeClr val="accent4"/>
                </a:solidFill>
                <a:latin typeface="Londrina Solid"/>
                <a:ea typeface="Londrina Solid"/>
                <a:cs typeface="Londrina Solid"/>
                <a:sym typeface="Londrina Solid"/>
              </a:rPr>
              <a:t>SATURN</a:t>
            </a:r>
            <a:endParaRPr sz="2400" b="1">
              <a:solidFill>
                <a:schemeClr val="accent4"/>
              </a:solidFill>
              <a:latin typeface="Londrina Solid"/>
              <a:ea typeface="Londrina Solid"/>
              <a:cs typeface="Londrina Solid"/>
              <a:sym typeface="Londrina Solid"/>
            </a:endParaRPr>
          </a:p>
        </p:txBody>
      </p:sp>
      <p:sp>
        <p:nvSpPr>
          <p:cNvPr id="5767" name="Google Shape;5767;p103"/>
          <p:cNvSpPr txBox="1"/>
          <p:nvPr/>
        </p:nvSpPr>
        <p:spPr>
          <a:xfrm>
            <a:off x="6118773" y="3711393"/>
            <a:ext cx="2264400" cy="1231200"/>
          </a:xfrm>
          <a:prstGeom prst="rect">
            <a:avLst/>
          </a:prstGeom>
          <a:noFill/>
          <a:ln>
            <a:noFill/>
          </a:ln>
        </p:spPr>
        <p:txBody>
          <a:bodyPr spcFirstLastPara="1" wrap="square" lIns="121900" tIns="121900" rIns="121900" bIns="121900" anchor="t" anchorCtr="0">
            <a:noAutofit/>
          </a:bodyPr>
          <a:lstStyle/>
          <a:p>
            <a:pPr algn="ct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 sử dụng nước sinh hoạt để tưới cho cây trồng</a:t>
            </a:r>
            <a:endParaRPr sz="2400">
              <a:solidFill>
                <a:schemeClr val="dk2"/>
              </a:solidFill>
              <a:latin typeface="Times New Roman" panose="02020603050405020304" pitchFamily="18" charset="0"/>
              <a:ea typeface="Hind"/>
              <a:cs typeface="Times New Roman" panose="02020603050405020304" pitchFamily="18" charset="0"/>
              <a:sym typeface="Hind"/>
            </a:endParaRPr>
          </a:p>
        </p:txBody>
      </p:sp>
      <p:sp>
        <p:nvSpPr>
          <p:cNvPr id="5768" name="Google Shape;5768;p103"/>
          <p:cNvSpPr txBox="1"/>
          <p:nvPr/>
        </p:nvSpPr>
        <p:spPr>
          <a:xfrm>
            <a:off x="8717059" y="2516546"/>
            <a:ext cx="2264400" cy="536400"/>
          </a:xfrm>
          <a:prstGeom prst="rect">
            <a:avLst/>
          </a:prstGeom>
          <a:noFill/>
          <a:ln>
            <a:noFill/>
          </a:ln>
        </p:spPr>
        <p:txBody>
          <a:bodyPr spcFirstLastPara="1" wrap="square" lIns="121900" tIns="121900" rIns="121900" bIns="121900" anchor="t" anchorCtr="0">
            <a:noAutofit/>
          </a:bodyPr>
          <a:lstStyle/>
          <a:p>
            <a:pPr algn="ctr"/>
            <a:r>
              <a:rPr lang="en" sz="2400" b="1">
                <a:solidFill>
                  <a:schemeClr val="accent4"/>
                </a:solidFill>
                <a:latin typeface="Londrina Solid"/>
                <a:ea typeface="Londrina Solid"/>
                <a:cs typeface="Londrina Solid"/>
                <a:sym typeface="Londrina Solid"/>
              </a:rPr>
              <a:t>VENUS</a:t>
            </a:r>
            <a:endParaRPr sz="2400" b="1">
              <a:solidFill>
                <a:schemeClr val="accent4"/>
              </a:solidFill>
              <a:latin typeface="Londrina Solid"/>
              <a:ea typeface="Londrina Solid"/>
              <a:cs typeface="Londrina Solid"/>
              <a:sym typeface="Londrina Solid"/>
            </a:endParaRPr>
          </a:p>
        </p:txBody>
      </p:sp>
      <p:sp>
        <p:nvSpPr>
          <p:cNvPr id="5769" name="Google Shape;5769;p103"/>
          <p:cNvSpPr txBox="1"/>
          <p:nvPr/>
        </p:nvSpPr>
        <p:spPr>
          <a:xfrm>
            <a:off x="8789839" y="3711393"/>
            <a:ext cx="2572849" cy="1231200"/>
          </a:xfrm>
          <a:prstGeom prst="rect">
            <a:avLst/>
          </a:prstGeom>
          <a:noFill/>
          <a:ln>
            <a:noFill/>
          </a:ln>
        </p:spPr>
        <p:txBody>
          <a:bodyPr spcFirstLastPara="1" wrap="square" lIns="121900" tIns="121900" rIns="121900" bIns="121900" anchor="t" anchorCtr="0">
            <a:noAutofit/>
          </a:bodyPr>
          <a:lstStyle/>
          <a:p>
            <a:pPr algn="ctr"/>
            <a:r>
              <a:rPr lang="en-US" sz="2400">
                <a:latin typeface="Times New Roman" panose="02020603050405020304" pitchFamily="18" charset="0"/>
                <a:ea typeface="Times New Roman" panose="02020603050405020304" pitchFamily="18" charset="0"/>
                <a:cs typeface="Times New Roman" panose="02020603050405020304" pitchFamily="18" charset="0"/>
              </a:rPr>
              <a:t>T</a:t>
            </a:r>
            <a:r>
              <a:rPr lang="en-US" sz="2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iết kiệm năng lượng</a:t>
            </a:r>
            <a:endParaRPr sz="2400">
              <a:solidFill>
                <a:schemeClr val="dk2"/>
              </a:solidFill>
              <a:latin typeface="Times New Roman" panose="02020603050405020304" pitchFamily="18" charset="0"/>
              <a:ea typeface="Hind"/>
              <a:cs typeface="Times New Roman" panose="02020603050405020304" pitchFamily="18" charset="0"/>
              <a:sym typeface="Hind"/>
            </a:endParaRPr>
          </a:p>
        </p:txBody>
      </p:sp>
      <p:grpSp>
        <p:nvGrpSpPr>
          <p:cNvPr id="5770" name="Google Shape;5770;p103"/>
          <p:cNvGrpSpPr/>
          <p:nvPr/>
        </p:nvGrpSpPr>
        <p:grpSpPr>
          <a:xfrm rot="7953355">
            <a:off x="2624019" y="1643539"/>
            <a:ext cx="672399" cy="1225591"/>
            <a:chOff x="-214625" y="3943775"/>
            <a:chExt cx="458725" cy="836125"/>
          </a:xfrm>
        </p:grpSpPr>
        <p:sp>
          <p:nvSpPr>
            <p:cNvPr id="5771" name="Google Shape;5771;p103"/>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772" name="Google Shape;5772;p103"/>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773" name="Google Shape;5773;p103"/>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774" name="Google Shape;5774;p103"/>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75" name="Google Shape;5775;p103"/>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76" name="Google Shape;5776;p103"/>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77" name="Google Shape;5777;p103"/>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78" name="Google Shape;5778;p103"/>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79" name="Google Shape;5779;p103"/>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80" name="Google Shape;5780;p103"/>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81" name="Google Shape;5781;p103"/>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82" name="Google Shape;5782;p103"/>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nvGrpSpPr>
          <p:cNvPr id="5783" name="Google Shape;5783;p103"/>
          <p:cNvGrpSpPr/>
          <p:nvPr/>
        </p:nvGrpSpPr>
        <p:grpSpPr>
          <a:xfrm rot="816303" flipH="1">
            <a:off x="5437557" y="2628461"/>
            <a:ext cx="908144" cy="1197312"/>
            <a:chOff x="4326425" y="5583250"/>
            <a:chExt cx="744150" cy="981100"/>
          </a:xfrm>
        </p:grpSpPr>
        <p:sp>
          <p:nvSpPr>
            <p:cNvPr id="5784" name="Google Shape;5784;p103"/>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85" name="Google Shape;5785;p103"/>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86" name="Google Shape;5786;p103"/>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87" name="Google Shape;5787;p103"/>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88" name="Google Shape;5788;p103"/>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89" name="Google Shape;5789;p103"/>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90" name="Google Shape;5790;p103"/>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91" name="Google Shape;5791;p103"/>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92" name="Google Shape;5792;p103"/>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93" name="Google Shape;5793;p103"/>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94" name="Google Shape;5794;p103"/>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95" name="Google Shape;5795;p103"/>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96" name="Google Shape;5796;p103"/>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97" name="Google Shape;5797;p103"/>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798" name="Google Shape;5798;p103"/>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799" name="Google Shape;5799;p103"/>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800" name="Google Shape;5800;p103"/>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801" name="Google Shape;5801;p103"/>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802" name="Google Shape;5802;p103"/>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803" name="Google Shape;5803;p103"/>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804" name="Google Shape;5804;p103"/>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805" name="Google Shape;5805;p103"/>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806" name="Google Shape;5806;p103"/>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807" name="Google Shape;5807;p103"/>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5808" name="Google Shape;5808;p103"/>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5809" name="Google Shape;5809;p103"/>
          <p:cNvGrpSpPr/>
          <p:nvPr/>
        </p:nvGrpSpPr>
        <p:grpSpPr>
          <a:xfrm rot="1865667">
            <a:off x="8446674" y="2104491"/>
            <a:ext cx="690249" cy="1398917"/>
            <a:chOff x="1803775" y="5029925"/>
            <a:chExt cx="655775" cy="1329050"/>
          </a:xfrm>
        </p:grpSpPr>
        <p:sp>
          <p:nvSpPr>
            <p:cNvPr id="5810" name="Google Shape;5810;p103"/>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811" name="Google Shape;5811;p103"/>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812" name="Google Shape;5812;p103"/>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813" name="Google Shape;5813;p103"/>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814" name="Google Shape;5814;p103"/>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815" name="Google Shape;5815;p103"/>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816" name="Google Shape;5816;p103"/>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817" name="Google Shape;5817;p103"/>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818" name="Google Shape;5818;p103"/>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819" name="Google Shape;5819;p103"/>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5820" name="Google Shape;5820;p103"/>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Google Shape;6922;p122"/>
          <p:cNvSpPr txBox="1">
            <a:spLocks/>
          </p:cNvSpPr>
          <p:nvPr/>
        </p:nvSpPr>
        <p:spPr>
          <a:xfrm>
            <a:off x="1494245" y="2045900"/>
            <a:ext cx="8120810" cy="258151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accent4"/>
              </a:buClr>
              <a:buSzPts val="3000"/>
              <a:buFont typeface="Londrina Solid"/>
              <a:buNone/>
              <a:defRPr sz="3000" b="1" i="0" u="none" strike="noStrike" cap="none">
                <a:solidFill>
                  <a:schemeClr val="accent4"/>
                </a:solidFill>
                <a:latin typeface="Londrina Solid"/>
                <a:ea typeface="Londrina Solid"/>
                <a:cs typeface="Londrina Solid"/>
                <a:sym typeface="Londrina Solid"/>
              </a:defRPr>
            </a:lvl9pPr>
          </a:lstStyle>
          <a:p>
            <a:r>
              <a:rPr lang="en-US" sz="13800" smtClean="0"/>
              <a:t>THANK YOU!</a:t>
            </a:r>
            <a:endParaRPr lang="en-US" sz="13800"/>
          </a:p>
        </p:txBody>
      </p:sp>
    </p:spTree>
    <p:extLst>
      <p:ext uri="{BB962C8B-B14F-4D97-AF65-F5344CB8AC3E}">
        <p14:creationId xmlns:p14="http://schemas.microsoft.com/office/powerpoint/2010/main" val="1488757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sp>
        <p:nvSpPr>
          <p:cNvPr id="2364" name="Google Shape;2364;p63"/>
          <p:cNvSpPr/>
          <p:nvPr/>
        </p:nvSpPr>
        <p:spPr>
          <a:xfrm>
            <a:off x="4027194" y="88433"/>
            <a:ext cx="4139200" cy="4139600"/>
          </a:xfrm>
          <a:prstGeom prst="ellipse">
            <a:avLst/>
          </a:prstGeom>
          <a:solidFill>
            <a:schemeClr val="accent2">
              <a:alpha val="22910"/>
            </a:schemeClr>
          </a:solidFill>
          <a:ln>
            <a:noFill/>
          </a:ln>
        </p:spPr>
        <p:txBody>
          <a:bodyPr spcFirstLastPara="1" wrap="square" lIns="121900" tIns="121900" rIns="121900" bIns="121900" anchor="ctr" anchorCtr="0">
            <a:noAutofit/>
          </a:bodyPr>
          <a:lstStyle/>
          <a:p>
            <a:endParaRPr sz="2489"/>
          </a:p>
        </p:txBody>
      </p:sp>
      <p:sp>
        <p:nvSpPr>
          <p:cNvPr id="2365" name="Google Shape;2365;p63"/>
          <p:cNvSpPr/>
          <p:nvPr/>
        </p:nvSpPr>
        <p:spPr>
          <a:xfrm>
            <a:off x="4325194" y="386633"/>
            <a:ext cx="3543200" cy="35432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sp>
        <p:nvSpPr>
          <p:cNvPr id="2366" name="Google Shape;2366;p63"/>
          <p:cNvSpPr txBox="1">
            <a:spLocks noGrp="1"/>
          </p:cNvSpPr>
          <p:nvPr>
            <p:ph type="ctrTitle"/>
          </p:nvPr>
        </p:nvSpPr>
        <p:spPr>
          <a:xfrm>
            <a:off x="1957761" y="4926881"/>
            <a:ext cx="9011078" cy="1774912"/>
          </a:xfrm>
          <a:prstGeom prst="rect">
            <a:avLst/>
          </a:prstGeom>
        </p:spPr>
        <p:txBody>
          <a:bodyPr spcFirstLastPara="1" wrap="square" lIns="121900" tIns="121900" rIns="121900" bIns="121900" anchor="b" anchorCtr="0">
            <a:noAutofit/>
          </a:bodyPr>
          <a:lstStyle/>
          <a:p>
            <a:r>
              <a:rPr lang="en" sz="4800" b="1">
                <a:latin typeface="Times New Roman" panose="02020603050405020304" pitchFamily="18" charset="0"/>
                <a:cs typeface="Times New Roman" panose="02020603050405020304" pitchFamily="18" charset="0"/>
              </a:rPr>
              <a:t>BẢO VỆ MÔI TRƯỜNG VÀ TÀI NGUYÊN THIÊN NHIÊN</a:t>
            </a:r>
            <a:endParaRPr sz="4800" b="1">
              <a:latin typeface="Times New Roman" panose="02020603050405020304" pitchFamily="18" charset="0"/>
              <a:cs typeface="Times New Roman" panose="02020603050405020304" pitchFamily="18" charset="0"/>
            </a:endParaRPr>
          </a:p>
        </p:txBody>
      </p:sp>
      <p:grpSp>
        <p:nvGrpSpPr>
          <p:cNvPr id="2368" name="Google Shape;2368;p63"/>
          <p:cNvGrpSpPr/>
          <p:nvPr/>
        </p:nvGrpSpPr>
        <p:grpSpPr>
          <a:xfrm>
            <a:off x="4770525" y="738589"/>
            <a:ext cx="2652767" cy="2323679"/>
            <a:chOff x="5906725" y="2939825"/>
            <a:chExt cx="2346750" cy="2055625"/>
          </a:xfrm>
        </p:grpSpPr>
        <p:sp>
          <p:nvSpPr>
            <p:cNvPr id="2369" name="Google Shape;2369;p63"/>
            <p:cNvSpPr/>
            <p:nvPr/>
          </p:nvSpPr>
          <p:spPr>
            <a:xfrm>
              <a:off x="7430425" y="4304175"/>
              <a:ext cx="715000" cy="383200"/>
            </a:xfrm>
            <a:custGeom>
              <a:avLst/>
              <a:gdLst/>
              <a:ahLst/>
              <a:cxnLst/>
              <a:rect l="l" t="t" r="r" b="b"/>
              <a:pathLst>
                <a:path w="28600" h="15328" extrusionOk="0">
                  <a:moveTo>
                    <a:pt x="7067" y="0"/>
                  </a:moveTo>
                  <a:cubicBezTo>
                    <a:pt x="6012" y="0"/>
                    <a:pt x="4930" y="151"/>
                    <a:pt x="3739" y="481"/>
                  </a:cubicBezTo>
                  <a:cubicBezTo>
                    <a:pt x="3739" y="481"/>
                    <a:pt x="643" y="1362"/>
                    <a:pt x="0" y="3362"/>
                  </a:cubicBezTo>
                  <a:cubicBezTo>
                    <a:pt x="1632" y="6208"/>
                    <a:pt x="4060" y="8565"/>
                    <a:pt x="6894" y="10149"/>
                  </a:cubicBezTo>
                  <a:cubicBezTo>
                    <a:pt x="6775" y="9363"/>
                    <a:pt x="6751" y="8577"/>
                    <a:pt x="7061" y="7863"/>
                  </a:cubicBezTo>
                  <a:cubicBezTo>
                    <a:pt x="7882" y="9065"/>
                    <a:pt x="8740" y="10244"/>
                    <a:pt x="9656" y="11387"/>
                  </a:cubicBezTo>
                  <a:cubicBezTo>
                    <a:pt x="10502" y="11685"/>
                    <a:pt x="11395" y="11935"/>
                    <a:pt x="12288" y="12101"/>
                  </a:cubicBezTo>
                  <a:cubicBezTo>
                    <a:pt x="14371" y="12494"/>
                    <a:pt x="16514" y="12506"/>
                    <a:pt x="18634" y="12578"/>
                  </a:cubicBezTo>
                  <a:cubicBezTo>
                    <a:pt x="18134" y="11625"/>
                    <a:pt x="17729" y="10613"/>
                    <a:pt x="17824" y="9554"/>
                  </a:cubicBezTo>
                  <a:lnTo>
                    <a:pt x="17824" y="9554"/>
                  </a:lnTo>
                  <a:cubicBezTo>
                    <a:pt x="18896" y="10375"/>
                    <a:pt x="19634" y="11518"/>
                    <a:pt x="20396" y="12673"/>
                  </a:cubicBezTo>
                  <a:cubicBezTo>
                    <a:pt x="20503" y="12673"/>
                    <a:pt x="20610" y="12673"/>
                    <a:pt x="20705" y="12685"/>
                  </a:cubicBezTo>
                  <a:cubicBezTo>
                    <a:pt x="23527" y="12911"/>
                    <a:pt x="26420" y="13530"/>
                    <a:pt x="28599" y="15328"/>
                  </a:cubicBezTo>
                  <a:cubicBezTo>
                    <a:pt x="26468" y="12351"/>
                    <a:pt x="24039" y="9589"/>
                    <a:pt x="21348" y="7101"/>
                  </a:cubicBezTo>
                  <a:cubicBezTo>
                    <a:pt x="19967" y="6851"/>
                    <a:pt x="18646" y="6339"/>
                    <a:pt x="17467" y="5589"/>
                  </a:cubicBezTo>
                  <a:cubicBezTo>
                    <a:pt x="18074" y="5482"/>
                    <a:pt x="18669" y="5386"/>
                    <a:pt x="19277" y="5291"/>
                  </a:cubicBezTo>
                  <a:cubicBezTo>
                    <a:pt x="17276" y="3624"/>
                    <a:pt x="15098" y="2136"/>
                    <a:pt x="12669" y="1195"/>
                  </a:cubicBezTo>
                  <a:cubicBezTo>
                    <a:pt x="12347" y="1314"/>
                    <a:pt x="12014" y="1445"/>
                    <a:pt x="11669" y="1553"/>
                  </a:cubicBezTo>
                  <a:cubicBezTo>
                    <a:pt x="11288" y="1683"/>
                    <a:pt x="10871" y="1779"/>
                    <a:pt x="10454" y="1814"/>
                  </a:cubicBezTo>
                  <a:cubicBezTo>
                    <a:pt x="10366" y="1825"/>
                    <a:pt x="10272" y="1834"/>
                    <a:pt x="10179" y="1834"/>
                  </a:cubicBezTo>
                  <a:cubicBezTo>
                    <a:pt x="10070" y="1834"/>
                    <a:pt x="9961" y="1823"/>
                    <a:pt x="9859" y="1791"/>
                  </a:cubicBezTo>
                  <a:cubicBezTo>
                    <a:pt x="9668" y="1731"/>
                    <a:pt x="9490" y="1576"/>
                    <a:pt x="9442" y="1386"/>
                  </a:cubicBezTo>
                  <a:cubicBezTo>
                    <a:pt x="9906" y="1124"/>
                    <a:pt x="10395" y="838"/>
                    <a:pt x="10883" y="600"/>
                  </a:cubicBezTo>
                  <a:cubicBezTo>
                    <a:pt x="9558" y="217"/>
                    <a:pt x="8333" y="0"/>
                    <a:pt x="7067" y="0"/>
                  </a:cubicBezTo>
                  <a:close/>
                </a:path>
              </a:pathLst>
            </a:custGeom>
            <a:solidFill>
              <a:srgbClr val="566C40"/>
            </a:solidFill>
            <a:ln>
              <a:noFill/>
            </a:ln>
          </p:spPr>
          <p:txBody>
            <a:bodyPr spcFirstLastPara="1" wrap="square" lIns="121900" tIns="121900" rIns="121900" bIns="121900" anchor="ctr" anchorCtr="0">
              <a:noAutofit/>
            </a:bodyPr>
            <a:lstStyle/>
            <a:p>
              <a:endParaRPr sz="2489"/>
            </a:p>
          </p:txBody>
        </p:sp>
        <p:sp>
          <p:nvSpPr>
            <p:cNvPr id="2370" name="Google Shape;2370;p63"/>
            <p:cNvSpPr/>
            <p:nvPr/>
          </p:nvSpPr>
          <p:spPr>
            <a:xfrm>
              <a:off x="7461375" y="4385250"/>
              <a:ext cx="531350" cy="186650"/>
            </a:xfrm>
            <a:custGeom>
              <a:avLst/>
              <a:gdLst/>
              <a:ahLst/>
              <a:cxnLst/>
              <a:rect l="l" t="t" r="r" b="b"/>
              <a:pathLst>
                <a:path w="21254" h="7466" extrusionOk="0">
                  <a:moveTo>
                    <a:pt x="1" y="0"/>
                  </a:moveTo>
                  <a:cubicBezTo>
                    <a:pt x="1846" y="476"/>
                    <a:pt x="3656" y="977"/>
                    <a:pt x="5466" y="1477"/>
                  </a:cubicBezTo>
                  <a:cubicBezTo>
                    <a:pt x="7263" y="2012"/>
                    <a:pt x="9049" y="2584"/>
                    <a:pt x="10823" y="3203"/>
                  </a:cubicBezTo>
                  <a:cubicBezTo>
                    <a:pt x="12597" y="3810"/>
                    <a:pt x="14336" y="4501"/>
                    <a:pt x="16074" y="5203"/>
                  </a:cubicBezTo>
                  <a:cubicBezTo>
                    <a:pt x="17824" y="5918"/>
                    <a:pt x="19527" y="6692"/>
                    <a:pt x="21253" y="7465"/>
                  </a:cubicBezTo>
                  <a:cubicBezTo>
                    <a:pt x="19705" y="6370"/>
                    <a:pt x="18062" y="5418"/>
                    <a:pt x="16360" y="4572"/>
                  </a:cubicBezTo>
                  <a:cubicBezTo>
                    <a:pt x="14645" y="3727"/>
                    <a:pt x="12895" y="3012"/>
                    <a:pt x="11109" y="2370"/>
                  </a:cubicBezTo>
                  <a:cubicBezTo>
                    <a:pt x="9311" y="1762"/>
                    <a:pt x="7490" y="1227"/>
                    <a:pt x="5632" y="822"/>
                  </a:cubicBezTo>
                  <a:cubicBezTo>
                    <a:pt x="3775" y="417"/>
                    <a:pt x="1894" y="107"/>
                    <a:pt x="1" y="0"/>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371" name="Google Shape;2371;p63"/>
            <p:cNvSpPr/>
            <p:nvPr/>
          </p:nvSpPr>
          <p:spPr>
            <a:xfrm>
              <a:off x="7664675" y="4462325"/>
              <a:ext cx="51225" cy="68200"/>
            </a:xfrm>
            <a:custGeom>
              <a:avLst/>
              <a:gdLst/>
              <a:ahLst/>
              <a:cxnLst/>
              <a:rect l="l" t="t" r="r" b="b"/>
              <a:pathLst>
                <a:path w="2049" h="2728" extrusionOk="0">
                  <a:moveTo>
                    <a:pt x="1" y="1"/>
                  </a:moveTo>
                  <a:lnTo>
                    <a:pt x="1" y="1"/>
                  </a:lnTo>
                  <a:cubicBezTo>
                    <a:pt x="60" y="334"/>
                    <a:pt x="167" y="608"/>
                    <a:pt x="263" y="870"/>
                  </a:cubicBezTo>
                  <a:cubicBezTo>
                    <a:pt x="394" y="1120"/>
                    <a:pt x="548" y="1358"/>
                    <a:pt x="715" y="1584"/>
                  </a:cubicBezTo>
                  <a:cubicBezTo>
                    <a:pt x="882" y="1799"/>
                    <a:pt x="1072" y="2013"/>
                    <a:pt x="1275" y="2204"/>
                  </a:cubicBezTo>
                  <a:cubicBezTo>
                    <a:pt x="1501" y="2394"/>
                    <a:pt x="1727" y="2573"/>
                    <a:pt x="2037" y="2727"/>
                  </a:cubicBezTo>
                  <a:cubicBezTo>
                    <a:pt x="2048" y="2382"/>
                    <a:pt x="1965" y="2096"/>
                    <a:pt x="1858" y="1823"/>
                  </a:cubicBezTo>
                  <a:cubicBezTo>
                    <a:pt x="1739" y="1549"/>
                    <a:pt x="1608" y="1299"/>
                    <a:pt x="1429" y="1061"/>
                  </a:cubicBezTo>
                  <a:cubicBezTo>
                    <a:pt x="1251" y="834"/>
                    <a:pt x="1048" y="608"/>
                    <a:pt x="810" y="430"/>
                  </a:cubicBezTo>
                  <a:cubicBezTo>
                    <a:pt x="584" y="251"/>
                    <a:pt x="322" y="96"/>
                    <a:pt x="1"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372" name="Google Shape;2372;p63"/>
            <p:cNvSpPr/>
            <p:nvPr/>
          </p:nvSpPr>
          <p:spPr>
            <a:xfrm>
              <a:off x="7507225" y="4411150"/>
              <a:ext cx="51500" cy="67875"/>
            </a:xfrm>
            <a:custGeom>
              <a:avLst/>
              <a:gdLst/>
              <a:ahLst/>
              <a:cxnLst/>
              <a:rect l="l" t="t" r="r" b="b"/>
              <a:pathLst>
                <a:path w="2060" h="2715" extrusionOk="0">
                  <a:moveTo>
                    <a:pt x="0" y="0"/>
                  </a:moveTo>
                  <a:cubicBezTo>
                    <a:pt x="60" y="333"/>
                    <a:pt x="167" y="607"/>
                    <a:pt x="262" y="857"/>
                  </a:cubicBezTo>
                  <a:cubicBezTo>
                    <a:pt x="405" y="1107"/>
                    <a:pt x="548" y="1345"/>
                    <a:pt x="715" y="1572"/>
                  </a:cubicBezTo>
                  <a:cubicBezTo>
                    <a:pt x="881" y="1798"/>
                    <a:pt x="1072" y="2000"/>
                    <a:pt x="1286" y="2203"/>
                  </a:cubicBezTo>
                  <a:cubicBezTo>
                    <a:pt x="1500" y="2393"/>
                    <a:pt x="1727" y="2572"/>
                    <a:pt x="2036" y="2715"/>
                  </a:cubicBezTo>
                  <a:cubicBezTo>
                    <a:pt x="2060" y="2381"/>
                    <a:pt x="1965" y="2096"/>
                    <a:pt x="1858" y="1810"/>
                  </a:cubicBezTo>
                  <a:cubicBezTo>
                    <a:pt x="1739" y="1548"/>
                    <a:pt x="1608" y="1286"/>
                    <a:pt x="1429" y="1048"/>
                  </a:cubicBezTo>
                  <a:cubicBezTo>
                    <a:pt x="1250" y="833"/>
                    <a:pt x="1060" y="607"/>
                    <a:pt x="822" y="429"/>
                  </a:cubicBezTo>
                  <a:cubicBezTo>
                    <a:pt x="584" y="250"/>
                    <a:pt x="334" y="83"/>
                    <a:pt x="0" y="0"/>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373" name="Google Shape;2373;p63"/>
            <p:cNvSpPr/>
            <p:nvPr/>
          </p:nvSpPr>
          <p:spPr>
            <a:xfrm>
              <a:off x="7702475" y="4386425"/>
              <a:ext cx="87850" cy="21750"/>
            </a:xfrm>
            <a:custGeom>
              <a:avLst/>
              <a:gdLst/>
              <a:ahLst/>
              <a:cxnLst/>
              <a:rect l="l" t="t" r="r" b="b"/>
              <a:pathLst>
                <a:path w="3514" h="870" extrusionOk="0">
                  <a:moveTo>
                    <a:pt x="1763" y="1"/>
                  </a:moveTo>
                  <a:cubicBezTo>
                    <a:pt x="1465" y="1"/>
                    <a:pt x="1179" y="37"/>
                    <a:pt x="882" y="96"/>
                  </a:cubicBezTo>
                  <a:cubicBezTo>
                    <a:pt x="584" y="168"/>
                    <a:pt x="298" y="251"/>
                    <a:pt x="1" y="429"/>
                  </a:cubicBezTo>
                  <a:cubicBezTo>
                    <a:pt x="286" y="608"/>
                    <a:pt x="584" y="703"/>
                    <a:pt x="882" y="775"/>
                  </a:cubicBezTo>
                  <a:cubicBezTo>
                    <a:pt x="1179" y="834"/>
                    <a:pt x="1465" y="870"/>
                    <a:pt x="1763" y="870"/>
                  </a:cubicBezTo>
                  <a:cubicBezTo>
                    <a:pt x="2060" y="870"/>
                    <a:pt x="2346" y="834"/>
                    <a:pt x="2644" y="775"/>
                  </a:cubicBezTo>
                  <a:cubicBezTo>
                    <a:pt x="2942" y="703"/>
                    <a:pt x="3239" y="608"/>
                    <a:pt x="3513" y="429"/>
                  </a:cubicBezTo>
                  <a:cubicBezTo>
                    <a:pt x="3215" y="251"/>
                    <a:pt x="2942" y="168"/>
                    <a:pt x="2644" y="96"/>
                  </a:cubicBezTo>
                  <a:cubicBezTo>
                    <a:pt x="2346" y="37"/>
                    <a:pt x="2060" y="1"/>
                    <a:pt x="1763"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374" name="Google Shape;2374;p63"/>
            <p:cNvSpPr/>
            <p:nvPr/>
          </p:nvSpPr>
          <p:spPr>
            <a:xfrm>
              <a:off x="7524775" y="4327600"/>
              <a:ext cx="79500" cy="38200"/>
            </a:xfrm>
            <a:custGeom>
              <a:avLst/>
              <a:gdLst/>
              <a:ahLst/>
              <a:cxnLst/>
              <a:rect l="l" t="t" r="r" b="b"/>
              <a:pathLst>
                <a:path w="3180" h="1528" extrusionOk="0">
                  <a:moveTo>
                    <a:pt x="2894" y="1"/>
                  </a:moveTo>
                  <a:cubicBezTo>
                    <a:pt x="2664" y="1"/>
                    <a:pt x="2452" y="37"/>
                    <a:pt x="2239" y="80"/>
                  </a:cubicBezTo>
                  <a:cubicBezTo>
                    <a:pt x="1941" y="139"/>
                    <a:pt x="1679" y="246"/>
                    <a:pt x="1418" y="365"/>
                  </a:cubicBezTo>
                  <a:cubicBezTo>
                    <a:pt x="1144" y="496"/>
                    <a:pt x="894" y="639"/>
                    <a:pt x="656" y="818"/>
                  </a:cubicBezTo>
                  <a:cubicBezTo>
                    <a:pt x="417" y="1020"/>
                    <a:pt x="191" y="1223"/>
                    <a:pt x="1" y="1508"/>
                  </a:cubicBezTo>
                  <a:cubicBezTo>
                    <a:pt x="99" y="1522"/>
                    <a:pt x="194" y="1528"/>
                    <a:pt x="286" y="1528"/>
                  </a:cubicBezTo>
                  <a:cubicBezTo>
                    <a:pt x="517" y="1528"/>
                    <a:pt x="732" y="1491"/>
                    <a:pt x="953" y="1449"/>
                  </a:cubicBezTo>
                  <a:cubicBezTo>
                    <a:pt x="1239" y="1389"/>
                    <a:pt x="1513" y="1282"/>
                    <a:pt x="1787" y="1163"/>
                  </a:cubicBezTo>
                  <a:cubicBezTo>
                    <a:pt x="2049" y="1032"/>
                    <a:pt x="2310" y="877"/>
                    <a:pt x="2537" y="699"/>
                  </a:cubicBezTo>
                  <a:cubicBezTo>
                    <a:pt x="2763" y="508"/>
                    <a:pt x="3001" y="306"/>
                    <a:pt x="3180" y="20"/>
                  </a:cubicBezTo>
                  <a:cubicBezTo>
                    <a:pt x="3081" y="7"/>
                    <a:pt x="2986" y="1"/>
                    <a:pt x="2894"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375" name="Google Shape;2375;p63"/>
            <p:cNvSpPr/>
            <p:nvPr/>
          </p:nvSpPr>
          <p:spPr>
            <a:xfrm>
              <a:off x="7085725" y="3864775"/>
              <a:ext cx="478675" cy="749675"/>
            </a:xfrm>
            <a:custGeom>
              <a:avLst/>
              <a:gdLst/>
              <a:ahLst/>
              <a:cxnLst/>
              <a:rect l="l" t="t" r="r" b="b"/>
              <a:pathLst>
                <a:path w="19147" h="29987" extrusionOk="0">
                  <a:moveTo>
                    <a:pt x="18424" y="1"/>
                  </a:moveTo>
                  <a:cubicBezTo>
                    <a:pt x="18265" y="1"/>
                    <a:pt x="18104" y="61"/>
                    <a:pt x="17979" y="186"/>
                  </a:cubicBezTo>
                  <a:cubicBezTo>
                    <a:pt x="9657" y="8068"/>
                    <a:pt x="715" y="17474"/>
                    <a:pt x="25" y="29308"/>
                  </a:cubicBezTo>
                  <a:cubicBezTo>
                    <a:pt x="1" y="29666"/>
                    <a:pt x="275" y="29975"/>
                    <a:pt x="632" y="29987"/>
                  </a:cubicBezTo>
                  <a:lnTo>
                    <a:pt x="680" y="29987"/>
                  </a:lnTo>
                  <a:cubicBezTo>
                    <a:pt x="1037" y="29987"/>
                    <a:pt x="1323" y="29725"/>
                    <a:pt x="1323" y="29392"/>
                  </a:cubicBezTo>
                  <a:cubicBezTo>
                    <a:pt x="1977" y="18045"/>
                    <a:pt x="10728" y="8842"/>
                    <a:pt x="18872" y="1138"/>
                  </a:cubicBezTo>
                  <a:cubicBezTo>
                    <a:pt x="19134" y="900"/>
                    <a:pt x="19146" y="483"/>
                    <a:pt x="18896" y="210"/>
                  </a:cubicBezTo>
                  <a:cubicBezTo>
                    <a:pt x="18772" y="73"/>
                    <a:pt x="18598" y="1"/>
                    <a:pt x="18424" y="1"/>
                  </a:cubicBezTo>
                  <a:close/>
                </a:path>
              </a:pathLst>
            </a:custGeom>
            <a:solidFill>
              <a:srgbClr val="3E5E0D"/>
            </a:solidFill>
            <a:ln>
              <a:noFill/>
            </a:ln>
          </p:spPr>
          <p:txBody>
            <a:bodyPr spcFirstLastPara="1" wrap="square" lIns="121900" tIns="121900" rIns="121900" bIns="121900" anchor="ctr" anchorCtr="0">
              <a:noAutofit/>
            </a:bodyPr>
            <a:lstStyle/>
            <a:p>
              <a:endParaRPr sz="2489"/>
            </a:p>
          </p:txBody>
        </p:sp>
        <p:sp>
          <p:nvSpPr>
            <p:cNvPr id="2376" name="Google Shape;2376;p63"/>
            <p:cNvSpPr/>
            <p:nvPr/>
          </p:nvSpPr>
          <p:spPr>
            <a:xfrm>
              <a:off x="7111925" y="4349250"/>
              <a:ext cx="554275" cy="205375"/>
            </a:xfrm>
            <a:custGeom>
              <a:avLst/>
              <a:gdLst/>
              <a:ahLst/>
              <a:cxnLst/>
              <a:rect l="l" t="t" r="r" b="b"/>
              <a:pathLst>
                <a:path w="22171" h="8215" extrusionOk="0">
                  <a:moveTo>
                    <a:pt x="10941" y="1"/>
                  </a:moveTo>
                  <a:cubicBezTo>
                    <a:pt x="10644" y="1"/>
                    <a:pt x="10347" y="12"/>
                    <a:pt x="10050" y="35"/>
                  </a:cubicBezTo>
                  <a:cubicBezTo>
                    <a:pt x="5740" y="357"/>
                    <a:pt x="1751" y="3286"/>
                    <a:pt x="144" y="7322"/>
                  </a:cubicBezTo>
                  <a:cubicBezTo>
                    <a:pt x="1" y="7655"/>
                    <a:pt x="167" y="8036"/>
                    <a:pt x="513" y="8167"/>
                  </a:cubicBezTo>
                  <a:cubicBezTo>
                    <a:pt x="584" y="8203"/>
                    <a:pt x="679" y="8215"/>
                    <a:pt x="751" y="8215"/>
                  </a:cubicBezTo>
                  <a:cubicBezTo>
                    <a:pt x="1001" y="8215"/>
                    <a:pt x="1263" y="8072"/>
                    <a:pt x="1358" y="7810"/>
                  </a:cubicBezTo>
                  <a:cubicBezTo>
                    <a:pt x="2775" y="4226"/>
                    <a:pt x="6323" y="1643"/>
                    <a:pt x="10157" y="1345"/>
                  </a:cubicBezTo>
                  <a:cubicBezTo>
                    <a:pt x="10435" y="1320"/>
                    <a:pt x="10713" y="1308"/>
                    <a:pt x="10991" y="1308"/>
                  </a:cubicBezTo>
                  <a:cubicBezTo>
                    <a:pt x="12315" y="1308"/>
                    <a:pt x="13617" y="1587"/>
                    <a:pt x="14788" y="2119"/>
                  </a:cubicBezTo>
                  <a:cubicBezTo>
                    <a:pt x="17300" y="3250"/>
                    <a:pt x="19241" y="5524"/>
                    <a:pt x="20932" y="7536"/>
                  </a:cubicBezTo>
                  <a:cubicBezTo>
                    <a:pt x="21065" y="7683"/>
                    <a:pt x="21250" y="7762"/>
                    <a:pt x="21438" y="7762"/>
                  </a:cubicBezTo>
                  <a:cubicBezTo>
                    <a:pt x="21585" y="7762"/>
                    <a:pt x="21735" y="7713"/>
                    <a:pt x="21861" y="7608"/>
                  </a:cubicBezTo>
                  <a:cubicBezTo>
                    <a:pt x="22123" y="7370"/>
                    <a:pt x="22170" y="6965"/>
                    <a:pt x="21932" y="6679"/>
                  </a:cubicBezTo>
                  <a:cubicBezTo>
                    <a:pt x="20146" y="4572"/>
                    <a:pt x="18098" y="2178"/>
                    <a:pt x="15324" y="928"/>
                  </a:cubicBezTo>
                  <a:cubicBezTo>
                    <a:pt x="13977" y="310"/>
                    <a:pt x="12472" y="1"/>
                    <a:pt x="10941" y="1"/>
                  </a:cubicBezTo>
                  <a:close/>
                </a:path>
              </a:pathLst>
            </a:custGeom>
            <a:solidFill>
              <a:srgbClr val="3E5E0D"/>
            </a:solidFill>
            <a:ln>
              <a:noFill/>
            </a:ln>
          </p:spPr>
          <p:txBody>
            <a:bodyPr spcFirstLastPara="1" wrap="square" lIns="121900" tIns="121900" rIns="121900" bIns="121900" anchor="ctr" anchorCtr="0">
              <a:noAutofit/>
            </a:bodyPr>
            <a:lstStyle/>
            <a:p>
              <a:endParaRPr sz="2489"/>
            </a:p>
          </p:txBody>
        </p:sp>
        <p:sp>
          <p:nvSpPr>
            <p:cNvPr id="2377" name="Google Shape;2377;p63"/>
            <p:cNvSpPr/>
            <p:nvPr/>
          </p:nvSpPr>
          <p:spPr>
            <a:xfrm>
              <a:off x="6644600" y="4362100"/>
              <a:ext cx="434025" cy="223200"/>
            </a:xfrm>
            <a:custGeom>
              <a:avLst/>
              <a:gdLst/>
              <a:ahLst/>
              <a:cxnLst/>
              <a:rect l="l" t="t" r="r" b="b"/>
              <a:pathLst>
                <a:path w="17361" h="8928" extrusionOk="0">
                  <a:moveTo>
                    <a:pt x="8730" y="0"/>
                  </a:moveTo>
                  <a:cubicBezTo>
                    <a:pt x="8512" y="0"/>
                    <a:pt x="8293" y="7"/>
                    <a:pt x="8073" y="21"/>
                  </a:cubicBezTo>
                  <a:cubicBezTo>
                    <a:pt x="5704" y="188"/>
                    <a:pt x="3287" y="1081"/>
                    <a:pt x="406" y="2867"/>
                  </a:cubicBezTo>
                  <a:cubicBezTo>
                    <a:pt x="108" y="3057"/>
                    <a:pt x="1" y="3462"/>
                    <a:pt x="203" y="3772"/>
                  </a:cubicBezTo>
                  <a:cubicBezTo>
                    <a:pt x="327" y="3973"/>
                    <a:pt x="542" y="4084"/>
                    <a:pt x="763" y="4084"/>
                  </a:cubicBezTo>
                  <a:cubicBezTo>
                    <a:pt x="881" y="4084"/>
                    <a:pt x="1000" y="4052"/>
                    <a:pt x="1108" y="3986"/>
                  </a:cubicBezTo>
                  <a:cubicBezTo>
                    <a:pt x="3787" y="2319"/>
                    <a:pt x="6014" y="1486"/>
                    <a:pt x="8157" y="1331"/>
                  </a:cubicBezTo>
                  <a:cubicBezTo>
                    <a:pt x="8350" y="1318"/>
                    <a:pt x="8543" y="1312"/>
                    <a:pt x="8734" y="1312"/>
                  </a:cubicBezTo>
                  <a:cubicBezTo>
                    <a:pt x="11159" y="1312"/>
                    <a:pt x="13392" y="2344"/>
                    <a:pt x="14550" y="4022"/>
                  </a:cubicBezTo>
                  <a:cubicBezTo>
                    <a:pt x="15396" y="5248"/>
                    <a:pt x="15717" y="6796"/>
                    <a:pt x="16003" y="8391"/>
                  </a:cubicBezTo>
                  <a:cubicBezTo>
                    <a:pt x="16062" y="8701"/>
                    <a:pt x="16336" y="8927"/>
                    <a:pt x="16646" y="8927"/>
                  </a:cubicBezTo>
                  <a:cubicBezTo>
                    <a:pt x="16693" y="8927"/>
                    <a:pt x="16717" y="8927"/>
                    <a:pt x="16765" y="8903"/>
                  </a:cubicBezTo>
                  <a:cubicBezTo>
                    <a:pt x="17122" y="8844"/>
                    <a:pt x="17360" y="8510"/>
                    <a:pt x="17301" y="8153"/>
                  </a:cubicBezTo>
                  <a:cubicBezTo>
                    <a:pt x="16991" y="6403"/>
                    <a:pt x="16634" y="4724"/>
                    <a:pt x="15634" y="3284"/>
                  </a:cubicBezTo>
                  <a:cubicBezTo>
                    <a:pt x="14206" y="1225"/>
                    <a:pt x="11596" y="0"/>
                    <a:pt x="8730" y="0"/>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378" name="Google Shape;2378;p63"/>
            <p:cNvSpPr/>
            <p:nvPr/>
          </p:nvSpPr>
          <p:spPr>
            <a:xfrm>
              <a:off x="6778250" y="3839950"/>
              <a:ext cx="305725" cy="706050"/>
            </a:xfrm>
            <a:custGeom>
              <a:avLst/>
              <a:gdLst/>
              <a:ahLst/>
              <a:cxnLst/>
              <a:rect l="l" t="t" r="r" b="b"/>
              <a:pathLst>
                <a:path w="12229" h="28242" extrusionOk="0">
                  <a:moveTo>
                    <a:pt x="723" y="0"/>
                  </a:moveTo>
                  <a:cubicBezTo>
                    <a:pt x="665" y="0"/>
                    <a:pt x="606" y="8"/>
                    <a:pt x="548" y="24"/>
                  </a:cubicBezTo>
                  <a:cubicBezTo>
                    <a:pt x="215" y="119"/>
                    <a:pt x="1" y="488"/>
                    <a:pt x="108" y="833"/>
                  </a:cubicBezTo>
                  <a:cubicBezTo>
                    <a:pt x="1287" y="4965"/>
                    <a:pt x="3263" y="8870"/>
                    <a:pt x="5180" y="12633"/>
                  </a:cubicBezTo>
                  <a:cubicBezTo>
                    <a:pt x="7621" y="17407"/>
                    <a:pt x="10145" y="22372"/>
                    <a:pt x="10895" y="27682"/>
                  </a:cubicBezTo>
                  <a:cubicBezTo>
                    <a:pt x="10955" y="28003"/>
                    <a:pt x="11228" y="28242"/>
                    <a:pt x="11550" y="28242"/>
                  </a:cubicBezTo>
                  <a:lnTo>
                    <a:pt x="11633" y="28242"/>
                  </a:lnTo>
                  <a:cubicBezTo>
                    <a:pt x="11978" y="28182"/>
                    <a:pt x="12229" y="27861"/>
                    <a:pt x="12181" y="27503"/>
                  </a:cubicBezTo>
                  <a:cubicBezTo>
                    <a:pt x="11395" y="21967"/>
                    <a:pt x="8823" y="16919"/>
                    <a:pt x="6347" y="12037"/>
                  </a:cubicBezTo>
                  <a:cubicBezTo>
                    <a:pt x="4454" y="8322"/>
                    <a:pt x="2501" y="4477"/>
                    <a:pt x="1358" y="476"/>
                  </a:cubicBezTo>
                  <a:cubicBezTo>
                    <a:pt x="1289" y="189"/>
                    <a:pt x="1013" y="0"/>
                    <a:pt x="723" y="0"/>
                  </a:cubicBezTo>
                  <a:close/>
                </a:path>
              </a:pathLst>
            </a:custGeom>
            <a:solidFill>
              <a:srgbClr val="3E5E0D"/>
            </a:solidFill>
            <a:ln>
              <a:noFill/>
            </a:ln>
          </p:spPr>
          <p:txBody>
            <a:bodyPr spcFirstLastPara="1" wrap="square" lIns="121900" tIns="121900" rIns="121900" bIns="121900" anchor="ctr" anchorCtr="0">
              <a:noAutofit/>
            </a:bodyPr>
            <a:lstStyle/>
            <a:p>
              <a:endParaRPr sz="2489"/>
            </a:p>
          </p:txBody>
        </p:sp>
        <p:sp>
          <p:nvSpPr>
            <p:cNvPr id="2379" name="Google Shape;2379;p63"/>
            <p:cNvSpPr/>
            <p:nvPr/>
          </p:nvSpPr>
          <p:spPr>
            <a:xfrm>
              <a:off x="6538050" y="4105225"/>
              <a:ext cx="573300" cy="546150"/>
            </a:xfrm>
            <a:custGeom>
              <a:avLst/>
              <a:gdLst/>
              <a:ahLst/>
              <a:cxnLst/>
              <a:rect l="l" t="t" r="r" b="b"/>
              <a:pathLst>
                <a:path w="22932" h="21846" extrusionOk="0">
                  <a:moveTo>
                    <a:pt x="4400" y="0"/>
                  </a:moveTo>
                  <a:cubicBezTo>
                    <a:pt x="3182" y="0"/>
                    <a:pt x="1913" y="110"/>
                    <a:pt x="596" y="331"/>
                  </a:cubicBezTo>
                  <a:cubicBezTo>
                    <a:pt x="239" y="390"/>
                    <a:pt x="0" y="724"/>
                    <a:pt x="60" y="1081"/>
                  </a:cubicBezTo>
                  <a:cubicBezTo>
                    <a:pt x="113" y="1401"/>
                    <a:pt x="397" y="1626"/>
                    <a:pt x="712" y="1626"/>
                  </a:cubicBezTo>
                  <a:cubicBezTo>
                    <a:pt x="748" y="1626"/>
                    <a:pt x="785" y="1623"/>
                    <a:pt x="822" y="1617"/>
                  </a:cubicBezTo>
                  <a:cubicBezTo>
                    <a:pt x="2053" y="1413"/>
                    <a:pt x="3239" y="1311"/>
                    <a:pt x="4375" y="1311"/>
                  </a:cubicBezTo>
                  <a:cubicBezTo>
                    <a:pt x="7757" y="1311"/>
                    <a:pt x="10709" y="2213"/>
                    <a:pt x="13169" y="4022"/>
                  </a:cubicBezTo>
                  <a:cubicBezTo>
                    <a:pt x="18658" y="8034"/>
                    <a:pt x="20789" y="15630"/>
                    <a:pt x="21598" y="21286"/>
                  </a:cubicBezTo>
                  <a:cubicBezTo>
                    <a:pt x="21658" y="21607"/>
                    <a:pt x="21920" y="21845"/>
                    <a:pt x="22253" y="21845"/>
                  </a:cubicBezTo>
                  <a:lnTo>
                    <a:pt x="22337" y="21845"/>
                  </a:lnTo>
                  <a:cubicBezTo>
                    <a:pt x="22694" y="21786"/>
                    <a:pt x="22932" y="21464"/>
                    <a:pt x="22884" y="21107"/>
                  </a:cubicBezTo>
                  <a:cubicBezTo>
                    <a:pt x="22039" y="15190"/>
                    <a:pt x="19812" y="7248"/>
                    <a:pt x="13943" y="2962"/>
                  </a:cubicBezTo>
                  <a:cubicBezTo>
                    <a:pt x="11256" y="989"/>
                    <a:pt x="8053" y="0"/>
                    <a:pt x="4400" y="0"/>
                  </a:cubicBezTo>
                  <a:close/>
                </a:path>
              </a:pathLst>
            </a:custGeom>
            <a:solidFill>
              <a:srgbClr val="3E5E0D"/>
            </a:solidFill>
            <a:ln>
              <a:noFill/>
            </a:ln>
          </p:spPr>
          <p:txBody>
            <a:bodyPr spcFirstLastPara="1" wrap="square" lIns="121900" tIns="121900" rIns="121900" bIns="121900" anchor="ctr" anchorCtr="0">
              <a:noAutofit/>
            </a:bodyPr>
            <a:lstStyle/>
            <a:p>
              <a:endParaRPr sz="2489"/>
            </a:p>
          </p:txBody>
        </p:sp>
        <p:sp>
          <p:nvSpPr>
            <p:cNvPr id="2380" name="Google Shape;2380;p63"/>
            <p:cNvSpPr/>
            <p:nvPr/>
          </p:nvSpPr>
          <p:spPr>
            <a:xfrm>
              <a:off x="6566025" y="3890675"/>
              <a:ext cx="515275" cy="711875"/>
            </a:xfrm>
            <a:custGeom>
              <a:avLst/>
              <a:gdLst/>
              <a:ahLst/>
              <a:cxnLst/>
              <a:rect l="l" t="t" r="r" b="b"/>
              <a:pathLst>
                <a:path w="20611" h="28475" extrusionOk="0">
                  <a:moveTo>
                    <a:pt x="1165" y="0"/>
                  </a:moveTo>
                  <a:cubicBezTo>
                    <a:pt x="871" y="0"/>
                    <a:pt x="593" y="190"/>
                    <a:pt x="513" y="483"/>
                  </a:cubicBezTo>
                  <a:cubicBezTo>
                    <a:pt x="1" y="2376"/>
                    <a:pt x="382" y="4627"/>
                    <a:pt x="1560" y="6651"/>
                  </a:cubicBezTo>
                  <a:cubicBezTo>
                    <a:pt x="2632" y="8472"/>
                    <a:pt x="4192" y="9961"/>
                    <a:pt x="5573" y="11211"/>
                  </a:cubicBezTo>
                  <a:cubicBezTo>
                    <a:pt x="7025" y="12520"/>
                    <a:pt x="8526" y="13806"/>
                    <a:pt x="10061" y="15009"/>
                  </a:cubicBezTo>
                  <a:cubicBezTo>
                    <a:pt x="10407" y="15283"/>
                    <a:pt x="10764" y="15556"/>
                    <a:pt x="11121" y="15842"/>
                  </a:cubicBezTo>
                  <a:cubicBezTo>
                    <a:pt x="12955" y="17259"/>
                    <a:pt x="14836" y="18724"/>
                    <a:pt x="16336" y="20498"/>
                  </a:cubicBezTo>
                  <a:cubicBezTo>
                    <a:pt x="18312" y="22831"/>
                    <a:pt x="19301" y="25415"/>
                    <a:pt x="19098" y="27784"/>
                  </a:cubicBezTo>
                  <a:cubicBezTo>
                    <a:pt x="19074" y="28141"/>
                    <a:pt x="19336" y="28451"/>
                    <a:pt x="19694" y="28475"/>
                  </a:cubicBezTo>
                  <a:lnTo>
                    <a:pt x="19753" y="28475"/>
                  </a:lnTo>
                  <a:cubicBezTo>
                    <a:pt x="20098" y="28475"/>
                    <a:pt x="20384" y="28225"/>
                    <a:pt x="20384" y="27868"/>
                  </a:cubicBezTo>
                  <a:cubicBezTo>
                    <a:pt x="20610" y="25153"/>
                    <a:pt x="19527" y="22236"/>
                    <a:pt x="17312" y="19640"/>
                  </a:cubicBezTo>
                  <a:cubicBezTo>
                    <a:pt x="15741" y="17759"/>
                    <a:pt x="13788" y="16259"/>
                    <a:pt x="11919" y="14783"/>
                  </a:cubicBezTo>
                  <a:cubicBezTo>
                    <a:pt x="11574" y="14497"/>
                    <a:pt x="11216" y="14235"/>
                    <a:pt x="10859" y="13949"/>
                  </a:cubicBezTo>
                  <a:cubicBezTo>
                    <a:pt x="9359" y="12759"/>
                    <a:pt x="7871" y="11508"/>
                    <a:pt x="6442" y="10223"/>
                  </a:cubicBezTo>
                  <a:cubicBezTo>
                    <a:pt x="5144" y="9044"/>
                    <a:pt x="3656" y="7639"/>
                    <a:pt x="2691" y="5972"/>
                  </a:cubicBezTo>
                  <a:cubicBezTo>
                    <a:pt x="1679" y="4246"/>
                    <a:pt x="1346" y="2376"/>
                    <a:pt x="1787" y="828"/>
                  </a:cubicBezTo>
                  <a:cubicBezTo>
                    <a:pt x="1870" y="483"/>
                    <a:pt x="1668" y="114"/>
                    <a:pt x="1322" y="19"/>
                  </a:cubicBezTo>
                  <a:cubicBezTo>
                    <a:pt x="1270" y="6"/>
                    <a:pt x="1217" y="0"/>
                    <a:pt x="1165" y="0"/>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381" name="Google Shape;2381;p63"/>
            <p:cNvSpPr/>
            <p:nvPr/>
          </p:nvSpPr>
          <p:spPr>
            <a:xfrm>
              <a:off x="7028575" y="3694325"/>
              <a:ext cx="209300" cy="865675"/>
            </a:xfrm>
            <a:custGeom>
              <a:avLst/>
              <a:gdLst/>
              <a:ahLst/>
              <a:cxnLst/>
              <a:rect l="l" t="t" r="r" b="b"/>
              <a:pathLst>
                <a:path w="8372" h="34627" extrusionOk="0">
                  <a:moveTo>
                    <a:pt x="7618" y="0"/>
                  </a:moveTo>
                  <a:cubicBezTo>
                    <a:pt x="7432" y="0"/>
                    <a:pt x="7247" y="82"/>
                    <a:pt x="7121" y="241"/>
                  </a:cubicBezTo>
                  <a:cubicBezTo>
                    <a:pt x="1823" y="6730"/>
                    <a:pt x="1" y="18100"/>
                    <a:pt x="1704" y="34043"/>
                  </a:cubicBezTo>
                  <a:cubicBezTo>
                    <a:pt x="1751" y="34364"/>
                    <a:pt x="2037" y="34626"/>
                    <a:pt x="2358" y="34626"/>
                  </a:cubicBezTo>
                  <a:lnTo>
                    <a:pt x="2418" y="34626"/>
                  </a:lnTo>
                  <a:cubicBezTo>
                    <a:pt x="2775" y="34590"/>
                    <a:pt x="3037" y="34269"/>
                    <a:pt x="3001" y="33912"/>
                  </a:cubicBezTo>
                  <a:cubicBezTo>
                    <a:pt x="930" y="14505"/>
                    <a:pt x="4644" y="5349"/>
                    <a:pt x="8133" y="1074"/>
                  </a:cubicBezTo>
                  <a:cubicBezTo>
                    <a:pt x="8371" y="789"/>
                    <a:pt x="8323" y="372"/>
                    <a:pt x="8038" y="158"/>
                  </a:cubicBezTo>
                  <a:cubicBezTo>
                    <a:pt x="7916" y="52"/>
                    <a:pt x="7767" y="0"/>
                    <a:pt x="7618" y="0"/>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382" name="Google Shape;2382;p63"/>
            <p:cNvSpPr/>
            <p:nvPr/>
          </p:nvSpPr>
          <p:spPr>
            <a:xfrm>
              <a:off x="6871725" y="3761475"/>
              <a:ext cx="232800" cy="798525"/>
            </a:xfrm>
            <a:custGeom>
              <a:avLst/>
              <a:gdLst/>
              <a:ahLst/>
              <a:cxnLst/>
              <a:rect l="l" t="t" r="r" b="b"/>
              <a:pathLst>
                <a:path w="9312" h="31941" extrusionOk="0">
                  <a:moveTo>
                    <a:pt x="2412" y="1"/>
                  </a:moveTo>
                  <a:cubicBezTo>
                    <a:pt x="2114" y="1"/>
                    <a:pt x="1845" y="194"/>
                    <a:pt x="1774" y="508"/>
                  </a:cubicBezTo>
                  <a:cubicBezTo>
                    <a:pt x="0" y="7366"/>
                    <a:pt x="2941" y="15605"/>
                    <a:pt x="5311" y="22237"/>
                  </a:cubicBezTo>
                  <a:cubicBezTo>
                    <a:pt x="6549" y="25689"/>
                    <a:pt x="7728" y="28964"/>
                    <a:pt x="7978" y="31357"/>
                  </a:cubicBezTo>
                  <a:cubicBezTo>
                    <a:pt x="8025" y="31678"/>
                    <a:pt x="8311" y="31940"/>
                    <a:pt x="8632" y="31940"/>
                  </a:cubicBezTo>
                  <a:cubicBezTo>
                    <a:pt x="8644" y="31940"/>
                    <a:pt x="8680" y="31940"/>
                    <a:pt x="8692" y="31916"/>
                  </a:cubicBezTo>
                  <a:cubicBezTo>
                    <a:pt x="9049" y="31893"/>
                    <a:pt x="9311" y="31559"/>
                    <a:pt x="9275" y="31202"/>
                  </a:cubicBezTo>
                  <a:cubicBezTo>
                    <a:pt x="9001" y="28666"/>
                    <a:pt x="7870" y="25475"/>
                    <a:pt x="6549" y="21784"/>
                  </a:cubicBezTo>
                  <a:cubicBezTo>
                    <a:pt x="4120" y="14998"/>
                    <a:pt x="1370" y="7306"/>
                    <a:pt x="3048" y="829"/>
                  </a:cubicBezTo>
                  <a:cubicBezTo>
                    <a:pt x="3144" y="472"/>
                    <a:pt x="2929" y="115"/>
                    <a:pt x="2572" y="20"/>
                  </a:cubicBezTo>
                  <a:cubicBezTo>
                    <a:pt x="2518" y="7"/>
                    <a:pt x="2465" y="1"/>
                    <a:pt x="2412" y="1"/>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383" name="Google Shape;2383;p63"/>
            <p:cNvSpPr/>
            <p:nvPr/>
          </p:nvSpPr>
          <p:spPr>
            <a:xfrm>
              <a:off x="7082175" y="4170775"/>
              <a:ext cx="487875" cy="416000"/>
            </a:xfrm>
            <a:custGeom>
              <a:avLst/>
              <a:gdLst/>
              <a:ahLst/>
              <a:cxnLst/>
              <a:rect l="l" t="t" r="r" b="b"/>
              <a:pathLst>
                <a:path w="19515" h="16640" extrusionOk="0">
                  <a:moveTo>
                    <a:pt x="18789" y="1"/>
                  </a:moveTo>
                  <a:cubicBezTo>
                    <a:pt x="18725" y="1"/>
                    <a:pt x="18660" y="10"/>
                    <a:pt x="18598" y="31"/>
                  </a:cubicBezTo>
                  <a:cubicBezTo>
                    <a:pt x="12442" y="1912"/>
                    <a:pt x="7763" y="6662"/>
                    <a:pt x="3631" y="10865"/>
                  </a:cubicBezTo>
                  <a:cubicBezTo>
                    <a:pt x="2298" y="12211"/>
                    <a:pt x="798" y="13758"/>
                    <a:pt x="107" y="15771"/>
                  </a:cubicBezTo>
                  <a:cubicBezTo>
                    <a:pt x="0" y="16116"/>
                    <a:pt x="179" y="16485"/>
                    <a:pt x="524" y="16604"/>
                  </a:cubicBezTo>
                  <a:cubicBezTo>
                    <a:pt x="595" y="16616"/>
                    <a:pt x="667" y="16640"/>
                    <a:pt x="738" y="16640"/>
                  </a:cubicBezTo>
                  <a:cubicBezTo>
                    <a:pt x="1000" y="16640"/>
                    <a:pt x="1262" y="16461"/>
                    <a:pt x="1345" y="16175"/>
                  </a:cubicBezTo>
                  <a:cubicBezTo>
                    <a:pt x="1941" y="14449"/>
                    <a:pt x="3334" y="13020"/>
                    <a:pt x="4572" y="11770"/>
                  </a:cubicBezTo>
                  <a:cubicBezTo>
                    <a:pt x="8596" y="7686"/>
                    <a:pt x="13145" y="3067"/>
                    <a:pt x="18979" y="1281"/>
                  </a:cubicBezTo>
                  <a:cubicBezTo>
                    <a:pt x="19324" y="1174"/>
                    <a:pt x="19514" y="804"/>
                    <a:pt x="19407" y="459"/>
                  </a:cubicBezTo>
                  <a:cubicBezTo>
                    <a:pt x="19330" y="179"/>
                    <a:pt x="19065" y="1"/>
                    <a:pt x="18789" y="1"/>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384" name="Google Shape;2384;p63"/>
            <p:cNvSpPr/>
            <p:nvPr/>
          </p:nvSpPr>
          <p:spPr>
            <a:xfrm>
              <a:off x="5907325" y="4382125"/>
              <a:ext cx="2345850" cy="533125"/>
            </a:xfrm>
            <a:custGeom>
              <a:avLst/>
              <a:gdLst/>
              <a:ahLst/>
              <a:cxnLst/>
              <a:rect l="l" t="t" r="r" b="b"/>
              <a:pathLst>
                <a:path w="93834" h="21325" extrusionOk="0">
                  <a:moveTo>
                    <a:pt x="67316" y="0"/>
                  </a:moveTo>
                  <a:cubicBezTo>
                    <a:pt x="67162" y="0"/>
                    <a:pt x="67008" y="2"/>
                    <a:pt x="66854" y="6"/>
                  </a:cubicBezTo>
                  <a:cubicBezTo>
                    <a:pt x="64008" y="89"/>
                    <a:pt x="60305" y="340"/>
                    <a:pt x="57805" y="1709"/>
                  </a:cubicBezTo>
                  <a:cubicBezTo>
                    <a:pt x="55471" y="2983"/>
                    <a:pt x="53459" y="3864"/>
                    <a:pt x="51721" y="4447"/>
                  </a:cubicBezTo>
                  <a:cubicBezTo>
                    <a:pt x="49721" y="5110"/>
                    <a:pt x="48057" y="5372"/>
                    <a:pt x="46620" y="5372"/>
                  </a:cubicBezTo>
                  <a:cubicBezTo>
                    <a:pt x="44859" y="5372"/>
                    <a:pt x="43439" y="4978"/>
                    <a:pt x="42160" y="4447"/>
                  </a:cubicBezTo>
                  <a:cubicBezTo>
                    <a:pt x="39434" y="3308"/>
                    <a:pt x="37362" y="1535"/>
                    <a:pt x="33991" y="1535"/>
                  </a:cubicBezTo>
                  <a:cubicBezTo>
                    <a:pt x="33696" y="1535"/>
                    <a:pt x="33392" y="1549"/>
                    <a:pt x="33076" y="1578"/>
                  </a:cubicBezTo>
                  <a:cubicBezTo>
                    <a:pt x="29706" y="1875"/>
                    <a:pt x="26396" y="2566"/>
                    <a:pt x="23110" y="3364"/>
                  </a:cubicBezTo>
                  <a:lnTo>
                    <a:pt x="22027" y="3626"/>
                  </a:lnTo>
                  <a:cubicBezTo>
                    <a:pt x="17931" y="4626"/>
                    <a:pt x="13835" y="5709"/>
                    <a:pt x="9692" y="6281"/>
                  </a:cubicBezTo>
                  <a:cubicBezTo>
                    <a:pt x="9335" y="6316"/>
                    <a:pt x="8954" y="6364"/>
                    <a:pt x="8596" y="6412"/>
                  </a:cubicBezTo>
                  <a:cubicBezTo>
                    <a:pt x="7406" y="6543"/>
                    <a:pt x="6215" y="6638"/>
                    <a:pt x="5025" y="6662"/>
                  </a:cubicBezTo>
                  <a:lnTo>
                    <a:pt x="5441" y="6936"/>
                  </a:lnTo>
                  <a:cubicBezTo>
                    <a:pt x="4620" y="6638"/>
                    <a:pt x="3749" y="6494"/>
                    <a:pt x="2875" y="6494"/>
                  </a:cubicBezTo>
                  <a:cubicBezTo>
                    <a:pt x="1898" y="6494"/>
                    <a:pt x="917" y="6673"/>
                    <a:pt x="0" y="7019"/>
                  </a:cubicBezTo>
                  <a:lnTo>
                    <a:pt x="0" y="8090"/>
                  </a:lnTo>
                  <a:lnTo>
                    <a:pt x="12" y="12484"/>
                  </a:lnTo>
                  <a:cubicBezTo>
                    <a:pt x="12" y="13389"/>
                    <a:pt x="726" y="14151"/>
                    <a:pt x="1655" y="14210"/>
                  </a:cubicBezTo>
                  <a:lnTo>
                    <a:pt x="8620" y="14639"/>
                  </a:lnTo>
                  <a:lnTo>
                    <a:pt x="8620" y="13210"/>
                  </a:lnTo>
                  <a:cubicBezTo>
                    <a:pt x="8620" y="13210"/>
                    <a:pt x="8710" y="13205"/>
                    <a:pt x="8876" y="13205"/>
                  </a:cubicBezTo>
                  <a:cubicBezTo>
                    <a:pt x="8959" y="13205"/>
                    <a:pt x="9061" y="13206"/>
                    <a:pt x="9180" y="13210"/>
                  </a:cubicBezTo>
                  <a:cubicBezTo>
                    <a:pt x="9406" y="13222"/>
                    <a:pt x="9680" y="13222"/>
                    <a:pt x="10001" y="13246"/>
                  </a:cubicBezTo>
                  <a:cubicBezTo>
                    <a:pt x="12371" y="13377"/>
                    <a:pt x="17181" y="13841"/>
                    <a:pt x="19514" y="15722"/>
                  </a:cubicBezTo>
                  <a:cubicBezTo>
                    <a:pt x="19514" y="15722"/>
                    <a:pt x="26670" y="21104"/>
                    <a:pt x="33803" y="21104"/>
                  </a:cubicBezTo>
                  <a:cubicBezTo>
                    <a:pt x="33826" y="21104"/>
                    <a:pt x="33850" y="21104"/>
                    <a:pt x="33873" y="21104"/>
                  </a:cubicBezTo>
                  <a:lnTo>
                    <a:pt x="51114" y="21009"/>
                  </a:lnTo>
                  <a:cubicBezTo>
                    <a:pt x="52781" y="20997"/>
                    <a:pt x="54412" y="20806"/>
                    <a:pt x="56031" y="20425"/>
                  </a:cubicBezTo>
                  <a:cubicBezTo>
                    <a:pt x="59495" y="19619"/>
                    <a:pt x="62994" y="19355"/>
                    <a:pt x="66086" y="19355"/>
                  </a:cubicBezTo>
                  <a:cubicBezTo>
                    <a:pt x="70615" y="19355"/>
                    <a:pt x="74271" y="19921"/>
                    <a:pt x="75664" y="20175"/>
                  </a:cubicBezTo>
                  <a:cubicBezTo>
                    <a:pt x="75712" y="20175"/>
                    <a:pt x="75736" y="20187"/>
                    <a:pt x="75771" y="20187"/>
                  </a:cubicBezTo>
                  <a:cubicBezTo>
                    <a:pt x="76081" y="20235"/>
                    <a:pt x="76379" y="20330"/>
                    <a:pt x="76688" y="20402"/>
                  </a:cubicBezTo>
                  <a:cubicBezTo>
                    <a:pt x="79179" y="21075"/>
                    <a:pt x="81415" y="21324"/>
                    <a:pt x="83360" y="21324"/>
                  </a:cubicBezTo>
                  <a:cubicBezTo>
                    <a:pt x="87291" y="21324"/>
                    <a:pt x="90031" y="20308"/>
                    <a:pt x="91273" y="19735"/>
                  </a:cubicBezTo>
                  <a:cubicBezTo>
                    <a:pt x="92643" y="19020"/>
                    <a:pt x="93678" y="17925"/>
                    <a:pt x="93655" y="15806"/>
                  </a:cubicBezTo>
                  <a:cubicBezTo>
                    <a:pt x="93655" y="14806"/>
                    <a:pt x="93357" y="13877"/>
                    <a:pt x="92881" y="13186"/>
                  </a:cubicBezTo>
                  <a:cubicBezTo>
                    <a:pt x="92452" y="12555"/>
                    <a:pt x="92464" y="11710"/>
                    <a:pt x="92928" y="11079"/>
                  </a:cubicBezTo>
                  <a:cubicBezTo>
                    <a:pt x="93012" y="10960"/>
                    <a:pt x="93107" y="10829"/>
                    <a:pt x="93178" y="10686"/>
                  </a:cubicBezTo>
                  <a:cubicBezTo>
                    <a:pt x="93583" y="9936"/>
                    <a:pt x="93833" y="8817"/>
                    <a:pt x="93833" y="7555"/>
                  </a:cubicBezTo>
                  <a:cubicBezTo>
                    <a:pt x="93821" y="6138"/>
                    <a:pt x="93500" y="4912"/>
                    <a:pt x="92988" y="4197"/>
                  </a:cubicBezTo>
                  <a:cubicBezTo>
                    <a:pt x="92964" y="4150"/>
                    <a:pt x="92928" y="4090"/>
                    <a:pt x="92881" y="4042"/>
                  </a:cubicBezTo>
                  <a:cubicBezTo>
                    <a:pt x="92786" y="3911"/>
                    <a:pt x="92702" y="3757"/>
                    <a:pt x="92643" y="3602"/>
                  </a:cubicBezTo>
                  <a:cubicBezTo>
                    <a:pt x="92262" y="3507"/>
                    <a:pt x="91869" y="3423"/>
                    <a:pt x="91476" y="3364"/>
                  </a:cubicBezTo>
                  <a:cubicBezTo>
                    <a:pt x="89047" y="2959"/>
                    <a:pt x="86439" y="2923"/>
                    <a:pt x="83951" y="2804"/>
                  </a:cubicBezTo>
                  <a:cubicBezTo>
                    <a:pt x="83582" y="2792"/>
                    <a:pt x="83225" y="2780"/>
                    <a:pt x="82868" y="2745"/>
                  </a:cubicBezTo>
                  <a:lnTo>
                    <a:pt x="82808" y="2745"/>
                  </a:lnTo>
                  <a:cubicBezTo>
                    <a:pt x="77426" y="2363"/>
                    <a:pt x="72674" y="0"/>
                    <a:pt x="67316" y="0"/>
                  </a:cubicBezTo>
                  <a:close/>
                </a:path>
              </a:pathLst>
            </a:custGeom>
            <a:solidFill>
              <a:srgbClr val="6B5028"/>
            </a:solidFill>
            <a:ln>
              <a:noFill/>
            </a:ln>
          </p:spPr>
          <p:txBody>
            <a:bodyPr spcFirstLastPara="1" wrap="square" lIns="121900" tIns="121900" rIns="121900" bIns="121900" anchor="ctr" anchorCtr="0">
              <a:noAutofit/>
            </a:bodyPr>
            <a:lstStyle/>
            <a:p>
              <a:endParaRPr sz="2489"/>
            </a:p>
          </p:txBody>
        </p:sp>
        <p:sp>
          <p:nvSpPr>
            <p:cNvPr id="2385" name="Google Shape;2385;p63"/>
            <p:cNvSpPr/>
            <p:nvPr/>
          </p:nvSpPr>
          <p:spPr>
            <a:xfrm>
              <a:off x="7505725" y="4423050"/>
              <a:ext cx="43775" cy="31525"/>
            </a:xfrm>
            <a:custGeom>
              <a:avLst/>
              <a:gdLst/>
              <a:ahLst/>
              <a:cxnLst/>
              <a:rect l="l" t="t" r="r" b="b"/>
              <a:pathLst>
                <a:path w="1751" h="1261" extrusionOk="0">
                  <a:moveTo>
                    <a:pt x="775" y="0"/>
                  </a:moveTo>
                  <a:lnTo>
                    <a:pt x="703" y="36"/>
                  </a:lnTo>
                  <a:cubicBezTo>
                    <a:pt x="263" y="155"/>
                    <a:pt x="1" y="643"/>
                    <a:pt x="120" y="1084"/>
                  </a:cubicBezTo>
                  <a:cubicBezTo>
                    <a:pt x="132" y="1131"/>
                    <a:pt x="144" y="1191"/>
                    <a:pt x="191" y="1215"/>
                  </a:cubicBezTo>
                  <a:cubicBezTo>
                    <a:pt x="226" y="1250"/>
                    <a:pt x="278" y="1260"/>
                    <a:pt x="330" y="1260"/>
                  </a:cubicBezTo>
                  <a:cubicBezTo>
                    <a:pt x="365" y="1260"/>
                    <a:pt x="400" y="1255"/>
                    <a:pt x="429" y="1250"/>
                  </a:cubicBezTo>
                  <a:cubicBezTo>
                    <a:pt x="679" y="1203"/>
                    <a:pt x="941" y="1167"/>
                    <a:pt x="1203" y="1131"/>
                  </a:cubicBezTo>
                  <a:cubicBezTo>
                    <a:pt x="1310" y="1108"/>
                    <a:pt x="1429" y="1096"/>
                    <a:pt x="1513" y="1036"/>
                  </a:cubicBezTo>
                  <a:cubicBezTo>
                    <a:pt x="1751" y="893"/>
                    <a:pt x="1739" y="500"/>
                    <a:pt x="1548" y="298"/>
                  </a:cubicBezTo>
                  <a:cubicBezTo>
                    <a:pt x="1358" y="84"/>
                    <a:pt x="1060" y="12"/>
                    <a:pt x="775" y="0"/>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86" name="Google Shape;2386;p63"/>
            <p:cNvSpPr/>
            <p:nvPr/>
          </p:nvSpPr>
          <p:spPr>
            <a:xfrm>
              <a:off x="7817075" y="4442875"/>
              <a:ext cx="26825" cy="28700"/>
            </a:xfrm>
            <a:custGeom>
              <a:avLst/>
              <a:gdLst/>
              <a:ahLst/>
              <a:cxnLst/>
              <a:rect l="l" t="t" r="r" b="b"/>
              <a:pathLst>
                <a:path w="1073" h="1148" extrusionOk="0">
                  <a:moveTo>
                    <a:pt x="332" y="0"/>
                  </a:moveTo>
                  <a:cubicBezTo>
                    <a:pt x="320" y="0"/>
                    <a:pt x="309" y="2"/>
                    <a:pt x="298" y="5"/>
                  </a:cubicBezTo>
                  <a:cubicBezTo>
                    <a:pt x="239" y="17"/>
                    <a:pt x="215" y="65"/>
                    <a:pt x="203" y="124"/>
                  </a:cubicBezTo>
                  <a:cubicBezTo>
                    <a:pt x="155" y="279"/>
                    <a:pt x="96" y="434"/>
                    <a:pt x="48" y="588"/>
                  </a:cubicBezTo>
                  <a:cubicBezTo>
                    <a:pt x="36" y="648"/>
                    <a:pt x="1" y="719"/>
                    <a:pt x="24" y="791"/>
                  </a:cubicBezTo>
                  <a:cubicBezTo>
                    <a:pt x="60" y="993"/>
                    <a:pt x="358" y="1148"/>
                    <a:pt x="572" y="1148"/>
                  </a:cubicBezTo>
                  <a:cubicBezTo>
                    <a:pt x="798" y="1136"/>
                    <a:pt x="941" y="1017"/>
                    <a:pt x="1036" y="874"/>
                  </a:cubicBezTo>
                  <a:lnTo>
                    <a:pt x="1036" y="791"/>
                  </a:lnTo>
                  <a:cubicBezTo>
                    <a:pt x="1072" y="517"/>
                    <a:pt x="775" y="136"/>
                    <a:pt x="417" y="17"/>
                  </a:cubicBezTo>
                  <a:cubicBezTo>
                    <a:pt x="392" y="8"/>
                    <a:pt x="361" y="0"/>
                    <a:pt x="332" y="0"/>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87" name="Google Shape;2387;p63"/>
            <p:cNvSpPr/>
            <p:nvPr/>
          </p:nvSpPr>
          <p:spPr>
            <a:xfrm>
              <a:off x="7366725" y="4456050"/>
              <a:ext cx="30675" cy="25100"/>
            </a:xfrm>
            <a:custGeom>
              <a:avLst/>
              <a:gdLst/>
              <a:ahLst/>
              <a:cxnLst/>
              <a:rect l="l" t="t" r="r" b="b"/>
              <a:pathLst>
                <a:path w="1227" h="1004" extrusionOk="0">
                  <a:moveTo>
                    <a:pt x="768" y="0"/>
                  </a:moveTo>
                  <a:cubicBezTo>
                    <a:pt x="526" y="0"/>
                    <a:pt x="245" y="139"/>
                    <a:pt x="72" y="347"/>
                  </a:cubicBezTo>
                  <a:cubicBezTo>
                    <a:pt x="36" y="371"/>
                    <a:pt x="12" y="419"/>
                    <a:pt x="12" y="442"/>
                  </a:cubicBezTo>
                  <a:cubicBezTo>
                    <a:pt x="0" y="502"/>
                    <a:pt x="36" y="550"/>
                    <a:pt x="84" y="585"/>
                  </a:cubicBezTo>
                  <a:cubicBezTo>
                    <a:pt x="203" y="681"/>
                    <a:pt x="334" y="788"/>
                    <a:pt x="453" y="895"/>
                  </a:cubicBezTo>
                  <a:cubicBezTo>
                    <a:pt x="512" y="942"/>
                    <a:pt x="560" y="978"/>
                    <a:pt x="631" y="1002"/>
                  </a:cubicBezTo>
                  <a:cubicBezTo>
                    <a:pt x="642" y="1003"/>
                    <a:pt x="652" y="1004"/>
                    <a:pt x="663" y="1004"/>
                  </a:cubicBezTo>
                  <a:cubicBezTo>
                    <a:pt x="851" y="1004"/>
                    <a:pt x="1099" y="812"/>
                    <a:pt x="1155" y="609"/>
                  </a:cubicBezTo>
                  <a:cubicBezTo>
                    <a:pt x="1227" y="407"/>
                    <a:pt x="1155" y="228"/>
                    <a:pt x="1060" y="73"/>
                  </a:cubicBezTo>
                  <a:lnTo>
                    <a:pt x="1012" y="61"/>
                  </a:lnTo>
                  <a:cubicBezTo>
                    <a:pt x="941" y="19"/>
                    <a:pt x="857" y="0"/>
                    <a:pt x="768" y="0"/>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88" name="Google Shape;2388;p63"/>
            <p:cNvSpPr/>
            <p:nvPr/>
          </p:nvSpPr>
          <p:spPr>
            <a:xfrm>
              <a:off x="7638525" y="4501125"/>
              <a:ext cx="167850" cy="116525"/>
            </a:xfrm>
            <a:custGeom>
              <a:avLst/>
              <a:gdLst/>
              <a:ahLst/>
              <a:cxnLst/>
              <a:rect l="l" t="t" r="r" b="b"/>
              <a:pathLst>
                <a:path w="6714" h="4661" extrusionOk="0">
                  <a:moveTo>
                    <a:pt x="4321" y="1"/>
                  </a:moveTo>
                  <a:cubicBezTo>
                    <a:pt x="4257" y="1"/>
                    <a:pt x="4193" y="3"/>
                    <a:pt x="4130" y="9"/>
                  </a:cubicBezTo>
                  <a:cubicBezTo>
                    <a:pt x="2833" y="116"/>
                    <a:pt x="1249" y="925"/>
                    <a:pt x="678" y="2116"/>
                  </a:cubicBezTo>
                  <a:cubicBezTo>
                    <a:pt x="654" y="2152"/>
                    <a:pt x="642" y="2187"/>
                    <a:pt x="630" y="2235"/>
                  </a:cubicBezTo>
                  <a:cubicBezTo>
                    <a:pt x="618" y="2247"/>
                    <a:pt x="618" y="2259"/>
                    <a:pt x="594" y="2271"/>
                  </a:cubicBezTo>
                  <a:cubicBezTo>
                    <a:pt x="1" y="3702"/>
                    <a:pt x="1266" y="4661"/>
                    <a:pt x="2542" y="4661"/>
                  </a:cubicBezTo>
                  <a:cubicBezTo>
                    <a:pt x="2700" y="4661"/>
                    <a:pt x="2857" y="4646"/>
                    <a:pt x="3011" y="4616"/>
                  </a:cubicBezTo>
                  <a:cubicBezTo>
                    <a:pt x="4309" y="4342"/>
                    <a:pt x="6666" y="3676"/>
                    <a:pt x="6702" y="2009"/>
                  </a:cubicBezTo>
                  <a:cubicBezTo>
                    <a:pt x="6713" y="781"/>
                    <a:pt x="5446" y="1"/>
                    <a:pt x="4321" y="1"/>
                  </a:cubicBezTo>
                  <a:close/>
                </a:path>
              </a:pathLst>
            </a:custGeom>
            <a:solidFill>
              <a:srgbClr val="563B18"/>
            </a:solidFill>
            <a:ln>
              <a:noFill/>
            </a:ln>
          </p:spPr>
          <p:txBody>
            <a:bodyPr spcFirstLastPara="1" wrap="square" lIns="121900" tIns="121900" rIns="121900" bIns="121900" anchor="ctr" anchorCtr="0">
              <a:noAutofit/>
            </a:bodyPr>
            <a:lstStyle/>
            <a:p>
              <a:endParaRPr sz="2489"/>
            </a:p>
          </p:txBody>
        </p:sp>
        <p:sp>
          <p:nvSpPr>
            <p:cNvPr id="2389" name="Google Shape;2389;p63"/>
            <p:cNvSpPr/>
            <p:nvPr/>
          </p:nvSpPr>
          <p:spPr>
            <a:xfrm>
              <a:off x="7944175" y="4656575"/>
              <a:ext cx="74750" cy="60175"/>
            </a:xfrm>
            <a:custGeom>
              <a:avLst/>
              <a:gdLst/>
              <a:ahLst/>
              <a:cxnLst/>
              <a:rect l="l" t="t" r="r" b="b"/>
              <a:pathLst>
                <a:path w="2990" h="2407" extrusionOk="0">
                  <a:moveTo>
                    <a:pt x="1643" y="0"/>
                  </a:moveTo>
                  <a:cubicBezTo>
                    <a:pt x="1393" y="0"/>
                    <a:pt x="1137" y="71"/>
                    <a:pt x="917" y="208"/>
                  </a:cubicBezTo>
                  <a:cubicBezTo>
                    <a:pt x="370" y="553"/>
                    <a:pt x="1" y="1256"/>
                    <a:pt x="334" y="1875"/>
                  </a:cubicBezTo>
                  <a:cubicBezTo>
                    <a:pt x="546" y="2261"/>
                    <a:pt x="906" y="2406"/>
                    <a:pt x="1284" y="2406"/>
                  </a:cubicBezTo>
                  <a:cubicBezTo>
                    <a:pt x="1502" y="2406"/>
                    <a:pt x="1725" y="2358"/>
                    <a:pt x="1929" y="2280"/>
                  </a:cubicBezTo>
                  <a:cubicBezTo>
                    <a:pt x="1977" y="2256"/>
                    <a:pt x="2037" y="2244"/>
                    <a:pt x="2084" y="2220"/>
                  </a:cubicBezTo>
                  <a:cubicBezTo>
                    <a:pt x="2120" y="2196"/>
                    <a:pt x="2168" y="2173"/>
                    <a:pt x="2203" y="2137"/>
                  </a:cubicBezTo>
                  <a:cubicBezTo>
                    <a:pt x="2703" y="1768"/>
                    <a:pt x="2989" y="1137"/>
                    <a:pt x="2644" y="553"/>
                  </a:cubicBezTo>
                  <a:cubicBezTo>
                    <a:pt x="2431" y="180"/>
                    <a:pt x="2043" y="0"/>
                    <a:pt x="1643" y="0"/>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90" name="Google Shape;2390;p63"/>
            <p:cNvSpPr/>
            <p:nvPr/>
          </p:nvSpPr>
          <p:spPr>
            <a:xfrm>
              <a:off x="7979000" y="4679925"/>
              <a:ext cx="25" cy="25"/>
            </a:xfrm>
            <a:custGeom>
              <a:avLst/>
              <a:gdLst/>
              <a:ahLst/>
              <a:cxnLst/>
              <a:rect l="l" t="t" r="r" b="b"/>
              <a:pathLst>
                <a:path w="1" h="1" extrusionOk="0">
                  <a:moveTo>
                    <a:pt x="1" y="0"/>
                  </a:moveTo>
                  <a:lnTo>
                    <a:pt x="1" y="0"/>
                  </a:lnTo>
                  <a:lnTo>
                    <a:pt x="1" y="0"/>
                  </a:lnTo>
                  <a:lnTo>
                    <a:pt x="1" y="0"/>
                  </a:ln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91" name="Google Shape;2391;p63"/>
            <p:cNvSpPr/>
            <p:nvPr/>
          </p:nvSpPr>
          <p:spPr>
            <a:xfrm>
              <a:off x="7979000" y="4679475"/>
              <a:ext cx="175" cy="475"/>
            </a:xfrm>
            <a:custGeom>
              <a:avLst/>
              <a:gdLst/>
              <a:ahLst/>
              <a:cxnLst/>
              <a:rect l="l" t="t" r="r" b="b"/>
              <a:pathLst>
                <a:path w="7" h="19" extrusionOk="0">
                  <a:moveTo>
                    <a:pt x="5" y="1"/>
                  </a:moveTo>
                  <a:lnTo>
                    <a:pt x="5" y="1"/>
                  </a:lnTo>
                  <a:cubicBezTo>
                    <a:pt x="4" y="1"/>
                    <a:pt x="1" y="6"/>
                    <a:pt x="1" y="18"/>
                  </a:cubicBezTo>
                  <a:cubicBezTo>
                    <a:pt x="7" y="6"/>
                    <a:pt x="7" y="1"/>
                    <a:pt x="5" y="1"/>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92" name="Google Shape;2392;p63"/>
            <p:cNvSpPr/>
            <p:nvPr/>
          </p:nvSpPr>
          <p:spPr>
            <a:xfrm>
              <a:off x="7978700" y="4679925"/>
              <a:ext cx="325" cy="25"/>
            </a:xfrm>
            <a:custGeom>
              <a:avLst/>
              <a:gdLst/>
              <a:ahLst/>
              <a:cxnLst/>
              <a:rect l="l" t="t" r="r" b="b"/>
              <a:pathLst>
                <a:path w="13" h="1" extrusionOk="0">
                  <a:moveTo>
                    <a:pt x="1" y="0"/>
                  </a:moveTo>
                  <a:lnTo>
                    <a:pt x="1" y="0"/>
                  </a:lnTo>
                  <a:cubicBezTo>
                    <a:pt x="1" y="0"/>
                    <a:pt x="13" y="0"/>
                    <a:pt x="1" y="0"/>
                  </a:cubicBezTo>
                  <a:cubicBezTo>
                    <a:pt x="13" y="0"/>
                    <a:pt x="13" y="0"/>
                    <a:pt x="1" y="0"/>
                  </a:cubicBezTo>
                  <a:cubicBezTo>
                    <a:pt x="13" y="0"/>
                    <a:pt x="13" y="0"/>
                    <a:pt x="1" y="0"/>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93" name="Google Shape;2393;p63"/>
            <p:cNvSpPr/>
            <p:nvPr/>
          </p:nvSpPr>
          <p:spPr>
            <a:xfrm>
              <a:off x="6841650" y="4587975"/>
              <a:ext cx="163275" cy="96575"/>
            </a:xfrm>
            <a:custGeom>
              <a:avLst/>
              <a:gdLst/>
              <a:ahLst/>
              <a:cxnLst/>
              <a:rect l="l" t="t" r="r" b="b"/>
              <a:pathLst>
                <a:path w="6531" h="3863" extrusionOk="0">
                  <a:moveTo>
                    <a:pt x="4914" y="0"/>
                  </a:moveTo>
                  <a:cubicBezTo>
                    <a:pt x="4400" y="0"/>
                    <a:pt x="3863" y="99"/>
                    <a:pt x="3501" y="190"/>
                  </a:cubicBezTo>
                  <a:cubicBezTo>
                    <a:pt x="2644" y="392"/>
                    <a:pt x="1" y="738"/>
                    <a:pt x="370" y="2095"/>
                  </a:cubicBezTo>
                  <a:cubicBezTo>
                    <a:pt x="695" y="3265"/>
                    <a:pt x="2340" y="3863"/>
                    <a:pt x="3504" y="3863"/>
                  </a:cubicBezTo>
                  <a:cubicBezTo>
                    <a:pt x="3619" y="3863"/>
                    <a:pt x="3730" y="3857"/>
                    <a:pt x="3835" y="3845"/>
                  </a:cubicBezTo>
                  <a:cubicBezTo>
                    <a:pt x="5168" y="3702"/>
                    <a:pt x="6192" y="2547"/>
                    <a:pt x="6383" y="1261"/>
                  </a:cubicBezTo>
                  <a:cubicBezTo>
                    <a:pt x="6530" y="264"/>
                    <a:pt x="5753" y="0"/>
                    <a:pt x="4914" y="0"/>
                  </a:cubicBezTo>
                  <a:close/>
                </a:path>
              </a:pathLst>
            </a:custGeom>
            <a:solidFill>
              <a:srgbClr val="563B18"/>
            </a:solidFill>
            <a:ln>
              <a:noFill/>
            </a:ln>
          </p:spPr>
          <p:txBody>
            <a:bodyPr spcFirstLastPara="1" wrap="square" lIns="121900" tIns="121900" rIns="121900" bIns="121900" anchor="ctr" anchorCtr="0">
              <a:noAutofit/>
            </a:bodyPr>
            <a:lstStyle/>
            <a:p>
              <a:endParaRPr sz="2489"/>
            </a:p>
          </p:txBody>
        </p:sp>
        <p:sp>
          <p:nvSpPr>
            <p:cNvPr id="2394" name="Google Shape;2394;p63"/>
            <p:cNvSpPr/>
            <p:nvPr/>
          </p:nvSpPr>
          <p:spPr>
            <a:xfrm>
              <a:off x="6477325" y="4517725"/>
              <a:ext cx="139625" cy="69275"/>
            </a:xfrm>
            <a:custGeom>
              <a:avLst/>
              <a:gdLst/>
              <a:ahLst/>
              <a:cxnLst/>
              <a:rect l="l" t="t" r="r" b="b"/>
              <a:pathLst>
                <a:path w="5585" h="2771" extrusionOk="0">
                  <a:moveTo>
                    <a:pt x="2657" y="0"/>
                  </a:moveTo>
                  <a:cubicBezTo>
                    <a:pt x="1979" y="0"/>
                    <a:pt x="1331" y="213"/>
                    <a:pt x="763" y="595"/>
                  </a:cubicBezTo>
                  <a:cubicBezTo>
                    <a:pt x="667" y="631"/>
                    <a:pt x="584" y="690"/>
                    <a:pt x="489" y="797"/>
                  </a:cubicBezTo>
                  <a:cubicBezTo>
                    <a:pt x="382" y="881"/>
                    <a:pt x="310" y="976"/>
                    <a:pt x="286" y="1071"/>
                  </a:cubicBezTo>
                  <a:cubicBezTo>
                    <a:pt x="84" y="1404"/>
                    <a:pt x="1" y="1774"/>
                    <a:pt x="227" y="2131"/>
                  </a:cubicBezTo>
                  <a:cubicBezTo>
                    <a:pt x="501" y="2607"/>
                    <a:pt x="1155" y="2655"/>
                    <a:pt x="1656" y="2714"/>
                  </a:cubicBezTo>
                  <a:cubicBezTo>
                    <a:pt x="1976" y="2753"/>
                    <a:pt x="2300" y="2771"/>
                    <a:pt x="2624" y="2771"/>
                  </a:cubicBezTo>
                  <a:cubicBezTo>
                    <a:pt x="2999" y="2771"/>
                    <a:pt x="3375" y="2747"/>
                    <a:pt x="3751" y="2702"/>
                  </a:cubicBezTo>
                  <a:cubicBezTo>
                    <a:pt x="4287" y="2619"/>
                    <a:pt x="4965" y="2595"/>
                    <a:pt x="5204" y="2012"/>
                  </a:cubicBezTo>
                  <a:cubicBezTo>
                    <a:pt x="5585" y="1059"/>
                    <a:pt x="4180" y="285"/>
                    <a:pt x="3489" y="107"/>
                  </a:cubicBezTo>
                  <a:cubicBezTo>
                    <a:pt x="3209" y="35"/>
                    <a:pt x="2930" y="0"/>
                    <a:pt x="2657" y="0"/>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95" name="Google Shape;2395;p63"/>
            <p:cNvSpPr/>
            <p:nvPr/>
          </p:nvSpPr>
          <p:spPr>
            <a:xfrm>
              <a:off x="7197350" y="4568100"/>
              <a:ext cx="45875" cy="40400"/>
            </a:xfrm>
            <a:custGeom>
              <a:avLst/>
              <a:gdLst/>
              <a:ahLst/>
              <a:cxnLst/>
              <a:rect l="l" t="t" r="r" b="b"/>
              <a:pathLst>
                <a:path w="1835" h="1616" extrusionOk="0">
                  <a:moveTo>
                    <a:pt x="950" y="1"/>
                  </a:moveTo>
                  <a:cubicBezTo>
                    <a:pt x="769" y="1"/>
                    <a:pt x="592" y="67"/>
                    <a:pt x="465" y="211"/>
                  </a:cubicBezTo>
                  <a:cubicBezTo>
                    <a:pt x="406" y="270"/>
                    <a:pt x="358" y="330"/>
                    <a:pt x="298" y="390"/>
                  </a:cubicBezTo>
                  <a:cubicBezTo>
                    <a:pt x="84" y="604"/>
                    <a:pt x="1" y="997"/>
                    <a:pt x="179" y="1259"/>
                  </a:cubicBezTo>
                  <a:cubicBezTo>
                    <a:pt x="339" y="1508"/>
                    <a:pt x="574" y="1616"/>
                    <a:pt x="843" y="1616"/>
                  </a:cubicBezTo>
                  <a:cubicBezTo>
                    <a:pt x="894" y="1616"/>
                    <a:pt x="947" y="1612"/>
                    <a:pt x="1001" y="1604"/>
                  </a:cubicBezTo>
                  <a:cubicBezTo>
                    <a:pt x="1203" y="1580"/>
                    <a:pt x="1394" y="1437"/>
                    <a:pt x="1549" y="1294"/>
                  </a:cubicBezTo>
                  <a:cubicBezTo>
                    <a:pt x="1799" y="1021"/>
                    <a:pt x="1834" y="532"/>
                    <a:pt x="1549" y="270"/>
                  </a:cubicBezTo>
                  <a:cubicBezTo>
                    <a:pt x="1549" y="270"/>
                    <a:pt x="1537" y="247"/>
                    <a:pt x="1513" y="247"/>
                  </a:cubicBezTo>
                  <a:cubicBezTo>
                    <a:pt x="1501" y="235"/>
                    <a:pt x="1501" y="223"/>
                    <a:pt x="1489" y="211"/>
                  </a:cubicBezTo>
                  <a:cubicBezTo>
                    <a:pt x="1342" y="76"/>
                    <a:pt x="1144" y="1"/>
                    <a:pt x="950" y="1"/>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396" name="Google Shape;2396;p63"/>
            <p:cNvSpPr/>
            <p:nvPr/>
          </p:nvSpPr>
          <p:spPr>
            <a:xfrm>
              <a:off x="8035550" y="4531600"/>
              <a:ext cx="46175" cy="40500"/>
            </a:xfrm>
            <a:custGeom>
              <a:avLst/>
              <a:gdLst/>
              <a:ahLst/>
              <a:cxnLst/>
              <a:rect l="l" t="t" r="r" b="b"/>
              <a:pathLst>
                <a:path w="1847" h="1620" extrusionOk="0">
                  <a:moveTo>
                    <a:pt x="944" y="1"/>
                  </a:moveTo>
                  <a:cubicBezTo>
                    <a:pt x="765" y="1"/>
                    <a:pt x="590" y="64"/>
                    <a:pt x="465" y="206"/>
                  </a:cubicBezTo>
                  <a:cubicBezTo>
                    <a:pt x="406" y="266"/>
                    <a:pt x="358" y="326"/>
                    <a:pt x="298" y="385"/>
                  </a:cubicBezTo>
                  <a:cubicBezTo>
                    <a:pt x="96" y="611"/>
                    <a:pt x="1" y="992"/>
                    <a:pt x="179" y="1266"/>
                  </a:cubicBezTo>
                  <a:cubicBezTo>
                    <a:pt x="343" y="1522"/>
                    <a:pt x="585" y="1619"/>
                    <a:pt x="861" y="1619"/>
                  </a:cubicBezTo>
                  <a:cubicBezTo>
                    <a:pt x="907" y="1619"/>
                    <a:pt x="954" y="1616"/>
                    <a:pt x="1001" y="1611"/>
                  </a:cubicBezTo>
                  <a:cubicBezTo>
                    <a:pt x="1203" y="1576"/>
                    <a:pt x="1406" y="1445"/>
                    <a:pt x="1549" y="1290"/>
                  </a:cubicBezTo>
                  <a:cubicBezTo>
                    <a:pt x="1822" y="1028"/>
                    <a:pt x="1846" y="552"/>
                    <a:pt x="1549" y="266"/>
                  </a:cubicBezTo>
                  <a:cubicBezTo>
                    <a:pt x="1549" y="266"/>
                    <a:pt x="1537" y="254"/>
                    <a:pt x="1525" y="254"/>
                  </a:cubicBezTo>
                  <a:cubicBezTo>
                    <a:pt x="1501" y="242"/>
                    <a:pt x="1501" y="218"/>
                    <a:pt x="1489" y="206"/>
                  </a:cubicBezTo>
                  <a:cubicBezTo>
                    <a:pt x="1340" y="76"/>
                    <a:pt x="1139" y="1"/>
                    <a:pt x="944" y="1"/>
                  </a:cubicBezTo>
                  <a:close/>
                </a:path>
              </a:pathLst>
            </a:custGeom>
            <a:solidFill>
              <a:srgbClr val="563B18"/>
            </a:solidFill>
            <a:ln>
              <a:noFill/>
            </a:ln>
          </p:spPr>
          <p:txBody>
            <a:bodyPr spcFirstLastPara="1" wrap="square" lIns="121900" tIns="121900" rIns="121900" bIns="121900" anchor="ctr" anchorCtr="0">
              <a:noAutofit/>
            </a:bodyPr>
            <a:lstStyle/>
            <a:p>
              <a:endParaRPr sz="2489"/>
            </a:p>
          </p:txBody>
        </p:sp>
        <p:sp>
          <p:nvSpPr>
            <p:cNvPr id="2397" name="Google Shape;2397;p63"/>
            <p:cNvSpPr/>
            <p:nvPr/>
          </p:nvSpPr>
          <p:spPr>
            <a:xfrm>
              <a:off x="7404225" y="4528150"/>
              <a:ext cx="72350" cy="79525"/>
            </a:xfrm>
            <a:custGeom>
              <a:avLst/>
              <a:gdLst/>
              <a:ahLst/>
              <a:cxnLst/>
              <a:rect l="l" t="t" r="r" b="b"/>
              <a:pathLst>
                <a:path w="2894" h="3181" extrusionOk="0">
                  <a:moveTo>
                    <a:pt x="1297" y="1"/>
                  </a:moveTo>
                  <a:cubicBezTo>
                    <a:pt x="906" y="1"/>
                    <a:pt x="523" y="192"/>
                    <a:pt x="298" y="583"/>
                  </a:cubicBezTo>
                  <a:cubicBezTo>
                    <a:pt x="1" y="1095"/>
                    <a:pt x="13" y="1809"/>
                    <a:pt x="251" y="2345"/>
                  </a:cubicBezTo>
                  <a:cubicBezTo>
                    <a:pt x="263" y="2404"/>
                    <a:pt x="298" y="2440"/>
                    <a:pt x="322" y="2499"/>
                  </a:cubicBezTo>
                  <a:cubicBezTo>
                    <a:pt x="370" y="2595"/>
                    <a:pt x="429" y="2666"/>
                    <a:pt x="501" y="2714"/>
                  </a:cubicBezTo>
                  <a:cubicBezTo>
                    <a:pt x="759" y="2995"/>
                    <a:pt x="1092" y="3180"/>
                    <a:pt x="1489" y="3180"/>
                  </a:cubicBezTo>
                  <a:cubicBezTo>
                    <a:pt x="1512" y="3180"/>
                    <a:pt x="1536" y="3179"/>
                    <a:pt x="1560" y="3178"/>
                  </a:cubicBezTo>
                  <a:cubicBezTo>
                    <a:pt x="1977" y="3154"/>
                    <a:pt x="2346" y="2904"/>
                    <a:pt x="2560" y="2547"/>
                  </a:cubicBezTo>
                  <a:cubicBezTo>
                    <a:pt x="2894" y="1892"/>
                    <a:pt x="2727" y="952"/>
                    <a:pt x="2227" y="416"/>
                  </a:cubicBezTo>
                  <a:cubicBezTo>
                    <a:pt x="1974" y="141"/>
                    <a:pt x="1633" y="1"/>
                    <a:pt x="1297" y="1"/>
                  </a:cubicBezTo>
                  <a:close/>
                </a:path>
              </a:pathLst>
            </a:custGeom>
            <a:solidFill>
              <a:srgbClr val="563B18"/>
            </a:solidFill>
            <a:ln>
              <a:noFill/>
            </a:ln>
          </p:spPr>
          <p:txBody>
            <a:bodyPr spcFirstLastPara="1" wrap="square" lIns="121900" tIns="121900" rIns="121900" bIns="121900" anchor="ctr" anchorCtr="0">
              <a:noAutofit/>
            </a:bodyPr>
            <a:lstStyle/>
            <a:p>
              <a:endParaRPr sz="2489"/>
            </a:p>
          </p:txBody>
        </p:sp>
        <p:sp>
          <p:nvSpPr>
            <p:cNvPr id="2398" name="Google Shape;2398;p63"/>
            <p:cNvSpPr/>
            <p:nvPr/>
          </p:nvSpPr>
          <p:spPr>
            <a:xfrm>
              <a:off x="7153000" y="4760525"/>
              <a:ext cx="76225" cy="63350"/>
            </a:xfrm>
            <a:custGeom>
              <a:avLst/>
              <a:gdLst/>
              <a:ahLst/>
              <a:cxnLst/>
              <a:rect l="l" t="t" r="r" b="b"/>
              <a:pathLst>
                <a:path w="3049" h="2534" extrusionOk="0">
                  <a:moveTo>
                    <a:pt x="2369" y="1"/>
                  </a:moveTo>
                  <a:cubicBezTo>
                    <a:pt x="1657" y="1"/>
                    <a:pt x="558" y="1286"/>
                    <a:pt x="310" y="1634"/>
                  </a:cubicBezTo>
                  <a:cubicBezTo>
                    <a:pt x="120" y="1896"/>
                    <a:pt x="1" y="2348"/>
                    <a:pt x="298" y="2491"/>
                  </a:cubicBezTo>
                  <a:cubicBezTo>
                    <a:pt x="346" y="2522"/>
                    <a:pt x="398" y="2533"/>
                    <a:pt x="453" y="2533"/>
                  </a:cubicBezTo>
                  <a:cubicBezTo>
                    <a:pt x="549" y="2533"/>
                    <a:pt x="652" y="2498"/>
                    <a:pt x="751" y="2468"/>
                  </a:cubicBezTo>
                  <a:cubicBezTo>
                    <a:pt x="1287" y="2277"/>
                    <a:pt x="1799" y="1991"/>
                    <a:pt x="2263" y="1646"/>
                  </a:cubicBezTo>
                  <a:cubicBezTo>
                    <a:pt x="2668" y="1348"/>
                    <a:pt x="3049" y="872"/>
                    <a:pt x="2870" y="408"/>
                  </a:cubicBezTo>
                  <a:cubicBezTo>
                    <a:pt x="2760" y="117"/>
                    <a:pt x="2582" y="1"/>
                    <a:pt x="2369" y="1"/>
                  </a:cubicBezTo>
                  <a:close/>
                </a:path>
              </a:pathLst>
            </a:custGeom>
            <a:solidFill>
              <a:srgbClr val="563B18"/>
            </a:solidFill>
            <a:ln>
              <a:noFill/>
            </a:ln>
          </p:spPr>
          <p:txBody>
            <a:bodyPr spcFirstLastPara="1" wrap="square" lIns="121900" tIns="121900" rIns="121900" bIns="121900" anchor="ctr" anchorCtr="0">
              <a:noAutofit/>
            </a:bodyPr>
            <a:lstStyle/>
            <a:p>
              <a:endParaRPr sz="2489"/>
            </a:p>
          </p:txBody>
        </p:sp>
        <p:sp>
          <p:nvSpPr>
            <p:cNvPr id="2399" name="Google Shape;2399;p63"/>
            <p:cNvSpPr/>
            <p:nvPr/>
          </p:nvSpPr>
          <p:spPr>
            <a:xfrm>
              <a:off x="6692825" y="4471475"/>
              <a:ext cx="58475" cy="24525"/>
            </a:xfrm>
            <a:custGeom>
              <a:avLst/>
              <a:gdLst/>
              <a:ahLst/>
              <a:cxnLst/>
              <a:rect l="l" t="t" r="r" b="b"/>
              <a:pathLst>
                <a:path w="2339" h="981" extrusionOk="0">
                  <a:moveTo>
                    <a:pt x="1719" y="0"/>
                  </a:moveTo>
                  <a:cubicBezTo>
                    <a:pt x="1241" y="0"/>
                    <a:pt x="602" y="208"/>
                    <a:pt x="417" y="290"/>
                  </a:cubicBezTo>
                  <a:cubicBezTo>
                    <a:pt x="227" y="385"/>
                    <a:pt x="1" y="576"/>
                    <a:pt x="120" y="766"/>
                  </a:cubicBezTo>
                  <a:cubicBezTo>
                    <a:pt x="179" y="861"/>
                    <a:pt x="286" y="885"/>
                    <a:pt x="370" y="897"/>
                  </a:cubicBezTo>
                  <a:cubicBezTo>
                    <a:pt x="612" y="952"/>
                    <a:pt x="860" y="981"/>
                    <a:pt x="1109" y="981"/>
                  </a:cubicBezTo>
                  <a:cubicBezTo>
                    <a:pt x="1239" y="981"/>
                    <a:pt x="1370" y="973"/>
                    <a:pt x="1501" y="957"/>
                  </a:cubicBezTo>
                  <a:cubicBezTo>
                    <a:pt x="1822" y="933"/>
                    <a:pt x="2203" y="814"/>
                    <a:pt x="2263" y="480"/>
                  </a:cubicBezTo>
                  <a:cubicBezTo>
                    <a:pt x="2339" y="115"/>
                    <a:pt x="2073" y="0"/>
                    <a:pt x="1719" y="0"/>
                  </a:cubicBezTo>
                  <a:close/>
                </a:path>
              </a:pathLst>
            </a:custGeom>
            <a:solidFill>
              <a:srgbClr val="825F30"/>
            </a:solidFill>
            <a:ln>
              <a:noFill/>
            </a:ln>
          </p:spPr>
          <p:txBody>
            <a:bodyPr spcFirstLastPara="1" wrap="square" lIns="121900" tIns="121900" rIns="121900" bIns="121900" anchor="ctr" anchorCtr="0">
              <a:noAutofit/>
            </a:bodyPr>
            <a:lstStyle/>
            <a:p>
              <a:endParaRPr sz="2489"/>
            </a:p>
          </p:txBody>
        </p:sp>
        <p:sp>
          <p:nvSpPr>
            <p:cNvPr id="2400" name="Google Shape;2400;p63"/>
            <p:cNvSpPr/>
            <p:nvPr/>
          </p:nvSpPr>
          <p:spPr>
            <a:xfrm>
              <a:off x="5906725" y="4418275"/>
              <a:ext cx="216125" cy="329825"/>
            </a:xfrm>
            <a:custGeom>
              <a:avLst/>
              <a:gdLst/>
              <a:ahLst/>
              <a:cxnLst/>
              <a:rect l="l" t="t" r="r" b="b"/>
              <a:pathLst>
                <a:path w="8645" h="13193" extrusionOk="0">
                  <a:moveTo>
                    <a:pt x="8585" y="1"/>
                  </a:moveTo>
                  <a:lnTo>
                    <a:pt x="1620" y="513"/>
                  </a:lnTo>
                  <a:cubicBezTo>
                    <a:pt x="691" y="584"/>
                    <a:pt x="0" y="1346"/>
                    <a:pt x="0" y="2263"/>
                  </a:cubicBezTo>
                  <a:lnTo>
                    <a:pt x="12" y="5573"/>
                  </a:lnTo>
                  <a:lnTo>
                    <a:pt x="12" y="6644"/>
                  </a:lnTo>
                  <a:lnTo>
                    <a:pt x="36" y="11038"/>
                  </a:lnTo>
                  <a:cubicBezTo>
                    <a:pt x="36" y="11943"/>
                    <a:pt x="750" y="12705"/>
                    <a:pt x="1679" y="12764"/>
                  </a:cubicBezTo>
                  <a:lnTo>
                    <a:pt x="8644" y="13193"/>
                  </a:lnTo>
                  <a:lnTo>
                    <a:pt x="8644" y="11752"/>
                  </a:lnTo>
                  <a:lnTo>
                    <a:pt x="8644" y="10990"/>
                  </a:lnTo>
                  <a:lnTo>
                    <a:pt x="8609" y="6585"/>
                  </a:lnTo>
                  <a:lnTo>
                    <a:pt x="8597" y="4942"/>
                  </a:lnTo>
                  <a:lnTo>
                    <a:pt x="8585" y="1430"/>
                  </a:lnTo>
                  <a:lnTo>
                    <a:pt x="858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401" name="Google Shape;2401;p63"/>
            <p:cNvSpPr/>
            <p:nvPr/>
          </p:nvSpPr>
          <p:spPr>
            <a:xfrm>
              <a:off x="6121625" y="4231150"/>
              <a:ext cx="2131850" cy="684100"/>
            </a:xfrm>
            <a:custGeom>
              <a:avLst/>
              <a:gdLst/>
              <a:ahLst/>
              <a:cxnLst/>
              <a:rect l="l" t="t" r="r" b="b"/>
              <a:pathLst>
                <a:path w="85274" h="27364" extrusionOk="0">
                  <a:moveTo>
                    <a:pt x="74906" y="1"/>
                  </a:moveTo>
                  <a:cubicBezTo>
                    <a:pt x="74710" y="1"/>
                    <a:pt x="74510" y="3"/>
                    <a:pt x="74308" y="9"/>
                  </a:cubicBezTo>
                  <a:lnTo>
                    <a:pt x="74308" y="10498"/>
                  </a:lnTo>
                  <a:lnTo>
                    <a:pt x="14562" y="10498"/>
                  </a:lnTo>
                  <a:lnTo>
                    <a:pt x="14562" y="3985"/>
                  </a:lnTo>
                  <a:cubicBezTo>
                    <a:pt x="12324" y="5200"/>
                    <a:pt x="10883" y="6307"/>
                    <a:pt x="10883" y="6307"/>
                  </a:cubicBezTo>
                  <a:cubicBezTo>
                    <a:pt x="8561" y="8224"/>
                    <a:pt x="3751" y="8748"/>
                    <a:pt x="1382" y="8891"/>
                  </a:cubicBezTo>
                  <a:cubicBezTo>
                    <a:pt x="1060" y="8903"/>
                    <a:pt x="786" y="8903"/>
                    <a:pt x="572" y="8926"/>
                  </a:cubicBezTo>
                  <a:cubicBezTo>
                    <a:pt x="215" y="8938"/>
                    <a:pt x="1" y="8938"/>
                    <a:pt x="1" y="8938"/>
                  </a:cubicBezTo>
                  <a:lnTo>
                    <a:pt x="13" y="12451"/>
                  </a:lnTo>
                  <a:lnTo>
                    <a:pt x="13" y="14082"/>
                  </a:lnTo>
                  <a:lnTo>
                    <a:pt x="48" y="18487"/>
                  </a:lnTo>
                  <a:lnTo>
                    <a:pt x="48" y="19249"/>
                  </a:lnTo>
                  <a:cubicBezTo>
                    <a:pt x="48" y="19249"/>
                    <a:pt x="138" y="19244"/>
                    <a:pt x="304" y="19244"/>
                  </a:cubicBezTo>
                  <a:cubicBezTo>
                    <a:pt x="387" y="19244"/>
                    <a:pt x="489" y="19245"/>
                    <a:pt x="608" y="19249"/>
                  </a:cubicBezTo>
                  <a:cubicBezTo>
                    <a:pt x="834" y="19261"/>
                    <a:pt x="1108" y="19261"/>
                    <a:pt x="1429" y="19285"/>
                  </a:cubicBezTo>
                  <a:cubicBezTo>
                    <a:pt x="3799" y="19416"/>
                    <a:pt x="8609" y="19880"/>
                    <a:pt x="10942" y="21761"/>
                  </a:cubicBezTo>
                  <a:cubicBezTo>
                    <a:pt x="10942" y="21761"/>
                    <a:pt x="18098" y="27143"/>
                    <a:pt x="25231" y="27143"/>
                  </a:cubicBezTo>
                  <a:cubicBezTo>
                    <a:pt x="25254" y="27143"/>
                    <a:pt x="25278" y="27143"/>
                    <a:pt x="25301" y="27143"/>
                  </a:cubicBezTo>
                  <a:lnTo>
                    <a:pt x="42542" y="27048"/>
                  </a:lnTo>
                  <a:cubicBezTo>
                    <a:pt x="44209" y="27036"/>
                    <a:pt x="45840" y="26845"/>
                    <a:pt x="47459" y="26464"/>
                  </a:cubicBezTo>
                  <a:cubicBezTo>
                    <a:pt x="50923" y="25658"/>
                    <a:pt x="54422" y="25394"/>
                    <a:pt x="57514" y="25394"/>
                  </a:cubicBezTo>
                  <a:cubicBezTo>
                    <a:pt x="62043" y="25394"/>
                    <a:pt x="65699" y="25960"/>
                    <a:pt x="67092" y="26214"/>
                  </a:cubicBezTo>
                  <a:cubicBezTo>
                    <a:pt x="67140" y="26214"/>
                    <a:pt x="67164" y="26226"/>
                    <a:pt x="67199" y="26226"/>
                  </a:cubicBezTo>
                  <a:cubicBezTo>
                    <a:pt x="67509" y="26274"/>
                    <a:pt x="67807" y="26369"/>
                    <a:pt x="68116" y="26441"/>
                  </a:cubicBezTo>
                  <a:cubicBezTo>
                    <a:pt x="70607" y="27114"/>
                    <a:pt x="72843" y="27363"/>
                    <a:pt x="74788" y="27363"/>
                  </a:cubicBezTo>
                  <a:cubicBezTo>
                    <a:pt x="78719" y="27363"/>
                    <a:pt x="81459" y="26347"/>
                    <a:pt x="82701" y="25774"/>
                  </a:cubicBezTo>
                  <a:cubicBezTo>
                    <a:pt x="84071" y="25059"/>
                    <a:pt x="85106" y="23964"/>
                    <a:pt x="85083" y="21845"/>
                  </a:cubicBezTo>
                  <a:cubicBezTo>
                    <a:pt x="85083" y="20845"/>
                    <a:pt x="84785" y="19916"/>
                    <a:pt x="84309" y="19225"/>
                  </a:cubicBezTo>
                  <a:cubicBezTo>
                    <a:pt x="83880" y="18594"/>
                    <a:pt x="83892" y="17749"/>
                    <a:pt x="84368" y="17142"/>
                  </a:cubicBezTo>
                  <a:cubicBezTo>
                    <a:pt x="84464" y="17023"/>
                    <a:pt x="84547" y="16880"/>
                    <a:pt x="84618" y="16737"/>
                  </a:cubicBezTo>
                  <a:cubicBezTo>
                    <a:pt x="85023" y="15987"/>
                    <a:pt x="85273" y="14880"/>
                    <a:pt x="85273" y="13606"/>
                  </a:cubicBezTo>
                  <a:cubicBezTo>
                    <a:pt x="85261" y="12201"/>
                    <a:pt x="84940" y="10962"/>
                    <a:pt x="84428" y="10248"/>
                  </a:cubicBezTo>
                  <a:cubicBezTo>
                    <a:pt x="84404" y="10200"/>
                    <a:pt x="84368" y="10141"/>
                    <a:pt x="84333" y="10093"/>
                  </a:cubicBezTo>
                  <a:cubicBezTo>
                    <a:pt x="84225" y="9962"/>
                    <a:pt x="84154" y="9819"/>
                    <a:pt x="84094" y="9653"/>
                  </a:cubicBezTo>
                  <a:cubicBezTo>
                    <a:pt x="83892" y="9129"/>
                    <a:pt x="83952" y="8522"/>
                    <a:pt x="84285" y="8033"/>
                  </a:cubicBezTo>
                  <a:cubicBezTo>
                    <a:pt x="84761" y="7331"/>
                    <a:pt x="85023" y="6402"/>
                    <a:pt x="85023" y="5414"/>
                  </a:cubicBezTo>
                  <a:cubicBezTo>
                    <a:pt x="85011" y="3283"/>
                    <a:pt x="83987" y="2211"/>
                    <a:pt x="82606" y="1509"/>
                  </a:cubicBezTo>
                  <a:cubicBezTo>
                    <a:pt x="81372" y="954"/>
                    <a:pt x="78717" y="1"/>
                    <a:pt x="74906" y="1"/>
                  </a:cubicBez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sp>
          <p:nvSpPr>
            <p:cNvPr id="2402" name="Google Shape;2402;p63"/>
            <p:cNvSpPr/>
            <p:nvPr/>
          </p:nvSpPr>
          <p:spPr>
            <a:xfrm>
              <a:off x="6148425" y="4377800"/>
              <a:ext cx="309275" cy="281300"/>
            </a:xfrm>
            <a:custGeom>
              <a:avLst/>
              <a:gdLst/>
              <a:ahLst/>
              <a:cxnLst/>
              <a:rect l="l" t="t" r="r" b="b"/>
              <a:pathLst>
                <a:path w="12371" h="11252" extrusionOk="0">
                  <a:moveTo>
                    <a:pt x="12371" y="1"/>
                  </a:moveTo>
                  <a:cubicBezTo>
                    <a:pt x="11263" y="691"/>
                    <a:pt x="10561" y="1215"/>
                    <a:pt x="10466" y="1286"/>
                  </a:cubicBezTo>
                  <a:cubicBezTo>
                    <a:pt x="7954" y="3358"/>
                    <a:pt x="3072" y="3930"/>
                    <a:pt x="345" y="4096"/>
                  </a:cubicBezTo>
                  <a:cubicBezTo>
                    <a:pt x="226" y="4096"/>
                    <a:pt x="107" y="4108"/>
                    <a:pt x="0" y="4108"/>
                  </a:cubicBezTo>
                  <a:lnTo>
                    <a:pt x="12" y="6573"/>
                  </a:lnTo>
                  <a:lnTo>
                    <a:pt x="36" y="11252"/>
                  </a:lnTo>
                  <a:cubicBezTo>
                    <a:pt x="36" y="11252"/>
                    <a:pt x="9406" y="11252"/>
                    <a:pt x="12371" y="4727"/>
                  </a:cubicBezTo>
                  <a:lnTo>
                    <a:pt x="12371" y="1"/>
                  </a:lnTo>
                  <a:close/>
                </a:path>
              </a:pathLst>
            </a:custGeom>
            <a:solidFill>
              <a:schemeClr val="accent1">
                <a:alpha val="31840"/>
              </a:schemeClr>
            </a:solidFill>
            <a:ln>
              <a:noFill/>
            </a:ln>
          </p:spPr>
          <p:txBody>
            <a:bodyPr spcFirstLastPara="1" wrap="square" lIns="121900" tIns="121900" rIns="121900" bIns="121900" anchor="ctr" anchorCtr="0">
              <a:noAutofit/>
            </a:bodyPr>
            <a:lstStyle/>
            <a:p>
              <a:endParaRPr sz="2489"/>
            </a:p>
          </p:txBody>
        </p:sp>
        <p:sp>
          <p:nvSpPr>
            <p:cNvPr id="2403" name="Google Shape;2403;p63"/>
            <p:cNvSpPr/>
            <p:nvPr/>
          </p:nvSpPr>
          <p:spPr>
            <a:xfrm>
              <a:off x="8005800" y="4258150"/>
              <a:ext cx="219675" cy="330275"/>
            </a:xfrm>
            <a:custGeom>
              <a:avLst/>
              <a:gdLst/>
              <a:ahLst/>
              <a:cxnLst/>
              <a:rect l="l" t="t" r="r" b="b"/>
              <a:pathLst>
                <a:path w="8787" h="13211" extrusionOk="0">
                  <a:moveTo>
                    <a:pt x="0" y="0"/>
                  </a:moveTo>
                  <a:lnTo>
                    <a:pt x="0" y="4965"/>
                  </a:lnTo>
                  <a:lnTo>
                    <a:pt x="0" y="9430"/>
                  </a:lnTo>
                  <a:cubicBezTo>
                    <a:pt x="2875" y="12754"/>
                    <a:pt x="6188" y="13210"/>
                    <a:pt x="7792" y="13210"/>
                  </a:cubicBezTo>
                  <a:cubicBezTo>
                    <a:pt x="8400" y="13210"/>
                    <a:pt x="8763" y="13145"/>
                    <a:pt x="8763" y="13145"/>
                  </a:cubicBezTo>
                  <a:cubicBezTo>
                    <a:pt x="8787" y="12930"/>
                    <a:pt x="8787" y="12740"/>
                    <a:pt x="8787" y="12526"/>
                  </a:cubicBezTo>
                  <a:cubicBezTo>
                    <a:pt x="8787" y="11192"/>
                    <a:pt x="8430" y="10228"/>
                    <a:pt x="8108" y="9763"/>
                  </a:cubicBezTo>
                  <a:cubicBezTo>
                    <a:pt x="8096" y="9728"/>
                    <a:pt x="8061" y="9716"/>
                    <a:pt x="8049" y="9680"/>
                  </a:cubicBezTo>
                  <a:lnTo>
                    <a:pt x="8037" y="9656"/>
                  </a:lnTo>
                  <a:cubicBezTo>
                    <a:pt x="7858" y="9430"/>
                    <a:pt x="7739" y="9180"/>
                    <a:pt x="7656" y="8942"/>
                  </a:cubicBezTo>
                  <a:cubicBezTo>
                    <a:pt x="7334" y="8073"/>
                    <a:pt x="7442" y="7096"/>
                    <a:pt x="7965" y="6322"/>
                  </a:cubicBezTo>
                  <a:cubicBezTo>
                    <a:pt x="8335" y="5775"/>
                    <a:pt x="8525" y="5060"/>
                    <a:pt x="8525" y="4310"/>
                  </a:cubicBezTo>
                  <a:cubicBezTo>
                    <a:pt x="8525" y="2893"/>
                    <a:pt x="8013" y="2048"/>
                    <a:pt x="6727" y="1393"/>
                  </a:cubicBezTo>
                  <a:cubicBezTo>
                    <a:pt x="5596" y="893"/>
                    <a:pt x="3286" y="72"/>
                    <a:pt x="0" y="0"/>
                  </a:cubicBezTo>
                  <a:close/>
                </a:path>
              </a:pathLst>
            </a:custGeom>
            <a:solidFill>
              <a:schemeClr val="accent1">
                <a:alpha val="31840"/>
              </a:schemeClr>
            </a:solidFill>
            <a:ln>
              <a:noFill/>
            </a:ln>
          </p:spPr>
          <p:txBody>
            <a:bodyPr spcFirstLastPara="1" wrap="square" lIns="121900" tIns="121900" rIns="121900" bIns="121900" anchor="ctr" anchorCtr="0">
              <a:noAutofit/>
            </a:bodyPr>
            <a:lstStyle/>
            <a:p>
              <a:endParaRPr sz="2489"/>
            </a:p>
          </p:txBody>
        </p:sp>
        <p:sp>
          <p:nvSpPr>
            <p:cNvPr id="2404" name="Google Shape;2404;p63"/>
            <p:cNvSpPr/>
            <p:nvPr/>
          </p:nvSpPr>
          <p:spPr>
            <a:xfrm>
              <a:off x="7177700" y="3527700"/>
              <a:ext cx="683750" cy="760350"/>
            </a:xfrm>
            <a:custGeom>
              <a:avLst/>
              <a:gdLst/>
              <a:ahLst/>
              <a:cxnLst/>
              <a:rect l="l" t="t" r="r" b="b"/>
              <a:pathLst>
                <a:path w="27350" h="30414" extrusionOk="0">
                  <a:moveTo>
                    <a:pt x="27207" y="0"/>
                  </a:moveTo>
                  <a:cubicBezTo>
                    <a:pt x="25730" y="227"/>
                    <a:pt x="24242" y="453"/>
                    <a:pt x="22766" y="667"/>
                  </a:cubicBezTo>
                  <a:cubicBezTo>
                    <a:pt x="21885" y="810"/>
                    <a:pt x="21111" y="1310"/>
                    <a:pt x="20623" y="2060"/>
                  </a:cubicBezTo>
                  <a:cubicBezTo>
                    <a:pt x="20194" y="2715"/>
                    <a:pt x="19694" y="3453"/>
                    <a:pt x="19384" y="3822"/>
                  </a:cubicBezTo>
                  <a:cubicBezTo>
                    <a:pt x="19197" y="4052"/>
                    <a:pt x="18927" y="4290"/>
                    <a:pt x="18647" y="4290"/>
                  </a:cubicBezTo>
                  <a:cubicBezTo>
                    <a:pt x="18607" y="4290"/>
                    <a:pt x="18567" y="4285"/>
                    <a:pt x="18527" y="4275"/>
                  </a:cubicBezTo>
                  <a:cubicBezTo>
                    <a:pt x="18289" y="4215"/>
                    <a:pt x="18134" y="3965"/>
                    <a:pt x="18110" y="3703"/>
                  </a:cubicBezTo>
                  <a:cubicBezTo>
                    <a:pt x="18075" y="3465"/>
                    <a:pt x="18146" y="3215"/>
                    <a:pt x="18229" y="2977"/>
                  </a:cubicBezTo>
                  <a:lnTo>
                    <a:pt x="18718" y="1286"/>
                  </a:lnTo>
                  <a:lnTo>
                    <a:pt x="18718" y="1286"/>
                  </a:lnTo>
                  <a:cubicBezTo>
                    <a:pt x="17551" y="1465"/>
                    <a:pt x="16396" y="1655"/>
                    <a:pt x="15217" y="1822"/>
                  </a:cubicBezTo>
                  <a:cubicBezTo>
                    <a:pt x="12705" y="2143"/>
                    <a:pt x="11240" y="4656"/>
                    <a:pt x="10931" y="6084"/>
                  </a:cubicBezTo>
                  <a:cubicBezTo>
                    <a:pt x="10919" y="6180"/>
                    <a:pt x="10907" y="6251"/>
                    <a:pt x="10883" y="6323"/>
                  </a:cubicBezTo>
                  <a:cubicBezTo>
                    <a:pt x="10836" y="6561"/>
                    <a:pt x="10764" y="6787"/>
                    <a:pt x="10633" y="7001"/>
                  </a:cubicBezTo>
                  <a:cubicBezTo>
                    <a:pt x="10487" y="7216"/>
                    <a:pt x="10245" y="7399"/>
                    <a:pt x="9985" y="7399"/>
                  </a:cubicBezTo>
                  <a:cubicBezTo>
                    <a:pt x="9928" y="7399"/>
                    <a:pt x="9870" y="7390"/>
                    <a:pt x="9812" y="7370"/>
                  </a:cubicBezTo>
                  <a:cubicBezTo>
                    <a:pt x="9800" y="6382"/>
                    <a:pt x="10502" y="5525"/>
                    <a:pt x="10562" y="4537"/>
                  </a:cubicBezTo>
                  <a:cubicBezTo>
                    <a:pt x="10586" y="4001"/>
                    <a:pt x="10431" y="3489"/>
                    <a:pt x="10288" y="2953"/>
                  </a:cubicBezTo>
                  <a:cubicBezTo>
                    <a:pt x="10240" y="2977"/>
                    <a:pt x="10169" y="2989"/>
                    <a:pt x="10109" y="3025"/>
                  </a:cubicBezTo>
                  <a:cubicBezTo>
                    <a:pt x="9871" y="3108"/>
                    <a:pt x="9645" y="3215"/>
                    <a:pt x="9419" y="3334"/>
                  </a:cubicBezTo>
                  <a:cubicBezTo>
                    <a:pt x="7788" y="4156"/>
                    <a:pt x="6407" y="5406"/>
                    <a:pt x="5240" y="6799"/>
                  </a:cubicBezTo>
                  <a:cubicBezTo>
                    <a:pt x="4978" y="7120"/>
                    <a:pt x="4704" y="7442"/>
                    <a:pt x="4418" y="7787"/>
                  </a:cubicBezTo>
                  <a:cubicBezTo>
                    <a:pt x="3478" y="8930"/>
                    <a:pt x="2954" y="10371"/>
                    <a:pt x="3013" y="11847"/>
                  </a:cubicBezTo>
                  <a:cubicBezTo>
                    <a:pt x="3049" y="12561"/>
                    <a:pt x="3132" y="13264"/>
                    <a:pt x="3323" y="13978"/>
                  </a:cubicBezTo>
                  <a:cubicBezTo>
                    <a:pt x="3311" y="13978"/>
                    <a:pt x="3311" y="13966"/>
                    <a:pt x="3299" y="13966"/>
                  </a:cubicBezTo>
                  <a:cubicBezTo>
                    <a:pt x="2620" y="13704"/>
                    <a:pt x="2466" y="12835"/>
                    <a:pt x="2204" y="12145"/>
                  </a:cubicBezTo>
                  <a:cubicBezTo>
                    <a:pt x="2085" y="11859"/>
                    <a:pt x="1942" y="11609"/>
                    <a:pt x="1799" y="11347"/>
                  </a:cubicBezTo>
                  <a:cubicBezTo>
                    <a:pt x="751" y="13038"/>
                    <a:pt x="1" y="14824"/>
                    <a:pt x="13" y="16514"/>
                  </a:cubicBezTo>
                  <a:cubicBezTo>
                    <a:pt x="37" y="20491"/>
                    <a:pt x="4668" y="19729"/>
                    <a:pt x="7061" y="22289"/>
                  </a:cubicBezTo>
                  <a:cubicBezTo>
                    <a:pt x="9014" y="24372"/>
                    <a:pt x="8752" y="28861"/>
                    <a:pt x="11741" y="29968"/>
                  </a:cubicBezTo>
                  <a:cubicBezTo>
                    <a:pt x="12549" y="30266"/>
                    <a:pt x="13405" y="30413"/>
                    <a:pt x="14261" y="30413"/>
                  </a:cubicBezTo>
                  <a:cubicBezTo>
                    <a:pt x="14945" y="30413"/>
                    <a:pt x="15628" y="30320"/>
                    <a:pt x="16289" y="30135"/>
                  </a:cubicBezTo>
                  <a:cubicBezTo>
                    <a:pt x="16098" y="30064"/>
                    <a:pt x="15920" y="29992"/>
                    <a:pt x="15741" y="29897"/>
                  </a:cubicBezTo>
                  <a:cubicBezTo>
                    <a:pt x="15455" y="29766"/>
                    <a:pt x="15181" y="29611"/>
                    <a:pt x="14967" y="29397"/>
                  </a:cubicBezTo>
                  <a:cubicBezTo>
                    <a:pt x="14765" y="29159"/>
                    <a:pt x="14646" y="28813"/>
                    <a:pt x="14765" y="28528"/>
                  </a:cubicBezTo>
                  <a:cubicBezTo>
                    <a:pt x="14891" y="28195"/>
                    <a:pt x="15272" y="28039"/>
                    <a:pt x="15619" y="28039"/>
                  </a:cubicBezTo>
                  <a:cubicBezTo>
                    <a:pt x="15632" y="28039"/>
                    <a:pt x="15645" y="28039"/>
                    <a:pt x="15658" y="28040"/>
                  </a:cubicBezTo>
                  <a:cubicBezTo>
                    <a:pt x="16027" y="28040"/>
                    <a:pt x="16372" y="28182"/>
                    <a:pt x="16729" y="28278"/>
                  </a:cubicBezTo>
                  <a:cubicBezTo>
                    <a:pt x="17076" y="28370"/>
                    <a:pt x="17430" y="28412"/>
                    <a:pt x="17785" y="28412"/>
                  </a:cubicBezTo>
                  <a:cubicBezTo>
                    <a:pt x="18442" y="28412"/>
                    <a:pt x="19103" y="28267"/>
                    <a:pt x="19730" y="28028"/>
                  </a:cubicBezTo>
                  <a:cubicBezTo>
                    <a:pt x="21051" y="26611"/>
                    <a:pt x="21873" y="24765"/>
                    <a:pt x="22587" y="22944"/>
                  </a:cubicBezTo>
                  <a:cubicBezTo>
                    <a:pt x="22873" y="22277"/>
                    <a:pt x="23123" y="21610"/>
                    <a:pt x="23373" y="20920"/>
                  </a:cubicBezTo>
                  <a:cubicBezTo>
                    <a:pt x="23320" y="20910"/>
                    <a:pt x="23248" y="20906"/>
                    <a:pt x="23159" y="20906"/>
                  </a:cubicBezTo>
                  <a:cubicBezTo>
                    <a:pt x="22486" y="20906"/>
                    <a:pt x="20906" y="21160"/>
                    <a:pt x="20432" y="21265"/>
                  </a:cubicBezTo>
                  <a:cubicBezTo>
                    <a:pt x="20309" y="21289"/>
                    <a:pt x="20179" y="21303"/>
                    <a:pt x="20049" y="21303"/>
                  </a:cubicBezTo>
                  <a:cubicBezTo>
                    <a:pt x="19613" y="21303"/>
                    <a:pt x="19175" y="21153"/>
                    <a:pt x="18991" y="20777"/>
                  </a:cubicBezTo>
                  <a:cubicBezTo>
                    <a:pt x="18789" y="20420"/>
                    <a:pt x="18908" y="19967"/>
                    <a:pt x="19182" y="19658"/>
                  </a:cubicBezTo>
                  <a:cubicBezTo>
                    <a:pt x="19432" y="19348"/>
                    <a:pt x="19825" y="19169"/>
                    <a:pt x="20194" y="19038"/>
                  </a:cubicBezTo>
                  <a:cubicBezTo>
                    <a:pt x="21111" y="18693"/>
                    <a:pt x="22111" y="18586"/>
                    <a:pt x="23051" y="18324"/>
                  </a:cubicBezTo>
                  <a:cubicBezTo>
                    <a:pt x="23552" y="18193"/>
                    <a:pt x="24052" y="17979"/>
                    <a:pt x="24492" y="17705"/>
                  </a:cubicBezTo>
                  <a:cubicBezTo>
                    <a:pt x="25421" y="14871"/>
                    <a:pt x="26171" y="11978"/>
                    <a:pt x="26671" y="9061"/>
                  </a:cubicBezTo>
                  <a:lnTo>
                    <a:pt x="26671" y="9061"/>
                  </a:lnTo>
                  <a:cubicBezTo>
                    <a:pt x="26207" y="9228"/>
                    <a:pt x="25778" y="9359"/>
                    <a:pt x="25552" y="9466"/>
                  </a:cubicBezTo>
                  <a:cubicBezTo>
                    <a:pt x="25254" y="9597"/>
                    <a:pt x="24956" y="9740"/>
                    <a:pt x="24671" y="9763"/>
                  </a:cubicBezTo>
                  <a:cubicBezTo>
                    <a:pt x="24349" y="9752"/>
                    <a:pt x="24016" y="9561"/>
                    <a:pt x="23956" y="9240"/>
                  </a:cubicBezTo>
                  <a:cubicBezTo>
                    <a:pt x="23873" y="8799"/>
                    <a:pt x="24349" y="8454"/>
                    <a:pt x="24766" y="8263"/>
                  </a:cubicBezTo>
                  <a:cubicBezTo>
                    <a:pt x="25195" y="8049"/>
                    <a:pt x="26111" y="7489"/>
                    <a:pt x="26969" y="7216"/>
                  </a:cubicBezTo>
                  <a:cubicBezTo>
                    <a:pt x="27266" y="4834"/>
                    <a:pt x="27350" y="2417"/>
                    <a:pt x="27207" y="0"/>
                  </a:cubicBezTo>
                  <a:close/>
                </a:path>
              </a:pathLst>
            </a:custGeom>
            <a:solidFill>
              <a:srgbClr val="346C17"/>
            </a:solidFill>
            <a:ln>
              <a:noFill/>
            </a:ln>
          </p:spPr>
          <p:txBody>
            <a:bodyPr spcFirstLastPara="1" wrap="square" lIns="121900" tIns="121900" rIns="121900" bIns="121900" anchor="ctr" anchorCtr="0">
              <a:noAutofit/>
            </a:bodyPr>
            <a:lstStyle/>
            <a:p>
              <a:endParaRPr sz="2489"/>
            </a:p>
          </p:txBody>
        </p:sp>
        <p:sp>
          <p:nvSpPr>
            <p:cNvPr id="2405" name="Google Shape;2405;p63"/>
            <p:cNvSpPr/>
            <p:nvPr/>
          </p:nvSpPr>
          <p:spPr>
            <a:xfrm>
              <a:off x="7380125" y="3614025"/>
              <a:ext cx="409600" cy="434300"/>
            </a:xfrm>
            <a:custGeom>
              <a:avLst/>
              <a:gdLst/>
              <a:ahLst/>
              <a:cxnLst/>
              <a:rect l="l" t="t" r="r" b="b"/>
              <a:pathLst>
                <a:path w="16384" h="17372" extrusionOk="0">
                  <a:moveTo>
                    <a:pt x="16383" y="0"/>
                  </a:moveTo>
                  <a:lnTo>
                    <a:pt x="11764" y="3846"/>
                  </a:lnTo>
                  <a:cubicBezTo>
                    <a:pt x="10216" y="5120"/>
                    <a:pt x="8704" y="6418"/>
                    <a:pt x="7227" y="7787"/>
                  </a:cubicBezTo>
                  <a:cubicBezTo>
                    <a:pt x="5775" y="9168"/>
                    <a:pt x="4358" y="10609"/>
                    <a:pt x="3108" y="12204"/>
                  </a:cubicBezTo>
                  <a:cubicBezTo>
                    <a:pt x="1858" y="13788"/>
                    <a:pt x="774" y="15514"/>
                    <a:pt x="0" y="17371"/>
                  </a:cubicBezTo>
                  <a:cubicBezTo>
                    <a:pt x="1084" y="15669"/>
                    <a:pt x="2298" y="14109"/>
                    <a:pt x="3632" y="12633"/>
                  </a:cubicBezTo>
                  <a:cubicBezTo>
                    <a:pt x="4953" y="11168"/>
                    <a:pt x="6370" y="9763"/>
                    <a:pt x="7823" y="8406"/>
                  </a:cubicBezTo>
                  <a:lnTo>
                    <a:pt x="12216" y="4334"/>
                  </a:lnTo>
                  <a:cubicBezTo>
                    <a:pt x="13669" y="2965"/>
                    <a:pt x="15097" y="1548"/>
                    <a:pt x="16383" y="0"/>
                  </a:cubicBezTo>
                  <a:close/>
                </a:path>
              </a:pathLst>
            </a:custGeom>
            <a:solidFill>
              <a:srgbClr val="153B00"/>
            </a:solidFill>
            <a:ln>
              <a:noFill/>
            </a:ln>
          </p:spPr>
          <p:txBody>
            <a:bodyPr spcFirstLastPara="1" wrap="square" lIns="121900" tIns="121900" rIns="121900" bIns="121900" anchor="ctr" anchorCtr="0">
              <a:noAutofit/>
            </a:bodyPr>
            <a:lstStyle/>
            <a:p>
              <a:endParaRPr sz="2489"/>
            </a:p>
          </p:txBody>
        </p:sp>
        <p:sp>
          <p:nvSpPr>
            <p:cNvPr id="2406" name="Google Shape;2406;p63"/>
            <p:cNvSpPr/>
            <p:nvPr/>
          </p:nvSpPr>
          <p:spPr>
            <a:xfrm>
              <a:off x="7360175" y="3726525"/>
              <a:ext cx="47350" cy="209875"/>
            </a:xfrm>
            <a:custGeom>
              <a:avLst/>
              <a:gdLst/>
              <a:ahLst/>
              <a:cxnLst/>
              <a:rect l="l" t="t" r="r" b="b"/>
              <a:pathLst>
                <a:path w="1894" h="8395" extrusionOk="0">
                  <a:moveTo>
                    <a:pt x="512" y="1"/>
                  </a:moveTo>
                  <a:cubicBezTo>
                    <a:pt x="179" y="656"/>
                    <a:pt x="36" y="1406"/>
                    <a:pt x="24" y="2156"/>
                  </a:cubicBezTo>
                  <a:cubicBezTo>
                    <a:pt x="1" y="2894"/>
                    <a:pt x="96" y="3644"/>
                    <a:pt x="239" y="4358"/>
                  </a:cubicBezTo>
                  <a:cubicBezTo>
                    <a:pt x="405" y="5073"/>
                    <a:pt x="620" y="5751"/>
                    <a:pt x="870" y="6442"/>
                  </a:cubicBezTo>
                  <a:cubicBezTo>
                    <a:pt x="1120" y="7121"/>
                    <a:pt x="1417" y="7823"/>
                    <a:pt x="1894" y="8395"/>
                  </a:cubicBezTo>
                  <a:cubicBezTo>
                    <a:pt x="1751" y="7680"/>
                    <a:pt x="1655" y="6990"/>
                    <a:pt x="1525" y="6275"/>
                  </a:cubicBezTo>
                  <a:cubicBezTo>
                    <a:pt x="1405" y="5561"/>
                    <a:pt x="1251" y="4858"/>
                    <a:pt x="1108" y="4180"/>
                  </a:cubicBezTo>
                  <a:cubicBezTo>
                    <a:pt x="953" y="3489"/>
                    <a:pt x="810" y="2811"/>
                    <a:pt x="703" y="2120"/>
                  </a:cubicBezTo>
                  <a:cubicBezTo>
                    <a:pt x="596" y="1429"/>
                    <a:pt x="536" y="739"/>
                    <a:pt x="512" y="1"/>
                  </a:cubicBezTo>
                  <a:close/>
                </a:path>
              </a:pathLst>
            </a:custGeom>
            <a:solidFill>
              <a:srgbClr val="153B00"/>
            </a:solidFill>
            <a:ln>
              <a:noFill/>
            </a:ln>
          </p:spPr>
          <p:txBody>
            <a:bodyPr spcFirstLastPara="1" wrap="square" lIns="121900" tIns="121900" rIns="121900" bIns="121900" anchor="ctr" anchorCtr="0">
              <a:noAutofit/>
            </a:bodyPr>
            <a:lstStyle/>
            <a:p>
              <a:endParaRPr sz="2489"/>
            </a:p>
          </p:txBody>
        </p:sp>
        <p:sp>
          <p:nvSpPr>
            <p:cNvPr id="2407" name="Google Shape;2407;p63"/>
            <p:cNvSpPr/>
            <p:nvPr/>
          </p:nvSpPr>
          <p:spPr>
            <a:xfrm>
              <a:off x="7535500" y="3669675"/>
              <a:ext cx="24125" cy="112550"/>
            </a:xfrm>
            <a:custGeom>
              <a:avLst/>
              <a:gdLst/>
              <a:ahLst/>
              <a:cxnLst/>
              <a:rect l="l" t="t" r="r" b="b"/>
              <a:pathLst>
                <a:path w="965" h="4502" extrusionOk="0">
                  <a:moveTo>
                    <a:pt x="655" y="1"/>
                  </a:moveTo>
                  <a:cubicBezTo>
                    <a:pt x="381" y="334"/>
                    <a:pt x="238" y="715"/>
                    <a:pt x="131" y="1108"/>
                  </a:cubicBezTo>
                  <a:cubicBezTo>
                    <a:pt x="48" y="1489"/>
                    <a:pt x="0" y="1894"/>
                    <a:pt x="24" y="2299"/>
                  </a:cubicBezTo>
                  <a:cubicBezTo>
                    <a:pt x="60" y="2703"/>
                    <a:pt x="131" y="3096"/>
                    <a:pt x="286" y="3477"/>
                  </a:cubicBezTo>
                  <a:cubicBezTo>
                    <a:pt x="429" y="3846"/>
                    <a:pt x="619" y="4204"/>
                    <a:pt x="917" y="4501"/>
                  </a:cubicBezTo>
                  <a:cubicBezTo>
                    <a:pt x="965" y="4084"/>
                    <a:pt x="953" y="3715"/>
                    <a:pt x="941" y="3322"/>
                  </a:cubicBezTo>
                  <a:cubicBezTo>
                    <a:pt x="941" y="2953"/>
                    <a:pt x="905" y="2596"/>
                    <a:pt x="893" y="2239"/>
                  </a:cubicBezTo>
                  <a:cubicBezTo>
                    <a:pt x="881" y="1882"/>
                    <a:pt x="846" y="1525"/>
                    <a:pt x="822" y="1156"/>
                  </a:cubicBezTo>
                  <a:cubicBezTo>
                    <a:pt x="786" y="798"/>
                    <a:pt x="738" y="417"/>
                    <a:pt x="655" y="1"/>
                  </a:cubicBezTo>
                  <a:close/>
                </a:path>
              </a:pathLst>
            </a:custGeom>
            <a:solidFill>
              <a:srgbClr val="153B00"/>
            </a:solidFill>
            <a:ln>
              <a:noFill/>
            </a:ln>
          </p:spPr>
          <p:txBody>
            <a:bodyPr spcFirstLastPara="1" wrap="square" lIns="121900" tIns="121900" rIns="121900" bIns="121900" anchor="ctr" anchorCtr="0">
              <a:noAutofit/>
            </a:bodyPr>
            <a:lstStyle/>
            <a:p>
              <a:endParaRPr sz="2489"/>
            </a:p>
          </p:txBody>
        </p:sp>
        <p:sp>
          <p:nvSpPr>
            <p:cNvPr id="2408" name="Google Shape;2408;p63"/>
            <p:cNvSpPr/>
            <p:nvPr/>
          </p:nvSpPr>
          <p:spPr>
            <a:xfrm>
              <a:off x="7638175" y="3837225"/>
              <a:ext cx="106900" cy="26300"/>
            </a:xfrm>
            <a:custGeom>
              <a:avLst/>
              <a:gdLst/>
              <a:ahLst/>
              <a:cxnLst/>
              <a:rect l="l" t="t" r="r" b="b"/>
              <a:pathLst>
                <a:path w="4276" h="1052" extrusionOk="0">
                  <a:moveTo>
                    <a:pt x="492" y="0"/>
                  </a:moveTo>
                  <a:cubicBezTo>
                    <a:pt x="335" y="0"/>
                    <a:pt x="172" y="4"/>
                    <a:pt x="1" y="14"/>
                  </a:cubicBezTo>
                  <a:cubicBezTo>
                    <a:pt x="275" y="335"/>
                    <a:pt x="608" y="538"/>
                    <a:pt x="977" y="692"/>
                  </a:cubicBezTo>
                  <a:cubicBezTo>
                    <a:pt x="1323" y="835"/>
                    <a:pt x="1704" y="931"/>
                    <a:pt x="2073" y="990"/>
                  </a:cubicBezTo>
                  <a:cubicBezTo>
                    <a:pt x="2299" y="1028"/>
                    <a:pt x="2530" y="1051"/>
                    <a:pt x="2771" y="1051"/>
                  </a:cubicBezTo>
                  <a:cubicBezTo>
                    <a:pt x="2911" y="1051"/>
                    <a:pt x="3055" y="1043"/>
                    <a:pt x="3204" y="1026"/>
                  </a:cubicBezTo>
                  <a:cubicBezTo>
                    <a:pt x="3585" y="990"/>
                    <a:pt x="4049" y="823"/>
                    <a:pt x="4275" y="466"/>
                  </a:cubicBezTo>
                  <a:lnTo>
                    <a:pt x="4275" y="466"/>
                  </a:lnTo>
                  <a:cubicBezTo>
                    <a:pt x="4221" y="469"/>
                    <a:pt x="4169" y="471"/>
                    <a:pt x="4117" y="471"/>
                  </a:cubicBezTo>
                  <a:cubicBezTo>
                    <a:pt x="3787" y="471"/>
                    <a:pt x="3516" y="409"/>
                    <a:pt x="3228" y="347"/>
                  </a:cubicBezTo>
                  <a:cubicBezTo>
                    <a:pt x="2906" y="252"/>
                    <a:pt x="2549" y="169"/>
                    <a:pt x="2192" y="121"/>
                  </a:cubicBezTo>
                  <a:cubicBezTo>
                    <a:pt x="1835" y="61"/>
                    <a:pt x="1477" y="38"/>
                    <a:pt x="1120" y="14"/>
                  </a:cubicBezTo>
                  <a:cubicBezTo>
                    <a:pt x="914" y="7"/>
                    <a:pt x="708" y="0"/>
                    <a:pt x="492" y="0"/>
                  </a:cubicBezTo>
                  <a:close/>
                </a:path>
              </a:pathLst>
            </a:custGeom>
            <a:solidFill>
              <a:srgbClr val="153B00"/>
            </a:solidFill>
            <a:ln>
              <a:noFill/>
            </a:ln>
          </p:spPr>
          <p:txBody>
            <a:bodyPr spcFirstLastPara="1" wrap="square" lIns="121900" tIns="121900" rIns="121900" bIns="121900" anchor="ctr" anchorCtr="0">
              <a:noAutofit/>
            </a:bodyPr>
            <a:lstStyle/>
            <a:p>
              <a:endParaRPr sz="2489"/>
            </a:p>
          </p:txBody>
        </p:sp>
        <p:sp>
          <p:nvSpPr>
            <p:cNvPr id="2409" name="Google Shape;2409;p63"/>
            <p:cNvSpPr/>
            <p:nvPr/>
          </p:nvSpPr>
          <p:spPr>
            <a:xfrm>
              <a:off x="7476250" y="4028650"/>
              <a:ext cx="172375" cy="88950"/>
            </a:xfrm>
            <a:custGeom>
              <a:avLst/>
              <a:gdLst/>
              <a:ahLst/>
              <a:cxnLst/>
              <a:rect l="l" t="t" r="r" b="b"/>
              <a:pathLst>
                <a:path w="6895" h="3558" extrusionOk="0">
                  <a:moveTo>
                    <a:pt x="1" y="1"/>
                  </a:moveTo>
                  <a:cubicBezTo>
                    <a:pt x="227" y="655"/>
                    <a:pt x="525" y="1286"/>
                    <a:pt x="1001" y="1846"/>
                  </a:cubicBezTo>
                  <a:cubicBezTo>
                    <a:pt x="1454" y="2406"/>
                    <a:pt x="2073" y="2870"/>
                    <a:pt x="2739" y="3132"/>
                  </a:cubicBezTo>
                  <a:cubicBezTo>
                    <a:pt x="3418" y="3418"/>
                    <a:pt x="4132" y="3525"/>
                    <a:pt x="4823" y="3549"/>
                  </a:cubicBezTo>
                  <a:cubicBezTo>
                    <a:pt x="4941" y="3555"/>
                    <a:pt x="5059" y="3558"/>
                    <a:pt x="5177" y="3558"/>
                  </a:cubicBezTo>
                  <a:cubicBezTo>
                    <a:pt x="5757" y="3558"/>
                    <a:pt x="6330" y="3485"/>
                    <a:pt x="6895" y="3346"/>
                  </a:cubicBezTo>
                  <a:cubicBezTo>
                    <a:pt x="6228" y="3156"/>
                    <a:pt x="5561" y="3037"/>
                    <a:pt x="4918" y="2882"/>
                  </a:cubicBezTo>
                  <a:cubicBezTo>
                    <a:pt x="4263" y="2739"/>
                    <a:pt x="3656" y="2572"/>
                    <a:pt x="3073" y="2334"/>
                  </a:cubicBezTo>
                  <a:cubicBezTo>
                    <a:pt x="2489" y="2096"/>
                    <a:pt x="1954" y="1798"/>
                    <a:pt x="1477" y="1382"/>
                  </a:cubicBezTo>
                  <a:cubicBezTo>
                    <a:pt x="989" y="965"/>
                    <a:pt x="525" y="453"/>
                    <a:pt x="1" y="1"/>
                  </a:cubicBezTo>
                  <a:close/>
                </a:path>
              </a:pathLst>
            </a:custGeom>
            <a:solidFill>
              <a:srgbClr val="153B00"/>
            </a:solidFill>
            <a:ln>
              <a:noFill/>
            </a:ln>
          </p:spPr>
          <p:txBody>
            <a:bodyPr spcFirstLastPara="1" wrap="square" lIns="121900" tIns="121900" rIns="121900" bIns="121900" anchor="ctr" anchorCtr="0">
              <a:noAutofit/>
            </a:bodyPr>
            <a:lstStyle/>
            <a:p>
              <a:endParaRPr sz="2489"/>
            </a:p>
          </p:txBody>
        </p:sp>
        <p:sp>
          <p:nvSpPr>
            <p:cNvPr id="2410" name="Google Shape;2410;p63"/>
            <p:cNvSpPr/>
            <p:nvPr/>
          </p:nvSpPr>
          <p:spPr>
            <a:xfrm>
              <a:off x="6270450" y="4377575"/>
              <a:ext cx="498300" cy="617875"/>
            </a:xfrm>
            <a:custGeom>
              <a:avLst/>
              <a:gdLst/>
              <a:ahLst/>
              <a:cxnLst/>
              <a:rect l="l" t="t" r="r" b="b"/>
              <a:pathLst>
                <a:path w="19932" h="24715" extrusionOk="0">
                  <a:moveTo>
                    <a:pt x="16789" y="1"/>
                  </a:moveTo>
                  <a:cubicBezTo>
                    <a:pt x="15939" y="1"/>
                    <a:pt x="15288" y="129"/>
                    <a:pt x="15288" y="129"/>
                  </a:cubicBezTo>
                  <a:cubicBezTo>
                    <a:pt x="12621" y="688"/>
                    <a:pt x="10824" y="1772"/>
                    <a:pt x="8990" y="3510"/>
                  </a:cubicBezTo>
                  <a:cubicBezTo>
                    <a:pt x="9087" y="3508"/>
                    <a:pt x="9184" y="3507"/>
                    <a:pt x="9282" y="3507"/>
                  </a:cubicBezTo>
                  <a:cubicBezTo>
                    <a:pt x="9736" y="3507"/>
                    <a:pt x="10194" y="3528"/>
                    <a:pt x="10645" y="3558"/>
                  </a:cubicBezTo>
                  <a:cubicBezTo>
                    <a:pt x="10693" y="3748"/>
                    <a:pt x="10597" y="3962"/>
                    <a:pt x="10466" y="4093"/>
                  </a:cubicBezTo>
                  <a:cubicBezTo>
                    <a:pt x="10312" y="4224"/>
                    <a:pt x="10133" y="4320"/>
                    <a:pt x="9942" y="4391"/>
                  </a:cubicBezTo>
                  <a:cubicBezTo>
                    <a:pt x="9561" y="4534"/>
                    <a:pt x="9157" y="4641"/>
                    <a:pt x="8740" y="4713"/>
                  </a:cubicBezTo>
                  <a:cubicBezTo>
                    <a:pt x="8383" y="4772"/>
                    <a:pt x="8037" y="4808"/>
                    <a:pt x="7680" y="4867"/>
                  </a:cubicBezTo>
                  <a:cubicBezTo>
                    <a:pt x="5954" y="6796"/>
                    <a:pt x="4704" y="9142"/>
                    <a:pt x="3680" y="11535"/>
                  </a:cubicBezTo>
                  <a:cubicBezTo>
                    <a:pt x="4263" y="11344"/>
                    <a:pt x="4835" y="11166"/>
                    <a:pt x="5430" y="10963"/>
                  </a:cubicBezTo>
                  <a:lnTo>
                    <a:pt x="5430" y="10963"/>
                  </a:lnTo>
                  <a:cubicBezTo>
                    <a:pt x="4739" y="12178"/>
                    <a:pt x="3787" y="13249"/>
                    <a:pt x="2680" y="14095"/>
                  </a:cubicBezTo>
                  <a:cubicBezTo>
                    <a:pt x="1429" y="17536"/>
                    <a:pt x="525" y="21107"/>
                    <a:pt x="1" y="24715"/>
                  </a:cubicBezTo>
                  <a:cubicBezTo>
                    <a:pt x="1108" y="22131"/>
                    <a:pt x="3406" y="20238"/>
                    <a:pt x="5811" y="18762"/>
                  </a:cubicBezTo>
                  <a:cubicBezTo>
                    <a:pt x="5894" y="18702"/>
                    <a:pt x="5990" y="18667"/>
                    <a:pt x="6073" y="18607"/>
                  </a:cubicBezTo>
                  <a:cubicBezTo>
                    <a:pt x="6228" y="17250"/>
                    <a:pt x="6359" y="15881"/>
                    <a:pt x="6942" y="14654"/>
                  </a:cubicBezTo>
                  <a:cubicBezTo>
                    <a:pt x="7502" y="15571"/>
                    <a:pt x="7609" y="16643"/>
                    <a:pt x="7597" y="17726"/>
                  </a:cubicBezTo>
                  <a:cubicBezTo>
                    <a:pt x="9454" y="16678"/>
                    <a:pt x="11347" y="15690"/>
                    <a:pt x="13026" y="14392"/>
                  </a:cubicBezTo>
                  <a:cubicBezTo>
                    <a:pt x="13752" y="13821"/>
                    <a:pt x="14419" y="13214"/>
                    <a:pt x="15050" y="12547"/>
                  </a:cubicBezTo>
                  <a:cubicBezTo>
                    <a:pt x="15312" y="11106"/>
                    <a:pt x="15538" y="9654"/>
                    <a:pt x="15717" y="8213"/>
                  </a:cubicBezTo>
                  <a:cubicBezTo>
                    <a:pt x="16312" y="8701"/>
                    <a:pt x="16658" y="9439"/>
                    <a:pt x="16908" y="10177"/>
                  </a:cubicBezTo>
                  <a:cubicBezTo>
                    <a:pt x="18705" y="7451"/>
                    <a:pt x="19801" y="4260"/>
                    <a:pt x="19932" y="998"/>
                  </a:cubicBezTo>
                  <a:cubicBezTo>
                    <a:pt x="19119" y="185"/>
                    <a:pt x="17810" y="1"/>
                    <a:pt x="16789" y="1"/>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411" name="Google Shape;2411;p63"/>
            <p:cNvSpPr/>
            <p:nvPr/>
          </p:nvSpPr>
          <p:spPr>
            <a:xfrm>
              <a:off x="6352900" y="4414125"/>
              <a:ext cx="386975" cy="408400"/>
            </a:xfrm>
            <a:custGeom>
              <a:avLst/>
              <a:gdLst/>
              <a:ahLst/>
              <a:cxnLst/>
              <a:rect l="l" t="t" r="r" b="b"/>
              <a:pathLst>
                <a:path w="15479" h="16336" extrusionOk="0">
                  <a:moveTo>
                    <a:pt x="15479" y="0"/>
                  </a:moveTo>
                  <a:cubicBezTo>
                    <a:pt x="13848" y="965"/>
                    <a:pt x="12336" y="2096"/>
                    <a:pt x="10859" y="3286"/>
                  </a:cubicBezTo>
                  <a:cubicBezTo>
                    <a:pt x="9395" y="4489"/>
                    <a:pt x="8014" y="5798"/>
                    <a:pt x="6704" y="7168"/>
                  </a:cubicBezTo>
                  <a:cubicBezTo>
                    <a:pt x="5406" y="8549"/>
                    <a:pt x="4168" y="10001"/>
                    <a:pt x="3049" y="11525"/>
                  </a:cubicBezTo>
                  <a:cubicBezTo>
                    <a:pt x="1918" y="13061"/>
                    <a:pt x="882" y="14657"/>
                    <a:pt x="1" y="16335"/>
                  </a:cubicBezTo>
                  <a:cubicBezTo>
                    <a:pt x="1191" y="14859"/>
                    <a:pt x="2370" y="13395"/>
                    <a:pt x="3573" y="11966"/>
                  </a:cubicBezTo>
                  <a:cubicBezTo>
                    <a:pt x="4799" y="10537"/>
                    <a:pt x="6049" y="9132"/>
                    <a:pt x="7347" y="7775"/>
                  </a:cubicBezTo>
                  <a:cubicBezTo>
                    <a:pt x="8621" y="6429"/>
                    <a:pt x="9966" y="5096"/>
                    <a:pt x="11312" y="3810"/>
                  </a:cubicBezTo>
                  <a:cubicBezTo>
                    <a:pt x="12669" y="2512"/>
                    <a:pt x="14074" y="1250"/>
                    <a:pt x="15479"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12" name="Google Shape;2412;p63"/>
            <p:cNvSpPr/>
            <p:nvPr/>
          </p:nvSpPr>
          <p:spPr>
            <a:xfrm>
              <a:off x="6573775" y="4575450"/>
              <a:ext cx="24425" cy="84550"/>
            </a:xfrm>
            <a:custGeom>
              <a:avLst/>
              <a:gdLst/>
              <a:ahLst/>
              <a:cxnLst/>
              <a:rect l="l" t="t" r="r" b="b"/>
              <a:pathLst>
                <a:path w="977" h="3382" extrusionOk="0">
                  <a:moveTo>
                    <a:pt x="834" y="0"/>
                  </a:moveTo>
                  <a:cubicBezTo>
                    <a:pt x="584" y="226"/>
                    <a:pt x="429" y="488"/>
                    <a:pt x="310" y="774"/>
                  </a:cubicBezTo>
                  <a:cubicBezTo>
                    <a:pt x="191" y="1048"/>
                    <a:pt x="95" y="1322"/>
                    <a:pt x="60" y="1608"/>
                  </a:cubicBezTo>
                  <a:cubicBezTo>
                    <a:pt x="12" y="1893"/>
                    <a:pt x="0" y="2191"/>
                    <a:pt x="24" y="2489"/>
                  </a:cubicBezTo>
                  <a:cubicBezTo>
                    <a:pt x="60" y="2786"/>
                    <a:pt x="119" y="3084"/>
                    <a:pt x="274" y="3382"/>
                  </a:cubicBezTo>
                  <a:cubicBezTo>
                    <a:pt x="488" y="3108"/>
                    <a:pt x="607" y="2846"/>
                    <a:pt x="715" y="2572"/>
                  </a:cubicBezTo>
                  <a:cubicBezTo>
                    <a:pt x="798" y="2310"/>
                    <a:pt x="869" y="2036"/>
                    <a:pt x="917" y="1762"/>
                  </a:cubicBezTo>
                  <a:cubicBezTo>
                    <a:pt x="965" y="1477"/>
                    <a:pt x="977" y="1191"/>
                    <a:pt x="977" y="905"/>
                  </a:cubicBezTo>
                  <a:cubicBezTo>
                    <a:pt x="965" y="607"/>
                    <a:pt x="929" y="334"/>
                    <a:pt x="834"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13" name="Google Shape;2413;p63"/>
            <p:cNvSpPr/>
            <p:nvPr/>
          </p:nvSpPr>
          <p:spPr>
            <a:xfrm>
              <a:off x="6690150" y="4457875"/>
              <a:ext cx="24725" cy="84550"/>
            </a:xfrm>
            <a:custGeom>
              <a:avLst/>
              <a:gdLst/>
              <a:ahLst/>
              <a:cxnLst/>
              <a:rect l="l" t="t" r="r" b="b"/>
              <a:pathLst>
                <a:path w="989" h="3382" extrusionOk="0">
                  <a:moveTo>
                    <a:pt x="834" y="0"/>
                  </a:moveTo>
                  <a:cubicBezTo>
                    <a:pt x="596" y="227"/>
                    <a:pt x="429" y="488"/>
                    <a:pt x="310" y="774"/>
                  </a:cubicBezTo>
                  <a:cubicBezTo>
                    <a:pt x="191" y="1048"/>
                    <a:pt x="108" y="1322"/>
                    <a:pt x="60" y="1608"/>
                  </a:cubicBezTo>
                  <a:cubicBezTo>
                    <a:pt x="12" y="1893"/>
                    <a:pt x="1" y="2191"/>
                    <a:pt x="36" y="2489"/>
                  </a:cubicBezTo>
                  <a:cubicBezTo>
                    <a:pt x="60" y="2786"/>
                    <a:pt x="120" y="3084"/>
                    <a:pt x="286" y="3382"/>
                  </a:cubicBezTo>
                  <a:cubicBezTo>
                    <a:pt x="489" y="3108"/>
                    <a:pt x="608" y="2846"/>
                    <a:pt x="715" y="2572"/>
                  </a:cubicBezTo>
                  <a:cubicBezTo>
                    <a:pt x="798" y="2310"/>
                    <a:pt x="882" y="2036"/>
                    <a:pt x="929" y="1762"/>
                  </a:cubicBezTo>
                  <a:cubicBezTo>
                    <a:pt x="965" y="1477"/>
                    <a:pt x="989" y="1191"/>
                    <a:pt x="989" y="905"/>
                  </a:cubicBezTo>
                  <a:cubicBezTo>
                    <a:pt x="965" y="608"/>
                    <a:pt x="941" y="334"/>
                    <a:pt x="834"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14" name="Google Shape;2414;p63"/>
            <p:cNvSpPr/>
            <p:nvPr/>
          </p:nvSpPr>
          <p:spPr>
            <a:xfrm>
              <a:off x="6452925" y="4534400"/>
              <a:ext cx="78000" cy="40175"/>
            </a:xfrm>
            <a:custGeom>
              <a:avLst/>
              <a:gdLst/>
              <a:ahLst/>
              <a:cxnLst/>
              <a:rect l="l" t="t" r="r" b="b"/>
              <a:pathLst>
                <a:path w="3120" h="1607" extrusionOk="0">
                  <a:moveTo>
                    <a:pt x="2908" y="0"/>
                  </a:moveTo>
                  <a:cubicBezTo>
                    <a:pt x="2649" y="0"/>
                    <a:pt x="2412" y="47"/>
                    <a:pt x="2167" y="94"/>
                  </a:cubicBezTo>
                  <a:cubicBezTo>
                    <a:pt x="1881" y="166"/>
                    <a:pt x="1596" y="273"/>
                    <a:pt x="1346" y="404"/>
                  </a:cubicBezTo>
                  <a:cubicBezTo>
                    <a:pt x="1096" y="523"/>
                    <a:pt x="846" y="690"/>
                    <a:pt x="619" y="880"/>
                  </a:cubicBezTo>
                  <a:cubicBezTo>
                    <a:pt x="393" y="1095"/>
                    <a:pt x="167" y="1297"/>
                    <a:pt x="0" y="1595"/>
                  </a:cubicBezTo>
                  <a:cubicBezTo>
                    <a:pt x="78" y="1603"/>
                    <a:pt x="154" y="1607"/>
                    <a:pt x="229" y="1607"/>
                  </a:cubicBezTo>
                  <a:cubicBezTo>
                    <a:pt x="473" y="1607"/>
                    <a:pt x="701" y="1566"/>
                    <a:pt x="929" y="1511"/>
                  </a:cubicBezTo>
                  <a:cubicBezTo>
                    <a:pt x="1215" y="1440"/>
                    <a:pt x="1500" y="1333"/>
                    <a:pt x="1750" y="1202"/>
                  </a:cubicBezTo>
                  <a:cubicBezTo>
                    <a:pt x="2024" y="1059"/>
                    <a:pt x="2274" y="904"/>
                    <a:pt x="2501" y="702"/>
                  </a:cubicBezTo>
                  <a:cubicBezTo>
                    <a:pt x="2739" y="511"/>
                    <a:pt x="2941" y="309"/>
                    <a:pt x="3120" y="11"/>
                  </a:cubicBezTo>
                  <a:cubicBezTo>
                    <a:pt x="3047" y="4"/>
                    <a:pt x="2977" y="0"/>
                    <a:pt x="2908"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15" name="Google Shape;2415;p63"/>
            <p:cNvSpPr/>
            <p:nvPr/>
          </p:nvSpPr>
          <p:spPr>
            <a:xfrm>
              <a:off x="6594000" y="4425375"/>
              <a:ext cx="88150" cy="21900"/>
            </a:xfrm>
            <a:custGeom>
              <a:avLst/>
              <a:gdLst/>
              <a:ahLst/>
              <a:cxnLst/>
              <a:rect l="l" t="t" r="r" b="b"/>
              <a:pathLst>
                <a:path w="3526" h="876" extrusionOk="0">
                  <a:moveTo>
                    <a:pt x="1858" y="0"/>
                  </a:moveTo>
                  <a:cubicBezTo>
                    <a:pt x="1818" y="0"/>
                    <a:pt x="1779" y="1"/>
                    <a:pt x="1739" y="3"/>
                  </a:cubicBezTo>
                  <a:cubicBezTo>
                    <a:pt x="1453" y="3"/>
                    <a:pt x="1156" y="50"/>
                    <a:pt x="870" y="122"/>
                  </a:cubicBezTo>
                  <a:cubicBezTo>
                    <a:pt x="584" y="205"/>
                    <a:pt x="287" y="300"/>
                    <a:pt x="1" y="503"/>
                  </a:cubicBezTo>
                  <a:cubicBezTo>
                    <a:pt x="298" y="681"/>
                    <a:pt x="596" y="753"/>
                    <a:pt x="894" y="812"/>
                  </a:cubicBezTo>
                  <a:cubicBezTo>
                    <a:pt x="1125" y="858"/>
                    <a:pt x="1348" y="876"/>
                    <a:pt x="1576" y="876"/>
                  </a:cubicBezTo>
                  <a:cubicBezTo>
                    <a:pt x="1642" y="876"/>
                    <a:pt x="1708" y="874"/>
                    <a:pt x="1775" y="872"/>
                  </a:cubicBezTo>
                  <a:cubicBezTo>
                    <a:pt x="2073" y="860"/>
                    <a:pt x="2370" y="812"/>
                    <a:pt x="2656" y="741"/>
                  </a:cubicBezTo>
                  <a:cubicBezTo>
                    <a:pt x="2954" y="657"/>
                    <a:pt x="3239" y="562"/>
                    <a:pt x="3525" y="360"/>
                  </a:cubicBezTo>
                  <a:cubicBezTo>
                    <a:pt x="3227" y="205"/>
                    <a:pt x="2930" y="110"/>
                    <a:pt x="2608" y="62"/>
                  </a:cubicBezTo>
                  <a:cubicBezTo>
                    <a:pt x="2351" y="31"/>
                    <a:pt x="2111" y="0"/>
                    <a:pt x="1858"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16" name="Google Shape;2416;p63"/>
            <p:cNvSpPr/>
            <p:nvPr/>
          </p:nvSpPr>
          <p:spPr>
            <a:xfrm>
              <a:off x="6385050" y="4517400"/>
              <a:ext cx="76825" cy="133675"/>
            </a:xfrm>
            <a:custGeom>
              <a:avLst/>
              <a:gdLst/>
              <a:ahLst/>
              <a:cxnLst/>
              <a:rect l="l" t="t" r="r" b="b"/>
              <a:pathLst>
                <a:path w="3073" h="5347" extrusionOk="0">
                  <a:moveTo>
                    <a:pt x="3072" y="1"/>
                  </a:moveTo>
                  <a:cubicBezTo>
                    <a:pt x="2894" y="429"/>
                    <a:pt x="2596" y="822"/>
                    <a:pt x="2310" y="1191"/>
                  </a:cubicBezTo>
                  <a:cubicBezTo>
                    <a:pt x="1346" y="2453"/>
                    <a:pt x="334" y="3787"/>
                    <a:pt x="1" y="5346"/>
                  </a:cubicBezTo>
                  <a:cubicBezTo>
                    <a:pt x="370" y="4799"/>
                    <a:pt x="715" y="4227"/>
                    <a:pt x="1025" y="3644"/>
                  </a:cubicBezTo>
                  <a:cubicBezTo>
                    <a:pt x="1429" y="2906"/>
                    <a:pt x="1787" y="2120"/>
                    <a:pt x="2334" y="1477"/>
                  </a:cubicBezTo>
                  <a:cubicBezTo>
                    <a:pt x="2608" y="1179"/>
                    <a:pt x="2894" y="882"/>
                    <a:pt x="3013" y="489"/>
                  </a:cubicBezTo>
                  <a:lnTo>
                    <a:pt x="3072" y="1"/>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17" name="Google Shape;2417;p63"/>
            <p:cNvSpPr/>
            <p:nvPr/>
          </p:nvSpPr>
          <p:spPr>
            <a:xfrm>
              <a:off x="6293075" y="4750475"/>
              <a:ext cx="48550" cy="176225"/>
            </a:xfrm>
            <a:custGeom>
              <a:avLst/>
              <a:gdLst/>
              <a:ahLst/>
              <a:cxnLst/>
              <a:rect l="l" t="t" r="r" b="b"/>
              <a:pathLst>
                <a:path w="1942" h="7049" extrusionOk="0">
                  <a:moveTo>
                    <a:pt x="1941" y="0"/>
                  </a:moveTo>
                  <a:cubicBezTo>
                    <a:pt x="1346" y="1215"/>
                    <a:pt x="929" y="2524"/>
                    <a:pt x="703" y="3846"/>
                  </a:cubicBezTo>
                  <a:cubicBezTo>
                    <a:pt x="524" y="4941"/>
                    <a:pt x="453" y="6049"/>
                    <a:pt x="1" y="7049"/>
                  </a:cubicBezTo>
                  <a:cubicBezTo>
                    <a:pt x="179" y="6727"/>
                    <a:pt x="441" y="6441"/>
                    <a:pt x="596" y="6096"/>
                  </a:cubicBezTo>
                  <a:cubicBezTo>
                    <a:pt x="870" y="5560"/>
                    <a:pt x="882" y="4953"/>
                    <a:pt x="941" y="4370"/>
                  </a:cubicBezTo>
                  <a:cubicBezTo>
                    <a:pt x="1060" y="3036"/>
                    <a:pt x="1310" y="1679"/>
                    <a:pt x="1775" y="417"/>
                  </a:cubicBezTo>
                  <a:lnTo>
                    <a:pt x="1941" y="0"/>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18" name="Google Shape;2418;p63"/>
            <p:cNvSpPr/>
            <p:nvPr/>
          </p:nvSpPr>
          <p:spPr>
            <a:xfrm>
              <a:off x="7189925" y="4356200"/>
              <a:ext cx="574800" cy="436250"/>
            </a:xfrm>
            <a:custGeom>
              <a:avLst/>
              <a:gdLst/>
              <a:ahLst/>
              <a:cxnLst/>
              <a:rect l="l" t="t" r="r" b="b"/>
              <a:pathLst>
                <a:path w="22992" h="17450" extrusionOk="0">
                  <a:moveTo>
                    <a:pt x="6193" y="1"/>
                  </a:moveTo>
                  <a:cubicBezTo>
                    <a:pt x="4959" y="1"/>
                    <a:pt x="3770" y="238"/>
                    <a:pt x="2560" y="745"/>
                  </a:cubicBezTo>
                  <a:cubicBezTo>
                    <a:pt x="2560" y="745"/>
                    <a:pt x="2559" y="745"/>
                    <a:pt x="2558" y="745"/>
                  </a:cubicBezTo>
                  <a:cubicBezTo>
                    <a:pt x="2476" y="745"/>
                    <a:pt x="1" y="1952"/>
                    <a:pt x="48" y="3627"/>
                  </a:cubicBezTo>
                  <a:cubicBezTo>
                    <a:pt x="2167" y="5425"/>
                    <a:pt x="4405" y="6913"/>
                    <a:pt x="6727" y="8104"/>
                  </a:cubicBezTo>
                  <a:cubicBezTo>
                    <a:pt x="6608" y="7484"/>
                    <a:pt x="6513" y="6865"/>
                    <a:pt x="6727" y="6282"/>
                  </a:cubicBezTo>
                  <a:cubicBezTo>
                    <a:pt x="7489" y="7222"/>
                    <a:pt x="8227" y="8163"/>
                    <a:pt x="8930" y="9116"/>
                  </a:cubicBezTo>
                  <a:cubicBezTo>
                    <a:pt x="9597" y="9377"/>
                    <a:pt x="10299" y="9651"/>
                    <a:pt x="11002" y="9878"/>
                  </a:cubicBezTo>
                  <a:cubicBezTo>
                    <a:pt x="12633" y="10413"/>
                    <a:pt x="14347" y="10806"/>
                    <a:pt x="16062" y="11437"/>
                  </a:cubicBezTo>
                  <a:cubicBezTo>
                    <a:pt x="15835" y="10568"/>
                    <a:pt x="15633" y="9675"/>
                    <a:pt x="15847" y="8842"/>
                  </a:cubicBezTo>
                  <a:lnTo>
                    <a:pt x="15847" y="8842"/>
                  </a:lnTo>
                  <a:cubicBezTo>
                    <a:pt x="16669" y="9770"/>
                    <a:pt x="17098" y="10901"/>
                    <a:pt x="17455" y="12021"/>
                  </a:cubicBezTo>
                  <a:cubicBezTo>
                    <a:pt x="17526" y="12056"/>
                    <a:pt x="17621" y="12092"/>
                    <a:pt x="17693" y="12140"/>
                  </a:cubicBezTo>
                  <a:cubicBezTo>
                    <a:pt x="19895" y="13176"/>
                    <a:pt x="22086" y="14997"/>
                    <a:pt x="22991" y="17450"/>
                  </a:cubicBezTo>
                  <a:cubicBezTo>
                    <a:pt x="22562" y="14188"/>
                    <a:pt x="21300" y="10866"/>
                    <a:pt x="19241" y="7913"/>
                  </a:cubicBezTo>
                  <a:cubicBezTo>
                    <a:pt x="18050" y="7222"/>
                    <a:pt x="16907" y="6425"/>
                    <a:pt x="15859" y="5532"/>
                  </a:cubicBezTo>
                  <a:lnTo>
                    <a:pt x="15859" y="5532"/>
                  </a:lnTo>
                  <a:cubicBezTo>
                    <a:pt x="16431" y="5591"/>
                    <a:pt x="16990" y="5663"/>
                    <a:pt x="17562" y="5746"/>
                  </a:cubicBezTo>
                  <a:cubicBezTo>
                    <a:pt x="15847" y="3782"/>
                    <a:pt x="13680" y="2079"/>
                    <a:pt x="11204" y="1079"/>
                  </a:cubicBezTo>
                  <a:cubicBezTo>
                    <a:pt x="10894" y="1138"/>
                    <a:pt x="10585" y="1210"/>
                    <a:pt x="10263" y="1281"/>
                  </a:cubicBezTo>
                  <a:cubicBezTo>
                    <a:pt x="9894" y="1365"/>
                    <a:pt x="9513" y="1400"/>
                    <a:pt x="9120" y="1436"/>
                  </a:cubicBezTo>
                  <a:cubicBezTo>
                    <a:pt x="9047" y="1441"/>
                    <a:pt x="8973" y="1446"/>
                    <a:pt x="8896" y="1446"/>
                  </a:cubicBezTo>
                  <a:cubicBezTo>
                    <a:pt x="8786" y="1446"/>
                    <a:pt x="8673" y="1436"/>
                    <a:pt x="8561" y="1400"/>
                  </a:cubicBezTo>
                  <a:cubicBezTo>
                    <a:pt x="8358" y="1365"/>
                    <a:pt x="8180" y="1234"/>
                    <a:pt x="8108" y="1079"/>
                  </a:cubicBezTo>
                  <a:cubicBezTo>
                    <a:pt x="8513" y="865"/>
                    <a:pt x="8942" y="650"/>
                    <a:pt x="9394" y="472"/>
                  </a:cubicBezTo>
                  <a:cubicBezTo>
                    <a:pt x="8271" y="164"/>
                    <a:pt x="7217" y="1"/>
                    <a:pt x="6193" y="1"/>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419" name="Google Shape;2419;p63"/>
            <p:cNvSpPr/>
            <p:nvPr/>
          </p:nvSpPr>
          <p:spPr>
            <a:xfrm>
              <a:off x="7216100" y="4433425"/>
              <a:ext cx="463475" cy="201875"/>
            </a:xfrm>
            <a:custGeom>
              <a:avLst/>
              <a:gdLst/>
              <a:ahLst/>
              <a:cxnLst/>
              <a:rect l="l" t="t" r="r" b="b"/>
              <a:pathLst>
                <a:path w="18539" h="8075" extrusionOk="0">
                  <a:moveTo>
                    <a:pt x="2427" y="0"/>
                  </a:moveTo>
                  <a:cubicBezTo>
                    <a:pt x="1606" y="0"/>
                    <a:pt x="794" y="60"/>
                    <a:pt x="1" y="193"/>
                  </a:cubicBezTo>
                  <a:cubicBezTo>
                    <a:pt x="1692" y="216"/>
                    <a:pt x="3370" y="395"/>
                    <a:pt x="5037" y="728"/>
                  </a:cubicBezTo>
                  <a:cubicBezTo>
                    <a:pt x="6704" y="1050"/>
                    <a:pt x="8335" y="1562"/>
                    <a:pt x="9919" y="2228"/>
                  </a:cubicBezTo>
                  <a:cubicBezTo>
                    <a:pt x="11490" y="2883"/>
                    <a:pt x="13026" y="3717"/>
                    <a:pt x="14467" y="4705"/>
                  </a:cubicBezTo>
                  <a:cubicBezTo>
                    <a:pt x="15920" y="5693"/>
                    <a:pt x="17253" y="6824"/>
                    <a:pt x="18539" y="8074"/>
                  </a:cubicBezTo>
                  <a:cubicBezTo>
                    <a:pt x="17479" y="6646"/>
                    <a:pt x="16181" y="5372"/>
                    <a:pt x="14765" y="4264"/>
                  </a:cubicBezTo>
                  <a:cubicBezTo>
                    <a:pt x="13336" y="3181"/>
                    <a:pt x="11776" y="2288"/>
                    <a:pt x="10145" y="1586"/>
                  </a:cubicBezTo>
                  <a:cubicBezTo>
                    <a:pt x="8502" y="907"/>
                    <a:pt x="6787" y="431"/>
                    <a:pt x="5085" y="193"/>
                  </a:cubicBezTo>
                  <a:cubicBezTo>
                    <a:pt x="4198" y="69"/>
                    <a:pt x="3308" y="0"/>
                    <a:pt x="2427"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20" name="Google Shape;2420;p63"/>
            <p:cNvSpPr/>
            <p:nvPr/>
          </p:nvSpPr>
          <p:spPr>
            <a:xfrm>
              <a:off x="7404525" y="4482875"/>
              <a:ext cx="46150" cy="57775"/>
            </a:xfrm>
            <a:custGeom>
              <a:avLst/>
              <a:gdLst/>
              <a:ahLst/>
              <a:cxnLst/>
              <a:rect l="l" t="t" r="r" b="b"/>
              <a:pathLst>
                <a:path w="1846" h="2311" extrusionOk="0">
                  <a:moveTo>
                    <a:pt x="1" y="0"/>
                  </a:moveTo>
                  <a:lnTo>
                    <a:pt x="1" y="0"/>
                  </a:lnTo>
                  <a:cubicBezTo>
                    <a:pt x="72" y="262"/>
                    <a:pt x="179" y="489"/>
                    <a:pt x="298" y="703"/>
                  </a:cubicBezTo>
                  <a:cubicBezTo>
                    <a:pt x="417" y="905"/>
                    <a:pt x="548" y="1096"/>
                    <a:pt x="703" y="1298"/>
                  </a:cubicBezTo>
                  <a:cubicBezTo>
                    <a:pt x="846" y="1489"/>
                    <a:pt x="1013" y="1667"/>
                    <a:pt x="1191" y="1822"/>
                  </a:cubicBezTo>
                  <a:cubicBezTo>
                    <a:pt x="1382" y="2013"/>
                    <a:pt x="1584" y="2167"/>
                    <a:pt x="1834" y="2310"/>
                  </a:cubicBezTo>
                  <a:cubicBezTo>
                    <a:pt x="1846" y="2036"/>
                    <a:pt x="1775" y="1798"/>
                    <a:pt x="1679" y="1560"/>
                  </a:cubicBezTo>
                  <a:cubicBezTo>
                    <a:pt x="1584" y="1334"/>
                    <a:pt x="1465" y="1120"/>
                    <a:pt x="1298" y="917"/>
                  </a:cubicBezTo>
                  <a:cubicBezTo>
                    <a:pt x="1144" y="727"/>
                    <a:pt x="953" y="548"/>
                    <a:pt x="751" y="381"/>
                  </a:cubicBezTo>
                  <a:cubicBezTo>
                    <a:pt x="524" y="227"/>
                    <a:pt x="298" y="84"/>
                    <a:pt x="1"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21" name="Google Shape;2421;p63"/>
            <p:cNvSpPr/>
            <p:nvPr/>
          </p:nvSpPr>
          <p:spPr>
            <a:xfrm>
              <a:off x="7260750" y="4450725"/>
              <a:ext cx="54200" cy="48550"/>
            </a:xfrm>
            <a:custGeom>
              <a:avLst/>
              <a:gdLst/>
              <a:ahLst/>
              <a:cxnLst/>
              <a:rect l="l" t="t" r="r" b="b"/>
              <a:pathLst>
                <a:path w="2168" h="1942" extrusionOk="0">
                  <a:moveTo>
                    <a:pt x="1" y="1"/>
                  </a:moveTo>
                  <a:lnTo>
                    <a:pt x="1" y="1"/>
                  </a:lnTo>
                  <a:cubicBezTo>
                    <a:pt x="132" y="263"/>
                    <a:pt x="275" y="453"/>
                    <a:pt x="406" y="655"/>
                  </a:cubicBezTo>
                  <a:cubicBezTo>
                    <a:pt x="560" y="834"/>
                    <a:pt x="727" y="1001"/>
                    <a:pt x="894" y="1167"/>
                  </a:cubicBezTo>
                  <a:cubicBezTo>
                    <a:pt x="1084" y="1310"/>
                    <a:pt x="1263" y="1465"/>
                    <a:pt x="1465" y="1596"/>
                  </a:cubicBezTo>
                  <a:cubicBezTo>
                    <a:pt x="1668" y="1727"/>
                    <a:pt x="1894" y="1846"/>
                    <a:pt x="2168" y="1941"/>
                  </a:cubicBezTo>
                  <a:cubicBezTo>
                    <a:pt x="2132" y="1667"/>
                    <a:pt x="2025" y="1453"/>
                    <a:pt x="1894" y="1239"/>
                  </a:cubicBezTo>
                  <a:cubicBezTo>
                    <a:pt x="1763" y="1036"/>
                    <a:pt x="1620" y="834"/>
                    <a:pt x="1418" y="679"/>
                  </a:cubicBezTo>
                  <a:cubicBezTo>
                    <a:pt x="1239" y="513"/>
                    <a:pt x="1037" y="358"/>
                    <a:pt x="799" y="239"/>
                  </a:cubicBezTo>
                  <a:cubicBezTo>
                    <a:pt x="560" y="120"/>
                    <a:pt x="298" y="36"/>
                    <a:pt x="1"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22" name="Google Shape;2422;p63"/>
            <p:cNvSpPr/>
            <p:nvPr/>
          </p:nvSpPr>
          <p:spPr>
            <a:xfrm>
              <a:off x="7433700" y="4425350"/>
              <a:ext cx="82175" cy="19275"/>
            </a:xfrm>
            <a:custGeom>
              <a:avLst/>
              <a:gdLst/>
              <a:ahLst/>
              <a:cxnLst/>
              <a:rect l="l" t="t" r="r" b="b"/>
              <a:pathLst>
                <a:path w="3287" h="771" extrusionOk="0">
                  <a:moveTo>
                    <a:pt x="1188" y="1"/>
                  </a:moveTo>
                  <a:cubicBezTo>
                    <a:pt x="1051" y="1"/>
                    <a:pt x="917" y="9"/>
                    <a:pt x="786" y="27"/>
                  </a:cubicBezTo>
                  <a:cubicBezTo>
                    <a:pt x="512" y="51"/>
                    <a:pt x="250" y="111"/>
                    <a:pt x="0" y="242"/>
                  </a:cubicBezTo>
                  <a:cubicBezTo>
                    <a:pt x="274" y="408"/>
                    <a:pt x="548" y="516"/>
                    <a:pt x="846" y="575"/>
                  </a:cubicBezTo>
                  <a:cubicBezTo>
                    <a:pt x="1108" y="658"/>
                    <a:pt x="1393" y="706"/>
                    <a:pt x="1655" y="742"/>
                  </a:cubicBezTo>
                  <a:cubicBezTo>
                    <a:pt x="1865" y="759"/>
                    <a:pt x="2067" y="770"/>
                    <a:pt x="2264" y="770"/>
                  </a:cubicBezTo>
                  <a:cubicBezTo>
                    <a:pt x="2336" y="770"/>
                    <a:pt x="2407" y="769"/>
                    <a:pt x="2477" y="766"/>
                  </a:cubicBezTo>
                  <a:cubicBezTo>
                    <a:pt x="2751" y="754"/>
                    <a:pt x="3013" y="706"/>
                    <a:pt x="3286" y="599"/>
                  </a:cubicBezTo>
                  <a:cubicBezTo>
                    <a:pt x="3001" y="408"/>
                    <a:pt x="2715" y="289"/>
                    <a:pt x="2441" y="206"/>
                  </a:cubicBezTo>
                  <a:cubicBezTo>
                    <a:pt x="2155" y="111"/>
                    <a:pt x="1870" y="51"/>
                    <a:pt x="1608" y="27"/>
                  </a:cubicBezTo>
                  <a:cubicBezTo>
                    <a:pt x="1465" y="9"/>
                    <a:pt x="1325" y="1"/>
                    <a:pt x="1188"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23" name="Google Shape;2423;p63"/>
            <p:cNvSpPr/>
            <p:nvPr/>
          </p:nvSpPr>
          <p:spPr>
            <a:xfrm>
              <a:off x="7267300" y="4385700"/>
              <a:ext cx="64325" cy="36775"/>
            </a:xfrm>
            <a:custGeom>
              <a:avLst/>
              <a:gdLst/>
              <a:ahLst/>
              <a:cxnLst/>
              <a:rect l="l" t="t" r="r" b="b"/>
              <a:pathLst>
                <a:path w="2573" h="1471" extrusionOk="0">
                  <a:moveTo>
                    <a:pt x="2429" y="1"/>
                  </a:moveTo>
                  <a:cubicBezTo>
                    <a:pt x="2166" y="1"/>
                    <a:pt x="1928" y="54"/>
                    <a:pt x="1715" y="125"/>
                  </a:cubicBezTo>
                  <a:cubicBezTo>
                    <a:pt x="1453" y="197"/>
                    <a:pt x="1215" y="304"/>
                    <a:pt x="1013" y="423"/>
                  </a:cubicBezTo>
                  <a:cubicBezTo>
                    <a:pt x="798" y="554"/>
                    <a:pt x="608" y="697"/>
                    <a:pt x="429" y="863"/>
                  </a:cubicBezTo>
                  <a:cubicBezTo>
                    <a:pt x="251" y="1030"/>
                    <a:pt x="108" y="1220"/>
                    <a:pt x="1" y="1470"/>
                  </a:cubicBezTo>
                  <a:cubicBezTo>
                    <a:pt x="298" y="1459"/>
                    <a:pt x="560" y="1387"/>
                    <a:pt x="822" y="1316"/>
                  </a:cubicBezTo>
                  <a:cubicBezTo>
                    <a:pt x="1072" y="1220"/>
                    <a:pt x="1299" y="1113"/>
                    <a:pt x="1513" y="994"/>
                  </a:cubicBezTo>
                  <a:cubicBezTo>
                    <a:pt x="1727" y="875"/>
                    <a:pt x="1930" y="744"/>
                    <a:pt x="2108" y="578"/>
                  </a:cubicBezTo>
                  <a:cubicBezTo>
                    <a:pt x="2287" y="423"/>
                    <a:pt x="2453" y="244"/>
                    <a:pt x="2573" y="6"/>
                  </a:cubicBezTo>
                  <a:cubicBezTo>
                    <a:pt x="2524" y="2"/>
                    <a:pt x="2476" y="1"/>
                    <a:pt x="2429"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24" name="Google Shape;2424;p63"/>
            <p:cNvSpPr/>
            <p:nvPr/>
          </p:nvSpPr>
          <p:spPr>
            <a:xfrm>
              <a:off x="7480425" y="4397150"/>
              <a:ext cx="123850" cy="93200"/>
            </a:xfrm>
            <a:custGeom>
              <a:avLst/>
              <a:gdLst/>
              <a:ahLst/>
              <a:cxnLst/>
              <a:rect l="l" t="t" r="r" b="b"/>
              <a:pathLst>
                <a:path w="4954" h="3728" extrusionOk="0">
                  <a:moveTo>
                    <a:pt x="1" y="0"/>
                  </a:moveTo>
                  <a:lnTo>
                    <a:pt x="1" y="0"/>
                  </a:lnTo>
                  <a:cubicBezTo>
                    <a:pt x="108" y="120"/>
                    <a:pt x="215" y="262"/>
                    <a:pt x="310" y="393"/>
                  </a:cubicBezTo>
                  <a:cubicBezTo>
                    <a:pt x="596" y="655"/>
                    <a:pt x="977" y="810"/>
                    <a:pt x="1334" y="989"/>
                  </a:cubicBezTo>
                  <a:cubicBezTo>
                    <a:pt x="2108" y="1358"/>
                    <a:pt x="2763" y="1929"/>
                    <a:pt x="3418" y="2477"/>
                  </a:cubicBezTo>
                  <a:cubicBezTo>
                    <a:pt x="3930" y="2906"/>
                    <a:pt x="4442" y="3322"/>
                    <a:pt x="4954" y="3727"/>
                  </a:cubicBezTo>
                  <a:cubicBezTo>
                    <a:pt x="4096" y="2429"/>
                    <a:pt x="2668" y="1513"/>
                    <a:pt x="1239" y="751"/>
                  </a:cubicBezTo>
                  <a:cubicBezTo>
                    <a:pt x="810" y="524"/>
                    <a:pt x="370" y="298"/>
                    <a:pt x="1" y="0"/>
                  </a:cubicBez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25" name="Google Shape;2425;p63"/>
            <p:cNvSpPr/>
            <p:nvPr/>
          </p:nvSpPr>
          <p:spPr>
            <a:xfrm>
              <a:off x="7672725" y="4571275"/>
              <a:ext cx="70550" cy="157200"/>
            </a:xfrm>
            <a:custGeom>
              <a:avLst/>
              <a:gdLst/>
              <a:ahLst/>
              <a:cxnLst/>
              <a:rect l="l" t="t" r="r" b="b"/>
              <a:pathLst>
                <a:path w="2822" h="6288" extrusionOk="0">
                  <a:moveTo>
                    <a:pt x="0" y="1"/>
                  </a:moveTo>
                  <a:lnTo>
                    <a:pt x="0" y="1"/>
                  </a:lnTo>
                  <a:cubicBezTo>
                    <a:pt x="83" y="143"/>
                    <a:pt x="167" y="263"/>
                    <a:pt x="262" y="358"/>
                  </a:cubicBezTo>
                  <a:cubicBezTo>
                    <a:pt x="976" y="1465"/>
                    <a:pt x="1453" y="2668"/>
                    <a:pt x="1750" y="3858"/>
                  </a:cubicBezTo>
                  <a:cubicBezTo>
                    <a:pt x="1869" y="4394"/>
                    <a:pt x="1965" y="4930"/>
                    <a:pt x="2238" y="5406"/>
                  </a:cubicBezTo>
                  <a:cubicBezTo>
                    <a:pt x="2405" y="5704"/>
                    <a:pt x="2655" y="5978"/>
                    <a:pt x="2822" y="6287"/>
                  </a:cubicBezTo>
                  <a:cubicBezTo>
                    <a:pt x="2369" y="5358"/>
                    <a:pt x="2191" y="4370"/>
                    <a:pt x="1869" y="3394"/>
                  </a:cubicBezTo>
                  <a:cubicBezTo>
                    <a:pt x="1465" y="2203"/>
                    <a:pt x="822" y="1048"/>
                    <a:pt x="0" y="1"/>
                  </a:cubicBez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26" name="Google Shape;2426;p63"/>
            <p:cNvSpPr/>
            <p:nvPr/>
          </p:nvSpPr>
          <p:spPr>
            <a:xfrm>
              <a:off x="6868450" y="2939825"/>
              <a:ext cx="274175" cy="772150"/>
            </a:xfrm>
            <a:custGeom>
              <a:avLst/>
              <a:gdLst/>
              <a:ahLst/>
              <a:cxnLst/>
              <a:rect l="l" t="t" r="r" b="b"/>
              <a:pathLst>
                <a:path w="10967" h="30886" extrusionOk="0">
                  <a:moveTo>
                    <a:pt x="5942" y="1"/>
                  </a:moveTo>
                  <a:lnTo>
                    <a:pt x="5942" y="1"/>
                  </a:lnTo>
                  <a:cubicBezTo>
                    <a:pt x="6454" y="2775"/>
                    <a:pt x="5608" y="5632"/>
                    <a:pt x="4430" y="8192"/>
                  </a:cubicBezTo>
                  <a:cubicBezTo>
                    <a:pt x="4382" y="8275"/>
                    <a:pt x="4346" y="8383"/>
                    <a:pt x="4299" y="8466"/>
                  </a:cubicBezTo>
                  <a:cubicBezTo>
                    <a:pt x="4941" y="9692"/>
                    <a:pt x="5573" y="10883"/>
                    <a:pt x="5775" y="12240"/>
                  </a:cubicBezTo>
                  <a:cubicBezTo>
                    <a:pt x="4811" y="11788"/>
                    <a:pt x="4108" y="10966"/>
                    <a:pt x="3525" y="10061"/>
                  </a:cubicBezTo>
                  <a:cubicBezTo>
                    <a:pt x="2560" y="11966"/>
                    <a:pt x="1548" y="13848"/>
                    <a:pt x="881" y="15872"/>
                  </a:cubicBezTo>
                  <a:cubicBezTo>
                    <a:pt x="596" y="16729"/>
                    <a:pt x="369" y="17622"/>
                    <a:pt x="239" y="18527"/>
                  </a:cubicBezTo>
                  <a:cubicBezTo>
                    <a:pt x="798" y="19884"/>
                    <a:pt x="1405" y="21206"/>
                    <a:pt x="2084" y="22503"/>
                  </a:cubicBezTo>
                  <a:cubicBezTo>
                    <a:pt x="1310" y="22432"/>
                    <a:pt x="620" y="22015"/>
                    <a:pt x="0" y="21539"/>
                  </a:cubicBezTo>
                  <a:lnTo>
                    <a:pt x="0" y="21539"/>
                  </a:lnTo>
                  <a:cubicBezTo>
                    <a:pt x="12" y="24801"/>
                    <a:pt x="905" y="28052"/>
                    <a:pt x="2596" y="30838"/>
                  </a:cubicBezTo>
                  <a:cubicBezTo>
                    <a:pt x="2765" y="30871"/>
                    <a:pt x="2936" y="30886"/>
                    <a:pt x="3106" y="30886"/>
                  </a:cubicBezTo>
                  <a:cubicBezTo>
                    <a:pt x="5022" y="30886"/>
                    <a:pt x="6930" y="28968"/>
                    <a:pt x="6930" y="28968"/>
                  </a:cubicBezTo>
                  <a:cubicBezTo>
                    <a:pt x="8835" y="27028"/>
                    <a:pt x="9728" y="25111"/>
                    <a:pt x="10275" y="22658"/>
                  </a:cubicBezTo>
                  <a:lnTo>
                    <a:pt x="10275" y="22658"/>
                  </a:lnTo>
                  <a:cubicBezTo>
                    <a:pt x="9835" y="22968"/>
                    <a:pt x="9359" y="23265"/>
                    <a:pt x="8882" y="23527"/>
                  </a:cubicBezTo>
                  <a:cubicBezTo>
                    <a:pt x="8728" y="23396"/>
                    <a:pt x="8692" y="23170"/>
                    <a:pt x="8728" y="22980"/>
                  </a:cubicBezTo>
                  <a:cubicBezTo>
                    <a:pt x="8775" y="22789"/>
                    <a:pt x="8882" y="22610"/>
                    <a:pt x="9002" y="22444"/>
                  </a:cubicBezTo>
                  <a:cubicBezTo>
                    <a:pt x="9240" y="22099"/>
                    <a:pt x="9525" y="21789"/>
                    <a:pt x="9823" y="21491"/>
                  </a:cubicBezTo>
                  <a:cubicBezTo>
                    <a:pt x="10073" y="21253"/>
                    <a:pt x="10359" y="21027"/>
                    <a:pt x="10609" y="20777"/>
                  </a:cubicBezTo>
                  <a:cubicBezTo>
                    <a:pt x="10966" y="18205"/>
                    <a:pt x="10704" y="15574"/>
                    <a:pt x="10228" y="13014"/>
                  </a:cubicBezTo>
                  <a:cubicBezTo>
                    <a:pt x="9847" y="13490"/>
                    <a:pt x="9466" y="13978"/>
                    <a:pt x="9097" y="14455"/>
                  </a:cubicBezTo>
                  <a:cubicBezTo>
                    <a:pt x="9002" y="13050"/>
                    <a:pt x="9192" y="11645"/>
                    <a:pt x="9644" y="10311"/>
                  </a:cubicBezTo>
                  <a:cubicBezTo>
                    <a:pt x="8763" y="6763"/>
                    <a:pt x="7525" y="3287"/>
                    <a:pt x="5942" y="1"/>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427" name="Google Shape;2427;p63"/>
            <p:cNvSpPr/>
            <p:nvPr/>
          </p:nvSpPr>
          <p:spPr>
            <a:xfrm>
              <a:off x="6950600" y="3130325"/>
              <a:ext cx="99450" cy="555150"/>
            </a:xfrm>
            <a:custGeom>
              <a:avLst/>
              <a:gdLst/>
              <a:ahLst/>
              <a:cxnLst/>
              <a:rect l="l" t="t" r="r" b="b"/>
              <a:pathLst>
                <a:path w="3978" h="22206" extrusionOk="0">
                  <a:moveTo>
                    <a:pt x="3739" y="1"/>
                  </a:moveTo>
                  <a:cubicBezTo>
                    <a:pt x="3572" y="1894"/>
                    <a:pt x="3430" y="3763"/>
                    <a:pt x="3215" y="5620"/>
                  </a:cubicBezTo>
                  <a:cubicBezTo>
                    <a:pt x="3013" y="7490"/>
                    <a:pt x="2739" y="9347"/>
                    <a:pt x="2429" y="11192"/>
                  </a:cubicBezTo>
                  <a:cubicBezTo>
                    <a:pt x="2120" y="13038"/>
                    <a:pt x="1739" y="14883"/>
                    <a:pt x="1346" y="16717"/>
                  </a:cubicBezTo>
                  <a:cubicBezTo>
                    <a:pt x="929" y="18550"/>
                    <a:pt x="477" y="20372"/>
                    <a:pt x="1" y="22206"/>
                  </a:cubicBezTo>
                  <a:cubicBezTo>
                    <a:pt x="822" y="20491"/>
                    <a:pt x="1465" y="18693"/>
                    <a:pt x="2013" y="16884"/>
                  </a:cubicBezTo>
                  <a:cubicBezTo>
                    <a:pt x="2548" y="15062"/>
                    <a:pt x="2965" y="13216"/>
                    <a:pt x="3287" y="11347"/>
                  </a:cubicBezTo>
                  <a:cubicBezTo>
                    <a:pt x="3584" y="9466"/>
                    <a:pt x="3811" y="7573"/>
                    <a:pt x="3906" y="5692"/>
                  </a:cubicBezTo>
                  <a:cubicBezTo>
                    <a:pt x="3977" y="3787"/>
                    <a:pt x="3941" y="1894"/>
                    <a:pt x="3739"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28" name="Google Shape;2428;p63"/>
            <p:cNvSpPr/>
            <p:nvPr/>
          </p:nvSpPr>
          <p:spPr>
            <a:xfrm>
              <a:off x="6945850" y="3392550"/>
              <a:ext cx="37825" cy="78025"/>
            </a:xfrm>
            <a:custGeom>
              <a:avLst/>
              <a:gdLst/>
              <a:ahLst/>
              <a:cxnLst/>
              <a:rect l="l" t="t" r="r" b="b"/>
              <a:pathLst>
                <a:path w="1513" h="3121" extrusionOk="0">
                  <a:moveTo>
                    <a:pt x="24" y="1"/>
                  </a:moveTo>
                  <a:cubicBezTo>
                    <a:pt x="0" y="346"/>
                    <a:pt x="60" y="632"/>
                    <a:pt x="119" y="906"/>
                  </a:cubicBezTo>
                  <a:cubicBezTo>
                    <a:pt x="191" y="1192"/>
                    <a:pt x="274" y="1465"/>
                    <a:pt x="393" y="1715"/>
                  </a:cubicBezTo>
                  <a:cubicBezTo>
                    <a:pt x="524" y="1965"/>
                    <a:pt x="655" y="2204"/>
                    <a:pt x="822" y="2442"/>
                  </a:cubicBezTo>
                  <a:cubicBezTo>
                    <a:pt x="988" y="2680"/>
                    <a:pt x="1167" y="2906"/>
                    <a:pt x="1441" y="3120"/>
                  </a:cubicBezTo>
                  <a:cubicBezTo>
                    <a:pt x="1512" y="2775"/>
                    <a:pt x="1488" y="2477"/>
                    <a:pt x="1441" y="2180"/>
                  </a:cubicBezTo>
                  <a:cubicBezTo>
                    <a:pt x="1393" y="1894"/>
                    <a:pt x="1310" y="1608"/>
                    <a:pt x="1191" y="1346"/>
                  </a:cubicBezTo>
                  <a:cubicBezTo>
                    <a:pt x="1072" y="1073"/>
                    <a:pt x="917" y="822"/>
                    <a:pt x="726" y="596"/>
                  </a:cubicBezTo>
                  <a:cubicBezTo>
                    <a:pt x="548" y="382"/>
                    <a:pt x="321" y="168"/>
                    <a:pt x="24"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29" name="Google Shape;2429;p63"/>
            <p:cNvSpPr/>
            <p:nvPr/>
          </p:nvSpPr>
          <p:spPr>
            <a:xfrm>
              <a:off x="6914000" y="3555375"/>
              <a:ext cx="38125" cy="77725"/>
            </a:xfrm>
            <a:custGeom>
              <a:avLst/>
              <a:gdLst/>
              <a:ahLst/>
              <a:cxnLst/>
              <a:rect l="l" t="t" r="r" b="b"/>
              <a:pathLst>
                <a:path w="1525" h="3109" extrusionOk="0">
                  <a:moveTo>
                    <a:pt x="36" y="1"/>
                  </a:moveTo>
                  <a:cubicBezTo>
                    <a:pt x="0" y="334"/>
                    <a:pt x="60" y="620"/>
                    <a:pt x="119" y="906"/>
                  </a:cubicBezTo>
                  <a:cubicBezTo>
                    <a:pt x="202" y="1191"/>
                    <a:pt x="286" y="1453"/>
                    <a:pt x="405" y="1703"/>
                  </a:cubicBezTo>
                  <a:cubicBezTo>
                    <a:pt x="524" y="1965"/>
                    <a:pt x="667" y="2203"/>
                    <a:pt x="822" y="2441"/>
                  </a:cubicBezTo>
                  <a:cubicBezTo>
                    <a:pt x="1000" y="2680"/>
                    <a:pt x="1179" y="2894"/>
                    <a:pt x="1453" y="3108"/>
                  </a:cubicBezTo>
                  <a:cubicBezTo>
                    <a:pt x="1524" y="2775"/>
                    <a:pt x="1512" y="2465"/>
                    <a:pt x="1453" y="2168"/>
                  </a:cubicBezTo>
                  <a:cubicBezTo>
                    <a:pt x="1405" y="1882"/>
                    <a:pt x="1310" y="1608"/>
                    <a:pt x="1191" y="1334"/>
                  </a:cubicBezTo>
                  <a:cubicBezTo>
                    <a:pt x="1072" y="1072"/>
                    <a:pt x="929" y="810"/>
                    <a:pt x="738" y="596"/>
                  </a:cubicBezTo>
                  <a:cubicBezTo>
                    <a:pt x="560" y="370"/>
                    <a:pt x="333" y="155"/>
                    <a:pt x="36"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30" name="Google Shape;2430;p63"/>
            <p:cNvSpPr/>
            <p:nvPr/>
          </p:nvSpPr>
          <p:spPr>
            <a:xfrm>
              <a:off x="7056575" y="3391975"/>
              <a:ext cx="43175" cy="77100"/>
            </a:xfrm>
            <a:custGeom>
              <a:avLst/>
              <a:gdLst/>
              <a:ahLst/>
              <a:cxnLst/>
              <a:rect l="l" t="t" r="r" b="b"/>
              <a:pathLst>
                <a:path w="1727" h="3084" extrusionOk="0">
                  <a:moveTo>
                    <a:pt x="1715" y="0"/>
                  </a:moveTo>
                  <a:lnTo>
                    <a:pt x="1715" y="0"/>
                  </a:lnTo>
                  <a:cubicBezTo>
                    <a:pt x="1405" y="167"/>
                    <a:pt x="1191" y="369"/>
                    <a:pt x="988" y="595"/>
                  </a:cubicBezTo>
                  <a:cubicBezTo>
                    <a:pt x="798" y="822"/>
                    <a:pt x="619" y="1072"/>
                    <a:pt x="476" y="1322"/>
                  </a:cubicBezTo>
                  <a:cubicBezTo>
                    <a:pt x="334" y="1572"/>
                    <a:pt x="226" y="1858"/>
                    <a:pt x="143" y="2143"/>
                  </a:cubicBezTo>
                  <a:cubicBezTo>
                    <a:pt x="60" y="2441"/>
                    <a:pt x="0" y="2739"/>
                    <a:pt x="24" y="3084"/>
                  </a:cubicBezTo>
                  <a:cubicBezTo>
                    <a:pt x="322" y="2905"/>
                    <a:pt x="536" y="2691"/>
                    <a:pt x="750" y="2453"/>
                  </a:cubicBezTo>
                  <a:cubicBezTo>
                    <a:pt x="941" y="2227"/>
                    <a:pt x="1119" y="1988"/>
                    <a:pt x="1250" y="1738"/>
                  </a:cubicBezTo>
                  <a:cubicBezTo>
                    <a:pt x="1405" y="1488"/>
                    <a:pt x="1512" y="1215"/>
                    <a:pt x="1596" y="941"/>
                  </a:cubicBezTo>
                  <a:cubicBezTo>
                    <a:pt x="1667" y="643"/>
                    <a:pt x="1727" y="345"/>
                    <a:pt x="1715"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31" name="Google Shape;2431;p63"/>
            <p:cNvSpPr/>
            <p:nvPr/>
          </p:nvSpPr>
          <p:spPr>
            <a:xfrm>
              <a:off x="6999125" y="3588125"/>
              <a:ext cx="70550" cy="51525"/>
            </a:xfrm>
            <a:custGeom>
              <a:avLst/>
              <a:gdLst/>
              <a:ahLst/>
              <a:cxnLst/>
              <a:rect l="l" t="t" r="r" b="b"/>
              <a:pathLst>
                <a:path w="2822" h="2061" extrusionOk="0">
                  <a:moveTo>
                    <a:pt x="2822" y="0"/>
                  </a:moveTo>
                  <a:lnTo>
                    <a:pt x="2822" y="0"/>
                  </a:lnTo>
                  <a:cubicBezTo>
                    <a:pt x="2477" y="24"/>
                    <a:pt x="2203" y="119"/>
                    <a:pt x="1917" y="238"/>
                  </a:cubicBezTo>
                  <a:cubicBezTo>
                    <a:pt x="1643" y="358"/>
                    <a:pt x="1393" y="500"/>
                    <a:pt x="1155" y="679"/>
                  </a:cubicBezTo>
                  <a:cubicBezTo>
                    <a:pt x="917" y="858"/>
                    <a:pt x="691" y="1048"/>
                    <a:pt x="500" y="1274"/>
                  </a:cubicBezTo>
                  <a:cubicBezTo>
                    <a:pt x="310" y="1501"/>
                    <a:pt x="131" y="1751"/>
                    <a:pt x="0" y="2060"/>
                  </a:cubicBezTo>
                  <a:cubicBezTo>
                    <a:pt x="346" y="2036"/>
                    <a:pt x="631" y="1941"/>
                    <a:pt x="905" y="1810"/>
                  </a:cubicBezTo>
                  <a:cubicBezTo>
                    <a:pt x="1167" y="1691"/>
                    <a:pt x="1429" y="1548"/>
                    <a:pt x="1667" y="1381"/>
                  </a:cubicBezTo>
                  <a:cubicBezTo>
                    <a:pt x="1905" y="1203"/>
                    <a:pt x="2120" y="1012"/>
                    <a:pt x="2322" y="786"/>
                  </a:cubicBezTo>
                  <a:cubicBezTo>
                    <a:pt x="2512" y="560"/>
                    <a:pt x="2691" y="322"/>
                    <a:pt x="2822"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32" name="Google Shape;2432;p63"/>
            <p:cNvSpPr/>
            <p:nvPr/>
          </p:nvSpPr>
          <p:spPr>
            <a:xfrm>
              <a:off x="6899700" y="3230050"/>
              <a:ext cx="51225" cy="108950"/>
            </a:xfrm>
            <a:custGeom>
              <a:avLst/>
              <a:gdLst/>
              <a:ahLst/>
              <a:cxnLst/>
              <a:rect l="l" t="t" r="r" b="b"/>
              <a:pathLst>
                <a:path w="2049" h="4358" extrusionOk="0">
                  <a:moveTo>
                    <a:pt x="2048" y="0"/>
                  </a:moveTo>
                  <a:lnTo>
                    <a:pt x="1810" y="512"/>
                  </a:lnTo>
                  <a:cubicBezTo>
                    <a:pt x="1810" y="512"/>
                    <a:pt x="905" y="2310"/>
                    <a:pt x="286" y="3560"/>
                  </a:cubicBezTo>
                  <a:cubicBezTo>
                    <a:pt x="143" y="3810"/>
                    <a:pt x="12" y="4084"/>
                    <a:pt x="1" y="4358"/>
                  </a:cubicBezTo>
                  <a:cubicBezTo>
                    <a:pt x="1096" y="3155"/>
                    <a:pt x="1834" y="1619"/>
                    <a:pt x="2048" y="0"/>
                  </a:cubicBez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33" name="Google Shape;2433;p63"/>
            <p:cNvSpPr/>
            <p:nvPr/>
          </p:nvSpPr>
          <p:spPr>
            <a:xfrm>
              <a:off x="6569900" y="3174375"/>
              <a:ext cx="498300" cy="776175"/>
            </a:xfrm>
            <a:custGeom>
              <a:avLst/>
              <a:gdLst/>
              <a:ahLst/>
              <a:cxnLst/>
              <a:rect l="l" t="t" r="r" b="b"/>
              <a:pathLst>
                <a:path w="19932" h="31047" extrusionOk="0">
                  <a:moveTo>
                    <a:pt x="917" y="1"/>
                  </a:moveTo>
                  <a:lnTo>
                    <a:pt x="917" y="1"/>
                  </a:lnTo>
                  <a:cubicBezTo>
                    <a:pt x="1298" y="1810"/>
                    <a:pt x="1179" y="3656"/>
                    <a:pt x="953" y="5501"/>
                  </a:cubicBezTo>
                  <a:cubicBezTo>
                    <a:pt x="1334" y="5835"/>
                    <a:pt x="1667" y="6204"/>
                    <a:pt x="1941" y="6609"/>
                  </a:cubicBezTo>
                  <a:cubicBezTo>
                    <a:pt x="2775" y="7871"/>
                    <a:pt x="3179" y="9371"/>
                    <a:pt x="3548" y="10847"/>
                  </a:cubicBezTo>
                  <a:cubicBezTo>
                    <a:pt x="3572" y="10966"/>
                    <a:pt x="3608" y="11097"/>
                    <a:pt x="3572" y="11216"/>
                  </a:cubicBezTo>
                  <a:cubicBezTo>
                    <a:pt x="3524" y="11477"/>
                    <a:pt x="3282" y="11576"/>
                    <a:pt x="3005" y="11576"/>
                  </a:cubicBezTo>
                  <a:cubicBezTo>
                    <a:pt x="2803" y="11576"/>
                    <a:pt x="2582" y="11523"/>
                    <a:pt x="2405" y="11443"/>
                  </a:cubicBezTo>
                  <a:cubicBezTo>
                    <a:pt x="1655" y="11097"/>
                    <a:pt x="989" y="10657"/>
                    <a:pt x="358" y="10133"/>
                  </a:cubicBezTo>
                  <a:cubicBezTo>
                    <a:pt x="84" y="12800"/>
                    <a:pt x="0" y="15491"/>
                    <a:pt x="108" y="18170"/>
                  </a:cubicBezTo>
                  <a:cubicBezTo>
                    <a:pt x="2108" y="19777"/>
                    <a:pt x="3965" y="21622"/>
                    <a:pt x="4465" y="24075"/>
                  </a:cubicBezTo>
                  <a:cubicBezTo>
                    <a:pt x="3953" y="24027"/>
                    <a:pt x="3477" y="23718"/>
                    <a:pt x="3037" y="23408"/>
                  </a:cubicBezTo>
                  <a:cubicBezTo>
                    <a:pt x="2144" y="22777"/>
                    <a:pt x="1274" y="22158"/>
                    <a:pt x="393" y="21515"/>
                  </a:cubicBezTo>
                  <a:lnTo>
                    <a:pt x="393" y="21515"/>
                  </a:lnTo>
                  <a:cubicBezTo>
                    <a:pt x="631" y="23170"/>
                    <a:pt x="1072" y="24766"/>
                    <a:pt x="1953" y="26159"/>
                  </a:cubicBezTo>
                  <a:cubicBezTo>
                    <a:pt x="3132" y="28016"/>
                    <a:pt x="4989" y="29361"/>
                    <a:pt x="7001" y="30219"/>
                  </a:cubicBezTo>
                  <a:cubicBezTo>
                    <a:pt x="8748" y="30966"/>
                    <a:pt x="11387" y="31046"/>
                    <a:pt x="12445" y="31046"/>
                  </a:cubicBezTo>
                  <a:cubicBezTo>
                    <a:pt x="12736" y="31046"/>
                    <a:pt x="12907" y="31040"/>
                    <a:pt x="12907" y="31040"/>
                  </a:cubicBezTo>
                  <a:cubicBezTo>
                    <a:pt x="16110" y="28778"/>
                    <a:pt x="18562" y="24670"/>
                    <a:pt x="19515" y="20420"/>
                  </a:cubicBezTo>
                  <a:lnTo>
                    <a:pt x="19515" y="20420"/>
                  </a:lnTo>
                  <a:cubicBezTo>
                    <a:pt x="18431" y="21491"/>
                    <a:pt x="17348" y="22539"/>
                    <a:pt x="16252" y="23611"/>
                  </a:cubicBezTo>
                  <a:cubicBezTo>
                    <a:pt x="16091" y="23781"/>
                    <a:pt x="15854" y="23959"/>
                    <a:pt x="15641" y="23959"/>
                  </a:cubicBezTo>
                  <a:cubicBezTo>
                    <a:pt x="15571" y="23959"/>
                    <a:pt x="15504" y="23940"/>
                    <a:pt x="15443" y="23896"/>
                  </a:cubicBezTo>
                  <a:cubicBezTo>
                    <a:pt x="16467" y="20956"/>
                    <a:pt x="17979" y="18181"/>
                    <a:pt x="19931" y="15729"/>
                  </a:cubicBezTo>
                  <a:cubicBezTo>
                    <a:pt x="19812" y="13883"/>
                    <a:pt x="19348" y="12109"/>
                    <a:pt x="18443" y="10609"/>
                  </a:cubicBezTo>
                  <a:cubicBezTo>
                    <a:pt x="17348" y="8752"/>
                    <a:pt x="15871" y="7228"/>
                    <a:pt x="14193" y="5954"/>
                  </a:cubicBezTo>
                  <a:cubicBezTo>
                    <a:pt x="13740" y="7514"/>
                    <a:pt x="13038" y="8990"/>
                    <a:pt x="12323" y="10431"/>
                  </a:cubicBezTo>
                  <a:cubicBezTo>
                    <a:pt x="12288" y="10514"/>
                    <a:pt x="12240" y="10609"/>
                    <a:pt x="12145" y="10621"/>
                  </a:cubicBezTo>
                  <a:cubicBezTo>
                    <a:pt x="12134" y="10624"/>
                    <a:pt x="12123" y="10625"/>
                    <a:pt x="12112" y="10625"/>
                  </a:cubicBezTo>
                  <a:cubicBezTo>
                    <a:pt x="11987" y="10625"/>
                    <a:pt x="11905" y="10443"/>
                    <a:pt x="11883" y="10311"/>
                  </a:cubicBezTo>
                  <a:cubicBezTo>
                    <a:pt x="11692" y="9121"/>
                    <a:pt x="12145" y="7930"/>
                    <a:pt x="12252" y="6740"/>
                  </a:cubicBezTo>
                  <a:cubicBezTo>
                    <a:pt x="12311" y="5978"/>
                    <a:pt x="12228" y="5204"/>
                    <a:pt x="11966" y="4466"/>
                  </a:cubicBezTo>
                  <a:cubicBezTo>
                    <a:pt x="8609" y="2465"/>
                    <a:pt x="4656" y="1156"/>
                    <a:pt x="917" y="1"/>
                  </a:cubicBezTo>
                  <a:close/>
                </a:path>
              </a:pathLst>
            </a:custGeom>
            <a:solidFill>
              <a:srgbClr val="416C17"/>
            </a:solidFill>
            <a:ln>
              <a:noFill/>
            </a:ln>
          </p:spPr>
          <p:txBody>
            <a:bodyPr spcFirstLastPara="1" wrap="square" lIns="121900" tIns="121900" rIns="121900" bIns="121900" anchor="ctr" anchorCtr="0">
              <a:noAutofit/>
            </a:bodyPr>
            <a:lstStyle/>
            <a:p>
              <a:endParaRPr sz="2489"/>
            </a:p>
          </p:txBody>
        </p:sp>
        <p:sp>
          <p:nvSpPr>
            <p:cNvPr id="2434" name="Google Shape;2434;p63"/>
            <p:cNvSpPr/>
            <p:nvPr/>
          </p:nvSpPr>
          <p:spPr>
            <a:xfrm>
              <a:off x="6682400" y="3326175"/>
              <a:ext cx="183400" cy="493550"/>
            </a:xfrm>
            <a:custGeom>
              <a:avLst/>
              <a:gdLst/>
              <a:ahLst/>
              <a:cxnLst/>
              <a:rect l="l" t="t" r="r" b="b"/>
              <a:pathLst>
                <a:path w="7336" h="19742" extrusionOk="0">
                  <a:moveTo>
                    <a:pt x="1" y="1"/>
                  </a:moveTo>
                  <a:lnTo>
                    <a:pt x="1" y="1"/>
                  </a:lnTo>
                  <a:cubicBezTo>
                    <a:pt x="906" y="1549"/>
                    <a:pt x="1751" y="3096"/>
                    <a:pt x="2525" y="4668"/>
                  </a:cubicBezTo>
                  <a:cubicBezTo>
                    <a:pt x="3287" y="6264"/>
                    <a:pt x="4001" y="7871"/>
                    <a:pt x="4597" y="9526"/>
                  </a:cubicBezTo>
                  <a:cubicBezTo>
                    <a:pt x="5204" y="11169"/>
                    <a:pt x="5728" y="12860"/>
                    <a:pt x="6168" y="14550"/>
                  </a:cubicBezTo>
                  <a:cubicBezTo>
                    <a:pt x="6621" y="16265"/>
                    <a:pt x="6966" y="17991"/>
                    <a:pt x="7288" y="19741"/>
                  </a:cubicBezTo>
                  <a:cubicBezTo>
                    <a:pt x="7335" y="17955"/>
                    <a:pt x="7169" y="16170"/>
                    <a:pt x="6847" y="14384"/>
                  </a:cubicBezTo>
                  <a:cubicBezTo>
                    <a:pt x="6514" y="12633"/>
                    <a:pt x="6026" y="10895"/>
                    <a:pt x="5418" y="9204"/>
                  </a:cubicBezTo>
                  <a:cubicBezTo>
                    <a:pt x="4787" y="7526"/>
                    <a:pt x="4025" y="5894"/>
                    <a:pt x="3120" y="4347"/>
                  </a:cubicBezTo>
                  <a:cubicBezTo>
                    <a:pt x="2227" y="2799"/>
                    <a:pt x="1192" y="1322"/>
                    <a:pt x="1"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35" name="Google Shape;2435;p63"/>
            <p:cNvSpPr/>
            <p:nvPr/>
          </p:nvSpPr>
          <p:spPr>
            <a:xfrm>
              <a:off x="6899400" y="3487225"/>
              <a:ext cx="70275" cy="200050"/>
            </a:xfrm>
            <a:custGeom>
              <a:avLst/>
              <a:gdLst/>
              <a:ahLst/>
              <a:cxnLst/>
              <a:rect l="l" t="t" r="r" b="b"/>
              <a:pathLst>
                <a:path w="2811" h="8002" extrusionOk="0">
                  <a:moveTo>
                    <a:pt x="2644" y="0"/>
                  </a:moveTo>
                  <a:cubicBezTo>
                    <a:pt x="2430" y="691"/>
                    <a:pt x="2275" y="1381"/>
                    <a:pt x="2072" y="2048"/>
                  </a:cubicBezTo>
                  <a:cubicBezTo>
                    <a:pt x="1882" y="2715"/>
                    <a:pt x="1691" y="3393"/>
                    <a:pt x="1465" y="4048"/>
                  </a:cubicBezTo>
                  <a:cubicBezTo>
                    <a:pt x="1263" y="4703"/>
                    <a:pt x="1025" y="5358"/>
                    <a:pt x="763" y="6013"/>
                  </a:cubicBezTo>
                  <a:cubicBezTo>
                    <a:pt x="513" y="6668"/>
                    <a:pt x="251" y="7322"/>
                    <a:pt x="1" y="8001"/>
                  </a:cubicBezTo>
                  <a:cubicBezTo>
                    <a:pt x="548" y="7525"/>
                    <a:pt x="989" y="6953"/>
                    <a:pt x="1382" y="6322"/>
                  </a:cubicBezTo>
                  <a:cubicBezTo>
                    <a:pt x="1763" y="5703"/>
                    <a:pt x="2072" y="5025"/>
                    <a:pt x="2299" y="4334"/>
                  </a:cubicBezTo>
                  <a:cubicBezTo>
                    <a:pt x="2525" y="3632"/>
                    <a:pt x="2668" y="2917"/>
                    <a:pt x="2751" y="2179"/>
                  </a:cubicBezTo>
                  <a:cubicBezTo>
                    <a:pt x="2811" y="1453"/>
                    <a:pt x="2787" y="714"/>
                    <a:pt x="2644" y="0"/>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36" name="Google Shape;2436;p63"/>
            <p:cNvSpPr/>
            <p:nvPr/>
          </p:nvSpPr>
          <p:spPr>
            <a:xfrm>
              <a:off x="6613950" y="3544075"/>
              <a:ext cx="157775" cy="164925"/>
            </a:xfrm>
            <a:custGeom>
              <a:avLst/>
              <a:gdLst/>
              <a:ahLst/>
              <a:cxnLst/>
              <a:rect l="l" t="t" r="r" b="b"/>
              <a:pathLst>
                <a:path w="6311" h="6597" extrusionOk="0">
                  <a:moveTo>
                    <a:pt x="1" y="0"/>
                  </a:moveTo>
                  <a:cubicBezTo>
                    <a:pt x="560" y="548"/>
                    <a:pt x="1120" y="1072"/>
                    <a:pt x="1667" y="1596"/>
                  </a:cubicBezTo>
                  <a:cubicBezTo>
                    <a:pt x="2215" y="2120"/>
                    <a:pt x="2739" y="2655"/>
                    <a:pt x="3251" y="3191"/>
                  </a:cubicBezTo>
                  <a:cubicBezTo>
                    <a:pt x="3775" y="3739"/>
                    <a:pt x="4287" y="4286"/>
                    <a:pt x="4787" y="4858"/>
                  </a:cubicBezTo>
                  <a:cubicBezTo>
                    <a:pt x="5299" y="5418"/>
                    <a:pt x="5775" y="6013"/>
                    <a:pt x="6311" y="6596"/>
                  </a:cubicBezTo>
                  <a:cubicBezTo>
                    <a:pt x="6085" y="5834"/>
                    <a:pt x="5739" y="5120"/>
                    <a:pt x="5335" y="4465"/>
                  </a:cubicBezTo>
                  <a:cubicBezTo>
                    <a:pt x="4930" y="3798"/>
                    <a:pt x="4442" y="3167"/>
                    <a:pt x="3894" y="2608"/>
                  </a:cubicBezTo>
                  <a:cubicBezTo>
                    <a:pt x="3346" y="2024"/>
                    <a:pt x="2751" y="1524"/>
                    <a:pt x="2096" y="1072"/>
                  </a:cubicBezTo>
                  <a:cubicBezTo>
                    <a:pt x="1441" y="631"/>
                    <a:pt x="739" y="250"/>
                    <a:pt x="1" y="0"/>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37" name="Google Shape;2437;p63"/>
            <p:cNvSpPr/>
            <p:nvPr/>
          </p:nvSpPr>
          <p:spPr>
            <a:xfrm>
              <a:off x="6684500" y="3834875"/>
              <a:ext cx="157775" cy="63125"/>
            </a:xfrm>
            <a:custGeom>
              <a:avLst/>
              <a:gdLst/>
              <a:ahLst/>
              <a:cxnLst/>
              <a:rect l="l" t="t" r="r" b="b"/>
              <a:pathLst>
                <a:path w="6311" h="2525" extrusionOk="0">
                  <a:moveTo>
                    <a:pt x="60" y="1"/>
                  </a:moveTo>
                  <a:lnTo>
                    <a:pt x="0" y="143"/>
                  </a:lnTo>
                  <a:cubicBezTo>
                    <a:pt x="465" y="489"/>
                    <a:pt x="953" y="763"/>
                    <a:pt x="1465" y="1025"/>
                  </a:cubicBezTo>
                  <a:cubicBezTo>
                    <a:pt x="1965" y="1275"/>
                    <a:pt x="2489" y="1513"/>
                    <a:pt x="3013" y="1703"/>
                  </a:cubicBezTo>
                  <a:cubicBezTo>
                    <a:pt x="3525" y="1917"/>
                    <a:pt x="4072" y="2072"/>
                    <a:pt x="4620" y="2227"/>
                  </a:cubicBezTo>
                  <a:cubicBezTo>
                    <a:pt x="5168" y="2358"/>
                    <a:pt x="5727" y="2477"/>
                    <a:pt x="6311" y="2525"/>
                  </a:cubicBezTo>
                  <a:cubicBezTo>
                    <a:pt x="5858" y="2168"/>
                    <a:pt x="5382" y="1870"/>
                    <a:pt x="4858" y="1608"/>
                  </a:cubicBezTo>
                  <a:cubicBezTo>
                    <a:pt x="4346" y="1346"/>
                    <a:pt x="3846" y="1108"/>
                    <a:pt x="3322" y="894"/>
                  </a:cubicBezTo>
                  <a:cubicBezTo>
                    <a:pt x="2798" y="679"/>
                    <a:pt x="2263" y="513"/>
                    <a:pt x="1727" y="346"/>
                  </a:cubicBezTo>
                  <a:cubicBezTo>
                    <a:pt x="1191" y="203"/>
                    <a:pt x="643" y="84"/>
                    <a:pt x="60"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38" name="Google Shape;2438;p63"/>
            <p:cNvSpPr/>
            <p:nvPr/>
          </p:nvSpPr>
          <p:spPr>
            <a:xfrm>
              <a:off x="6895225" y="3718500"/>
              <a:ext cx="43500" cy="158375"/>
            </a:xfrm>
            <a:custGeom>
              <a:avLst/>
              <a:gdLst/>
              <a:ahLst/>
              <a:cxnLst/>
              <a:rect l="l" t="t" r="r" b="b"/>
              <a:pathLst>
                <a:path w="1740" h="6335" extrusionOk="0">
                  <a:moveTo>
                    <a:pt x="1739" y="0"/>
                  </a:moveTo>
                  <a:cubicBezTo>
                    <a:pt x="1311" y="405"/>
                    <a:pt x="1084" y="953"/>
                    <a:pt x="882" y="1465"/>
                  </a:cubicBezTo>
                  <a:cubicBezTo>
                    <a:pt x="668" y="1989"/>
                    <a:pt x="501" y="2501"/>
                    <a:pt x="382" y="3036"/>
                  </a:cubicBezTo>
                  <a:cubicBezTo>
                    <a:pt x="251" y="3572"/>
                    <a:pt x="168" y="4108"/>
                    <a:pt x="108" y="4668"/>
                  </a:cubicBezTo>
                  <a:cubicBezTo>
                    <a:pt x="49" y="5215"/>
                    <a:pt x="25" y="5763"/>
                    <a:pt x="1" y="6334"/>
                  </a:cubicBezTo>
                  <a:cubicBezTo>
                    <a:pt x="370" y="5882"/>
                    <a:pt x="584" y="5346"/>
                    <a:pt x="763" y="4822"/>
                  </a:cubicBezTo>
                  <a:cubicBezTo>
                    <a:pt x="953" y="4310"/>
                    <a:pt x="1120" y="3786"/>
                    <a:pt x="1239" y="3251"/>
                  </a:cubicBezTo>
                  <a:cubicBezTo>
                    <a:pt x="1370" y="2715"/>
                    <a:pt x="1454" y="2179"/>
                    <a:pt x="1537" y="1643"/>
                  </a:cubicBezTo>
                  <a:cubicBezTo>
                    <a:pt x="1620" y="1096"/>
                    <a:pt x="1632" y="560"/>
                    <a:pt x="1739" y="0"/>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39" name="Google Shape;2439;p63"/>
            <p:cNvSpPr/>
            <p:nvPr/>
          </p:nvSpPr>
          <p:spPr>
            <a:xfrm>
              <a:off x="6784800" y="3299400"/>
              <a:ext cx="38125" cy="184575"/>
            </a:xfrm>
            <a:custGeom>
              <a:avLst/>
              <a:gdLst/>
              <a:ahLst/>
              <a:cxnLst/>
              <a:rect l="l" t="t" r="r" b="b"/>
              <a:pathLst>
                <a:path w="1525" h="7383" extrusionOk="0">
                  <a:moveTo>
                    <a:pt x="1" y="0"/>
                  </a:moveTo>
                  <a:cubicBezTo>
                    <a:pt x="215" y="608"/>
                    <a:pt x="310" y="1203"/>
                    <a:pt x="394" y="1810"/>
                  </a:cubicBezTo>
                  <a:cubicBezTo>
                    <a:pt x="477" y="2417"/>
                    <a:pt x="537" y="3036"/>
                    <a:pt x="596" y="3644"/>
                  </a:cubicBezTo>
                  <a:lnTo>
                    <a:pt x="775" y="5489"/>
                  </a:lnTo>
                  <a:lnTo>
                    <a:pt x="858" y="6430"/>
                  </a:lnTo>
                  <a:cubicBezTo>
                    <a:pt x="894" y="6739"/>
                    <a:pt x="918" y="7049"/>
                    <a:pt x="906" y="7382"/>
                  </a:cubicBezTo>
                  <a:cubicBezTo>
                    <a:pt x="1108" y="7108"/>
                    <a:pt x="1179" y="6787"/>
                    <a:pt x="1287" y="6465"/>
                  </a:cubicBezTo>
                  <a:cubicBezTo>
                    <a:pt x="1370" y="6144"/>
                    <a:pt x="1429" y="5834"/>
                    <a:pt x="1453" y="5501"/>
                  </a:cubicBezTo>
                  <a:cubicBezTo>
                    <a:pt x="1525" y="4858"/>
                    <a:pt x="1525" y="4203"/>
                    <a:pt x="1465" y="3572"/>
                  </a:cubicBezTo>
                  <a:cubicBezTo>
                    <a:pt x="1406" y="2917"/>
                    <a:pt x="1275" y="2274"/>
                    <a:pt x="1072" y="1643"/>
                  </a:cubicBezTo>
                  <a:cubicBezTo>
                    <a:pt x="846" y="1036"/>
                    <a:pt x="537" y="393"/>
                    <a:pt x="1" y="0"/>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40" name="Google Shape;2440;p63"/>
            <p:cNvSpPr/>
            <p:nvPr/>
          </p:nvSpPr>
          <p:spPr>
            <a:xfrm>
              <a:off x="5982025" y="3987575"/>
              <a:ext cx="608425" cy="393050"/>
            </a:xfrm>
            <a:custGeom>
              <a:avLst/>
              <a:gdLst/>
              <a:ahLst/>
              <a:cxnLst/>
              <a:rect l="l" t="t" r="r" b="b"/>
              <a:pathLst>
                <a:path w="24337" h="15722" extrusionOk="0">
                  <a:moveTo>
                    <a:pt x="12371" y="0"/>
                  </a:moveTo>
                  <a:cubicBezTo>
                    <a:pt x="10931" y="108"/>
                    <a:pt x="9537" y="477"/>
                    <a:pt x="8371" y="1203"/>
                  </a:cubicBezTo>
                  <a:cubicBezTo>
                    <a:pt x="6906" y="2084"/>
                    <a:pt x="5716" y="3263"/>
                    <a:pt x="4704" y="4596"/>
                  </a:cubicBezTo>
                  <a:cubicBezTo>
                    <a:pt x="5906" y="4930"/>
                    <a:pt x="7061" y="5489"/>
                    <a:pt x="8168" y="6049"/>
                  </a:cubicBezTo>
                  <a:cubicBezTo>
                    <a:pt x="8228" y="6073"/>
                    <a:pt x="8311" y="6108"/>
                    <a:pt x="8323" y="6180"/>
                  </a:cubicBezTo>
                  <a:cubicBezTo>
                    <a:pt x="8335" y="6299"/>
                    <a:pt x="8192" y="6382"/>
                    <a:pt x="8073" y="6406"/>
                  </a:cubicBezTo>
                  <a:cubicBezTo>
                    <a:pt x="7910" y="6433"/>
                    <a:pt x="7749" y="6445"/>
                    <a:pt x="7587" y="6445"/>
                  </a:cubicBezTo>
                  <a:cubicBezTo>
                    <a:pt x="6826" y="6445"/>
                    <a:pt x="6075" y="6191"/>
                    <a:pt x="5299" y="6132"/>
                  </a:cubicBezTo>
                  <a:cubicBezTo>
                    <a:pt x="5190" y="6123"/>
                    <a:pt x="5081" y="6119"/>
                    <a:pt x="4972" y="6119"/>
                  </a:cubicBezTo>
                  <a:cubicBezTo>
                    <a:pt x="4487" y="6119"/>
                    <a:pt x="4008" y="6205"/>
                    <a:pt x="3561" y="6370"/>
                  </a:cubicBezTo>
                  <a:cubicBezTo>
                    <a:pt x="1977" y="9049"/>
                    <a:pt x="941" y="12169"/>
                    <a:pt x="1" y="15145"/>
                  </a:cubicBezTo>
                  <a:cubicBezTo>
                    <a:pt x="709" y="14984"/>
                    <a:pt x="1420" y="14922"/>
                    <a:pt x="2135" y="14922"/>
                  </a:cubicBezTo>
                  <a:cubicBezTo>
                    <a:pt x="2849" y="14922"/>
                    <a:pt x="3567" y="14984"/>
                    <a:pt x="4287" y="15074"/>
                  </a:cubicBezTo>
                  <a:cubicBezTo>
                    <a:pt x="4549" y="14776"/>
                    <a:pt x="4846" y="14514"/>
                    <a:pt x="5156" y="14288"/>
                  </a:cubicBezTo>
                  <a:cubicBezTo>
                    <a:pt x="6132" y="13621"/>
                    <a:pt x="7311" y="13300"/>
                    <a:pt x="8454" y="12990"/>
                  </a:cubicBezTo>
                  <a:cubicBezTo>
                    <a:pt x="8530" y="12973"/>
                    <a:pt x="8606" y="12957"/>
                    <a:pt x="8673" y="12957"/>
                  </a:cubicBezTo>
                  <a:cubicBezTo>
                    <a:pt x="8701" y="12957"/>
                    <a:pt x="8727" y="12959"/>
                    <a:pt x="8752" y="12966"/>
                  </a:cubicBezTo>
                  <a:cubicBezTo>
                    <a:pt x="9097" y="13038"/>
                    <a:pt x="9061" y="13562"/>
                    <a:pt x="8918" y="13895"/>
                  </a:cubicBezTo>
                  <a:cubicBezTo>
                    <a:pt x="8645" y="14490"/>
                    <a:pt x="8287" y="15026"/>
                    <a:pt x="7894" y="15526"/>
                  </a:cubicBezTo>
                  <a:cubicBezTo>
                    <a:pt x="9268" y="15653"/>
                    <a:pt x="10662" y="15722"/>
                    <a:pt x="12056" y="15722"/>
                  </a:cubicBezTo>
                  <a:cubicBezTo>
                    <a:pt x="12753" y="15722"/>
                    <a:pt x="13451" y="15705"/>
                    <a:pt x="14145" y="15669"/>
                  </a:cubicBezTo>
                  <a:cubicBezTo>
                    <a:pt x="15407" y="14097"/>
                    <a:pt x="16848" y="12609"/>
                    <a:pt x="18765" y="12192"/>
                  </a:cubicBezTo>
                  <a:lnTo>
                    <a:pt x="18765" y="12192"/>
                  </a:lnTo>
                  <a:cubicBezTo>
                    <a:pt x="18729" y="12621"/>
                    <a:pt x="18467" y="12990"/>
                    <a:pt x="18229" y="13335"/>
                  </a:cubicBezTo>
                  <a:cubicBezTo>
                    <a:pt x="17741" y="14050"/>
                    <a:pt x="17253" y="14752"/>
                    <a:pt x="16741" y="15443"/>
                  </a:cubicBezTo>
                  <a:cubicBezTo>
                    <a:pt x="18039" y="15252"/>
                    <a:pt x="19289" y="14883"/>
                    <a:pt x="20372" y="14181"/>
                  </a:cubicBezTo>
                  <a:cubicBezTo>
                    <a:pt x="21837" y="13240"/>
                    <a:pt x="22896" y="11752"/>
                    <a:pt x="23575" y="10168"/>
                  </a:cubicBezTo>
                  <a:cubicBezTo>
                    <a:pt x="24337" y="8382"/>
                    <a:pt x="24266" y="5477"/>
                    <a:pt x="24266" y="5477"/>
                  </a:cubicBezTo>
                  <a:cubicBezTo>
                    <a:pt x="22515" y="2941"/>
                    <a:pt x="19336" y="1024"/>
                    <a:pt x="16026" y="298"/>
                  </a:cubicBezTo>
                  <a:lnTo>
                    <a:pt x="16026" y="298"/>
                  </a:lnTo>
                  <a:cubicBezTo>
                    <a:pt x="16848" y="1143"/>
                    <a:pt x="17669" y="2013"/>
                    <a:pt x="18491" y="2858"/>
                  </a:cubicBezTo>
                  <a:cubicBezTo>
                    <a:pt x="18646" y="3037"/>
                    <a:pt x="18848" y="3299"/>
                    <a:pt x="18693" y="3513"/>
                  </a:cubicBezTo>
                  <a:cubicBezTo>
                    <a:pt x="16407" y="2727"/>
                    <a:pt x="14264" y="1524"/>
                    <a:pt x="12371" y="0"/>
                  </a:cubicBezTo>
                  <a:close/>
                </a:path>
              </a:pathLst>
            </a:custGeom>
            <a:solidFill>
              <a:srgbClr val="416C17"/>
            </a:solidFill>
            <a:ln>
              <a:noFill/>
            </a:ln>
          </p:spPr>
          <p:txBody>
            <a:bodyPr spcFirstLastPara="1" wrap="square" lIns="121900" tIns="121900" rIns="121900" bIns="121900" anchor="ctr" anchorCtr="0">
              <a:noAutofit/>
            </a:bodyPr>
            <a:lstStyle/>
            <a:p>
              <a:endParaRPr sz="2489"/>
            </a:p>
          </p:txBody>
        </p:sp>
        <p:sp>
          <p:nvSpPr>
            <p:cNvPr id="2441" name="Google Shape;2441;p63"/>
            <p:cNvSpPr/>
            <p:nvPr/>
          </p:nvSpPr>
          <p:spPr>
            <a:xfrm>
              <a:off x="6100200" y="4146775"/>
              <a:ext cx="385475" cy="148300"/>
            </a:xfrm>
            <a:custGeom>
              <a:avLst/>
              <a:gdLst/>
              <a:ahLst/>
              <a:cxnLst/>
              <a:rect l="l" t="t" r="r" b="b"/>
              <a:pathLst>
                <a:path w="15419" h="5932" extrusionOk="0">
                  <a:moveTo>
                    <a:pt x="14778" y="1"/>
                  </a:moveTo>
                  <a:cubicBezTo>
                    <a:pt x="13585" y="1"/>
                    <a:pt x="12388" y="137"/>
                    <a:pt x="11216" y="360"/>
                  </a:cubicBezTo>
                  <a:cubicBezTo>
                    <a:pt x="9823" y="610"/>
                    <a:pt x="8466" y="1014"/>
                    <a:pt x="7144" y="1503"/>
                  </a:cubicBezTo>
                  <a:cubicBezTo>
                    <a:pt x="5834" y="2014"/>
                    <a:pt x="4549" y="2622"/>
                    <a:pt x="3346" y="3372"/>
                  </a:cubicBezTo>
                  <a:cubicBezTo>
                    <a:pt x="2143" y="4110"/>
                    <a:pt x="1012" y="4943"/>
                    <a:pt x="0" y="5932"/>
                  </a:cubicBezTo>
                  <a:cubicBezTo>
                    <a:pt x="1215" y="5229"/>
                    <a:pt x="2441" y="4574"/>
                    <a:pt x="3667" y="3967"/>
                  </a:cubicBezTo>
                  <a:cubicBezTo>
                    <a:pt x="4906" y="3348"/>
                    <a:pt x="6168" y="2800"/>
                    <a:pt x="7454" y="2312"/>
                  </a:cubicBezTo>
                  <a:cubicBezTo>
                    <a:pt x="8728" y="1824"/>
                    <a:pt x="10037" y="1407"/>
                    <a:pt x="11371" y="1014"/>
                  </a:cubicBezTo>
                  <a:cubicBezTo>
                    <a:pt x="12692" y="633"/>
                    <a:pt x="14050" y="312"/>
                    <a:pt x="15419" y="14"/>
                  </a:cubicBezTo>
                  <a:cubicBezTo>
                    <a:pt x="15206" y="5"/>
                    <a:pt x="14992" y="1"/>
                    <a:pt x="14778"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42" name="Google Shape;2442;p63"/>
            <p:cNvSpPr/>
            <p:nvPr/>
          </p:nvSpPr>
          <p:spPr>
            <a:xfrm>
              <a:off x="6227300" y="4064775"/>
              <a:ext cx="155400" cy="56175"/>
            </a:xfrm>
            <a:custGeom>
              <a:avLst/>
              <a:gdLst/>
              <a:ahLst/>
              <a:cxnLst/>
              <a:rect l="l" t="t" r="r" b="b"/>
              <a:pathLst>
                <a:path w="6216" h="2247" extrusionOk="0">
                  <a:moveTo>
                    <a:pt x="1355" y="0"/>
                  </a:moveTo>
                  <a:cubicBezTo>
                    <a:pt x="899" y="0"/>
                    <a:pt x="453" y="43"/>
                    <a:pt x="0" y="175"/>
                  </a:cubicBezTo>
                  <a:cubicBezTo>
                    <a:pt x="548" y="365"/>
                    <a:pt x="1072" y="520"/>
                    <a:pt x="1596" y="675"/>
                  </a:cubicBezTo>
                  <a:cubicBezTo>
                    <a:pt x="2120" y="842"/>
                    <a:pt x="2620" y="1008"/>
                    <a:pt x="3132" y="1175"/>
                  </a:cubicBezTo>
                  <a:cubicBezTo>
                    <a:pt x="3632" y="1330"/>
                    <a:pt x="4132" y="1508"/>
                    <a:pt x="4644" y="1687"/>
                  </a:cubicBezTo>
                  <a:cubicBezTo>
                    <a:pt x="5156" y="1877"/>
                    <a:pt x="5668" y="2080"/>
                    <a:pt x="6215" y="2246"/>
                  </a:cubicBezTo>
                  <a:cubicBezTo>
                    <a:pt x="5882" y="1782"/>
                    <a:pt x="5430" y="1413"/>
                    <a:pt x="4941" y="1080"/>
                  </a:cubicBezTo>
                  <a:cubicBezTo>
                    <a:pt x="4465" y="770"/>
                    <a:pt x="3941" y="520"/>
                    <a:pt x="3394" y="341"/>
                  </a:cubicBezTo>
                  <a:cubicBezTo>
                    <a:pt x="2858" y="163"/>
                    <a:pt x="2274" y="56"/>
                    <a:pt x="1715" y="8"/>
                  </a:cubicBezTo>
                  <a:cubicBezTo>
                    <a:pt x="1594" y="3"/>
                    <a:pt x="1474" y="0"/>
                    <a:pt x="1355" y="0"/>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43" name="Google Shape;2443;p63"/>
            <p:cNvSpPr/>
            <p:nvPr/>
          </p:nvSpPr>
          <p:spPr>
            <a:xfrm>
              <a:off x="6268975" y="4221525"/>
              <a:ext cx="129500" cy="125950"/>
            </a:xfrm>
            <a:custGeom>
              <a:avLst/>
              <a:gdLst/>
              <a:ahLst/>
              <a:cxnLst/>
              <a:rect l="l" t="t" r="r" b="b"/>
              <a:pathLst>
                <a:path w="5180" h="5038" extrusionOk="0">
                  <a:moveTo>
                    <a:pt x="5179" y="1"/>
                  </a:moveTo>
                  <a:lnTo>
                    <a:pt x="5179" y="1"/>
                  </a:lnTo>
                  <a:cubicBezTo>
                    <a:pt x="4572" y="156"/>
                    <a:pt x="3989" y="417"/>
                    <a:pt x="3465" y="715"/>
                  </a:cubicBezTo>
                  <a:cubicBezTo>
                    <a:pt x="2929" y="1049"/>
                    <a:pt x="2429" y="1430"/>
                    <a:pt x="1977" y="1870"/>
                  </a:cubicBezTo>
                  <a:cubicBezTo>
                    <a:pt x="1536" y="2311"/>
                    <a:pt x="1131" y="2799"/>
                    <a:pt x="786" y="3323"/>
                  </a:cubicBezTo>
                  <a:cubicBezTo>
                    <a:pt x="453" y="3858"/>
                    <a:pt x="167" y="4430"/>
                    <a:pt x="0" y="5037"/>
                  </a:cubicBezTo>
                  <a:cubicBezTo>
                    <a:pt x="465" y="4620"/>
                    <a:pt x="893" y="4192"/>
                    <a:pt x="1310" y="3751"/>
                  </a:cubicBezTo>
                  <a:lnTo>
                    <a:pt x="2572" y="2501"/>
                  </a:lnTo>
                  <a:lnTo>
                    <a:pt x="3858" y="1275"/>
                  </a:lnTo>
                  <a:cubicBezTo>
                    <a:pt x="4298" y="870"/>
                    <a:pt x="4739" y="465"/>
                    <a:pt x="5179"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44" name="Google Shape;2444;p63"/>
            <p:cNvSpPr/>
            <p:nvPr/>
          </p:nvSpPr>
          <p:spPr>
            <a:xfrm>
              <a:off x="6495475" y="4164375"/>
              <a:ext cx="50625" cy="125350"/>
            </a:xfrm>
            <a:custGeom>
              <a:avLst/>
              <a:gdLst/>
              <a:ahLst/>
              <a:cxnLst/>
              <a:rect l="l" t="t" r="r" b="b"/>
              <a:pathLst>
                <a:path w="2025" h="5014" extrusionOk="0">
                  <a:moveTo>
                    <a:pt x="2025" y="1"/>
                  </a:moveTo>
                  <a:cubicBezTo>
                    <a:pt x="1703" y="358"/>
                    <a:pt x="1465" y="739"/>
                    <a:pt x="1239" y="1132"/>
                  </a:cubicBezTo>
                  <a:cubicBezTo>
                    <a:pt x="1013" y="1513"/>
                    <a:pt x="822" y="1918"/>
                    <a:pt x="656" y="2334"/>
                  </a:cubicBezTo>
                  <a:cubicBezTo>
                    <a:pt x="338" y="3147"/>
                    <a:pt x="90" y="3995"/>
                    <a:pt x="27" y="4924"/>
                  </a:cubicBezTo>
                  <a:lnTo>
                    <a:pt x="27" y="4924"/>
                  </a:lnTo>
                  <a:cubicBezTo>
                    <a:pt x="18" y="4933"/>
                    <a:pt x="9" y="4943"/>
                    <a:pt x="1" y="4954"/>
                  </a:cubicBezTo>
                  <a:lnTo>
                    <a:pt x="144" y="5013"/>
                  </a:lnTo>
                  <a:cubicBezTo>
                    <a:pt x="145" y="5012"/>
                    <a:pt x="146" y="5011"/>
                    <a:pt x="147" y="5009"/>
                  </a:cubicBezTo>
                  <a:lnTo>
                    <a:pt x="147" y="5009"/>
                  </a:lnTo>
                  <a:lnTo>
                    <a:pt x="156" y="5013"/>
                  </a:lnTo>
                  <a:lnTo>
                    <a:pt x="156" y="4998"/>
                  </a:lnTo>
                  <a:lnTo>
                    <a:pt x="156" y="4998"/>
                  </a:lnTo>
                  <a:cubicBezTo>
                    <a:pt x="721" y="4276"/>
                    <a:pt x="1134" y="3472"/>
                    <a:pt x="1453" y="2644"/>
                  </a:cubicBezTo>
                  <a:cubicBezTo>
                    <a:pt x="1608" y="2227"/>
                    <a:pt x="1751" y="1799"/>
                    <a:pt x="1846" y="1370"/>
                  </a:cubicBezTo>
                  <a:cubicBezTo>
                    <a:pt x="1953" y="918"/>
                    <a:pt x="2025" y="477"/>
                    <a:pt x="2025"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45" name="Google Shape;2445;p63"/>
            <p:cNvSpPr/>
            <p:nvPr/>
          </p:nvSpPr>
          <p:spPr>
            <a:xfrm>
              <a:off x="6407375" y="4088775"/>
              <a:ext cx="122950" cy="34250"/>
            </a:xfrm>
            <a:custGeom>
              <a:avLst/>
              <a:gdLst/>
              <a:ahLst/>
              <a:cxnLst/>
              <a:rect l="l" t="t" r="r" b="b"/>
              <a:pathLst>
                <a:path w="4918" h="1370" extrusionOk="0">
                  <a:moveTo>
                    <a:pt x="1" y="1"/>
                  </a:moveTo>
                  <a:lnTo>
                    <a:pt x="1" y="1"/>
                  </a:lnTo>
                  <a:cubicBezTo>
                    <a:pt x="298" y="370"/>
                    <a:pt x="727" y="572"/>
                    <a:pt x="1120" y="751"/>
                  </a:cubicBezTo>
                  <a:cubicBezTo>
                    <a:pt x="1525" y="929"/>
                    <a:pt x="1918" y="1060"/>
                    <a:pt x="2334" y="1144"/>
                  </a:cubicBezTo>
                  <a:cubicBezTo>
                    <a:pt x="2751" y="1239"/>
                    <a:pt x="3168" y="1310"/>
                    <a:pt x="3608" y="1346"/>
                  </a:cubicBezTo>
                  <a:cubicBezTo>
                    <a:pt x="3823" y="1364"/>
                    <a:pt x="4034" y="1370"/>
                    <a:pt x="4250" y="1370"/>
                  </a:cubicBezTo>
                  <a:cubicBezTo>
                    <a:pt x="4465" y="1370"/>
                    <a:pt x="4686" y="1364"/>
                    <a:pt x="4918" y="1358"/>
                  </a:cubicBezTo>
                  <a:cubicBezTo>
                    <a:pt x="4573" y="1025"/>
                    <a:pt x="4156" y="846"/>
                    <a:pt x="3763" y="691"/>
                  </a:cubicBezTo>
                  <a:cubicBezTo>
                    <a:pt x="3370" y="524"/>
                    <a:pt x="2965" y="394"/>
                    <a:pt x="2549" y="298"/>
                  </a:cubicBezTo>
                  <a:cubicBezTo>
                    <a:pt x="2132" y="215"/>
                    <a:pt x="1715" y="132"/>
                    <a:pt x="1298" y="96"/>
                  </a:cubicBezTo>
                  <a:cubicBezTo>
                    <a:pt x="870" y="36"/>
                    <a:pt x="453" y="48"/>
                    <a:pt x="1" y="1"/>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46" name="Google Shape;2446;p63"/>
            <p:cNvSpPr/>
            <p:nvPr/>
          </p:nvSpPr>
          <p:spPr>
            <a:xfrm>
              <a:off x="6079950" y="4181275"/>
              <a:ext cx="143800" cy="32850"/>
            </a:xfrm>
            <a:custGeom>
              <a:avLst/>
              <a:gdLst/>
              <a:ahLst/>
              <a:cxnLst/>
              <a:rect l="l" t="t" r="r" b="b"/>
              <a:pathLst>
                <a:path w="5752" h="1314" extrusionOk="0">
                  <a:moveTo>
                    <a:pt x="3457" y="0"/>
                  </a:moveTo>
                  <a:cubicBezTo>
                    <a:pt x="3228" y="0"/>
                    <a:pt x="3000" y="12"/>
                    <a:pt x="2775" y="39"/>
                  </a:cubicBezTo>
                  <a:cubicBezTo>
                    <a:pt x="2263" y="99"/>
                    <a:pt x="1763" y="206"/>
                    <a:pt x="1263" y="396"/>
                  </a:cubicBezTo>
                  <a:cubicBezTo>
                    <a:pt x="787" y="587"/>
                    <a:pt x="298" y="873"/>
                    <a:pt x="1" y="1313"/>
                  </a:cubicBezTo>
                  <a:cubicBezTo>
                    <a:pt x="489" y="1170"/>
                    <a:pt x="953" y="1123"/>
                    <a:pt x="1429" y="1063"/>
                  </a:cubicBezTo>
                  <a:lnTo>
                    <a:pt x="2846" y="920"/>
                  </a:lnTo>
                  <a:lnTo>
                    <a:pt x="4275" y="742"/>
                  </a:lnTo>
                  <a:lnTo>
                    <a:pt x="5001" y="634"/>
                  </a:lnTo>
                  <a:cubicBezTo>
                    <a:pt x="5239" y="587"/>
                    <a:pt x="5490" y="539"/>
                    <a:pt x="5751" y="539"/>
                  </a:cubicBezTo>
                  <a:cubicBezTo>
                    <a:pt x="5549" y="361"/>
                    <a:pt x="5287" y="277"/>
                    <a:pt x="5061" y="194"/>
                  </a:cubicBezTo>
                  <a:cubicBezTo>
                    <a:pt x="4811" y="134"/>
                    <a:pt x="4561" y="87"/>
                    <a:pt x="4299" y="51"/>
                  </a:cubicBezTo>
                  <a:cubicBezTo>
                    <a:pt x="4018" y="18"/>
                    <a:pt x="3736" y="0"/>
                    <a:pt x="3457" y="0"/>
                  </a:cubicBezTo>
                  <a:close/>
                </a:path>
              </a:pathLst>
            </a:custGeom>
            <a:solidFill>
              <a:srgbClr val="1D3B00"/>
            </a:solidFill>
            <a:ln>
              <a:noFill/>
            </a:ln>
          </p:spPr>
          <p:txBody>
            <a:bodyPr spcFirstLastPara="1" wrap="square" lIns="121900" tIns="121900" rIns="121900" bIns="121900" anchor="ctr" anchorCtr="0">
              <a:noAutofit/>
            </a:bodyPr>
            <a:lstStyle/>
            <a:p>
              <a:endParaRPr sz="2489"/>
            </a:p>
          </p:txBody>
        </p:sp>
        <p:sp>
          <p:nvSpPr>
            <p:cNvPr id="2447" name="Google Shape;2447;p63"/>
            <p:cNvSpPr/>
            <p:nvPr/>
          </p:nvSpPr>
          <p:spPr>
            <a:xfrm>
              <a:off x="7435475" y="3840475"/>
              <a:ext cx="816800" cy="556400"/>
            </a:xfrm>
            <a:custGeom>
              <a:avLst/>
              <a:gdLst/>
              <a:ahLst/>
              <a:cxnLst/>
              <a:rect l="l" t="t" r="r" b="b"/>
              <a:pathLst>
                <a:path w="32672" h="22256" extrusionOk="0">
                  <a:moveTo>
                    <a:pt x="14592" y="1"/>
                  </a:moveTo>
                  <a:cubicBezTo>
                    <a:pt x="14507" y="1"/>
                    <a:pt x="14421" y="1"/>
                    <a:pt x="14336" y="3"/>
                  </a:cubicBezTo>
                  <a:cubicBezTo>
                    <a:pt x="14122" y="3"/>
                    <a:pt x="13919" y="27"/>
                    <a:pt x="13705" y="39"/>
                  </a:cubicBezTo>
                  <a:cubicBezTo>
                    <a:pt x="11264" y="265"/>
                    <a:pt x="9192" y="1848"/>
                    <a:pt x="8157" y="4087"/>
                  </a:cubicBezTo>
                  <a:cubicBezTo>
                    <a:pt x="7228" y="6063"/>
                    <a:pt x="6073" y="7944"/>
                    <a:pt x="4704" y="9647"/>
                  </a:cubicBezTo>
                  <a:cubicBezTo>
                    <a:pt x="4406" y="9528"/>
                    <a:pt x="4430" y="9111"/>
                    <a:pt x="4489" y="8802"/>
                  </a:cubicBezTo>
                  <a:cubicBezTo>
                    <a:pt x="4823" y="7313"/>
                    <a:pt x="5132" y="5825"/>
                    <a:pt x="5466" y="4337"/>
                  </a:cubicBezTo>
                  <a:lnTo>
                    <a:pt x="5466" y="4337"/>
                  </a:lnTo>
                  <a:cubicBezTo>
                    <a:pt x="2370" y="7420"/>
                    <a:pt x="203" y="11695"/>
                    <a:pt x="1" y="15600"/>
                  </a:cubicBezTo>
                  <a:cubicBezTo>
                    <a:pt x="1" y="15600"/>
                    <a:pt x="1846" y="18791"/>
                    <a:pt x="3858" y="20160"/>
                  </a:cubicBezTo>
                  <a:cubicBezTo>
                    <a:pt x="5656" y="21398"/>
                    <a:pt x="7787" y="22256"/>
                    <a:pt x="9966" y="22256"/>
                  </a:cubicBezTo>
                  <a:cubicBezTo>
                    <a:pt x="11621" y="22256"/>
                    <a:pt x="13217" y="21779"/>
                    <a:pt x="14729" y="21101"/>
                  </a:cubicBezTo>
                  <a:cubicBezTo>
                    <a:pt x="13717" y="20696"/>
                    <a:pt x="12729" y="20291"/>
                    <a:pt x="11717" y="19862"/>
                  </a:cubicBezTo>
                  <a:cubicBezTo>
                    <a:pt x="11216" y="19648"/>
                    <a:pt x="10705" y="19434"/>
                    <a:pt x="10383" y="18993"/>
                  </a:cubicBezTo>
                  <a:cubicBezTo>
                    <a:pt x="11211" y="18686"/>
                    <a:pt x="12067" y="18559"/>
                    <a:pt x="12933" y="18559"/>
                  </a:cubicBezTo>
                  <a:cubicBezTo>
                    <a:pt x="14519" y="18559"/>
                    <a:pt x="16142" y="18986"/>
                    <a:pt x="17705" y="19517"/>
                  </a:cubicBezTo>
                  <a:cubicBezTo>
                    <a:pt x="20027" y="18184"/>
                    <a:pt x="22265" y="16672"/>
                    <a:pt x="24361" y="15005"/>
                  </a:cubicBezTo>
                  <a:cubicBezTo>
                    <a:pt x="23587" y="14755"/>
                    <a:pt x="22849" y="14433"/>
                    <a:pt x="22170" y="13981"/>
                  </a:cubicBezTo>
                  <a:cubicBezTo>
                    <a:pt x="21789" y="13731"/>
                    <a:pt x="21396" y="13195"/>
                    <a:pt x="21730" y="12862"/>
                  </a:cubicBezTo>
                  <a:cubicBezTo>
                    <a:pt x="21813" y="12778"/>
                    <a:pt x="21956" y="12731"/>
                    <a:pt x="22075" y="12707"/>
                  </a:cubicBezTo>
                  <a:cubicBezTo>
                    <a:pt x="23449" y="12264"/>
                    <a:pt x="24865" y="11810"/>
                    <a:pt x="26305" y="11810"/>
                  </a:cubicBezTo>
                  <a:cubicBezTo>
                    <a:pt x="26375" y="11810"/>
                    <a:pt x="26446" y="11812"/>
                    <a:pt x="26516" y="11814"/>
                  </a:cubicBezTo>
                  <a:cubicBezTo>
                    <a:pt x="27016" y="11826"/>
                    <a:pt x="27504" y="11909"/>
                    <a:pt x="27980" y="12052"/>
                  </a:cubicBezTo>
                  <a:cubicBezTo>
                    <a:pt x="29421" y="10873"/>
                    <a:pt x="30921" y="9790"/>
                    <a:pt x="32672" y="9147"/>
                  </a:cubicBezTo>
                  <a:cubicBezTo>
                    <a:pt x="30112" y="6956"/>
                    <a:pt x="27373" y="4706"/>
                    <a:pt x="24456" y="2979"/>
                  </a:cubicBezTo>
                  <a:cubicBezTo>
                    <a:pt x="23948" y="2687"/>
                    <a:pt x="23377" y="2538"/>
                    <a:pt x="22810" y="2538"/>
                  </a:cubicBezTo>
                  <a:cubicBezTo>
                    <a:pt x="22154" y="2538"/>
                    <a:pt x="21504" y="2737"/>
                    <a:pt x="20968" y="3146"/>
                  </a:cubicBezTo>
                  <a:cubicBezTo>
                    <a:pt x="20920" y="3158"/>
                    <a:pt x="20920" y="3182"/>
                    <a:pt x="20908" y="3182"/>
                  </a:cubicBezTo>
                  <a:cubicBezTo>
                    <a:pt x="19956" y="3908"/>
                    <a:pt x="19194" y="4920"/>
                    <a:pt x="18098" y="5396"/>
                  </a:cubicBezTo>
                  <a:cubicBezTo>
                    <a:pt x="18028" y="5423"/>
                    <a:pt x="17948" y="5443"/>
                    <a:pt x="17876" y="5443"/>
                  </a:cubicBezTo>
                  <a:cubicBezTo>
                    <a:pt x="17789" y="5443"/>
                    <a:pt x="17714" y="5415"/>
                    <a:pt x="17682" y="5337"/>
                  </a:cubicBezTo>
                  <a:cubicBezTo>
                    <a:pt x="17646" y="5242"/>
                    <a:pt x="17693" y="5158"/>
                    <a:pt x="17741" y="5087"/>
                  </a:cubicBezTo>
                  <a:cubicBezTo>
                    <a:pt x="18586" y="3694"/>
                    <a:pt x="19456" y="2325"/>
                    <a:pt x="20539" y="1122"/>
                  </a:cubicBezTo>
                  <a:cubicBezTo>
                    <a:pt x="18641" y="413"/>
                    <a:pt x="16655" y="1"/>
                    <a:pt x="14592" y="1"/>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448" name="Google Shape;2448;p63"/>
            <p:cNvSpPr/>
            <p:nvPr/>
          </p:nvSpPr>
          <p:spPr>
            <a:xfrm>
              <a:off x="7560800" y="4066325"/>
              <a:ext cx="514975" cy="117725"/>
            </a:xfrm>
            <a:custGeom>
              <a:avLst/>
              <a:gdLst/>
              <a:ahLst/>
              <a:cxnLst/>
              <a:rect l="l" t="t" r="r" b="b"/>
              <a:pathLst>
                <a:path w="20599" h="4709" extrusionOk="0">
                  <a:moveTo>
                    <a:pt x="16256" y="1"/>
                  </a:moveTo>
                  <a:cubicBezTo>
                    <a:pt x="15921" y="1"/>
                    <a:pt x="15586" y="6"/>
                    <a:pt x="15252" y="18"/>
                  </a:cubicBezTo>
                  <a:cubicBezTo>
                    <a:pt x="13454" y="77"/>
                    <a:pt x="11668" y="303"/>
                    <a:pt x="9918" y="672"/>
                  </a:cubicBezTo>
                  <a:cubicBezTo>
                    <a:pt x="8156" y="1065"/>
                    <a:pt x="6430" y="1565"/>
                    <a:pt x="4763" y="2244"/>
                  </a:cubicBezTo>
                  <a:cubicBezTo>
                    <a:pt x="3096" y="2911"/>
                    <a:pt x="1489" y="3732"/>
                    <a:pt x="0" y="4709"/>
                  </a:cubicBezTo>
                  <a:cubicBezTo>
                    <a:pt x="1655" y="4042"/>
                    <a:pt x="3322" y="3435"/>
                    <a:pt x="4989" y="2899"/>
                  </a:cubicBezTo>
                  <a:cubicBezTo>
                    <a:pt x="6668" y="2363"/>
                    <a:pt x="8370" y="1899"/>
                    <a:pt x="10097" y="1542"/>
                  </a:cubicBezTo>
                  <a:cubicBezTo>
                    <a:pt x="11823" y="1172"/>
                    <a:pt x="13550" y="899"/>
                    <a:pt x="15300" y="708"/>
                  </a:cubicBezTo>
                  <a:cubicBezTo>
                    <a:pt x="17062" y="518"/>
                    <a:pt x="18812" y="410"/>
                    <a:pt x="20598" y="351"/>
                  </a:cubicBezTo>
                  <a:cubicBezTo>
                    <a:pt x="19175" y="109"/>
                    <a:pt x="17713" y="1"/>
                    <a:pt x="16256"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49" name="Google Shape;2449;p63"/>
            <p:cNvSpPr/>
            <p:nvPr/>
          </p:nvSpPr>
          <p:spPr>
            <a:xfrm>
              <a:off x="7654550" y="3920900"/>
              <a:ext cx="133975" cy="163425"/>
            </a:xfrm>
            <a:custGeom>
              <a:avLst/>
              <a:gdLst/>
              <a:ahLst/>
              <a:cxnLst/>
              <a:rect l="l" t="t" r="r" b="b"/>
              <a:pathLst>
                <a:path w="5359" h="6537" extrusionOk="0">
                  <a:moveTo>
                    <a:pt x="5359" y="0"/>
                  </a:moveTo>
                  <a:lnTo>
                    <a:pt x="5359" y="0"/>
                  </a:lnTo>
                  <a:cubicBezTo>
                    <a:pt x="4656" y="262"/>
                    <a:pt x="4037" y="643"/>
                    <a:pt x="3454" y="1084"/>
                  </a:cubicBezTo>
                  <a:cubicBezTo>
                    <a:pt x="2870" y="1536"/>
                    <a:pt x="2334" y="2060"/>
                    <a:pt x="1882" y="2620"/>
                  </a:cubicBezTo>
                  <a:cubicBezTo>
                    <a:pt x="1418" y="3191"/>
                    <a:pt x="1013" y="3810"/>
                    <a:pt x="691" y="4465"/>
                  </a:cubicBezTo>
                  <a:cubicBezTo>
                    <a:pt x="370" y="5120"/>
                    <a:pt x="120" y="5811"/>
                    <a:pt x="1" y="6537"/>
                  </a:cubicBezTo>
                  <a:cubicBezTo>
                    <a:pt x="453" y="5954"/>
                    <a:pt x="846" y="5382"/>
                    <a:pt x="1287" y="4799"/>
                  </a:cubicBezTo>
                  <a:cubicBezTo>
                    <a:pt x="1703" y="4239"/>
                    <a:pt x="2132" y="3691"/>
                    <a:pt x="2561" y="3156"/>
                  </a:cubicBezTo>
                  <a:cubicBezTo>
                    <a:pt x="2989" y="2620"/>
                    <a:pt x="3442" y="2096"/>
                    <a:pt x="3918" y="1584"/>
                  </a:cubicBezTo>
                  <a:cubicBezTo>
                    <a:pt x="4394" y="1060"/>
                    <a:pt x="4882" y="560"/>
                    <a:pt x="5359"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50" name="Google Shape;2450;p63"/>
            <p:cNvSpPr/>
            <p:nvPr/>
          </p:nvSpPr>
          <p:spPr>
            <a:xfrm>
              <a:off x="7704575" y="4195600"/>
              <a:ext cx="223850" cy="53350"/>
            </a:xfrm>
            <a:custGeom>
              <a:avLst/>
              <a:gdLst/>
              <a:ahLst/>
              <a:cxnLst/>
              <a:rect l="l" t="t" r="r" b="b"/>
              <a:pathLst>
                <a:path w="8954" h="2134" extrusionOk="0">
                  <a:moveTo>
                    <a:pt x="2501" y="1"/>
                  </a:moveTo>
                  <a:cubicBezTo>
                    <a:pt x="2445" y="1"/>
                    <a:pt x="2390" y="1"/>
                    <a:pt x="2334" y="2"/>
                  </a:cubicBezTo>
                  <a:cubicBezTo>
                    <a:pt x="1548" y="14"/>
                    <a:pt x="750" y="109"/>
                    <a:pt x="0" y="323"/>
                  </a:cubicBezTo>
                  <a:cubicBezTo>
                    <a:pt x="774" y="466"/>
                    <a:pt x="1524" y="562"/>
                    <a:pt x="2286" y="681"/>
                  </a:cubicBezTo>
                  <a:cubicBezTo>
                    <a:pt x="3036" y="800"/>
                    <a:pt x="3774" y="943"/>
                    <a:pt x="4501" y="1085"/>
                  </a:cubicBezTo>
                  <a:cubicBezTo>
                    <a:pt x="5239" y="1240"/>
                    <a:pt x="5977" y="1395"/>
                    <a:pt x="6703" y="1574"/>
                  </a:cubicBezTo>
                  <a:cubicBezTo>
                    <a:pt x="7453" y="1752"/>
                    <a:pt x="8180" y="1955"/>
                    <a:pt x="8954" y="2133"/>
                  </a:cubicBezTo>
                  <a:cubicBezTo>
                    <a:pt x="8346" y="1621"/>
                    <a:pt x="7644" y="1240"/>
                    <a:pt x="6929" y="919"/>
                  </a:cubicBezTo>
                  <a:cubicBezTo>
                    <a:pt x="6215" y="609"/>
                    <a:pt x="5453" y="371"/>
                    <a:pt x="4679" y="228"/>
                  </a:cubicBezTo>
                  <a:cubicBezTo>
                    <a:pt x="3960" y="73"/>
                    <a:pt x="3231" y="1"/>
                    <a:pt x="2501"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51" name="Google Shape;2451;p63"/>
            <p:cNvSpPr/>
            <p:nvPr/>
          </p:nvSpPr>
          <p:spPr>
            <a:xfrm>
              <a:off x="7506925" y="4244750"/>
              <a:ext cx="136650" cy="101525"/>
            </a:xfrm>
            <a:custGeom>
              <a:avLst/>
              <a:gdLst/>
              <a:ahLst/>
              <a:cxnLst/>
              <a:rect l="l" t="t" r="r" b="b"/>
              <a:pathLst>
                <a:path w="5466" h="4061" extrusionOk="0">
                  <a:moveTo>
                    <a:pt x="0" y="0"/>
                  </a:moveTo>
                  <a:lnTo>
                    <a:pt x="0" y="0"/>
                  </a:lnTo>
                  <a:cubicBezTo>
                    <a:pt x="346" y="477"/>
                    <a:pt x="738" y="882"/>
                    <a:pt x="1143" y="1263"/>
                  </a:cubicBezTo>
                  <a:cubicBezTo>
                    <a:pt x="1560" y="1644"/>
                    <a:pt x="1989" y="2013"/>
                    <a:pt x="2441" y="2346"/>
                  </a:cubicBezTo>
                  <a:cubicBezTo>
                    <a:pt x="2882" y="2691"/>
                    <a:pt x="3358" y="2989"/>
                    <a:pt x="3834" y="3287"/>
                  </a:cubicBezTo>
                  <a:cubicBezTo>
                    <a:pt x="4334" y="3584"/>
                    <a:pt x="4834" y="3834"/>
                    <a:pt x="5370" y="4060"/>
                  </a:cubicBezTo>
                  <a:lnTo>
                    <a:pt x="5465" y="3941"/>
                  </a:lnTo>
                  <a:cubicBezTo>
                    <a:pt x="5084" y="3501"/>
                    <a:pt x="4691" y="3096"/>
                    <a:pt x="4275" y="2703"/>
                  </a:cubicBezTo>
                  <a:cubicBezTo>
                    <a:pt x="3858" y="2334"/>
                    <a:pt x="3417" y="1977"/>
                    <a:pt x="2965" y="1655"/>
                  </a:cubicBezTo>
                  <a:cubicBezTo>
                    <a:pt x="2513" y="1322"/>
                    <a:pt x="2036" y="1012"/>
                    <a:pt x="1548" y="727"/>
                  </a:cubicBezTo>
                  <a:cubicBezTo>
                    <a:pt x="1060" y="441"/>
                    <a:pt x="548" y="191"/>
                    <a:pt x="0"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52" name="Google Shape;2452;p63"/>
            <p:cNvSpPr/>
            <p:nvPr/>
          </p:nvSpPr>
          <p:spPr>
            <a:xfrm>
              <a:off x="7496500" y="4067650"/>
              <a:ext cx="110450" cy="121175"/>
            </a:xfrm>
            <a:custGeom>
              <a:avLst/>
              <a:gdLst/>
              <a:ahLst/>
              <a:cxnLst/>
              <a:rect l="l" t="t" r="r" b="b"/>
              <a:pathLst>
                <a:path w="4418" h="4847" extrusionOk="0">
                  <a:moveTo>
                    <a:pt x="4418" y="0"/>
                  </a:moveTo>
                  <a:lnTo>
                    <a:pt x="4418" y="0"/>
                  </a:lnTo>
                  <a:cubicBezTo>
                    <a:pt x="4013" y="369"/>
                    <a:pt x="3572" y="679"/>
                    <a:pt x="3156" y="1036"/>
                  </a:cubicBezTo>
                  <a:cubicBezTo>
                    <a:pt x="2739" y="1393"/>
                    <a:pt x="2334" y="1774"/>
                    <a:pt x="1953" y="2155"/>
                  </a:cubicBezTo>
                  <a:cubicBezTo>
                    <a:pt x="1560" y="2548"/>
                    <a:pt x="1203" y="2965"/>
                    <a:pt x="858" y="3394"/>
                  </a:cubicBezTo>
                  <a:cubicBezTo>
                    <a:pt x="524" y="3834"/>
                    <a:pt x="191" y="4298"/>
                    <a:pt x="1" y="4846"/>
                  </a:cubicBezTo>
                  <a:cubicBezTo>
                    <a:pt x="465" y="4525"/>
                    <a:pt x="917" y="4227"/>
                    <a:pt x="1358" y="3882"/>
                  </a:cubicBezTo>
                  <a:cubicBezTo>
                    <a:pt x="1787" y="3536"/>
                    <a:pt x="2191" y="3167"/>
                    <a:pt x="2572" y="2786"/>
                  </a:cubicBezTo>
                  <a:cubicBezTo>
                    <a:pt x="2965" y="2382"/>
                    <a:pt x="3322" y="1965"/>
                    <a:pt x="3644" y="1512"/>
                  </a:cubicBezTo>
                  <a:cubicBezTo>
                    <a:pt x="3953" y="1072"/>
                    <a:pt x="4311" y="584"/>
                    <a:pt x="4418"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53" name="Google Shape;2453;p63"/>
            <p:cNvSpPr/>
            <p:nvPr/>
          </p:nvSpPr>
          <p:spPr>
            <a:xfrm>
              <a:off x="7875725" y="3970950"/>
              <a:ext cx="168200" cy="82425"/>
            </a:xfrm>
            <a:custGeom>
              <a:avLst/>
              <a:gdLst/>
              <a:ahLst/>
              <a:cxnLst/>
              <a:rect l="l" t="t" r="r" b="b"/>
              <a:pathLst>
                <a:path w="6728" h="3297" extrusionOk="0">
                  <a:moveTo>
                    <a:pt x="5841" y="0"/>
                  </a:moveTo>
                  <a:cubicBezTo>
                    <a:pt x="5476" y="0"/>
                    <a:pt x="5109" y="58"/>
                    <a:pt x="4763" y="130"/>
                  </a:cubicBezTo>
                  <a:cubicBezTo>
                    <a:pt x="4120" y="273"/>
                    <a:pt x="3512" y="499"/>
                    <a:pt x="2929" y="796"/>
                  </a:cubicBezTo>
                  <a:cubicBezTo>
                    <a:pt x="2346" y="1082"/>
                    <a:pt x="1798" y="1439"/>
                    <a:pt x="1286" y="1844"/>
                  </a:cubicBezTo>
                  <a:cubicBezTo>
                    <a:pt x="1036" y="2035"/>
                    <a:pt x="786" y="2261"/>
                    <a:pt x="560" y="2499"/>
                  </a:cubicBezTo>
                  <a:cubicBezTo>
                    <a:pt x="357" y="2737"/>
                    <a:pt x="119" y="2987"/>
                    <a:pt x="0" y="3297"/>
                  </a:cubicBezTo>
                  <a:cubicBezTo>
                    <a:pt x="262" y="3106"/>
                    <a:pt x="548" y="2975"/>
                    <a:pt x="810" y="2821"/>
                  </a:cubicBezTo>
                  <a:lnTo>
                    <a:pt x="1643" y="2404"/>
                  </a:lnTo>
                  <a:lnTo>
                    <a:pt x="3310" y="1570"/>
                  </a:lnTo>
                  <a:cubicBezTo>
                    <a:pt x="3870" y="1308"/>
                    <a:pt x="4405" y="1023"/>
                    <a:pt x="4965" y="773"/>
                  </a:cubicBezTo>
                  <a:cubicBezTo>
                    <a:pt x="5537" y="535"/>
                    <a:pt x="6084" y="273"/>
                    <a:pt x="6727" y="142"/>
                  </a:cubicBezTo>
                  <a:cubicBezTo>
                    <a:pt x="6442" y="39"/>
                    <a:pt x="6143" y="0"/>
                    <a:pt x="5841"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54" name="Google Shape;2454;p63"/>
            <p:cNvSpPr/>
            <p:nvPr/>
          </p:nvSpPr>
          <p:spPr>
            <a:xfrm>
              <a:off x="7445000" y="4013175"/>
              <a:ext cx="87250" cy="211950"/>
            </a:xfrm>
            <a:custGeom>
              <a:avLst/>
              <a:gdLst/>
              <a:ahLst/>
              <a:cxnLst/>
              <a:rect l="l" t="t" r="r" b="b"/>
              <a:pathLst>
                <a:path w="3490" h="8478" extrusionOk="0">
                  <a:moveTo>
                    <a:pt x="3430" y="0"/>
                  </a:moveTo>
                  <a:cubicBezTo>
                    <a:pt x="2882" y="1393"/>
                    <a:pt x="1953" y="2584"/>
                    <a:pt x="1263" y="3918"/>
                  </a:cubicBezTo>
                  <a:cubicBezTo>
                    <a:pt x="537" y="5334"/>
                    <a:pt x="108" y="6894"/>
                    <a:pt x="1" y="8478"/>
                  </a:cubicBezTo>
                  <a:cubicBezTo>
                    <a:pt x="298" y="7644"/>
                    <a:pt x="608" y="6823"/>
                    <a:pt x="906" y="5989"/>
                  </a:cubicBezTo>
                  <a:cubicBezTo>
                    <a:pt x="1287" y="4953"/>
                    <a:pt x="1668" y="3918"/>
                    <a:pt x="2227" y="2977"/>
                  </a:cubicBezTo>
                  <a:cubicBezTo>
                    <a:pt x="2715" y="2132"/>
                    <a:pt x="3489" y="1382"/>
                    <a:pt x="3430" y="405"/>
                  </a:cubicBezTo>
                  <a:lnTo>
                    <a:pt x="3430" y="0"/>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55" name="Google Shape;2455;p63"/>
            <p:cNvSpPr/>
            <p:nvPr/>
          </p:nvSpPr>
          <p:spPr>
            <a:xfrm>
              <a:off x="7632525" y="3855400"/>
              <a:ext cx="168200" cy="130700"/>
            </a:xfrm>
            <a:custGeom>
              <a:avLst/>
              <a:gdLst/>
              <a:ahLst/>
              <a:cxnLst/>
              <a:rect l="l" t="t" r="r" b="b"/>
              <a:pathLst>
                <a:path w="6728" h="5228" extrusionOk="0">
                  <a:moveTo>
                    <a:pt x="6652" y="1"/>
                  </a:moveTo>
                  <a:cubicBezTo>
                    <a:pt x="5150" y="1"/>
                    <a:pt x="3554" y="352"/>
                    <a:pt x="2465" y="1370"/>
                  </a:cubicBezTo>
                  <a:cubicBezTo>
                    <a:pt x="1834" y="1954"/>
                    <a:pt x="1418" y="2704"/>
                    <a:pt x="1001" y="3442"/>
                  </a:cubicBezTo>
                  <a:cubicBezTo>
                    <a:pt x="679" y="4037"/>
                    <a:pt x="334" y="4633"/>
                    <a:pt x="1" y="5228"/>
                  </a:cubicBezTo>
                  <a:lnTo>
                    <a:pt x="96" y="5145"/>
                  </a:lnTo>
                  <a:cubicBezTo>
                    <a:pt x="513" y="4549"/>
                    <a:pt x="953" y="3978"/>
                    <a:pt x="1370" y="3382"/>
                  </a:cubicBezTo>
                  <a:cubicBezTo>
                    <a:pt x="1739" y="2859"/>
                    <a:pt x="2120" y="2347"/>
                    <a:pt x="2608" y="1942"/>
                  </a:cubicBezTo>
                  <a:cubicBezTo>
                    <a:pt x="3073" y="1573"/>
                    <a:pt x="3620" y="1347"/>
                    <a:pt x="4156" y="1108"/>
                  </a:cubicBezTo>
                  <a:cubicBezTo>
                    <a:pt x="5025" y="739"/>
                    <a:pt x="5871" y="382"/>
                    <a:pt x="6728" y="1"/>
                  </a:cubicBezTo>
                  <a:cubicBezTo>
                    <a:pt x="6703" y="1"/>
                    <a:pt x="6677" y="1"/>
                    <a:pt x="6652" y="1"/>
                  </a:cubicBez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56" name="Google Shape;2456;p63"/>
            <p:cNvSpPr/>
            <p:nvPr/>
          </p:nvSpPr>
          <p:spPr>
            <a:xfrm>
              <a:off x="7908750" y="3916500"/>
              <a:ext cx="150950" cy="58900"/>
            </a:xfrm>
            <a:custGeom>
              <a:avLst/>
              <a:gdLst/>
              <a:ahLst/>
              <a:cxnLst/>
              <a:rect l="l" t="t" r="r" b="b"/>
              <a:pathLst>
                <a:path w="6038" h="2356" extrusionOk="0">
                  <a:moveTo>
                    <a:pt x="3907" y="0"/>
                  </a:moveTo>
                  <a:cubicBezTo>
                    <a:pt x="3800" y="0"/>
                    <a:pt x="3692" y="7"/>
                    <a:pt x="3585" y="22"/>
                  </a:cubicBezTo>
                  <a:cubicBezTo>
                    <a:pt x="2918" y="105"/>
                    <a:pt x="2334" y="474"/>
                    <a:pt x="1787" y="867"/>
                  </a:cubicBezTo>
                  <a:cubicBezTo>
                    <a:pt x="1156" y="1308"/>
                    <a:pt x="560" y="1820"/>
                    <a:pt x="1" y="2355"/>
                  </a:cubicBezTo>
                  <a:cubicBezTo>
                    <a:pt x="667" y="2046"/>
                    <a:pt x="1322" y="1641"/>
                    <a:pt x="1906" y="1177"/>
                  </a:cubicBezTo>
                  <a:cubicBezTo>
                    <a:pt x="2382" y="808"/>
                    <a:pt x="2870" y="367"/>
                    <a:pt x="3465" y="296"/>
                  </a:cubicBezTo>
                  <a:cubicBezTo>
                    <a:pt x="3521" y="290"/>
                    <a:pt x="3576" y="287"/>
                    <a:pt x="3631" y="287"/>
                  </a:cubicBezTo>
                  <a:cubicBezTo>
                    <a:pt x="4342" y="287"/>
                    <a:pt x="5009" y="754"/>
                    <a:pt x="5728" y="831"/>
                  </a:cubicBezTo>
                  <a:lnTo>
                    <a:pt x="6037" y="915"/>
                  </a:lnTo>
                  <a:cubicBezTo>
                    <a:pt x="5461" y="370"/>
                    <a:pt x="4692" y="0"/>
                    <a:pt x="3907" y="0"/>
                  </a:cubicBez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57" name="Google Shape;2457;p63"/>
            <p:cNvSpPr/>
            <p:nvPr/>
          </p:nvSpPr>
          <p:spPr>
            <a:xfrm>
              <a:off x="6315700" y="3246700"/>
              <a:ext cx="608425" cy="843950"/>
            </a:xfrm>
            <a:custGeom>
              <a:avLst/>
              <a:gdLst/>
              <a:ahLst/>
              <a:cxnLst/>
              <a:rect l="l" t="t" r="r" b="b"/>
              <a:pathLst>
                <a:path w="24337" h="33758" extrusionOk="0">
                  <a:moveTo>
                    <a:pt x="16884" y="1"/>
                  </a:moveTo>
                  <a:cubicBezTo>
                    <a:pt x="15705" y="930"/>
                    <a:pt x="14514" y="1834"/>
                    <a:pt x="13324" y="2739"/>
                  </a:cubicBezTo>
                  <a:cubicBezTo>
                    <a:pt x="12621" y="3275"/>
                    <a:pt x="12181" y="4097"/>
                    <a:pt x="12121" y="4990"/>
                  </a:cubicBezTo>
                  <a:cubicBezTo>
                    <a:pt x="12062" y="5764"/>
                    <a:pt x="11990" y="6656"/>
                    <a:pt x="11895" y="7133"/>
                  </a:cubicBezTo>
                  <a:cubicBezTo>
                    <a:pt x="11823" y="7466"/>
                    <a:pt x="11692" y="7847"/>
                    <a:pt x="11359" y="7942"/>
                  </a:cubicBezTo>
                  <a:cubicBezTo>
                    <a:pt x="11324" y="7951"/>
                    <a:pt x="11288" y="7955"/>
                    <a:pt x="11253" y="7955"/>
                  </a:cubicBezTo>
                  <a:cubicBezTo>
                    <a:pt x="11046" y="7955"/>
                    <a:pt x="10838" y="7817"/>
                    <a:pt x="10716" y="7645"/>
                  </a:cubicBezTo>
                  <a:cubicBezTo>
                    <a:pt x="10573" y="7430"/>
                    <a:pt x="10526" y="7180"/>
                    <a:pt x="10466" y="6942"/>
                  </a:cubicBezTo>
                  <a:cubicBezTo>
                    <a:pt x="10335" y="6359"/>
                    <a:pt x="10216" y="5799"/>
                    <a:pt x="10085" y="5216"/>
                  </a:cubicBezTo>
                  <a:cubicBezTo>
                    <a:pt x="9144" y="5930"/>
                    <a:pt x="8216" y="6668"/>
                    <a:pt x="7263" y="7371"/>
                  </a:cubicBezTo>
                  <a:cubicBezTo>
                    <a:pt x="5227" y="8871"/>
                    <a:pt x="5168" y="11776"/>
                    <a:pt x="5585" y="13181"/>
                  </a:cubicBezTo>
                  <a:cubicBezTo>
                    <a:pt x="5596" y="13253"/>
                    <a:pt x="5620" y="13324"/>
                    <a:pt x="5644" y="13395"/>
                  </a:cubicBezTo>
                  <a:cubicBezTo>
                    <a:pt x="5704" y="13622"/>
                    <a:pt x="5763" y="13860"/>
                    <a:pt x="5751" y="14098"/>
                  </a:cubicBezTo>
                  <a:cubicBezTo>
                    <a:pt x="5739" y="14407"/>
                    <a:pt x="5525" y="14753"/>
                    <a:pt x="5215" y="14812"/>
                  </a:cubicBezTo>
                  <a:cubicBezTo>
                    <a:pt x="4739" y="13967"/>
                    <a:pt x="4918" y="12860"/>
                    <a:pt x="4501" y="11990"/>
                  </a:cubicBezTo>
                  <a:cubicBezTo>
                    <a:pt x="4263" y="11490"/>
                    <a:pt x="3858" y="11121"/>
                    <a:pt x="3489" y="10716"/>
                  </a:cubicBezTo>
                  <a:cubicBezTo>
                    <a:pt x="3441" y="10764"/>
                    <a:pt x="3394" y="10824"/>
                    <a:pt x="3370" y="10871"/>
                  </a:cubicBezTo>
                  <a:cubicBezTo>
                    <a:pt x="3203" y="11062"/>
                    <a:pt x="3060" y="11276"/>
                    <a:pt x="2906" y="11478"/>
                  </a:cubicBezTo>
                  <a:cubicBezTo>
                    <a:pt x="1870" y="12979"/>
                    <a:pt x="1274" y="14753"/>
                    <a:pt x="917" y="16539"/>
                  </a:cubicBezTo>
                  <a:cubicBezTo>
                    <a:pt x="822" y="16943"/>
                    <a:pt x="751" y="17372"/>
                    <a:pt x="655" y="17801"/>
                  </a:cubicBezTo>
                  <a:cubicBezTo>
                    <a:pt x="393" y="19253"/>
                    <a:pt x="643" y="20765"/>
                    <a:pt x="1405" y="22027"/>
                  </a:cubicBezTo>
                  <a:cubicBezTo>
                    <a:pt x="1763" y="22647"/>
                    <a:pt x="2191" y="23206"/>
                    <a:pt x="2703" y="23742"/>
                  </a:cubicBezTo>
                  <a:lnTo>
                    <a:pt x="2667" y="23742"/>
                  </a:lnTo>
                  <a:cubicBezTo>
                    <a:pt x="2613" y="23751"/>
                    <a:pt x="2559" y="23755"/>
                    <a:pt x="2507" y="23755"/>
                  </a:cubicBezTo>
                  <a:cubicBezTo>
                    <a:pt x="1859" y="23755"/>
                    <a:pt x="1351" y="23112"/>
                    <a:pt x="822" y="22682"/>
                  </a:cubicBezTo>
                  <a:cubicBezTo>
                    <a:pt x="596" y="22492"/>
                    <a:pt x="346" y="22349"/>
                    <a:pt x="96" y="22182"/>
                  </a:cubicBezTo>
                  <a:lnTo>
                    <a:pt x="96" y="22182"/>
                  </a:lnTo>
                  <a:cubicBezTo>
                    <a:pt x="0" y="24159"/>
                    <a:pt x="203" y="26099"/>
                    <a:pt x="1036" y="27588"/>
                  </a:cubicBezTo>
                  <a:cubicBezTo>
                    <a:pt x="1824" y="28994"/>
                    <a:pt x="2901" y="29351"/>
                    <a:pt x="4124" y="29351"/>
                  </a:cubicBezTo>
                  <a:cubicBezTo>
                    <a:pt x="5384" y="29351"/>
                    <a:pt x="6800" y="28973"/>
                    <a:pt x="8219" y="28973"/>
                  </a:cubicBezTo>
                  <a:cubicBezTo>
                    <a:pt x="8817" y="28973"/>
                    <a:pt x="9415" y="29040"/>
                    <a:pt x="10002" y="29231"/>
                  </a:cubicBezTo>
                  <a:cubicBezTo>
                    <a:pt x="12567" y="30075"/>
                    <a:pt x="14431" y="33758"/>
                    <a:pt x="17291" y="33758"/>
                  </a:cubicBezTo>
                  <a:cubicBezTo>
                    <a:pt x="17457" y="33758"/>
                    <a:pt x="17627" y="33745"/>
                    <a:pt x="17800" y="33719"/>
                  </a:cubicBezTo>
                  <a:cubicBezTo>
                    <a:pt x="19336" y="33493"/>
                    <a:pt x="20765" y="32743"/>
                    <a:pt x="21872" y="31660"/>
                  </a:cubicBezTo>
                  <a:lnTo>
                    <a:pt x="21872" y="31660"/>
                  </a:lnTo>
                  <a:cubicBezTo>
                    <a:pt x="21670" y="31695"/>
                    <a:pt x="21467" y="31707"/>
                    <a:pt x="21277" y="31719"/>
                  </a:cubicBezTo>
                  <a:cubicBezTo>
                    <a:pt x="21154" y="31724"/>
                    <a:pt x="21032" y="31730"/>
                    <a:pt x="20912" y="31730"/>
                  </a:cubicBezTo>
                  <a:cubicBezTo>
                    <a:pt x="20720" y="31730"/>
                    <a:pt x="20532" y="31714"/>
                    <a:pt x="20348" y="31648"/>
                  </a:cubicBezTo>
                  <a:cubicBezTo>
                    <a:pt x="20051" y="31540"/>
                    <a:pt x="19801" y="31302"/>
                    <a:pt x="19753" y="30993"/>
                  </a:cubicBezTo>
                  <a:cubicBezTo>
                    <a:pt x="19705" y="30624"/>
                    <a:pt x="19979" y="30290"/>
                    <a:pt x="20301" y="30124"/>
                  </a:cubicBezTo>
                  <a:cubicBezTo>
                    <a:pt x="20622" y="29969"/>
                    <a:pt x="20991" y="29921"/>
                    <a:pt x="21348" y="29826"/>
                  </a:cubicBezTo>
                  <a:cubicBezTo>
                    <a:pt x="22360" y="29576"/>
                    <a:pt x="23194" y="28957"/>
                    <a:pt x="23861" y="28147"/>
                  </a:cubicBezTo>
                  <a:cubicBezTo>
                    <a:pt x="24337" y="26278"/>
                    <a:pt x="24158" y="24266"/>
                    <a:pt x="23920" y="22325"/>
                  </a:cubicBezTo>
                  <a:cubicBezTo>
                    <a:pt x="23837" y="21599"/>
                    <a:pt x="23730" y="20884"/>
                    <a:pt x="23622" y="20170"/>
                  </a:cubicBezTo>
                  <a:cubicBezTo>
                    <a:pt x="23194" y="20325"/>
                    <a:pt x="21634" y="21539"/>
                    <a:pt x="21217" y="21896"/>
                  </a:cubicBezTo>
                  <a:cubicBezTo>
                    <a:pt x="20938" y="22136"/>
                    <a:pt x="20558" y="22316"/>
                    <a:pt x="20201" y="22316"/>
                  </a:cubicBezTo>
                  <a:cubicBezTo>
                    <a:pt x="20025" y="22316"/>
                    <a:pt x="19855" y="22272"/>
                    <a:pt x="19705" y="22170"/>
                  </a:cubicBezTo>
                  <a:cubicBezTo>
                    <a:pt x="19372" y="21944"/>
                    <a:pt x="19265" y="21480"/>
                    <a:pt x="19336" y="21099"/>
                  </a:cubicBezTo>
                  <a:cubicBezTo>
                    <a:pt x="19431" y="20706"/>
                    <a:pt x="19670" y="20361"/>
                    <a:pt x="19932" y="20063"/>
                  </a:cubicBezTo>
                  <a:cubicBezTo>
                    <a:pt x="20574" y="19325"/>
                    <a:pt x="21396" y="18741"/>
                    <a:pt x="22087" y="18063"/>
                  </a:cubicBezTo>
                  <a:cubicBezTo>
                    <a:pt x="22468" y="17682"/>
                    <a:pt x="22801" y="17289"/>
                    <a:pt x="23063" y="16824"/>
                  </a:cubicBezTo>
                  <a:cubicBezTo>
                    <a:pt x="22503" y="13895"/>
                    <a:pt x="21777" y="11002"/>
                    <a:pt x="20801" y="8204"/>
                  </a:cubicBezTo>
                  <a:cubicBezTo>
                    <a:pt x="20479" y="8573"/>
                    <a:pt x="20170" y="8907"/>
                    <a:pt x="20027" y="9097"/>
                  </a:cubicBezTo>
                  <a:cubicBezTo>
                    <a:pt x="19836" y="9347"/>
                    <a:pt x="19622" y="9609"/>
                    <a:pt x="19372" y="9788"/>
                  </a:cubicBezTo>
                  <a:cubicBezTo>
                    <a:pt x="19257" y="9848"/>
                    <a:pt x="19123" y="9881"/>
                    <a:pt x="18990" y="9881"/>
                  </a:cubicBezTo>
                  <a:cubicBezTo>
                    <a:pt x="18807" y="9881"/>
                    <a:pt x="18627" y="9819"/>
                    <a:pt x="18503" y="9681"/>
                  </a:cubicBezTo>
                  <a:cubicBezTo>
                    <a:pt x="18205" y="9323"/>
                    <a:pt x="18455" y="8800"/>
                    <a:pt x="18729" y="8431"/>
                  </a:cubicBezTo>
                  <a:cubicBezTo>
                    <a:pt x="19015" y="8038"/>
                    <a:pt x="19551" y="7085"/>
                    <a:pt x="20158" y="6454"/>
                  </a:cubicBezTo>
                  <a:cubicBezTo>
                    <a:pt x="19265" y="4204"/>
                    <a:pt x="18181" y="2049"/>
                    <a:pt x="16884" y="1"/>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458" name="Google Shape;2458;p63"/>
            <p:cNvSpPr/>
            <p:nvPr/>
          </p:nvSpPr>
          <p:spPr>
            <a:xfrm>
              <a:off x="6565425" y="3355050"/>
              <a:ext cx="154825" cy="577475"/>
            </a:xfrm>
            <a:custGeom>
              <a:avLst/>
              <a:gdLst/>
              <a:ahLst/>
              <a:cxnLst/>
              <a:rect l="l" t="t" r="r" b="b"/>
              <a:pathLst>
                <a:path w="6193" h="23099" extrusionOk="0">
                  <a:moveTo>
                    <a:pt x="6192" y="1"/>
                  </a:moveTo>
                  <a:lnTo>
                    <a:pt x="3989" y="5585"/>
                  </a:lnTo>
                  <a:cubicBezTo>
                    <a:pt x="3263" y="7442"/>
                    <a:pt x="2549" y="9323"/>
                    <a:pt x="1930" y="11228"/>
                  </a:cubicBezTo>
                  <a:cubicBezTo>
                    <a:pt x="1311" y="13133"/>
                    <a:pt x="775" y="15074"/>
                    <a:pt x="453" y="17074"/>
                  </a:cubicBezTo>
                  <a:cubicBezTo>
                    <a:pt x="120" y="19063"/>
                    <a:pt x="1" y="21110"/>
                    <a:pt x="227" y="23099"/>
                  </a:cubicBezTo>
                  <a:cubicBezTo>
                    <a:pt x="358" y="21087"/>
                    <a:pt x="679" y="19146"/>
                    <a:pt x="1120" y="17205"/>
                  </a:cubicBezTo>
                  <a:cubicBezTo>
                    <a:pt x="1572" y="15288"/>
                    <a:pt x="2132" y="13383"/>
                    <a:pt x="2763" y="11490"/>
                  </a:cubicBezTo>
                  <a:lnTo>
                    <a:pt x="4632" y="5811"/>
                  </a:lnTo>
                  <a:cubicBezTo>
                    <a:pt x="5240" y="3906"/>
                    <a:pt x="5811" y="1965"/>
                    <a:pt x="6192"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59" name="Google Shape;2459;p63"/>
            <p:cNvSpPr/>
            <p:nvPr/>
          </p:nvSpPr>
          <p:spPr>
            <a:xfrm>
              <a:off x="6409750" y="3655100"/>
              <a:ext cx="131600" cy="167000"/>
            </a:xfrm>
            <a:custGeom>
              <a:avLst/>
              <a:gdLst/>
              <a:ahLst/>
              <a:cxnLst/>
              <a:rect l="l" t="t" r="r" b="b"/>
              <a:pathLst>
                <a:path w="5264" h="6680" extrusionOk="0">
                  <a:moveTo>
                    <a:pt x="1" y="0"/>
                  </a:moveTo>
                  <a:lnTo>
                    <a:pt x="1" y="0"/>
                  </a:lnTo>
                  <a:cubicBezTo>
                    <a:pt x="37" y="738"/>
                    <a:pt x="275" y="1465"/>
                    <a:pt x="620" y="2120"/>
                  </a:cubicBezTo>
                  <a:cubicBezTo>
                    <a:pt x="953" y="2774"/>
                    <a:pt x="1394" y="3394"/>
                    <a:pt x="1870" y="3941"/>
                  </a:cubicBezTo>
                  <a:cubicBezTo>
                    <a:pt x="2346" y="4489"/>
                    <a:pt x="2870" y="5001"/>
                    <a:pt x="3418" y="5477"/>
                  </a:cubicBezTo>
                  <a:cubicBezTo>
                    <a:pt x="3966" y="5953"/>
                    <a:pt x="4561" y="6406"/>
                    <a:pt x="5263" y="6680"/>
                  </a:cubicBezTo>
                  <a:cubicBezTo>
                    <a:pt x="4787" y="6108"/>
                    <a:pt x="4370" y="5549"/>
                    <a:pt x="3906" y="5013"/>
                  </a:cubicBezTo>
                  <a:cubicBezTo>
                    <a:pt x="3466" y="4441"/>
                    <a:pt x="2989" y="3905"/>
                    <a:pt x="2525" y="3370"/>
                  </a:cubicBezTo>
                  <a:cubicBezTo>
                    <a:pt x="2061" y="2834"/>
                    <a:pt x="1608" y="2322"/>
                    <a:pt x="1191" y="1762"/>
                  </a:cubicBezTo>
                  <a:cubicBezTo>
                    <a:pt x="775" y="1215"/>
                    <a:pt x="382" y="631"/>
                    <a:pt x="1"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60" name="Google Shape;2460;p63"/>
            <p:cNvSpPr/>
            <p:nvPr/>
          </p:nvSpPr>
          <p:spPr>
            <a:xfrm>
              <a:off x="6537150" y="3518775"/>
              <a:ext cx="61950" cy="95275"/>
            </a:xfrm>
            <a:custGeom>
              <a:avLst/>
              <a:gdLst/>
              <a:ahLst/>
              <a:cxnLst/>
              <a:rect l="l" t="t" r="r" b="b"/>
              <a:pathLst>
                <a:path w="2478" h="3811" extrusionOk="0">
                  <a:moveTo>
                    <a:pt x="84" y="0"/>
                  </a:moveTo>
                  <a:lnTo>
                    <a:pt x="84" y="0"/>
                  </a:lnTo>
                  <a:cubicBezTo>
                    <a:pt x="1" y="417"/>
                    <a:pt x="48" y="822"/>
                    <a:pt x="156" y="1203"/>
                  </a:cubicBezTo>
                  <a:cubicBezTo>
                    <a:pt x="263" y="1596"/>
                    <a:pt x="417" y="1965"/>
                    <a:pt x="632" y="2310"/>
                  </a:cubicBezTo>
                  <a:cubicBezTo>
                    <a:pt x="858" y="2655"/>
                    <a:pt x="1108" y="2965"/>
                    <a:pt x="1418" y="3215"/>
                  </a:cubicBezTo>
                  <a:cubicBezTo>
                    <a:pt x="1727" y="3489"/>
                    <a:pt x="2072" y="3691"/>
                    <a:pt x="2477" y="3810"/>
                  </a:cubicBezTo>
                  <a:cubicBezTo>
                    <a:pt x="2311" y="3429"/>
                    <a:pt x="2120" y="3096"/>
                    <a:pt x="1941" y="2751"/>
                  </a:cubicBezTo>
                  <a:cubicBezTo>
                    <a:pt x="1763" y="2441"/>
                    <a:pt x="1572" y="2131"/>
                    <a:pt x="1370" y="1834"/>
                  </a:cubicBezTo>
                  <a:cubicBezTo>
                    <a:pt x="1179" y="1536"/>
                    <a:pt x="989" y="1238"/>
                    <a:pt x="775" y="929"/>
                  </a:cubicBezTo>
                  <a:cubicBezTo>
                    <a:pt x="572" y="631"/>
                    <a:pt x="358" y="310"/>
                    <a:pt x="84"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61" name="Google Shape;2461;p63"/>
            <p:cNvSpPr/>
            <p:nvPr/>
          </p:nvSpPr>
          <p:spPr>
            <a:xfrm>
              <a:off x="6695800" y="3582175"/>
              <a:ext cx="98550" cy="45425"/>
            </a:xfrm>
            <a:custGeom>
              <a:avLst/>
              <a:gdLst/>
              <a:ahLst/>
              <a:cxnLst/>
              <a:rect l="l" t="t" r="r" b="b"/>
              <a:pathLst>
                <a:path w="3942" h="1817" extrusionOk="0">
                  <a:moveTo>
                    <a:pt x="3942" y="0"/>
                  </a:moveTo>
                  <a:lnTo>
                    <a:pt x="3942" y="0"/>
                  </a:lnTo>
                  <a:cubicBezTo>
                    <a:pt x="3596" y="238"/>
                    <a:pt x="3299" y="310"/>
                    <a:pt x="2977" y="393"/>
                  </a:cubicBezTo>
                  <a:cubicBezTo>
                    <a:pt x="2656" y="488"/>
                    <a:pt x="2311" y="572"/>
                    <a:pt x="1965" y="715"/>
                  </a:cubicBezTo>
                  <a:cubicBezTo>
                    <a:pt x="1620" y="846"/>
                    <a:pt x="1310" y="988"/>
                    <a:pt x="977" y="1143"/>
                  </a:cubicBezTo>
                  <a:cubicBezTo>
                    <a:pt x="668" y="1310"/>
                    <a:pt x="346" y="1453"/>
                    <a:pt x="1" y="1679"/>
                  </a:cubicBezTo>
                  <a:cubicBezTo>
                    <a:pt x="255" y="1774"/>
                    <a:pt x="519" y="1817"/>
                    <a:pt x="777" y="1817"/>
                  </a:cubicBezTo>
                  <a:cubicBezTo>
                    <a:pt x="906" y="1817"/>
                    <a:pt x="1033" y="1806"/>
                    <a:pt x="1156" y="1786"/>
                  </a:cubicBezTo>
                  <a:cubicBezTo>
                    <a:pt x="1549" y="1739"/>
                    <a:pt x="1918" y="1643"/>
                    <a:pt x="2263" y="1512"/>
                  </a:cubicBezTo>
                  <a:cubicBezTo>
                    <a:pt x="2608" y="1393"/>
                    <a:pt x="2930" y="1238"/>
                    <a:pt x="3275" y="1012"/>
                  </a:cubicBezTo>
                  <a:cubicBezTo>
                    <a:pt x="3596" y="786"/>
                    <a:pt x="3930" y="417"/>
                    <a:pt x="3942"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62" name="Google Shape;2462;p63"/>
            <p:cNvSpPr/>
            <p:nvPr/>
          </p:nvSpPr>
          <p:spPr>
            <a:xfrm>
              <a:off x="6645800" y="3859875"/>
              <a:ext cx="190525" cy="46725"/>
            </a:xfrm>
            <a:custGeom>
              <a:avLst/>
              <a:gdLst/>
              <a:ahLst/>
              <a:cxnLst/>
              <a:rect l="l" t="t" r="r" b="b"/>
              <a:pathLst>
                <a:path w="7621" h="1869" extrusionOk="0">
                  <a:moveTo>
                    <a:pt x="7621" y="1"/>
                  </a:moveTo>
                  <a:lnTo>
                    <a:pt x="7621" y="1"/>
                  </a:lnTo>
                  <a:cubicBezTo>
                    <a:pt x="6954" y="155"/>
                    <a:pt x="6311" y="382"/>
                    <a:pt x="5680" y="560"/>
                  </a:cubicBezTo>
                  <a:cubicBezTo>
                    <a:pt x="5049" y="739"/>
                    <a:pt x="4430" y="882"/>
                    <a:pt x="3799" y="953"/>
                  </a:cubicBezTo>
                  <a:cubicBezTo>
                    <a:pt x="3554" y="977"/>
                    <a:pt x="3308" y="992"/>
                    <a:pt x="3060" y="992"/>
                  </a:cubicBezTo>
                  <a:cubicBezTo>
                    <a:pt x="2693" y="992"/>
                    <a:pt x="2323" y="960"/>
                    <a:pt x="1953" y="882"/>
                  </a:cubicBezTo>
                  <a:cubicBezTo>
                    <a:pt x="1334" y="751"/>
                    <a:pt x="691" y="525"/>
                    <a:pt x="1" y="382"/>
                  </a:cubicBezTo>
                  <a:lnTo>
                    <a:pt x="1" y="382"/>
                  </a:lnTo>
                  <a:cubicBezTo>
                    <a:pt x="524" y="858"/>
                    <a:pt x="1084" y="1251"/>
                    <a:pt x="1727" y="1537"/>
                  </a:cubicBezTo>
                  <a:cubicBezTo>
                    <a:pt x="2244" y="1754"/>
                    <a:pt x="2809" y="1868"/>
                    <a:pt x="3369" y="1868"/>
                  </a:cubicBezTo>
                  <a:cubicBezTo>
                    <a:pt x="3545" y="1868"/>
                    <a:pt x="3721" y="1857"/>
                    <a:pt x="3894" y="1834"/>
                  </a:cubicBezTo>
                  <a:cubicBezTo>
                    <a:pt x="4596" y="1751"/>
                    <a:pt x="5287" y="1513"/>
                    <a:pt x="5918" y="1191"/>
                  </a:cubicBezTo>
                  <a:cubicBezTo>
                    <a:pt x="6537" y="870"/>
                    <a:pt x="7120" y="477"/>
                    <a:pt x="7621"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63" name="Google Shape;2463;p63"/>
            <p:cNvSpPr/>
            <p:nvPr/>
          </p:nvSpPr>
          <p:spPr>
            <a:xfrm>
              <a:off x="6345175" y="3544950"/>
              <a:ext cx="50625" cy="286375"/>
            </a:xfrm>
            <a:custGeom>
              <a:avLst/>
              <a:gdLst/>
              <a:ahLst/>
              <a:cxnLst/>
              <a:rect l="l" t="t" r="r" b="b"/>
              <a:pathLst>
                <a:path w="2025" h="11455" extrusionOk="0">
                  <a:moveTo>
                    <a:pt x="2000" y="1"/>
                  </a:moveTo>
                  <a:lnTo>
                    <a:pt x="2000" y="1"/>
                  </a:lnTo>
                  <a:cubicBezTo>
                    <a:pt x="1405" y="1394"/>
                    <a:pt x="822" y="2799"/>
                    <a:pt x="441" y="4263"/>
                  </a:cubicBezTo>
                  <a:cubicBezTo>
                    <a:pt x="334" y="4704"/>
                    <a:pt x="226" y="5133"/>
                    <a:pt x="155" y="5573"/>
                  </a:cubicBezTo>
                  <a:cubicBezTo>
                    <a:pt x="60" y="6109"/>
                    <a:pt x="0" y="6645"/>
                    <a:pt x="12" y="7180"/>
                  </a:cubicBezTo>
                  <a:cubicBezTo>
                    <a:pt x="48" y="8812"/>
                    <a:pt x="786" y="10395"/>
                    <a:pt x="2012" y="11455"/>
                  </a:cubicBezTo>
                  <a:cubicBezTo>
                    <a:pt x="977" y="9645"/>
                    <a:pt x="226" y="7526"/>
                    <a:pt x="631" y="5478"/>
                  </a:cubicBezTo>
                  <a:cubicBezTo>
                    <a:pt x="953" y="3823"/>
                    <a:pt x="2024" y="2299"/>
                    <a:pt x="1893" y="620"/>
                  </a:cubicBezTo>
                  <a:lnTo>
                    <a:pt x="2000" y="1"/>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64" name="Google Shape;2464;p63"/>
            <p:cNvSpPr/>
            <p:nvPr/>
          </p:nvSpPr>
          <p:spPr>
            <a:xfrm>
              <a:off x="6459775" y="3401200"/>
              <a:ext cx="96750" cy="176525"/>
            </a:xfrm>
            <a:custGeom>
              <a:avLst/>
              <a:gdLst/>
              <a:ahLst/>
              <a:cxnLst/>
              <a:rect l="l" t="t" r="r" b="b"/>
              <a:pathLst>
                <a:path w="3870" h="7061" extrusionOk="0">
                  <a:moveTo>
                    <a:pt x="3762" y="0"/>
                  </a:moveTo>
                  <a:lnTo>
                    <a:pt x="3762" y="0"/>
                  </a:lnTo>
                  <a:cubicBezTo>
                    <a:pt x="3251" y="465"/>
                    <a:pt x="2715" y="893"/>
                    <a:pt x="2155" y="1322"/>
                  </a:cubicBezTo>
                  <a:cubicBezTo>
                    <a:pt x="1548" y="1798"/>
                    <a:pt x="905" y="2262"/>
                    <a:pt x="536" y="2929"/>
                  </a:cubicBezTo>
                  <a:cubicBezTo>
                    <a:pt x="214" y="3524"/>
                    <a:pt x="107" y="4215"/>
                    <a:pt x="60" y="4882"/>
                  </a:cubicBezTo>
                  <a:cubicBezTo>
                    <a:pt x="0" y="5632"/>
                    <a:pt x="12" y="6418"/>
                    <a:pt x="405" y="7061"/>
                  </a:cubicBezTo>
                  <a:cubicBezTo>
                    <a:pt x="393" y="6537"/>
                    <a:pt x="393" y="6013"/>
                    <a:pt x="381" y="5489"/>
                  </a:cubicBezTo>
                  <a:cubicBezTo>
                    <a:pt x="357" y="4536"/>
                    <a:pt x="381" y="3501"/>
                    <a:pt x="988" y="2774"/>
                  </a:cubicBezTo>
                  <a:cubicBezTo>
                    <a:pt x="1607" y="2036"/>
                    <a:pt x="2679" y="1846"/>
                    <a:pt x="3381" y="1191"/>
                  </a:cubicBezTo>
                  <a:cubicBezTo>
                    <a:pt x="3667" y="941"/>
                    <a:pt x="3870" y="548"/>
                    <a:pt x="3751" y="179"/>
                  </a:cubicBezTo>
                  <a:lnTo>
                    <a:pt x="3762" y="0"/>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65" name="Google Shape;2465;p63"/>
            <p:cNvSpPr/>
            <p:nvPr/>
          </p:nvSpPr>
          <p:spPr>
            <a:xfrm>
              <a:off x="6624075" y="3277075"/>
              <a:ext cx="96175" cy="158075"/>
            </a:xfrm>
            <a:custGeom>
              <a:avLst/>
              <a:gdLst/>
              <a:ahLst/>
              <a:cxnLst/>
              <a:rect l="l" t="t" r="r" b="b"/>
              <a:pathLst>
                <a:path w="3847" h="6323" extrusionOk="0">
                  <a:moveTo>
                    <a:pt x="3846" y="0"/>
                  </a:moveTo>
                  <a:cubicBezTo>
                    <a:pt x="3215" y="1155"/>
                    <a:pt x="1632" y="1465"/>
                    <a:pt x="786" y="2501"/>
                  </a:cubicBezTo>
                  <a:cubicBezTo>
                    <a:pt x="358" y="3001"/>
                    <a:pt x="143" y="3667"/>
                    <a:pt x="72" y="4322"/>
                  </a:cubicBezTo>
                  <a:cubicBezTo>
                    <a:pt x="0" y="5001"/>
                    <a:pt x="60" y="5656"/>
                    <a:pt x="96" y="6323"/>
                  </a:cubicBezTo>
                  <a:cubicBezTo>
                    <a:pt x="167" y="5775"/>
                    <a:pt x="346" y="5215"/>
                    <a:pt x="512" y="4679"/>
                  </a:cubicBezTo>
                  <a:cubicBezTo>
                    <a:pt x="715" y="4060"/>
                    <a:pt x="917" y="3417"/>
                    <a:pt x="1322" y="2894"/>
                  </a:cubicBezTo>
                  <a:cubicBezTo>
                    <a:pt x="2060" y="1965"/>
                    <a:pt x="3394" y="1512"/>
                    <a:pt x="3846" y="417"/>
                  </a:cubicBezTo>
                  <a:lnTo>
                    <a:pt x="3846" y="0"/>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66" name="Google Shape;2466;p63"/>
            <p:cNvSpPr/>
            <p:nvPr/>
          </p:nvSpPr>
          <p:spPr>
            <a:xfrm>
              <a:off x="6335350" y="3844100"/>
              <a:ext cx="79800" cy="125050"/>
            </a:xfrm>
            <a:custGeom>
              <a:avLst/>
              <a:gdLst/>
              <a:ahLst/>
              <a:cxnLst/>
              <a:rect l="l" t="t" r="r" b="b"/>
              <a:pathLst>
                <a:path w="3192" h="5002" extrusionOk="0">
                  <a:moveTo>
                    <a:pt x="24" y="1"/>
                  </a:moveTo>
                  <a:lnTo>
                    <a:pt x="24" y="1"/>
                  </a:lnTo>
                  <a:cubicBezTo>
                    <a:pt x="12" y="667"/>
                    <a:pt x="0" y="1334"/>
                    <a:pt x="96" y="2001"/>
                  </a:cubicBezTo>
                  <a:cubicBezTo>
                    <a:pt x="203" y="2656"/>
                    <a:pt x="429" y="3334"/>
                    <a:pt x="846" y="3846"/>
                  </a:cubicBezTo>
                  <a:cubicBezTo>
                    <a:pt x="1405" y="4549"/>
                    <a:pt x="2298" y="4966"/>
                    <a:pt x="3191" y="5001"/>
                  </a:cubicBezTo>
                  <a:cubicBezTo>
                    <a:pt x="2286" y="4656"/>
                    <a:pt x="1584" y="3930"/>
                    <a:pt x="1108" y="3096"/>
                  </a:cubicBezTo>
                  <a:cubicBezTo>
                    <a:pt x="631" y="2263"/>
                    <a:pt x="322" y="1334"/>
                    <a:pt x="36" y="417"/>
                  </a:cubicBezTo>
                  <a:lnTo>
                    <a:pt x="24" y="1"/>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67" name="Google Shape;2467;p63"/>
            <p:cNvSpPr/>
            <p:nvPr/>
          </p:nvSpPr>
          <p:spPr>
            <a:xfrm>
              <a:off x="6924100" y="3333925"/>
              <a:ext cx="565575" cy="733975"/>
            </a:xfrm>
            <a:custGeom>
              <a:avLst/>
              <a:gdLst/>
              <a:ahLst/>
              <a:cxnLst/>
              <a:rect l="l" t="t" r="r" b="b"/>
              <a:pathLst>
                <a:path w="22623" h="29359" extrusionOk="0">
                  <a:moveTo>
                    <a:pt x="21361" y="0"/>
                  </a:moveTo>
                  <a:cubicBezTo>
                    <a:pt x="20075" y="453"/>
                    <a:pt x="18813" y="941"/>
                    <a:pt x="17551" y="1393"/>
                  </a:cubicBezTo>
                  <a:cubicBezTo>
                    <a:pt x="16789" y="1679"/>
                    <a:pt x="16193" y="2275"/>
                    <a:pt x="15896" y="3025"/>
                  </a:cubicBezTo>
                  <a:cubicBezTo>
                    <a:pt x="15646" y="3679"/>
                    <a:pt x="15336" y="4418"/>
                    <a:pt x="15122" y="4811"/>
                  </a:cubicBezTo>
                  <a:cubicBezTo>
                    <a:pt x="14993" y="5067"/>
                    <a:pt x="14773" y="5359"/>
                    <a:pt x="14473" y="5359"/>
                  </a:cubicBezTo>
                  <a:cubicBezTo>
                    <a:pt x="14467" y="5359"/>
                    <a:pt x="14461" y="5358"/>
                    <a:pt x="14455" y="5358"/>
                  </a:cubicBezTo>
                  <a:cubicBezTo>
                    <a:pt x="14229" y="5346"/>
                    <a:pt x="14050" y="5144"/>
                    <a:pt x="13979" y="4942"/>
                  </a:cubicBezTo>
                  <a:cubicBezTo>
                    <a:pt x="13907" y="4727"/>
                    <a:pt x="13931" y="4489"/>
                    <a:pt x="13943" y="4275"/>
                  </a:cubicBezTo>
                  <a:cubicBezTo>
                    <a:pt x="13991" y="3727"/>
                    <a:pt x="14038" y="3215"/>
                    <a:pt x="14086" y="2679"/>
                  </a:cubicBezTo>
                  <a:lnTo>
                    <a:pt x="14086" y="2679"/>
                  </a:lnTo>
                  <a:cubicBezTo>
                    <a:pt x="13086" y="3048"/>
                    <a:pt x="12098" y="3429"/>
                    <a:pt x="11086" y="3799"/>
                  </a:cubicBezTo>
                  <a:cubicBezTo>
                    <a:pt x="8931" y="4537"/>
                    <a:pt x="8097" y="7037"/>
                    <a:pt x="8085" y="8347"/>
                  </a:cubicBezTo>
                  <a:lnTo>
                    <a:pt x="8085" y="8561"/>
                  </a:lnTo>
                  <a:cubicBezTo>
                    <a:pt x="8073" y="8775"/>
                    <a:pt x="8049" y="8990"/>
                    <a:pt x="7978" y="9192"/>
                  </a:cubicBezTo>
                  <a:cubicBezTo>
                    <a:pt x="7878" y="9447"/>
                    <a:pt x="7643" y="9672"/>
                    <a:pt x="7380" y="9672"/>
                  </a:cubicBezTo>
                  <a:cubicBezTo>
                    <a:pt x="7361" y="9672"/>
                    <a:pt x="7342" y="9671"/>
                    <a:pt x="7323" y="9668"/>
                  </a:cubicBezTo>
                  <a:cubicBezTo>
                    <a:pt x="7133" y="8811"/>
                    <a:pt x="7597" y="7918"/>
                    <a:pt x="7454" y="7037"/>
                  </a:cubicBezTo>
                  <a:cubicBezTo>
                    <a:pt x="7395" y="6549"/>
                    <a:pt x="7145" y="6108"/>
                    <a:pt x="6942" y="5668"/>
                  </a:cubicBezTo>
                  <a:cubicBezTo>
                    <a:pt x="6883" y="5692"/>
                    <a:pt x="6835" y="5727"/>
                    <a:pt x="6787" y="5751"/>
                  </a:cubicBezTo>
                  <a:cubicBezTo>
                    <a:pt x="6597" y="5870"/>
                    <a:pt x="6406" y="6013"/>
                    <a:pt x="6228" y="6156"/>
                  </a:cubicBezTo>
                  <a:cubicBezTo>
                    <a:pt x="4918" y="7168"/>
                    <a:pt x="3930" y="8537"/>
                    <a:pt x="3144" y="9978"/>
                  </a:cubicBezTo>
                  <a:cubicBezTo>
                    <a:pt x="2966" y="10311"/>
                    <a:pt x="2787" y="10656"/>
                    <a:pt x="2596" y="11014"/>
                  </a:cubicBezTo>
                  <a:cubicBezTo>
                    <a:pt x="1965" y="12180"/>
                    <a:pt x="1787" y="13550"/>
                    <a:pt x="2096" y="14847"/>
                  </a:cubicBezTo>
                  <a:cubicBezTo>
                    <a:pt x="2263" y="15467"/>
                    <a:pt x="2477" y="16074"/>
                    <a:pt x="2775" y="16669"/>
                  </a:cubicBezTo>
                  <a:lnTo>
                    <a:pt x="2739" y="16669"/>
                  </a:lnTo>
                  <a:cubicBezTo>
                    <a:pt x="2084" y="16562"/>
                    <a:pt x="1811" y="15800"/>
                    <a:pt x="1453" y="15252"/>
                  </a:cubicBezTo>
                  <a:cubicBezTo>
                    <a:pt x="1311" y="15026"/>
                    <a:pt x="1132" y="14824"/>
                    <a:pt x="953" y="14609"/>
                  </a:cubicBezTo>
                  <a:cubicBezTo>
                    <a:pt x="346" y="16300"/>
                    <a:pt x="1" y="18003"/>
                    <a:pt x="310" y="19515"/>
                  </a:cubicBezTo>
                  <a:cubicBezTo>
                    <a:pt x="1061" y="23027"/>
                    <a:pt x="5013" y="21503"/>
                    <a:pt x="7609" y="23337"/>
                  </a:cubicBezTo>
                  <a:cubicBezTo>
                    <a:pt x="9704" y="24837"/>
                    <a:pt x="10288" y="28837"/>
                    <a:pt x="13133" y="29290"/>
                  </a:cubicBezTo>
                  <a:cubicBezTo>
                    <a:pt x="13444" y="29336"/>
                    <a:pt x="13759" y="29358"/>
                    <a:pt x="14074" y="29358"/>
                  </a:cubicBezTo>
                  <a:cubicBezTo>
                    <a:pt x="15147" y="29358"/>
                    <a:pt x="16225" y="29096"/>
                    <a:pt x="17182" y="28599"/>
                  </a:cubicBezTo>
                  <a:cubicBezTo>
                    <a:pt x="17003" y="28563"/>
                    <a:pt x="16824" y="28528"/>
                    <a:pt x="16646" y="28480"/>
                  </a:cubicBezTo>
                  <a:cubicBezTo>
                    <a:pt x="16372" y="28421"/>
                    <a:pt x="16086" y="28349"/>
                    <a:pt x="15872" y="28182"/>
                  </a:cubicBezTo>
                  <a:cubicBezTo>
                    <a:pt x="15646" y="28028"/>
                    <a:pt x="15479" y="27742"/>
                    <a:pt x="15527" y="27468"/>
                  </a:cubicBezTo>
                  <a:cubicBezTo>
                    <a:pt x="15574" y="27147"/>
                    <a:pt x="15896" y="26932"/>
                    <a:pt x="16229" y="26873"/>
                  </a:cubicBezTo>
                  <a:cubicBezTo>
                    <a:pt x="16330" y="26854"/>
                    <a:pt x="16432" y="26847"/>
                    <a:pt x="16535" y="26847"/>
                  </a:cubicBezTo>
                  <a:cubicBezTo>
                    <a:pt x="16759" y="26847"/>
                    <a:pt x="16985" y="26880"/>
                    <a:pt x="17205" y="26897"/>
                  </a:cubicBezTo>
                  <a:cubicBezTo>
                    <a:pt x="17255" y="26898"/>
                    <a:pt x="17304" y="26899"/>
                    <a:pt x="17353" y="26899"/>
                  </a:cubicBezTo>
                  <a:cubicBezTo>
                    <a:pt x="18239" y="26899"/>
                    <a:pt x="19080" y="26597"/>
                    <a:pt x="19825" y="26123"/>
                  </a:cubicBezTo>
                  <a:cubicBezTo>
                    <a:pt x="20730" y="24634"/>
                    <a:pt x="21123" y="22848"/>
                    <a:pt x="21432" y="21122"/>
                  </a:cubicBezTo>
                  <a:cubicBezTo>
                    <a:pt x="21551" y="20479"/>
                    <a:pt x="21658" y="19836"/>
                    <a:pt x="21765" y="19181"/>
                  </a:cubicBezTo>
                  <a:lnTo>
                    <a:pt x="21765" y="19181"/>
                  </a:lnTo>
                  <a:cubicBezTo>
                    <a:pt x="21349" y="19193"/>
                    <a:pt x="19658" y="19824"/>
                    <a:pt x="19218" y="20027"/>
                  </a:cubicBezTo>
                  <a:cubicBezTo>
                    <a:pt x="19014" y="20121"/>
                    <a:pt x="18783" y="20176"/>
                    <a:pt x="18562" y="20176"/>
                  </a:cubicBezTo>
                  <a:cubicBezTo>
                    <a:pt x="18280" y="20176"/>
                    <a:pt x="18015" y="20086"/>
                    <a:pt x="17848" y="19872"/>
                  </a:cubicBezTo>
                  <a:cubicBezTo>
                    <a:pt x="17622" y="19586"/>
                    <a:pt x="17634" y="19158"/>
                    <a:pt x="17813" y="18836"/>
                  </a:cubicBezTo>
                  <a:cubicBezTo>
                    <a:pt x="18003" y="18527"/>
                    <a:pt x="18301" y="18300"/>
                    <a:pt x="18610" y="18110"/>
                  </a:cubicBezTo>
                  <a:cubicBezTo>
                    <a:pt x="19360" y="17645"/>
                    <a:pt x="20218" y="17372"/>
                    <a:pt x="21003" y="16967"/>
                  </a:cubicBezTo>
                  <a:cubicBezTo>
                    <a:pt x="21420" y="16741"/>
                    <a:pt x="21825" y="16491"/>
                    <a:pt x="22170" y="16157"/>
                  </a:cubicBezTo>
                  <a:cubicBezTo>
                    <a:pt x="22480" y="13478"/>
                    <a:pt x="22623" y="10799"/>
                    <a:pt x="22527" y="8120"/>
                  </a:cubicBezTo>
                  <a:lnTo>
                    <a:pt x="22527" y="8120"/>
                  </a:lnTo>
                  <a:cubicBezTo>
                    <a:pt x="22146" y="8359"/>
                    <a:pt x="21789" y="8561"/>
                    <a:pt x="21611" y="8692"/>
                  </a:cubicBezTo>
                  <a:cubicBezTo>
                    <a:pt x="21373" y="8859"/>
                    <a:pt x="21134" y="9037"/>
                    <a:pt x="20884" y="9085"/>
                  </a:cubicBezTo>
                  <a:cubicBezTo>
                    <a:pt x="20842" y="9092"/>
                    <a:pt x="20799" y="9096"/>
                    <a:pt x="20755" y="9096"/>
                  </a:cubicBezTo>
                  <a:cubicBezTo>
                    <a:pt x="20513" y="9096"/>
                    <a:pt x="20261" y="8985"/>
                    <a:pt x="20170" y="8763"/>
                  </a:cubicBezTo>
                  <a:cubicBezTo>
                    <a:pt x="20015" y="8394"/>
                    <a:pt x="20372" y="8001"/>
                    <a:pt x="20706" y="7751"/>
                  </a:cubicBezTo>
                  <a:cubicBezTo>
                    <a:pt x="21051" y="7478"/>
                    <a:pt x="21765" y="6811"/>
                    <a:pt x="22456" y="6430"/>
                  </a:cubicBezTo>
                  <a:cubicBezTo>
                    <a:pt x="22277" y="4251"/>
                    <a:pt x="21944" y="2108"/>
                    <a:pt x="21361" y="0"/>
                  </a:cubicBezTo>
                  <a:close/>
                </a:path>
              </a:pathLst>
            </a:custGeom>
            <a:solidFill>
              <a:srgbClr val="4C9305"/>
            </a:solidFill>
            <a:ln>
              <a:noFill/>
            </a:ln>
          </p:spPr>
          <p:txBody>
            <a:bodyPr spcFirstLastPara="1" wrap="square" lIns="121900" tIns="121900" rIns="121900" bIns="121900" anchor="ctr" anchorCtr="0">
              <a:noAutofit/>
            </a:bodyPr>
            <a:lstStyle/>
            <a:p>
              <a:endParaRPr sz="2489"/>
            </a:p>
          </p:txBody>
        </p:sp>
        <p:sp>
          <p:nvSpPr>
            <p:cNvPr id="2468" name="Google Shape;2468;p63"/>
            <p:cNvSpPr/>
            <p:nvPr/>
          </p:nvSpPr>
          <p:spPr>
            <a:xfrm>
              <a:off x="7130375" y="3422925"/>
              <a:ext cx="283100" cy="457825"/>
            </a:xfrm>
            <a:custGeom>
              <a:avLst/>
              <a:gdLst/>
              <a:ahLst/>
              <a:cxnLst/>
              <a:rect l="l" t="t" r="r" b="b"/>
              <a:pathLst>
                <a:path w="11324" h="18313" extrusionOk="0">
                  <a:moveTo>
                    <a:pt x="11324" y="0"/>
                  </a:moveTo>
                  <a:lnTo>
                    <a:pt x="7919" y="4203"/>
                  </a:lnTo>
                  <a:cubicBezTo>
                    <a:pt x="6764" y="5608"/>
                    <a:pt x="5668" y="7037"/>
                    <a:pt x="4609" y="8513"/>
                  </a:cubicBezTo>
                  <a:cubicBezTo>
                    <a:pt x="3573" y="10002"/>
                    <a:pt x="2585" y="11526"/>
                    <a:pt x="1787" y="13169"/>
                  </a:cubicBezTo>
                  <a:cubicBezTo>
                    <a:pt x="965" y="14800"/>
                    <a:pt x="322" y="16526"/>
                    <a:pt x="1" y="18312"/>
                  </a:cubicBezTo>
                  <a:cubicBezTo>
                    <a:pt x="668" y="16633"/>
                    <a:pt x="1465" y="15026"/>
                    <a:pt x="2382" y="13490"/>
                  </a:cubicBezTo>
                  <a:cubicBezTo>
                    <a:pt x="3287" y="11966"/>
                    <a:pt x="4287" y="10478"/>
                    <a:pt x="5323" y="9013"/>
                  </a:cubicBezTo>
                  <a:cubicBezTo>
                    <a:pt x="6347" y="7537"/>
                    <a:pt x="7418" y="6096"/>
                    <a:pt x="8454" y="4608"/>
                  </a:cubicBezTo>
                  <a:cubicBezTo>
                    <a:pt x="9478" y="3120"/>
                    <a:pt x="10478" y="1608"/>
                    <a:pt x="11324"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69" name="Google Shape;2469;p63"/>
            <p:cNvSpPr/>
            <p:nvPr/>
          </p:nvSpPr>
          <p:spPr>
            <a:xfrm>
              <a:off x="7060725" y="3597950"/>
              <a:ext cx="73550" cy="179500"/>
            </a:xfrm>
            <a:custGeom>
              <a:avLst/>
              <a:gdLst/>
              <a:ahLst/>
              <a:cxnLst/>
              <a:rect l="l" t="t" r="r" b="b"/>
              <a:pathLst>
                <a:path w="2942" h="7180" extrusionOk="0">
                  <a:moveTo>
                    <a:pt x="191" y="0"/>
                  </a:moveTo>
                  <a:cubicBezTo>
                    <a:pt x="1" y="655"/>
                    <a:pt x="1" y="1346"/>
                    <a:pt x="120" y="2012"/>
                  </a:cubicBezTo>
                  <a:cubicBezTo>
                    <a:pt x="239" y="2679"/>
                    <a:pt x="441" y="3322"/>
                    <a:pt x="715" y="3929"/>
                  </a:cubicBezTo>
                  <a:cubicBezTo>
                    <a:pt x="989" y="4548"/>
                    <a:pt x="1311" y="5108"/>
                    <a:pt x="1656" y="5656"/>
                  </a:cubicBezTo>
                  <a:cubicBezTo>
                    <a:pt x="2013" y="6215"/>
                    <a:pt x="2418" y="6775"/>
                    <a:pt x="2942" y="7180"/>
                  </a:cubicBezTo>
                  <a:cubicBezTo>
                    <a:pt x="2692" y="6549"/>
                    <a:pt x="2501" y="5953"/>
                    <a:pt x="2263" y="5346"/>
                  </a:cubicBezTo>
                  <a:cubicBezTo>
                    <a:pt x="2025" y="4751"/>
                    <a:pt x="1775" y="4156"/>
                    <a:pt x="1525" y="3572"/>
                  </a:cubicBezTo>
                  <a:cubicBezTo>
                    <a:pt x="1263" y="2989"/>
                    <a:pt x="1013" y="2417"/>
                    <a:pt x="787" y="1834"/>
                  </a:cubicBezTo>
                  <a:cubicBezTo>
                    <a:pt x="549" y="1250"/>
                    <a:pt x="370" y="655"/>
                    <a:pt x="191"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70" name="Google Shape;2470;p63"/>
            <p:cNvSpPr/>
            <p:nvPr/>
          </p:nvSpPr>
          <p:spPr>
            <a:xfrm>
              <a:off x="7205400" y="3515500"/>
              <a:ext cx="34250" cy="98250"/>
            </a:xfrm>
            <a:custGeom>
              <a:avLst/>
              <a:gdLst/>
              <a:ahLst/>
              <a:cxnLst/>
              <a:rect l="l" t="t" r="r" b="b"/>
              <a:pathLst>
                <a:path w="1370" h="3930" extrusionOk="0">
                  <a:moveTo>
                    <a:pt x="310" y="0"/>
                  </a:moveTo>
                  <a:cubicBezTo>
                    <a:pt x="119" y="334"/>
                    <a:pt x="48" y="715"/>
                    <a:pt x="12" y="1072"/>
                  </a:cubicBezTo>
                  <a:cubicBezTo>
                    <a:pt x="0" y="1441"/>
                    <a:pt x="48" y="1798"/>
                    <a:pt x="131" y="2155"/>
                  </a:cubicBezTo>
                  <a:cubicBezTo>
                    <a:pt x="238" y="2512"/>
                    <a:pt x="393" y="2858"/>
                    <a:pt x="584" y="3155"/>
                  </a:cubicBezTo>
                  <a:cubicBezTo>
                    <a:pt x="798" y="3453"/>
                    <a:pt x="1024" y="3739"/>
                    <a:pt x="1369" y="3929"/>
                  </a:cubicBezTo>
                  <a:cubicBezTo>
                    <a:pt x="1358" y="3536"/>
                    <a:pt x="1286" y="3215"/>
                    <a:pt x="1203" y="2870"/>
                  </a:cubicBezTo>
                  <a:cubicBezTo>
                    <a:pt x="1143" y="2536"/>
                    <a:pt x="1072" y="2227"/>
                    <a:pt x="988" y="1917"/>
                  </a:cubicBezTo>
                  <a:cubicBezTo>
                    <a:pt x="893" y="1608"/>
                    <a:pt x="810" y="1286"/>
                    <a:pt x="703" y="977"/>
                  </a:cubicBezTo>
                  <a:cubicBezTo>
                    <a:pt x="596" y="667"/>
                    <a:pt x="488" y="334"/>
                    <a:pt x="310"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71" name="Google Shape;2471;p63"/>
            <p:cNvSpPr/>
            <p:nvPr/>
          </p:nvSpPr>
          <p:spPr>
            <a:xfrm>
              <a:off x="7320300" y="3638725"/>
              <a:ext cx="96450" cy="22750"/>
            </a:xfrm>
            <a:custGeom>
              <a:avLst/>
              <a:gdLst/>
              <a:ahLst/>
              <a:cxnLst/>
              <a:rect l="l" t="t" r="r" b="b"/>
              <a:pathLst>
                <a:path w="3858" h="910" extrusionOk="0">
                  <a:moveTo>
                    <a:pt x="3858" y="0"/>
                  </a:moveTo>
                  <a:lnTo>
                    <a:pt x="3858" y="0"/>
                  </a:lnTo>
                  <a:cubicBezTo>
                    <a:pt x="3663" y="44"/>
                    <a:pt x="3494" y="59"/>
                    <a:pt x="3333" y="59"/>
                  </a:cubicBezTo>
                  <a:cubicBezTo>
                    <a:pt x="3189" y="59"/>
                    <a:pt x="3051" y="47"/>
                    <a:pt x="2905" y="36"/>
                  </a:cubicBezTo>
                  <a:cubicBezTo>
                    <a:pt x="2700" y="28"/>
                    <a:pt x="2483" y="14"/>
                    <a:pt x="2259" y="14"/>
                  </a:cubicBezTo>
                  <a:cubicBezTo>
                    <a:pt x="2158" y="14"/>
                    <a:pt x="2056" y="17"/>
                    <a:pt x="1953" y="24"/>
                  </a:cubicBezTo>
                  <a:cubicBezTo>
                    <a:pt x="1631" y="60"/>
                    <a:pt x="1310" y="84"/>
                    <a:pt x="1000" y="143"/>
                  </a:cubicBezTo>
                  <a:cubicBezTo>
                    <a:pt x="679" y="203"/>
                    <a:pt x="369" y="262"/>
                    <a:pt x="0" y="381"/>
                  </a:cubicBezTo>
                  <a:cubicBezTo>
                    <a:pt x="286" y="620"/>
                    <a:pt x="631" y="750"/>
                    <a:pt x="988" y="834"/>
                  </a:cubicBezTo>
                  <a:cubicBezTo>
                    <a:pt x="1259" y="890"/>
                    <a:pt x="1523" y="909"/>
                    <a:pt x="1791" y="909"/>
                  </a:cubicBezTo>
                  <a:cubicBezTo>
                    <a:pt x="1864" y="909"/>
                    <a:pt x="1938" y="908"/>
                    <a:pt x="2012" y="905"/>
                  </a:cubicBezTo>
                  <a:cubicBezTo>
                    <a:pt x="2346" y="893"/>
                    <a:pt x="2667" y="846"/>
                    <a:pt x="3024" y="727"/>
                  </a:cubicBezTo>
                  <a:cubicBezTo>
                    <a:pt x="3358" y="608"/>
                    <a:pt x="3739" y="369"/>
                    <a:pt x="3858" y="0"/>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72" name="Google Shape;2472;p63"/>
            <p:cNvSpPr/>
            <p:nvPr/>
          </p:nvSpPr>
          <p:spPr>
            <a:xfrm>
              <a:off x="7211950" y="3846475"/>
              <a:ext cx="166700" cy="60650"/>
            </a:xfrm>
            <a:custGeom>
              <a:avLst/>
              <a:gdLst/>
              <a:ahLst/>
              <a:cxnLst/>
              <a:rect l="l" t="t" r="r" b="b"/>
              <a:pathLst>
                <a:path w="6668" h="2426" extrusionOk="0">
                  <a:moveTo>
                    <a:pt x="0" y="1"/>
                  </a:moveTo>
                  <a:lnTo>
                    <a:pt x="0" y="1"/>
                  </a:lnTo>
                  <a:cubicBezTo>
                    <a:pt x="298" y="561"/>
                    <a:pt x="679" y="1061"/>
                    <a:pt x="1155" y="1489"/>
                  </a:cubicBezTo>
                  <a:cubicBezTo>
                    <a:pt x="1643" y="1930"/>
                    <a:pt x="2286" y="2227"/>
                    <a:pt x="2941" y="2346"/>
                  </a:cubicBezTo>
                  <a:cubicBezTo>
                    <a:pt x="3221" y="2402"/>
                    <a:pt x="3501" y="2426"/>
                    <a:pt x="3779" y="2426"/>
                  </a:cubicBezTo>
                  <a:cubicBezTo>
                    <a:pt x="4152" y="2426"/>
                    <a:pt x="4521" y="2384"/>
                    <a:pt x="4882" y="2323"/>
                  </a:cubicBezTo>
                  <a:cubicBezTo>
                    <a:pt x="5501" y="2227"/>
                    <a:pt x="6096" y="2013"/>
                    <a:pt x="6668" y="1727"/>
                  </a:cubicBezTo>
                  <a:cubicBezTo>
                    <a:pt x="6037" y="1656"/>
                    <a:pt x="5429" y="1656"/>
                    <a:pt x="4834" y="1644"/>
                  </a:cubicBezTo>
                  <a:cubicBezTo>
                    <a:pt x="4239" y="1632"/>
                    <a:pt x="3667" y="1584"/>
                    <a:pt x="3120" y="1477"/>
                  </a:cubicBezTo>
                  <a:cubicBezTo>
                    <a:pt x="2572" y="1358"/>
                    <a:pt x="2060" y="1192"/>
                    <a:pt x="1560" y="930"/>
                  </a:cubicBezTo>
                  <a:cubicBezTo>
                    <a:pt x="1048" y="656"/>
                    <a:pt x="560" y="299"/>
                    <a:pt x="0" y="1"/>
                  </a:cubicBezTo>
                  <a:close/>
                </a:path>
              </a:pathLst>
            </a:custGeom>
            <a:solidFill>
              <a:srgbClr val="2D5104"/>
            </a:solidFill>
            <a:ln>
              <a:noFill/>
            </a:ln>
          </p:spPr>
          <p:txBody>
            <a:bodyPr spcFirstLastPara="1" wrap="square" lIns="121900" tIns="121900" rIns="121900" bIns="121900" anchor="ctr" anchorCtr="0">
              <a:noAutofit/>
            </a:bodyPr>
            <a:lstStyle/>
            <a:p>
              <a:endParaRPr sz="2489"/>
            </a:p>
          </p:txBody>
        </p:sp>
        <p:sp>
          <p:nvSpPr>
            <p:cNvPr id="2473" name="Google Shape;2473;p63"/>
            <p:cNvSpPr/>
            <p:nvPr/>
          </p:nvSpPr>
          <p:spPr>
            <a:xfrm>
              <a:off x="6981850" y="3499425"/>
              <a:ext cx="100925" cy="247375"/>
            </a:xfrm>
            <a:custGeom>
              <a:avLst/>
              <a:gdLst/>
              <a:ahLst/>
              <a:cxnLst/>
              <a:rect l="l" t="t" r="r" b="b"/>
              <a:pathLst>
                <a:path w="4037" h="9895" extrusionOk="0">
                  <a:moveTo>
                    <a:pt x="4037" y="0"/>
                  </a:moveTo>
                  <a:lnTo>
                    <a:pt x="4037" y="0"/>
                  </a:lnTo>
                  <a:cubicBezTo>
                    <a:pt x="3156" y="1048"/>
                    <a:pt x="2263" y="2096"/>
                    <a:pt x="1548" y="3263"/>
                  </a:cubicBezTo>
                  <a:cubicBezTo>
                    <a:pt x="1346" y="3608"/>
                    <a:pt x="1144" y="3965"/>
                    <a:pt x="953" y="4322"/>
                  </a:cubicBezTo>
                  <a:cubicBezTo>
                    <a:pt x="727" y="4751"/>
                    <a:pt x="536" y="5191"/>
                    <a:pt x="405" y="5668"/>
                  </a:cubicBezTo>
                  <a:cubicBezTo>
                    <a:pt x="1" y="7073"/>
                    <a:pt x="215" y="8644"/>
                    <a:pt x="965" y="9894"/>
                  </a:cubicBezTo>
                  <a:cubicBezTo>
                    <a:pt x="548" y="8049"/>
                    <a:pt x="477" y="6025"/>
                    <a:pt x="1382" y="4358"/>
                  </a:cubicBezTo>
                  <a:cubicBezTo>
                    <a:pt x="2120" y="3036"/>
                    <a:pt x="3442" y="1989"/>
                    <a:pt x="3787" y="524"/>
                  </a:cubicBezTo>
                  <a:lnTo>
                    <a:pt x="4037" y="0"/>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74" name="Google Shape;2474;p63"/>
            <p:cNvSpPr/>
            <p:nvPr/>
          </p:nvSpPr>
          <p:spPr>
            <a:xfrm>
              <a:off x="7133950" y="3418450"/>
              <a:ext cx="124150" cy="129500"/>
            </a:xfrm>
            <a:custGeom>
              <a:avLst/>
              <a:gdLst/>
              <a:ahLst/>
              <a:cxnLst/>
              <a:rect l="l" t="t" r="r" b="b"/>
              <a:pathLst>
                <a:path w="4966" h="5180" extrusionOk="0">
                  <a:moveTo>
                    <a:pt x="4966" y="1"/>
                  </a:moveTo>
                  <a:lnTo>
                    <a:pt x="4966" y="1"/>
                  </a:lnTo>
                  <a:cubicBezTo>
                    <a:pt x="4394" y="251"/>
                    <a:pt x="3811" y="489"/>
                    <a:pt x="3215" y="691"/>
                  </a:cubicBezTo>
                  <a:cubicBezTo>
                    <a:pt x="2561" y="929"/>
                    <a:pt x="1894" y="1168"/>
                    <a:pt x="1394" y="1644"/>
                  </a:cubicBezTo>
                  <a:cubicBezTo>
                    <a:pt x="941" y="2061"/>
                    <a:pt x="679" y="2632"/>
                    <a:pt x="453" y="3215"/>
                  </a:cubicBezTo>
                  <a:cubicBezTo>
                    <a:pt x="215" y="3835"/>
                    <a:pt x="1" y="4525"/>
                    <a:pt x="167" y="5180"/>
                  </a:cubicBezTo>
                  <a:cubicBezTo>
                    <a:pt x="298" y="4728"/>
                    <a:pt x="441" y="4263"/>
                    <a:pt x="548" y="3823"/>
                  </a:cubicBezTo>
                  <a:cubicBezTo>
                    <a:pt x="787" y="3001"/>
                    <a:pt x="1084" y="2096"/>
                    <a:pt x="1799" y="1644"/>
                  </a:cubicBezTo>
                  <a:cubicBezTo>
                    <a:pt x="2537" y="1191"/>
                    <a:pt x="3513" y="1310"/>
                    <a:pt x="4287" y="929"/>
                  </a:cubicBezTo>
                  <a:cubicBezTo>
                    <a:pt x="4597" y="787"/>
                    <a:pt x="4882" y="513"/>
                    <a:pt x="4882" y="156"/>
                  </a:cubicBezTo>
                  <a:lnTo>
                    <a:pt x="4966" y="1"/>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75" name="Google Shape;2475;p63"/>
            <p:cNvSpPr/>
            <p:nvPr/>
          </p:nvSpPr>
          <p:spPr>
            <a:xfrm>
              <a:off x="7311350" y="3355950"/>
              <a:ext cx="123275" cy="111050"/>
            </a:xfrm>
            <a:custGeom>
              <a:avLst/>
              <a:gdLst/>
              <a:ahLst/>
              <a:cxnLst/>
              <a:rect l="l" t="t" r="r" b="b"/>
              <a:pathLst>
                <a:path w="4931" h="4442" extrusionOk="0">
                  <a:moveTo>
                    <a:pt x="4930" y="0"/>
                  </a:moveTo>
                  <a:lnTo>
                    <a:pt x="4930" y="0"/>
                  </a:lnTo>
                  <a:cubicBezTo>
                    <a:pt x="4073" y="834"/>
                    <a:pt x="2632" y="667"/>
                    <a:pt x="1620" y="1322"/>
                  </a:cubicBezTo>
                  <a:cubicBezTo>
                    <a:pt x="1108" y="1644"/>
                    <a:pt x="751" y="2167"/>
                    <a:pt x="513" y="2715"/>
                  </a:cubicBezTo>
                  <a:cubicBezTo>
                    <a:pt x="275" y="3275"/>
                    <a:pt x="144" y="3870"/>
                    <a:pt x="1" y="4442"/>
                  </a:cubicBezTo>
                  <a:cubicBezTo>
                    <a:pt x="227" y="3989"/>
                    <a:pt x="513" y="3572"/>
                    <a:pt x="811" y="3156"/>
                  </a:cubicBezTo>
                  <a:cubicBezTo>
                    <a:pt x="1156" y="2656"/>
                    <a:pt x="1489" y="2167"/>
                    <a:pt x="1989" y="1822"/>
                  </a:cubicBezTo>
                  <a:cubicBezTo>
                    <a:pt x="2882" y="1215"/>
                    <a:pt x="4132" y="1191"/>
                    <a:pt x="4847" y="358"/>
                  </a:cubicBezTo>
                  <a:lnTo>
                    <a:pt x="4930" y="0"/>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76" name="Google Shape;2476;p63"/>
            <p:cNvSpPr/>
            <p:nvPr/>
          </p:nvSpPr>
          <p:spPr>
            <a:xfrm>
              <a:off x="6937200" y="3741425"/>
              <a:ext cx="49150" cy="128300"/>
            </a:xfrm>
            <a:custGeom>
              <a:avLst/>
              <a:gdLst/>
              <a:ahLst/>
              <a:cxnLst/>
              <a:rect l="l" t="t" r="r" b="b"/>
              <a:pathLst>
                <a:path w="1966" h="5132" extrusionOk="0">
                  <a:moveTo>
                    <a:pt x="572" y="0"/>
                  </a:moveTo>
                  <a:cubicBezTo>
                    <a:pt x="370" y="572"/>
                    <a:pt x="179" y="1143"/>
                    <a:pt x="96" y="1738"/>
                  </a:cubicBezTo>
                  <a:cubicBezTo>
                    <a:pt x="1" y="2334"/>
                    <a:pt x="13" y="2953"/>
                    <a:pt x="239" y="3524"/>
                  </a:cubicBezTo>
                  <a:cubicBezTo>
                    <a:pt x="537" y="4286"/>
                    <a:pt x="1191" y="4882"/>
                    <a:pt x="1965" y="5132"/>
                  </a:cubicBezTo>
                  <a:cubicBezTo>
                    <a:pt x="1287" y="4596"/>
                    <a:pt x="882" y="3774"/>
                    <a:pt x="691" y="2929"/>
                  </a:cubicBezTo>
                  <a:cubicBezTo>
                    <a:pt x="489" y="2084"/>
                    <a:pt x="477" y="1203"/>
                    <a:pt x="477" y="333"/>
                  </a:cubicBezTo>
                  <a:lnTo>
                    <a:pt x="572" y="0"/>
                  </a:lnTo>
                  <a:close/>
                </a:path>
              </a:pathLst>
            </a:custGeom>
            <a:solidFill>
              <a:srgbClr val="70BF62"/>
            </a:solidFill>
            <a:ln>
              <a:noFill/>
            </a:ln>
          </p:spPr>
          <p:txBody>
            <a:bodyPr spcFirstLastPara="1" wrap="square" lIns="121900" tIns="121900" rIns="121900" bIns="121900" anchor="ctr" anchorCtr="0">
              <a:noAutofit/>
            </a:bodyPr>
            <a:lstStyle/>
            <a:p>
              <a:endParaRPr sz="2489"/>
            </a:p>
          </p:txBody>
        </p:sp>
        <p:sp>
          <p:nvSpPr>
            <p:cNvPr id="2477" name="Google Shape;2477;p63"/>
            <p:cNvSpPr/>
            <p:nvPr/>
          </p:nvSpPr>
          <p:spPr>
            <a:xfrm>
              <a:off x="6525850" y="4393875"/>
              <a:ext cx="175050" cy="59550"/>
            </a:xfrm>
            <a:custGeom>
              <a:avLst/>
              <a:gdLst/>
              <a:ahLst/>
              <a:cxnLst/>
              <a:rect l="l" t="t" r="r" b="b"/>
              <a:pathLst>
                <a:path w="7002" h="2382" extrusionOk="0">
                  <a:moveTo>
                    <a:pt x="7001" y="0"/>
                  </a:moveTo>
                  <a:cubicBezTo>
                    <a:pt x="4489" y="0"/>
                    <a:pt x="1989" y="846"/>
                    <a:pt x="0" y="2382"/>
                  </a:cubicBezTo>
                  <a:cubicBezTo>
                    <a:pt x="798" y="2322"/>
                    <a:pt x="1500" y="1834"/>
                    <a:pt x="2215" y="1477"/>
                  </a:cubicBezTo>
                  <a:cubicBezTo>
                    <a:pt x="3096" y="1024"/>
                    <a:pt x="4060" y="727"/>
                    <a:pt x="5060" y="632"/>
                  </a:cubicBezTo>
                  <a:cubicBezTo>
                    <a:pt x="5680" y="548"/>
                    <a:pt x="6382" y="548"/>
                    <a:pt x="6823" y="108"/>
                  </a:cubicBezTo>
                  <a:lnTo>
                    <a:pt x="7001" y="0"/>
                  </a:lnTo>
                  <a:close/>
                </a:path>
              </a:pathLst>
            </a:custGeom>
            <a:solidFill>
              <a:srgbClr val="70BF62"/>
            </a:solidFill>
            <a:ln>
              <a:noFill/>
            </a:ln>
          </p:spPr>
          <p:txBody>
            <a:bodyPr spcFirstLastPara="1" wrap="square" lIns="121900" tIns="121900" rIns="121900" bIns="121900" anchor="ctr" anchorCtr="0">
              <a:noAutofit/>
            </a:bodyPr>
            <a:lstStyle/>
            <a:p>
              <a:endParaRPr sz="2489"/>
            </a:p>
          </p:txBody>
        </p:sp>
      </p:grpSp>
      <p:grpSp>
        <p:nvGrpSpPr>
          <p:cNvPr id="2478" name="Google Shape;2478;p63"/>
          <p:cNvGrpSpPr/>
          <p:nvPr/>
        </p:nvGrpSpPr>
        <p:grpSpPr>
          <a:xfrm rot="-8100153">
            <a:off x="10416593" y="1824570"/>
            <a:ext cx="970292" cy="1768487"/>
            <a:chOff x="-214625" y="3943775"/>
            <a:chExt cx="458725" cy="836125"/>
          </a:xfrm>
        </p:grpSpPr>
        <p:sp>
          <p:nvSpPr>
            <p:cNvPr id="2479" name="Google Shape;2479;p63"/>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480" name="Google Shape;2480;p63"/>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481" name="Google Shape;2481;p63"/>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482" name="Google Shape;2482;p63"/>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83" name="Google Shape;2483;p63"/>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84" name="Google Shape;2484;p63"/>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85" name="Google Shape;2485;p63"/>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86" name="Google Shape;2486;p63"/>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87" name="Google Shape;2487;p63"/>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88" name="Google Shape;2488;p63"/>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89" name="Google Shape;2489;p63"/>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90" name="Google Shape;2490;p63"/>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491" name="Google Shape;2491;p63"/>
          <p:cNvSpPr/>
          <p:nvPr/>
        </p:nvSpPr>
        <p:spPr>
          <a:xfrm rot="2699760">
            <a:off x="7478094" y="6476977"/>
            <a:ext cx="263361" cy="677772"/>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nvGrpSpPr>
          <p:cNvPr id="2492" name="Google Shape;2492;p63"/>
          <p:cNvGrpSpPr/>
          <p:nvPr/>
        </p:nvGrpSpPr>
        <p:grpSpPr>
          <a:xfrm rot="-1417591">
            <a:off x="1261694" y="3194449"/>
            <a:ext cx="771003" cy="1405273"/>
            <a:chOff x="-214625" y="3943775"/>
            <a:chExt cx="458725" cy="836125"/>
          </a:xfrm>
        </p:grpSpPr>
        <p:sp>
          <p:nvSpPr>
            <p:cNvPr id="2493" name="Google Shape;2493;p63"/>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494" name="Google Shape;2494;p63"/>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495" name="Google Shape;2495;p63"/>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496" name="Google Shape;2496;p63"/>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97" name="Google Shape;2497;p63"/>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98" name="Google Shape;2498;p63"/>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499" name="Google Shape;2499;p63"/>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500" name="Google Shape;2500;p63"/>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501" name="Google Shape;2501;p63"/>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502" name="Google Shape;2502;p63"/>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503" name="Google Shape;2503;p63"/>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504" name="Google Shape;2504;p63"/>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505" name="Google Shape;2505;p63"/>
          <p:cNvSpPr/>
          <p:nvPr/>
        </p:nvSpPr>
        <p:spPr>
          <a:xfrm rot="-2161307">
            <a:off x="1566689" y="2493090"/>
            <a:ext cx="255052" cy="65644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506" name="Google Shape;2506;p63"/>
          <p:cNvSpPr/>
          <p:nvPr/>
        </p:nvSpPr>
        <p:spPr>
          <a:xfrm rot="2157314">
            <a:off x="10300301" y="3878646"/>
            <a:ext cx="255061" cy="65644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nvGrpSpPr>
          <p:cNvPr id="2507" name="Google Shape;2507;p63"/>
          <p:cNvGrpSpPr/>
          <p:nvPr/>
        </p:nvGrpSpPr>
        <p:grpSpPr>
          <a:xfrm rot="1350639">
            <a:off x="2147421" y="5211355"/>
            <a:ext cx="447927" cy="1300556"/>
            <a:chOff x="1460575" y="5630575"/>
            <a:chExt cx="645350" cy="1873775"/>
          </a:xfrm>
        </p:grpSpPr>
        <p:sp>
          <p:nvSpPr>
            <p:cNvPr id="2508" name="Google Shape;2508;p63"/>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509" name="Google Shape;2509;p63"/>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2510" name="Google Shape;2510;p63"/>
          <p:cNvSpPr/>
          <p:nvPr/>
        </p:nvSpPr>
        <p:spPr>
          <a:xfrm rot="-2318269">
            <a:off x="1808200" y="4902740"/>
            <a:ext cx="190463" cy="40374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Tree>
    <p:extLst>
      <p:ext uri="{BB962C8B-B14F-4D97-AF65-F5344CB8AC3E}">
        <p14:creationId xmlns:p14="http://schemas.microsoft.com/office/powerpoint/2010/main" val="1826562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3"/>
        <p:cNvGrpSpPr/>
        <p:nvPr/>
      </p:nvGrpSpPr>
      <p:grpSpPr>
        <a:xfrm>
          <a:off x="0" y="0"/>
          <a:ext cx="0" cy="0"/>
          <a:chOff x="0" y="0"/>
          <a:chExt cx="0" cy="0"/>
        </a:xfrm>
      </p:grpSpPr>
      <p:sp>
        <p:nvSpPr>
          <p:cNvPr id="2824" name="Google Shape;2824;p69"/>
          <p:cNvSpPr txBox="1">
            <a:spLocks noGrp="1"/>
          </p:cNvSpPr>
          <p:nvPr>
            <p:ph type="ctrTitle"/>
          </p:nvPr>
        </p:nvSpPr>
        <p:spPr>
          <a:xfrm>
            <a:off x="5562859" y="1839412"/>
            <a:ext cx="6407070" cy="3324800"/>
          </a:xfrm>
          <a:prstGeom prst="rect">
            <a:avLst/>
          </a:prstGeom>
        </p:spPr>
        <p:txBody>
          <a:bodyPr spcFirstLastPara="1" wrap="square" lIns="121900" tIns="121900" rIns="121900" bIns="121900" anchor="b" anchorCtr="0">
            <a:noAutofit/>
          </a:bodyPr>
          <a:lstStyle/>
          <a:p>
            <a:r>
              <a:rPr lang="en" sz="4400">
                <a:latin typeface="Times New Roman" panose="02020603050405020304" pitchFamily="18" charset="0"/>
                <a:cs typeface="Times New Roman" panose="02020603050405020304" pitchFamily="18" charset="0"/>
              </a:rPr>
              <a:t>MỘT SỐ QUY ĐỊNH CỦA PHÁP LUẬT VỀ BẢO VỆ </a:t>
            </a:r>
            <a:br>
              <a:rPr lang="en" sz="4400">
                <a:latin typeface="Times New Roman" panose="02020603050405020304" pitchFamily="18" charset="0"/>
                <a:cs typeface="Times New Roman" panose="02020603050405020304" pitchFamily="18" charset="0"/>
              </a:rPr>
            </a:br>
            <a:r>
              <a:rPr lang="en" sz="4400">
                <a:latin typeface="Times New Roman" panose="02020603050405020304" pitchFamily="18" charset="0"/>
                <a:cs typeface="Times New Roman" panose="02020603050405020304" pitchFamily="18" charset="0"/>
              </a:rPr>
              <a:t>MÔI TRƯỜNG VÀ </a:t>
            </a:r>
            <a:br>
              <a:rPr lang="en" sz="4400">
                <a:latin typeface="Times New Roman" panose="02020603050405020304" pitchFamily="18" charset="0"/>
                <a:cs typeface="Times New Roman" panose="02020603050405020304" pitchFamily="18" charset="0"/>
              </a:rPr>
            </a:br>
            <a:r>
              <a:rPr lang="en" sz="4400">
                <a:latin typeface="Times New Roman" panose="02020603050405020304" pitchFamily="18" charset="0"/>
                <a:cs typeface="Times New Roman" panose="02020603050405020304" pitchFamily="18" charset="0"/>
              </a:rPr>
              <a:t>TÀI NGUYÊN </a:t>
            </a:r>
            <a:br>
              <a:rPr lang="en" sz="4400">
                <a:latin typeface="Times New Roman" panose="02020603050405020304" pitchFamily="18" charset="0"/>
                <a:cs typeface="Times New Roman" panose="02020603050405020304" pitchFamily="18" charset="0"/>
              </a:rPr>
            </a:br>
            <a:r>
              <a:rPr lang="en" sz="4400">
                <a:latin typeface="Times New Roman" panose="02020603050405020304" pitchFamily="18" charset="0"/>
                <a:cs typeface="Times New Roman" panose="02020603050405020304" pitchFamily="18" charset="0"/>
              </a:rPr>
              <a:t>THIÊN NHIÊN</a:t>
            </a:r>
            <a:endParaRPr sz="4400">
              <a:latin typeface="Times New Roman" panose="02020603050405020304" pitchFamily="18" charset="0"/>
              <a:cs typeface="Times New Roman" panose="02020603050405020304" pitchFamily="18" charset="0"/>
            </a:endParaRPr>
          </a:p>
        </p:txBody>
      </p:sp>
      <p:grpSp>
        <p:nvGrpSpPr>
          <p:cNvPr id="2826" name="Google Shape;2826;p69"/>
          <p:cNvGrpSpPr/>
          <p:nvPr/>
        </p:nvGrpSpPr>
        <p:grpSpPr>
          <a:xfrm>
            <a:off x="1072542" y="719210"/>
            <a:ext cx="2835035" cy="5488335"/>
            <a:chOff x="458075" y="1274800"/>
            <a:chExt cx="1061175" cy="2054325"/>
          </a:xfrm>
        </p:grpSpPr>
        <p:sp>
          <p:nvSpPr>
            <p:cNvPr id="2827" name="Google Shape;2827;p69"/>
            <p:cNvSpPr/>
            <p:nvPr/>
          </p:nvSpPr>
          <p:spPr>
            <a:xfrm>
              <a:off x="493800" y="2272725"/>
              <a:ext cx="453350" cy="907875"/>
            </a:xfrm>
            <a:custGeom>
              <a:avLst/>
              <a:gdLst/>
              <a:ahLst/>
              <a:cxnLst/>
              <a:rect l="l" t="t" r="r" b="b"/>
              <a:pathLst>
                <a:path w="18134" h="36315" extrusionOk="0">
                  <a:moveTo>
                    <a:pt x="9311" y="1"/>
                  </a:moveTo>
                  <a:lnTo>
                    <a:pt x="9311" y="1"/>
                  </a:lnTo>
                  <a:cubicBezTo>
                    <a:pt x="9430" y="1477"/>
                    <a:pt x="8894" y="16110"/>
                    <a:pt x="9002" y="17253"/>
                  </a:cubicBezTo>
                  <a:cubicBezTo>
                    <a:pt x="9049" y="17860"/>
                    <a:pt x="7549" y="18979"/>
                    <a:pt x="6299" y="21003"/>
                  </a:cubicBezTo>
                  <a:cubicBezTo>
                    <a:pt x="4394" y="24099"/>
                    <a:pt x="1989" y="30635"/>
                    <a:pt x="0" y="32040"/>
                  </a:cubicBezTo>
                  <a:cubicBezTo>
                    <a:pt x="0" y="32040"/>
                    <a:pt x="191" y="33707"/>
                    <a:pt x="858" y="34838"/>
                  </a:cubicBezTo>
                  <a:cubicBezTo>
                    <a:pt x="1524" y="35958"/>
                    <a:pt x="3930" y="36315"/>
                    <a:pt x="3930" y="36315"/>
                  </a:cubicBezTo>
                  <a:cubicBezTo>
                    <a:pt x="3930" y="36315"/>
                    <a:pt x="2322" y="34088"/>
                    <a:pt x="2763" y="32779"/>
                  </a:cubicBezTo>
                  <a:cubicBezTo>
                    <a:pt x="3215" y="31469"/>
                    <a:pt x="12419" y="21730"/>
                    <a:pt x="13490" y="19896"/>
                  </a:cubicBezTo>
                  <a:cubicBezTo>
                    <a:pt x="13847" y="19277"/>
                    <a:pt x="14121" y="18253"/>
                    <a:pt x="14145" y="17955"/>
                  </a:cubicBezTo>
                  <a:cubicBezTo>
                    <a:pt x="14324" y="16300"/>
                    <a:pt x="18134" y="2442"/>
                    <a:pt x="18134" y="2442"/>
                  </a:cubicBezTo>
                  <a:lnTo>
                    <a:pt x="9311"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28" name="Google Shape;2828;p69"/>
            <p:cNvSpPr/>
            <p:nvPr/>
          </p:nvSpPr>
          <p:spPr>
            <a:xfrm>
              <a:off x="458075" y="3062700"/>
              <a:ext cx="192025" cy="205125"/>
            </a:xfrm>
            <a:custGeom>
              <a:avLst/>
              <a:gdLst/>
              <a:ahLst/>
              <a:cxnLst/>
              <a:rect l="l" t="t" r="r" b="b"/>
              <a:pathLst>
                <a:path w="7681" h="8205" extrusionOk="0">
                  <a:moveTo>
                    <a:pt x="1799" y="1"/>
                  </a:moveTo>
                  <a:cubicBezTo>
                    <a:pt x="1799" y="1"/>
                    <a:pt x="2322" y="1965"/>
                    <a:pt x="3156" y="3311"/>
                  </a:cubicBezTo>
                  <a:cubicBezTo>
                    <a:pt x="3989" y="4644"/>
                    <a:pt x="5228" y="4418"/>
                    <a:pt x="5228" y="4418"/>
                  </a:cubicBezTo>
                  <a:cubicBezTo>
                    <a:pt x="5228" y="4418"/>
                    <a:pt x="5859" y="5990"/>
                    <a:pt x="6775" y="6668"/>
                  </a:cubicBezTo>
                  <a:cubicBezTo>
                    <a:pt x="7680" y="7359"/>
                    <a:pt x="7311" y="7990"/>
                    <a:pt x="7311" y="7990"/>
                  </a:cubicBezTo>
                  <a:cubicBezTo>
                    <a:pt x="7311" y="7990"/>
                    <a:pt x="5430" y="8204"/>
                    <a:pt x="3382" y="6311"/>
                  </a:cubicBezTo>
                  <a:cubicBezTo>
                    <a:pt x="1334" y="4406"/>
                    <a:pt x="1" y="1668"/>
                    <a:pt x="1" y="1668"/>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29" name="Google Shape;2829;p69"/>
            <p:cNvSpPr/>
            <p:nvPr/>
          </p:nvSpPr>
          <p:spPr>
            <a:xfrm>
              <a:off x="819150" y="2280175"/>
              <a:ext cx="397075" cy="1012150"/>
            </a:xfrm>
            <a:custGeom>
              <a:avLst/>
              <a:gdLst/>
              <a:ahLst/>
              <a:cxnLst/>
              <a:rect l="l" t="t" r="r" b="b"/>
              <a:pathLst>
                <a:path w="15883" h="40486" extrusionOk="0">
                  <a:moveTo>
                    <a:pt x="8025" y="0"/>
                  </a:moveTo>
                  <a:lnTo>
                    <a:pt x="0" y="1429"/>
                  </a:lnTo>
                  <a:cubicBezTo>
                    <a:pt x="0" y="1429"/>
                    <a:pt x="4012" y="13871"/>
                    <a:pt x="6537" y="19705"/>
                  </a:cubicBezTo>
                  <a:cubicBezTo>
                    <a:pt x="7132" y="21074"/>
                    <a:pt x="7537" y="23396"/>
                    <a:pt x="7632" y="26944"/>
                  </a:cubicBezTo>
                  <a:cubicBezTo>
                    <a:pt x="7715" y="30623"/>
                    <a:pt x="10323" y="36731"/>
                    <a:pt x="10001" y="39208"/>
                  </a:cubicBezTo>
                  <a:cubicBezTo>
                    <a:pt x="10001" y="39208"/>
                    <a:pt x="11394" y="40184"/>
                    <a:pt x="12704" y="40458"/>
                  </a:cubicBezTo>
                  <a:cubicBezTo>
                    <a:pt x="12801" y="40476"/>
                    <a:pt x="12901" y="40485"/>
                    <a:pt x="13004" y="40485"/>
                  </a:cubicBezTo>
                  <a:cubicBezTo>
                    <a:pt x="14272" y="40485"/>
                    <a:pt x="15883" y="39160"/>
                    <a:pt x="15883" y="39160"/>
                  </a:cubicBezTo>
                  <a:cubicBezTo>
                    <a:pt x="15883" y="39160"/>
                    <a:pt x="13109" y="38850"/>
                    <a:pt x="12430" y="37624"/>
                  </a:cubicBezTo>
                  <a:cubicBezTo>
                    <a:pt x="11751" y="36410"/>
                    <a:pt x="12180" y="22313"/>
                    <a:pt x="11216" y="19419"/>
                  </a:cubicBezTo>
                  <a:cubicBezTo>
                    <a:pt x="10989" y="18741"/>
                    <a:pt x="8025" y="0"/>
                    <a:pt x="8025"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0" name="Google Shape;2830;p69"/>
            <p:cNvSpPr/>
            <p:nvPr/>
          </p:nvSpPr>
          <p:spPr>
            <a:xfrm>
              <a:off x="1067375" y="3245475"/>
              <a:ext cx="264350" cy="83650"/>
            </a:xfrm>
            <a:custGeom>
              <a:avLst/>
              <a:gdLst/>
              <a:ahLst/>
              <a:cxnLst/>
              <a:rect l="l" t="t" r="r" b="b"/>
              <a:pathLst>
                <a:path w="10574" h="3346" extrusionOk="0">
                  <a:moveTo>
                    <a:pt x="1" y="0"/>
                  </a:moveTo>
                  <a:cubicBezTo>
                    <a:pt x="1" y="0"/>
                    <a:pt x="1834" y="941"/>
                    <a:pt x="3394" y="1215"/>
                  </a:cubicBezTo>
                  <a:cubicBezTo>
                    <a:pt x="4978" y="1500"/>
                    <a:pt x="5644" y="417"/>
                    <a:pt x="5644" y="417"/>
                  </a:cubicBezTo>
                  <a:cubicBezTo>
                    <a:pt x="5644" y="417"/>
                    <a:pt x="8204" y="977"/>
                    <a:pt x="9288" y="1358"/>
                  </a:cubicBezTo>
                  <a:cubicBezTo>
                    <a:pt x="10574" y="1786"/>
                    <a:pt x="7478" y="2870"/>
                    <a:pt x="4668" y="3108"/>
                  </a:cubicBezTo>
                  <a:cubicBezTo>
                    <a:pt x="1846" y="3346"/>
                    <a:pt x="298" y="3036"/>
                    <a:pt x="298" y="3036"/>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1" name="Google Shape;2831;p69"/>
            <p:cNvSpPr/>
            <p:nvPr/>
          </p:nvSpPr>
          <p:spPr>
            <a:xfrm>
              <a:off x="696500" y="2012225"/>
              <a:ext cx="192025" cy="140575"/>
            </a:xfrm>
            <a:custGeom>
              <a:avLst/>
              <a:gdLst/>
              <a:ahLst/>
              <a:cxnLst/>
              <a:rect l="l" t="t" r="r" b="b"/>
              <a:pathLst>
                <a:path w="7681" h="5623" extrusionOk="0">
                  <a:moveTo>
                    <a:pt x="7572" y="0"/>
                  </a:moveTo>
                  <a:cubicBezTo>
                    <a:pt x="6861" y="0"/>
                    <a:pt x="2827" y="149"/>
                    <a:pt x="834" y="2348"/>
                  </a:cubicBezTo>
                  <a:cubicBezTo>
                    <a:pt x="1" y="3253"/>
                    <a:pt x="727" y="5420"/>
                    <a:pt x="3965" y="5623"/>
                  </a:cubicBezTo>
                  <a:lnTo>
                    <a:pt x="7680" y="3"/>
                  </a:lnTo>
                  <a:cubicBezTo>
                    <a:pt x="7680" y="2"/>
                    <a:pt x="7642" y="0"/>
                    <a:pt x="757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32" name="Google Shape;2832;p69"/>
            <p:cNvSpPr/>
            <p:nvPr/>
          </p:nvSpPr>
          <p:spPr>
            <a:xfrm>
              <a:off x="692325" y="1958700"/>
              <a:ext cx="314650" cy="697425"/>
            </a:xfrm>
            <a:custGeom>
              <a:avLst/>
              <a:gdLst/>
              <a:ahLst/>
              <a:cxnLst/>
              <a:rect l="l" t="t" r="r" b="b"/>
              <a:pathLst>
                <a:path w="12586" h="27897" extrusionOk="0">
                  <a:moveTo>
                    <a:pt x="10836" y="16967"/>
                  </a:moveTo>
                  <a:cubicBezTo>
                    <a:pt x="10705" y="17027"/>
                    <a:pt x="12586" y="26552"/>
                    <a:pt x="12431" y="26599"/>
                  </a:cubicBezTo>
                  <a:cubicBezTo>
                    <a:pt x="7704" y="27897"/>
                    <a:pt x="942" y="26242"/>
                    <a:pt x="513" y="26278"/>
                  </a:cubicBezTo>
                  <a:cubicBezTo>
                    <a:pt x="1168" y="23646"/>
                    <a:pt x="1715" y="12919"/>
                    <a:pt x="1096" y="10359"/>
                  </a:cubicBezTo>
                  <a:cubicBezTo>
                    <a:pt x="1" y="5894"/>
                    <a:pt x="2370" y="4465"/>
                    <a:pt x="4525" y="2239"/>
                  </a:cubicBezTo>
                  <a:cubicBezTo>
                    <a:pt x="6692" y="1"/>
                    <a:pt x="9585" y="501"/>
                    <a:pt x="9585" y="501"/>
                  </a:cubicBezTo>
                  <a:lnTo>
                    <a:pt x="10574" y="7025"/>
                  </a:lnTo>
                  <a:cubicBezTo>
                    <a:pt x="10574" y="7025"/>
                    <a:pt x="11836" y="9311"/>
                    <a:pt x="11895" y="11835"/>
                  </a:cubicBezTo>
                  <a:cubicBezTo>
                    <a:pt x="11931" y="12764"/>
                    <a:pt x="11848" y="14574"/>
                    <a:pt x="11729" y="16574"/>
                  </a:cubicBezTo>
                  <a:close/>
                </a:path>
              </a:pathLst>
            </a:custGeom>
            <a:solidFill>
              <a:srgbClr val="351B58"/>
            </a:solidFill>
            <a:ln>
              <a:noFill/>
            </a:ln>
          </p:spPr>
          <p:txBody>
            <a:bodyPr spcFirstLastPara="1" wrap="square" lIns="121900" tIns="121900" rIns="121900" bIns="121900" anchor="ctr" anchorCtr="0">
              <a:noAutofit/>
            </a:bodyPr>
            <a:lstStyle/>
            <a:p>
              <a:endParaRPr sz="2489"/>
            </a:p>
          </p:txBody>
        </p:sp>
        <p:sp>
          <p:nvSpPr>
            <p:cNvPr id="2833" name="Google Shape;2833;p69"/>
            <p:cNvSpPr/>
            <p:nvPr/>
          </p:nvSpPr>
          <p:spPr>
            <a:xfrm>
              <a:off x="696800" y="1285400"/>
              <a:ext cx="347825" cy="453400"/>
            </a:xfrm>
            <a:custGeom>
              <a:avLst/>
              <a:gdLst/>
              <a:ahLst/>
              <a:cxnLst/>
              <a:rect l="l" t="t" r="r" b="b"/>
              <a:pathLst>
                <a:path w="13913" h="18136" extrusionOk="0">
                  <a:moveTo>
                    <a:pt x="9359" y="1"/>
                  </a:moveTo>
                  <a:cubicBezTo>
                    <a:pt x="9351" y="1"/>
                    <a:pt x="9347" y="1"/>
                    <a:pt x="9347" y="1"/>
                  </a:cubicBezTo>
                  <a:lnTo>
                    <a:pt x="5037" y="5882"/>
                  </a:lnTo>
                  <a:lnTo>
                    <a:pt x="1" y="12943"/>
                  </a:lnTo>
                  <a:cubicBezTo>
                    <a:pt x="1" y="12943"/>
                    <a:pt x="2108" y="13443"/>
                    <a:pt x="5823" y="16848"/>
                  </a:cubicBezTo>
                  <a:cubicBezTo>
                    <a:pt x="6808" y="17752"/>
                    <a:pt x="7858" y="18136"/>
                    <a:pt x="8849" y="18136"/>
                  </a:cubicBezTo>
                  <a:cubicBezTo>
                    <a:pt x="11606" y="18136"/>
                    <a:pt x="13913" y="15163"/>
                    <a:pt x="13133" y="12133"/>
                  </a:cubicBezTo>
                  <a:cubicBezTo>
                    <a:pt x="12073" y="8026"/>
                    <a:pt x="12966" y="5740"/>
                    <a:pt x="12478" y="2846"/>
                  </a:cubicBezTo>
                  <a:cubicBezTo>
                    <a:pt x="12009" y="56"/>
                    <a:pt x="9552" y="1"/>
                    <a:pt x="935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4" name="Google Shape;2834;p69"/>
            <p:cNvSpPr/>
            <p:nvPr/>
          </p:nvSpPr>
          <p:spPr>
            <a:xfrm>
              <a:off x="809625" y="1545850"/>
              <a:ext cx="204200" cy="283850"/>
            </a:xfrm>
            <a:custGeom>
              <a:avLst/>
              <a:gdLst/>
              <a:ahLst/>
              <a:cxnLst/>
              <a:rect l="l" t="t" r="r" b="b"/>
              <a:pathLst>
                <a:path w="8168" h="11354" extrusionOk="0">
                  <a:moveTo>
                    <a:pt x="2143" y="1"/>
                  </a:moveTo>
                  <a:cubicBezTo>
                    <a:pt x="2143" y="1"/>
                    <a:pt x="1667" y="1429"/>
                    <a:pt x="833" y="2549"/>
                  </a:cubicBezTo>
                  <a:cubicBezTo>
                    <a:pt x="0" y="3656"/>
                    <a:pt x="3381" y="10978"/>
                    <a:pt x="5417" y="11324"/>
                  </a:cubicBezTo>
                  <a:cubicBezTo>
                    <a:pt x="5542" y="11344"/>
                    <a:pt x="5661" y="11353"/>
                    <a:pt x="5776" y="11353"/>
                  </a:cubicBezTo>
                  <a:cubicBezTo>
                    <a:pt x="7538" y="11353"/>
                    <a:pt x="8168" y="9097"/>
                    <a:pt x="8168" y="9097"/>
                  </a:cubicBezTo>
                  <a:lnTo>
                    <a:pt x="6715" y="4049"/>
                  </a:lnTo>
                  <a:lnTo>
                    <a:pt x="5751" y="2549"/>
                  </a:lnTo>
                  <a:cubicBezTo>
                    <a:pt x="5429" y="2037"/>
                    <a:pt x="4417" y="1846"/>
                    <a:pt x="4929" y="596"/>
                  </a:cubicBezTo>
                  <a:lnTo>
                    <a:pt x="2143"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5" name="Google Shape;2835;p69"/>
            <p:cNvSpPr/>
            <p:nvPr/>
          </p:nvSpPr>
          <p:spPr>
            <a:xfrm>
              <a:off x="809900" y="1444950"/>
              <a:ext cx="142600" cy="199750"/>
            </a:xfrm>
            <a:custGeom>
              <a:avLst/>
              <a:gdLst/>
              <a:ahLst/>
              <a:cxnLst/>
              <a:rect l="l" t="t" r="r" b="b"/>
              <a:pathLst>
                <a:path w="5704" h="7990" extrusionOk="0">
                  <a:moveTo>
                    <a:pt x="1406" y="1"/>
                  </a:moveTo>
                  <a:lnTo>
                    <a:pt x="1406" y="1"/>
                  </a:lnTo>
                  <a:cubicBezTo>
                    <a:pt x="1406" y="1"/>
                    <a:pt x="1846" y="905"/>
                    <a:pt x="1418" y="3037"/>
                  </a:cubicBezTo>
                  <a:cubicBezTo>
                    <a:pt x="965" y="5168"/>
                    <a:pt x="1" y="7990"/>
                    <a:pt x="1" y="7990"/>
                  </a:cubicBezTo>
                  <a:lnTo>
                    <a:pt x="4382" y="7085"/>
                  </a:lnTo>
                  <a:cubicBezTo>
                    <a:pt x="4347" y="6013"/>
                    <a:pt x="5025" y="4037"/>
                    <a:pt x="5704" y="3489"/>
                  </a:cubicBezTo>
                  <a:lnTo>
                    <a:pt x="1406"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6" name="Google Shape;2836;p69"/>
            <p:cNvSpPr/>
            <p:nvPr/>
          </p:nvSpPr>
          <p:spPr>
            <a:xfrm>
              <a:off x="826575" y="1308625"/>
              <a:ext cx="217625" cy="226425"/>
            </a:xfrm>
            <a:custGeom>
              <a:avLst/>
              <a:gdLst/>
              <a:ahLst/>
              <a:cxnLst/>
              <a:rect l="l" t="t" r="r" b="b"/>
              <a:pathLst>
                <a:path w="8705" h="9057" extrusionOk="0">
                  <a:moveTo>
                    <a:pt x="2763" y="0"/>
                  </a:moveTo>
                  <a:cubicBezTo>
                    <a:pt x="584" y="24"/>
                    <a:pt x="1" y="1941"/>
                    <a:pt x="1" y="1941"/>
                  </a:cubicBezTo>
                  <a:lnTo>
                    <a:pt x="727" y="5442"/>
                  </a:lnTo>
                  <a:cubicBezTo>
                    <a:pt x="727" y="5442"/>
                    <a:pt x="1525" y="7216"/>
                    <a:pt x="2072" y="7537"/>
                  </a:cubicBezTo>
                  <a:cubicBezTo>
                    <a:pt x="2632" y="7870"/>
                    <a:pt x="4073" y="8680"/>
                    <a:pt x="5037" y="8918"/>
                  </a:cubicBezTo>
                  <a:cubicBezTo>
                    <a:pt x="5395" y="9004"/>
                    <a:pt x="5815" y="9056"/>
                    <a:pt x="6211" y="9056"/>
                  </a:cubicBezTo>
                  <a:cubicBezTo>
                    <a:pt x="6908" y="9056"/>
                    <a:pt x="7528" y="8895"/>
                    <a:pt x="7597" y="8478"/>
                  </a:cubicBezTo>
                  <a:cubicBezTo>
                    <a:pt x="7704" y="7823"/>
                    <a:pt x="7954" y="6537"/>
                    <a:pt x="8014" y="6382"/>
                  </a:cubicBezTo>
                  <a:cubicBezTo>
                    <a:pt x="8073" y="6227"/>
                    <a:pt x="8704" y="5751"/>
                    <a:pt x="8609" y="5525"/>
                  </a:cubicBezTo>
                  <a:cubicBezTo>
                    <a:pt x="8526" y="5311"/>
                    <a:pt x="7609" y="4668"/>
                    <a:pt x="7347" y="4275"/>
                  </a:cubicBezTo>
                  <a:cubicBezTo>
                    <a:pt x="7073" y="3906"/>
                    <a:pt x="7275" y="3477"/>
                    <a:pt x="7228" y="3048"/>
                  </a:cubicBezTo>
                  <a:cubicBezTo>
                    <a:pt x="7180" y="2632"/>
                    <a:pt x="7002" y="1691"/>
                    <a:pt x="6525" y="1084"/>
                  </a:cubicBezTo>
                  <a:cubicBezTo>
                    <a:pt x="5942" y="346"/>
                    <a:pt x="4954" y="24"/>
                    <a:pt x="2763"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7" name="Google Shape;2837;p69"/>
            <p:cNvSpPr/>
            <p:nvPr/>
          </p:nvSpPr>
          <p:spPr>
            <a:xfrm>
              <a:off x="660475" y="1274800"/>
              <a:ext cx="315250" cy="486100"/>
            </a:xfrm>
            <a:custGeom>
              <a:avLst/>
              <a:gdLst/>
              <a:ahLst/>
              <a:cxnLst/>
              <a:rect l="l" t="t" r="r" b="b"/>
              <a:pathLst>
                <a:path w="12610" h="19444" extrusionOk="0">
                  <a:moveTo>
                    <a:pt x="9305" y="1"/>
                  </a:moveTo>
                  <a:cubicBezTo>
                    <a:pt x="8293" y="1"/>
                    <a:pt x="7062" y="407"/>
                    <a:pt x="5633" y="1603"/>
                  </a:cubicBezTo>
                  <a:cubicBezTo>
                    <a:pt x="2978" y="3842"/>
                    <a:pt x="3430" y="7199"/>
                    <a:pt x="2751" y="9378"/>
                  </a:cubicBezTo>
                  <a:cubicBezTo>
                    <a:pt x="2061" y="11569"/>
                    <a:pt x="1" y="13522"/>
                    <a:pt x="1561" y="16820"/>
                  </a:cubicBezTo>
                  <a:cubicBezTo>
                    <a:pt x="2711" y="19275"/>
                    <a:pt x="4801" y="19443"/>
                    <a:pt x="5353" y="19443"/>
                  </a:cubicBezTo>
                  <a:cubicBezTo>
                    <a:pt x="5441" y="19443"/>
                    <a:pt x="5490" y="19439"/>
                    <a:pt x="5490" y="19439"/>
                  </a:cubicBezTo>
                  <a:cubicBezTo>
                    <a:pt x="4906" y="17736"/>
                    <a:pt x="4859" y="15439"/>
                    <a:pt x="6799" y="13391"/>
                  </a:cubicBezTo>
                  <a:cubicBezTo>
                    <a:pt x="6799" y="13391"/>
                    <a:pt x="7301" y="13663"/>
                    <a:pt x="7865" y="13663"/>
                  </a:cubicBezTo>
                  <a:cubicBezTo>
                    <a:pt x="8356" y="13663"/>
                    <a:pt x="8894" y="13458"/>
                    <a:pt x="9193" y="12688"/>
                  </a:cubicBezTo>
                  <a:cubicBezTo>
                    <a:pt x="10050" y="10533"/>
                    <a:pt x="9538" y="7140"/>
                    <a:pt x="9538" y="7140"/>
                  </a:cubicBezTo>
                  <a:cubicBezTo>
                    <a:pt x="11717" y="6223"/>
                    <a:pt x="12610" y="1818"/>
                    <a:pt x="12610" y="1818"/>
                  </a:cubicBezTo>
                  <a:cubicBezTo>
                    <a:pt x="12610" y="1818"/>
                    <a:pt x="11446" y="1"/>
                    <a:pt x="930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8" name="Google Shape;2838;p69"/>
            <p:cNvSpPr/>
            <p:nvPr/>
          </p:nvSpPr>
          <p:spPr>
            <a:xfrm>
              <a:off x="742350" y="2042950"/>
              <a:ext cx="343800" cy="581050"/>
            </a:xfrm>
            <a:custGeom>
              <a:avLst/>
              <a:gdLst/>
              <a:ahLst/>
              <a:cxnLst/>
              <a:rect l="l" t="t" r="r" b="b"/>
              <a:pathLst>
                <a:path w="13752" h="23242" extrusionOk="0">
                  <a:moveTo>
                    <a:pt x="2643" y="20955"/>
                  </a:moveTo>
                  <a:cubicBezTo>
                    <a:pt x="1560" y="18895"/>
                    <a:pt x="0" y="8715"/>
                    <a:pt x="119" y="6691"/>
                  </a:cubicBezTo>
                  <a:cubicBezTo>
                    <a:pt x="310" y="3381"/>
                    <a:pt x="2155" y="1441"/>
                    <a:pt x="4763" y="643"/>
                  </a:cubicBezTo>
                  <a:cubicBezTo>
                    <a:pt x="6811" y="0"/>
                    <a:pt x="9894" y="1238"/>
                    <a:pt x="9894" y="1238"/>
                  </a:cubicBezTo>
                  <a:lnTo>
                    <a:pt x="10799" y="6251"/>
                  </a:lnTo>
                  <a:cubicBezTo>
                    <a:pt x="10799" y="6251"/>
                    <a:pt x="12883" y="16931"/>
                    <a:pt x="13752" y="22134"/>
                  </a:cubicBezTo>
                  <a:cubicBezTo>
                    <a:pt x="13526" y="22253"/>
                    <a:pt x="6311" y="23241"/>
                    <a:pt x="2643" y="20955"/>
                  </a:cubicBezTo>
                  <a:close/>
                </a:path>
              </a:pathLst>
            </a:custGeom>
            <a:solidFill>
              <a:srgbClr val="351B58"/>
            </a:solidFill>
            <a:ln>
              <a:noFill/>
            </a:ln>
          </p:spPr>
          <p:txBody>
            <a:bodyPr spcFirstLastPara="1" wrap="square" lIns="121900" tIns="121900" rIns="121900" bIns="121900" anchor="ctr" anchorCtr="0">
              <a:noAutofit/>
            </a:bodyPr>
            <a:lstStyle/>
            <a:p>
              <a:endParaRPr sz="2489"/>
            </a:p>
          </p:txBody>
        </p:sp>
        <p:sp>
          <p:nvSpPr>
            <p:cNvPr id="2839" name="Google Shape;2839;p69"/>
            <p:cNvSpPr/>
            <p:nvPr/>
          </p:nvSpPr>
          <p:spPr>
            <a:xfrm>
              <a:off x="717350" y="1608950"/>
              <a:ext cx="345000" cy="515100"/>
            </a:xfrm>
            <a:custGeom>
              <a:avLst/>
              <a:gdLst/>
              <a:ahLst/>
              <a:cxnLst/>
              <a:rect l="l" t="t" r="r" b="b"/>
              <a:pathLst>
                <a:path w="13800" h="20604" extrusionOk="0">
                  <a:moveTo>
                    <a:pt x="9454" y="1"/>
                  </a:moveTo>
                  <a:lnTo>
                    <a:pt x="9454" y="1"/>
                  </a:lnTo>
                  <a:cubicBezTo>
                    <a:pt x="10251" y="644"/>
                    <a:pt x="11001" y="4882"/>
                    <a:pt x="10537" y="5085"/>
                  </a:cubicBezTo>
                  <a:cubicBezTo>
                    <a:pt x="10514" y="5094"/>
                    <a:pt x="10488" y="5099"/>
                    <a:pt x="10459" y="5099"/>
                  </a:cubicBezTo>
                  <a:cubicBezTo>
                    <a:pt x="9906" y="5099"/>
                    <a:pt x="8321" y="3418"/>
                    <a:pt x="7156" y="2061"/>
                  </a:cubicBezTo>
                  <a:cubicBezTo>
                    <a:pt x="5941" y="632"/>
                    <a:pt x="4536" y="25"/>
                    <a:pt x="4536" y="25"/>
                  </a:cubicBezTo>
                  <a:cubicBezTo>
                    <a:pt x="4536" y="25"/>
                    <a:pt x="2393" y="537"/>
                    <a:pt x="1536" y="1775"/>
                  </a:cubicBezTo>
                  <a:cubicBezTo>
                    <a:pt x="643" y="3037"/>
                    <a:pt x="1238" y="4454"/>
                    <a:pt x="1691" y="6990"/>
                  </a:cubicBezTo>
                  <a:cubicBezTo>
                    <a:pt x="2155" y="9514"/>
                    <a:pt x="3417" y="11848"/>
                    <a:pt x="2488" y="13931"/>
                  </a:cubicBezTo>
                  <a:cubicBezTo>
                    <a:pt x="1548" y="16015"/>
                    <a:pt x="0" y="18455"/>
                    <a:pt x="0" y="18455"/>
                  </a:cubicBezTo>
                  <a:cubicBezTo>
                    <a:pt x="111" y="18390"/>
                    <a:pt x="242" y="18360"/>
                    <a:pt x="390" y="18360"/>
                  </a:cubicBezTo>
                  <a:cubicBezTo>
                    <a:pt x="1609" y="18360"/>
                    <a:pt x="4032" y="20351"/>
                    <a:pt x="6834" y="20563"/>
                  </a:cubicBezTo>
                  <a:cubicBezTo>
                    <a:pt x="7206" y="20591"/>
                    <a:pt x="7569" y="20604"/>
                    <a:pt x="7921" y="20604"/>
                  </a:cubicBezTo>
                  <a:cubicBezTo>
                    <a:pt x="10524" y="20604"/>
                    <a:pt x="12502" y="19920"/>
                    <a:pt x="12502" y="19920"/>
                  </a:cubicBezTo>
                  <a:cubicBezTo>
                    <a:pt x="12502" y="19920"/>
                    <a:pt x="12811" y="15515"/>
                    <a:pt x="12728" y="14253"/>
                  </a:cubicBezTo>
                  <a:cubicBezTo>
                    <a:pt x="12633" y="12979"/>
                    <a:pt x="13621" y="10931"/>
                    <a:pt x="13704" y="9454"/>
                  </a:cubicBezTo>
                  <a:cubicBezTo>
                    <a:pt x="13799" y="8002"/>
                    <a:pt x="12859" y="6430"/>
                    <a:pt x="12252" y="5323"/>
                  </a:cubicBezTo>
                  <a:cubicBezTo>
                    <a:pt x="11632" y="4192"/>
                    <a:pt x="10668" y="739"/>
                    <a:pt x="10668" y="739"/>
                  </a:cubicBezTo>
                  <a:lnTo>
                    <a:pt x="9454"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840" name="Google Shape;2840;p69"/>
            <p:cNvSpPr/>
            <p:nvPr/>
          </p:nvSpPr>
          <p:spPr>
            <a:xfrm>
              <a:off x="974800" y="1626825"/>
              <a:ext cx="533725" cy="109850"/>
            </a:xfrm>
            <a:custGeom>
              <a:avLst/>
              <a:gdLst/>
              <a:ahLst/>
              <a:cxnLst/>
              <a:rect l="l" t="t" r="r" b="b"/>
              <a:pathLst>
                <a:path w="21349" h="4394" extrusionOk="0">
                  <a:moveTo>
                    <a:pt x="5275" y="0"/>
                  </a:moveTo>
                  <a:lnTo>
                    <a:pt x="1" y="3310"/>
                  </a:lnTo>
                  <a:lnTo>
                    <a:pt x="16372" y="4394"/>
                  </a:lnTo>
                  <a:lnTo>
                    <a:pt x="21349" y="679"/>
                  </a:lnTo>
                  <a:lnTo>
                    <a:pt x="5275"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41" name="Google Shape;2841;p69"/>
            <p:cNvSpPr/>
            <p:nvPr/>
          </p:nvSpPr>
          <p:spPr>
            <a:xfrm>
              <a:off x="974800" y="1626825"/>
              <a:ext cx="134875" cy="92000"/>
            </a:xfrm>
            <a:custGeom>
              <a:avLst/>
              <a:gdLst/>
              <a:ahLst/>
              <a:cxnLst/>
              <a:rect l="l" t="t" r="r" b="b"/>
              <a:pathLst>
                <a:path w="5395" h="3680" extrusionOk="0">
                  <a:moveTo>
                    <a:pt x="5275" y="0"/>
                  </a:moveTo>
                  <a:lnTo>
                    <a:pt x="1" y="3310"/>
                  </a:lnTo>
                  <a:lnTo>
                    <a:pt x="5395" y="3679"/>
                  </a:lnTo>
                  <a:lnTo>
                    <a:pt x="5275"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42" name="Google Shape;2842;p69"/>
            <p:cNvSpPr/>
            <p:nvPr/>
          </p:nvSpPr>
          <p:spPr>
            <a:xfrm>
              <a:off x="1137325" y="1565800"/>
              <a:ext cx="219400" cy="248825"/>
            </a:xfrm>
            <a:custGeom>
              <a:avLst/>
              <a:gdLst/>
              <a:ahLst/>
              <a:cxnLst/>
              <a:rect l="l" t="t" r="r" b="b"/>
              <a:pathLst>
                <a:path w="8776" h="9953" extrusionOk="0">
                  <a:moveTo>
                    <a:pt x="3454" y="0"/>
                  </a:moveTo>
                  <a:lnTo>
                    <a:pt x="3370" y="227"/>
                  </a:lnTo>
                  <a:lnTo>
                    <a:pt x="3335" y="286"/>
                  </a:lnTo>
                  <a:lnTo>
                    <a:pt x="3215" y="560"/>
                  </a:lnTo>
                  <a:lnTo>
                    <a:pt x="3001" y="1072"/>
                  </a:lnTo>
                  <a:lnTo>
                    <a:pt x="3001" y="1096"/>
                  </a:lnTo>
                  <a:lnTo>
                    <a:pt x="1811" y="3846"/>
                  </a:lnTo>
                  <a:lnTo>
                    <a:pt x="1668" y="4144"/>
                  </a:lnTo>
                  <a:lnTo>
                    <a:pt x="1465" y="4620"/>
                  </a:lnTo>
                  <a:lnTo>
                    <a:pt x="346" y="6954"/>
                  </a:lnTo>
                  <a:lnTo>
                    <a:pt x="120" y="7489"/>
                  </a:lnTo>
                  <a:cubicBezTo>
                    <a:pt x="1" y="7823"/>
                    <a:pt x="513" y="8418"/>
                    <a:pt x="1334" y="8954"/>
                  </a:cubicBezTo>
                  <a:cubicBezTo>
                    <a:pt x="1525" y="9073"/>
                    <a:pt x="1727" y="9192"/>
                    <a:pt x="1942" y="9311"/>
                  </a:cubicBezTo>
                  <a:cubicBezTo>
                    <a:pt x="2697" y="9712"/>
                    <a:pt x="3441" y="9952"/>
                    <a:pt x="3929" y="9952"/>
                  </a:cubicBezTo>
                  <a:cubicBezTo>
                    <a:pt x="4179" y="9952"/>
                    <a:pt x="4361" y="9889"/>
                    <a:pt x="4442" y="9752"/>
                  </a:cubicBezTo>
                  <a:lnTo>
                    <a:pt x="4680" y="9383"/>
                  </a:lnTo>
                  <a:lnTo>
                    <a:pt x="5001" y="8871"/>
                  </a:lnTo>
                  <a:lnTo>
                    <a:pt x="6418" y="6585"/>
                  </a:lnTo>
                  <a:lnTo>
                    <a:pt x="6585" y="6311"/>
                  </a:lnTo>
                  <a:lnTo>
                    <a:pt x="7561" y="4703"/>
                  </a:lnTo>
                  <a:lnTo>
                    <a:pt x="8145" y="3799"/>
                  </a:lnTo>
                  <a:lnTo>
                    <a:pt x="8454" y="3310"/>
                  </a:lnTo>
                  <a:lnTo>
                    <a:pt x="8609" y="3072"/>
                  </a:lnTo>
                  <a:lnTo>
                    <a:pt x="8669" y="3001"/>
                  </a:lnTo>
                  <a:lnTo>
                    <a:pt x="8776" y="2834"/>
                  </a:lnTo>
                  <a:lnTo>
                    <a:pt x="8752" y="2834"/>
                  </a:lnTo>
                  <a:lnTo>
                    <a:pt x="8335" y="2608"/>
                  </a:lnTo>
                  <a:cubicBezTo>
                    <a:pt x="8299" y="2525"/>
                    <a:pt x="8240" y="2429"/>
                    <a:pt x="8157" y="2346"/>
                  </a:cubicBezTo>
                  <a:cubicBezTo>
                    <a:pt x="8133" y="2298"/>
                    <a:pt x="8097" y="2251"/>
                    <a:pt x="8061" y="2203"/>
                  </a:cubicBezTo>
                  <a:cubicBezTo>
                    <a:pt x="7823" y="1929"/>
                    <a:pt x="7490" y="1643"/>
                    <a:pt x="7085" y="1358"/>
                  </a:cubicBezTo>
                  <a:cubicBezTo>
                    <a:pt x="7002" y="1286"/>
                    <a:pt x="6883" y="1227"/>
                    <a:pt x="6775" y="1155"/>
                  </a:cubicBezTo>
                  <a:lnTo>
                    <a:pt x="6371" y="929"/>
                  </a:lnTo>
                  <a:cubicBezTo>
                    <a:pt x="6228" y="858"/>
                    <a:pt x="6073" y="774"/>
                    <a:pt x="5942" y="715"/>
                  </a:cubicBezTo>
                  <a:cubicBezTo>
                    <a:pt x="5382" y="453"/>
                    <a:pt x="4823" y="298"/>
                    <a:pt x="4370" y="239"/>
                  </a:cubicBezTo>
                  <a:cubicBezTo>
                    <a:pt x="4311" y="239"/>
                    <a:pt x="4263" y="227"/>
                    <a:pt x="4204" y="227"/>
                  </a:cubicBezTo>
                  <a:cubicBezTo>
                    <a:pt x="4144" y="221"/>
                    <a:pt x="4088" y="218"/>
                    <a:pt x="4033" y="218"/>
                  </a:cubicBezTo>
                  <a:cubicBezTo>
                    <a:pt x="3977" y="218"/>
                    <a:pt x="3924" y="221"/>
                    <a:pt x="3870" y="227"/>
                  </a:cubicBezTo>
                  <a:lnTo>
                    <a:pt x="345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43" name="Google Shape;2843;p69"/>
            <p:cNvSpPr/>
            <p:nvPr/>
          </p:nvSpPr>
          <p:spPr>
            <a:xfrm>
              <a:off x="1181975" y="1590800"/>
              <a:ext cx="162550" cy="135000"/>
            </a:xfrm>
            <a:custGeom>
              <a:avLst/>
              <a:gdLst/>
              <a:ahLst/>
              <a:cxnLst/>
              <a:rect l="l" t="t" r="r" b="b"/>
              <a:pathLst>
                <a:path w="6502" h="5400" extrusionOk="0">
                  <a:moveTo>
                    <a:pt x="1120" y="1"/>
                  </a:moveTo>
                  <a:lnTo>
                    <a:pt x="25" y="2596"/>
                  </a:lnTo>
                  <a:cubicBezTo>
                    <a:pt x="1" y="2632"/>
                    <a:pt x="1" y="2668"/>
                    <a:pt x="1" y="2715"/>
                  </a:cubicBezTo>
                  <a:cubicBezTo>
                    <a:pt x="1" y="2751"/>
                    <a:pt x="25" y="2810"/>
                    <a:pt x="36" y="2870"/>
                  </a:cubicBezTo>
                  <a:cubicBezTo>
                    <a:pt x="167" y="3215"/>
                    <a:pt x="644" y="3691"/>
                    <a:pt x="1322" y="4156"/>
                  </a:cubicBezTo>
                  <a:cubicBezTo>
                    <a:pt x="1572" y="4323"/>
                    <a:pt x="1834" y="4477"/>
                    <a:pt x="2120" y="4632"/>
                  </a:cubicBezTo>
                  <a:cubicBezTo>
                    <a:pt x="3027" y="5120"/>
                    <a:pt x="3935" y="5400"/>
                    <a:pt x="4488" y="5400"/>
                  </a:cubicBezTo>
                  <a:cubicBezTo>
                    <a:pt x="4610" y="5400"/>
                    <a:pt x="4715" y="5386"/>
                    <a:pt x="4799" y="5358"/>
                  </a:cubicBezTo>
                  <a:cubicBezTo>
                    <a:pt x="4847" y="5346"/>
                    <a:pt x="4870" y="5335"/>
                    <a:pt x="4882" y="5311"/>
                  </a:cubicBezTo>
                  <a:cubicBezTo>
                    <a:pt x="4930" y="5299"/>
                    <a:pt x="4954" y="5263"/>
                    <a:pt x="4978" y="5239"/>
                  </a:cubicBezTo>
                  <a:lnTo>
                    <a:pt x="6502" y="2870"/>
                  </a:lnTo>
                  <a:lnTo>
                    <a:pt x="6478" y="2870"/>
                  </a:lnTo>
                  <a:cubicBezTo>
                    <a:pt x="6454" y="2870"/>
                    <a:pt x="6406" y="2858"/>
                    <a:pt x="6359" y="2858"/>
                  </a:cubicBezTo>
                  <a:cubicBezTo>
                    <a:pt x="5692" y="2751"/>
                    <a:pt x="4680" y="2382"/>
                    <a:pt x="3620" y="1822"/>
                  </a:cubicBezTo>
                  <a:cubicBezTo>
                    <a:pt x="3382" y="1691"/>
                    <a:pt x="3180" y="1560"/>
                    <a:pt x="2965" y="1441"/>
                  </a:cubicBezTo>
                  <a:cubicBezTo>
                    <a:pt x="2203" y="989"/>
                    <a:pt x="1584" y="501"/>
                    <a:pt x="1227" y="120"/>
                  </a:cubicBezTo>
                  <a:lnTo>
                    <a:pt x="1132" y="36"/>
                  </a:lnTo>
                  <a:cubicBezTo>
                    <a:pt x="1132" y="12"/>
                    <a:pt x="1120" y="12"/>
                    <a:pt x="1120" y="1"/>
                  </a:cubicBezTo>
                  <a:close/>
                </a:path>
              </a:pathLst>
            </a:custGeom>
            <a:solidFill>
              <a:srgbClr val="D91F27"/>
            </a:solidFill>
            <a:ln>
              <a:noFill/>
            </a:ln>
          </p:spPr>
          <p:txBody>
            <a:bodyPr spcFirstLastPara="1" wrap="square" lIns="121900" tIns="121900" rIns="121900" bIns="121900" anchor="ctr" anchorCtr="0">
              <a:noAutofit/>
            </a:bodyPr>
            <a:lstStyle/>
            <a:p>
              <a:endParaRPr sz="2489"/>
            </a:p>
          </p:txBody>
        </p:sp>
        <p:sp>
          <p:nvSpPr>
            <p:cNvPr id="2844" name="Google Shape;2844;p69"/>
            <p:cNvSpPr/>
            <p:nvPr/>
          </p:nvSpPr>
          <p:spPr>
            <a:xfrm>
              <a:off x="1138225" y="1545300"/>
              <a:ext cx="132775" cy="244650"/>
            </a:xfrm>
            <a:custGeom>
              <a:avLst/>
              <a:gdLst/>
              <a:ahLst/>
              <a:cxnLst/>
              <a:rect l="l" t="t" r="r" b="b"/>
              <a:pathLst>
                <a:path w="5311" h="9786" extrusionOk="0">
                  <a:moveTo>
                    <a:pt x="3993" y="0"/>
                  </a:moveTo>
                  <a:cubicBezTo>
                    <a:pt x="3664" y="0"/>
                    <a:pt x="3433" y="81"/>
                    <a:pt x="3346" y="249"/>
                  </a:cubicBezTo>
                  <a:lnTo>
                    <a:pt x="3215" y="499"/>
                  </a:lnTo>
                  <a:lnTo>
                    <a:pt x="3084" y="737"/>
                  </a:lnTo>
                  <a:cubicBezTo>
                    <a:pt x="3001" y="868"/>
                    <a:pt x="3037" y="1047"/>
                    <a:pt x="3144" y="1261"/>
                  </a:cubicBezTo>
                  <a:lnTo>
                    <a:pt x="2906" y="1821"/>
                  </a:lnTo>
                  <a:cubicBezTo>
                    <a:pt x="2906" y="1809"/>
                    <a:pt x="2882" y="1809"/>
                    <a:pt x="2882" y="1797"/>
                  </a:cubicBezTo>
                  <a:lnTo>
                    <a:pt x="1786" y="4380"/>
                  </a:lnTo>
                  <a:cubicBezTo>
                    <a:pt x="1775" y="4416"/>
                    <a:pt x="1775" y="4452"/>
                    <a:pt x="1775" y="4499"/>
                  </a:cubicBezTo>
                  <a:lnTo>
                    <a:pt x="1667" y="4738"/>
                  </a:lnTo>
                  <a:cubicBezTo>
                    <a:pt x="1632" y="4797"/>
                    <a:pt x="1632" y="4892"/>
                    <a:pt x="1667" y="4976"/>
                  </a:cubicBezTo>
                  <a:lnTo>
                    <a:pt x="1453" y="5452"/>
                  </a:lnTo>
                  <a:lnTo>
                    <a:pt x="346" y="7786"/>
                  </a:lnTo>
                  <a:lnTo>
                    <a:pt x="120" y="8321"/>
                  </a:lnTo>
                  <a:cubicBezTo>
                    <a:pt x="1" y="8655"/>
                    <a:pt x="501" y="9238"/>
                    <a:pt x="1322" y="9786"/>
                  </a:cubicBezTo>
                  <a:cubicBezTo>
                    <a:pt x="1679" y="8821"/>
                    <a:pt x="4656" y="1856"/>
                    <a:pt x="5311" y="261"/>
                  </a:cubicBezTo>
                  <a:cubicBezTo>
                    <a:pt x="4797" y="90"/>
                    <a:pt x="4341" y="0"/>
                    <a:pt x="3993"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45" name="Google Shape;2845;p69"/>
            <p:cNvSpPr/>
            <p:nvPr/>
          </p:nvSpPr>
          <p:spPr>
            <a:xfrm>
              <a:off x="1212925" y="1550925"/>
              <a:ext cx="158400" cy="98825"/>
            </a:xfrm>
            <a:custGeom>
              <a:avLst/>
              <a:gdLst/>
              <a:ahLst/>
              <a:cxnLst/>
              <a:rect l="l" t="t" r="r" b="b"/>
              <a:pathLst>
                <a:path w="6336" h="3953" extrusionOk="0">
                  <a:moveTo>
                    <a:pt x="346" y="0"/>
                  </a:moveTo>
                  <a:lnTo>
                    <a:pt x="203" y="262"/>
                  </a:lnTo>
                  <a:lnTo>
                    <a:pt x="72" y="500"/>
                  </a:lnTo>
                  <a:cubicBezTo>
                    <a:pt x="1" y="631"/>
                    <a:pt x="37" y="810"/>
                    <a:pt x="132" y="1012"/>
                  </a:cubicBezTo>
                  <a:cubicBezTo>
                    <a:pt x="156" y="1060"/>
                    <a:pt x="180" y="1107"/>
                    <a:pt x="203" y="1155"/>
                  </a:cubicBezTo>
                  <a:cubicBezTo>
                    <a:pt x="501" y="1607"/>
                    <a:pt x="1132" y="2167"/>
                    <a:pt x="1966" y="2667"/>
                  </a:cubicBezTo>
                  <a:cubicBezTo>
                    <a:pt x="1966" y="2679"/>
                    <a:pt x="1977" y="2679"/>
                    <a:pt x="1977" y="2679"/>
                  </a:cubicBezTo>
                  <a:cubicBezTo>
                    <a:pt x="2180" y="2798"/>
                    <a:pt x="2370" y="2917"/>
                    <a:pt x="2573" y="3024"/>
                  </a:cubicBezTo>
                  <a:cubicBezTo>
                    <a:pt x="2787" y="3143"/>
                    <a:pt x="2989" y="3251"/>
                    <a:pt x="3204" y="3334"/>
                  </a:cubicBezTo>
                  <a:lnTo>
                    <a:pt x="3216" y="3334"/>
                  </a:lnTo>
                  <a:cubicBezTo>
                    <a:pt x="4109" y="3739"/>
                    <a:pt x="4918" y="3953"/>
                    <a:pt x="5454" y="3953"/>
                  </a:cubicBezTo>
                  <a:cubicBezTo>
                    <a:pt x="5514" y="3953"/>
                    <a:pt x="5549" y="3929"/>
                    <a:pt x="5597" y="3929"/>
                  </a:cubicBezTo>
                  <a:cubicBezTo>
                    <a:pt x="5823" y="3905"/>
                    <a:pt x="5990" y="3834"/>
                    <a:pt x="6085" y="3703"/>
                  </a:cubicBezTo>
                  <a:lnTo>
                    <a:pt x="6204" y="3465"/>
                  </a:lnTo>
                  <a:lnTo>
                    <a:pt x="6335" y="3215"/>
                  </a:lnTo>
                  <a:lnTo>
                    <a:pt x="6335" y="3203"/>
                  </a:lnTo>
                  <a:lnTo>
                    <a:pt x="5859" y="2953"/>
                  </a:lnTo>
                  <a:cubicBezTo>
                    <a:pt x="5847" y="2941"/>
                    <a:pt x="5823" y="2905"/>
                    <a:pt x="5799" y="2881"/>
                  </a:cubicBezTo>
                  <a:cubicBezTo>
                    <a:pt x="5740" y="2822"/>
                    <a:pt x="5704" y="2762"/>
                    <a:pt x="5645" y="2703"/>
                  </a:cubicBezTo>
                  <a:cubicBezTo>
                    <a:pt x="5549" y="2596"/>
                    <a:pt x="5442" y="2500"/>
                    <a:pt x="5347" y="2405"/>
                  </a:cubicBezTo>
                  <a:cubicBezTo>
                    <a:pt x="5073" y="2167"/>
                    <a:pt x="4763" y="1929"/>
                    <a:pt x="4406" y="1691"/>
                  </a:cubicBezTo>
                  <a:cubicBezTo>
                    <a:pt x="4299" y="1607"/>
                    <a:pt x="4192" y="1548"/>
                    <a:pt x="4073" y="1477"/>
                  </a:cubicBezTo>
                  <a:cubicBezTo>
                    <a:pt x="3918" y="1369"/>
                    <a:pt x="3751" y="1274"/>
                    <a:pt x="3573" y="1179"/>
                  </a:cubicBezTo>
                  <a:cubicBezTo>
                    <a:pt x="3406" y="1096"/>
                    <a:pt x="3239" y="1012"/>
                    <a:pt x="3097" y="941"/>
                  </a:cubicBezTo>
                  <a:cubicBezTo>
                    <a:pt x="2549" y="679"/>
                    <a:pt x="2025" y="500"/>
                    <a:pt x="1573" y="381"/>
                  </a:cubicBezTo>
                  <a:cubicBezTo>
                    <a:pt x="1430" y="334"/>
                    <a:pt x="1299" y="298"/>
                    <a:pt x="1156" y="286"/>
                  </a:cubicBezTo>
                  <a:cubicBezTo>
                    <a:pt x="1084" y="274"/>
                    <a:pt x="1001" y="262"/>
                    <a:pt x="918" y="262"/>
                  </a:cubicBezTo>
                  <a:lnTo>
                    <a:pt x="823" y="262"/>
                  </a:lnTo>
                  <a:lnTo>
                    <a:pt x="346"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46" name="Google Shape;2846;p69"/>
            <p:cNvSpPr/>
            <p:nvPr/>
          </p:nvSpPr>
          <p:spPr>
            <a:xfrm>
              <a:off x="1216200" y="1551800"/>
              <a:ext cx="155400" cy="92000"/>
            </a:xfrm>
            <a:custGeom>
              <a:avLst/>
              <a:gdLst/>
              <a:ahLst/>
              <a:cxnLst/>
              <a:rect l="l" t="t" r="r" b="b"/>
              <a:pathLst>
                <a:path w="6216" h="3680" extrusionOk="0">
                  <a:moveTo>
                    <a:pt x="215" y="1"/>
                  </a:moveTo>
                  <a:lnTo>
                    <a:pt x="84" y="251"/>
                  </a:lnTo>
                  <a:cubicBezTo>
                    <a:pt x="1" y="382"/>
                    <a:pt x="25" y="549"/>
                    <a:pt x="120" y="739"/>
                  </a:cubicBezTo>
                  <a:cubicBezTo>
                    <a:pt x="144" y="787"/>
                    <a:pt x="168" y="834"/>
                    <a:pt x="203" y="882"/>
                  </a:cubicBezTo>
                  <a:cubicBezTo>
                    <a:pt x="239" y="953"/>
                    <a:pt x="287" y="1013"/>
                    <a:pt x="334" y="1072"/>
                  </a:cubicBezTo>
                  <a:cubicBezTo>
                    <a:pt x="680" y="1489"/>
                    <a:pt x="1251" y="1977"/>
                    <a:pt x="2001" y="2442"/>
                  </a:cubicBezTo>
                  <a:cubicBezTo>
                    <a:pt x="2180" y="2549"/>
                    <a:pt x="2370" y="2668"/>
                    <a:pt x="2585" y="2763"/>
                  </a:cubicBezTo>
                  <a:cubicBezTo>
                    <a:pt x="3597" y="3299"/>
                    <a:pt x="4573" y="3632"/>
                    <a:pt x="5240" y="3680"/>
                  </a:cubicBezTo>
                  <a:lnTo>
                    <a:pt x="5466" y="3680"/>
                  </a:lnTo>
                  <a:cubicBezTo>
                    <a:pt x="5514" y="3680"/>
                    <a:pt x="5573" y="3656"/>
                    <a:pt x="5621" y="3656"/>
                  </a:cubicBezTo>
                  <a:cubicBezTo>
                    <a:pt x="5835" y="3632"/>
                    <a:pt x="5990" y="3561"/>
                    <a:pt x="6073" y="3466"/>
                  </a:cubicBezTo>
                  <a:lnTo>
                    <a:pt x="6216" y="3216"/>
                  </a:lnTo>
                  <a:lnTo>
                    <a:pt x="6216" y="3192"/>
                  </a:lnTo>
                  <a:lnTo>
                    <a:pt x="5740" y="2942"/>
                  </a:lnTo>
                  <a:cubicBezTo>
                    <a:pt x="5716" y="2930"/>
                    <a:pt x="5692" y="2894"/>
                    <a:pt x="5680" y="2870"/>
                  </a:cubicBezTo>
                  <a:cubicBezTo>
                    <a:pt x="5621" y="2811"/>
                    <a:pt x="5573" y="2751"/>
                    <a:pt x="5514" y="2692"/>
                  </a:cubicBezTo>
                  <a:cubicBezTo>
                    <a:pt x="5418" y="2584"/>
                    <a:pt x="5323" y="2501"/>
                    <a:pt x="5216" y="2394"/>
                  </a:cubicBezTo>
                  <a:cubicBezTo>
                    <a:pt x="4942" y="2156"/>
                    <a:pt x="4632" y="1918"/>
                    <a:pt x="4275" y="1680"/>
                  </a:cubicBezTo>
                  <a:cubicBezTo>
                    <a:pt x="4168" y="1608"/>
                    <a:pt x="4073" y="1549"/>
                    <a:pt x="3954" y="1465"/>
                  </a:cubicBezTo>
                  <a:cubicBezTo>
                    <a:pt x="3787" y="1370"/>
                    <a:pt x="3620" y="1263"/>
                    <a:pt x="3442" y="1168"/>
                  </a:cubicBezTo>
                  <a:cubicBezTo>
                    <a:pt x="3275" y="1084"/>
                    <a:pt x="3120" y="1013"/>
                    <a:pt x="2966" y="941"/>
                  </a:cubicBezTo>
                  <a:cubicBezTo>
                    <a:pt x="2418" y="668"/>
                    <a:pt x="1894" y="489"/>
                    <a:pt x="1454" y="370"/>
                  </a:cubicBezTo>
                  <a:cubicBezTo>
                    <a:pt x="1299" y="322"/>
                    <a:pt x="1168" y="299"/>
                    <a:pt x="1037" y="275"/>
                  </a:cubicBezTo>
                  <a:cubicBezTo>
                    <a:pt x="953" y="263"/>
                    <a:pt x="870" y="251"/>
                    <a:pt x="799" y="251"/>
                  </a:cubicBezTo>
                  <a:lnTo>
                    <a:pt x="692" y="251"/>
                  </a:lnTo>
                  <a:lnTo>
                    <a:pt x="215" y="1"/>
                  </a:lnTo>
                  <a:close/>
                </a:path>
              </a:pathLst>
            </a:custGeom>
            <a:solidFill>
              <a:srgbClr val="DB2A2A"/>
            </a:solidFill>
            <a:ln>
              <a:noFill/>
            </a:ln>
          </p:spPr>
          <p:txBody>
            <a:bodyPr spcFirstLastPara="1" wrap="square" lIns="121900" tIns="121900" rIns="121900" bIns="121900" anchor="ctr" anchorCtr="0">
              <a:noAutofit/>
            </a:bodyPr>
            <a:lstStyle/>
            <a:p>
              <a:endParaRPr sz="2489"/>
            </a:p>
          </p:txBody>
        </p:sp>
        <p:sp>
          <p:nvSpPr>
            <p:cNvPr id="2847" name="Google Shape;2847;p69"/>
            <p:cNvSpPr/>
            <p:nvPr/>
          </p:nvSpPr>
          <p:spPr>
            <a:xfrm>
              <a:off x="1216200" y="1551800"/>
              <a:ext cx="155400" cy="92000"/>
            </a:xfrm>
            <a:custGeom>
              <a:avLst/>
              <a:gdLst/>
              <a:ahLst/>
              <a:cxnLst/>
              <a:rect l="l" t="t" r="r" b="b"/>
              <a:pathLst>
                <a:path w="6216" h="3680" extrusionOk="0">
                  <a:moveTo>
                    <a:pt x="215" y="1"/>
                  </a:moveTo>
                  <a:lnTo>
                    <a:pt x="84" y="251"/>
                  </a:lnTo>
                  <a:cubicBezTo>
                    <a:pt x="1" y="382"/>
                    <a:pt x="25" y="549"/>
                    <a:pt x="120" y="739"/>
                  </a:cubicBezTo>
                  <a:cubicBezTo>
                    <a:pt x="144" y="787"/>
                    <a:pt x="168" y="834"/>
                    <a:pt x="203" y="882"/>
                  </a:cubicBezTo>
                  <a:cubicBezTo>
                    <a:pt x="239" y="953"/>
                    <a:pt x="287" y="1013"/>
                    <a:pt x="334" y="1072"/>
                  </a:cubicBezTo>
                  <a:cubicBezTo>
                    <a:pt x="680" y="1489"/>
                    <a:pt x="1251" y="1977"/>
                    <a:pt x="2001" y="2442"/>
                  </a:cubicBezTo>
                  <a:cubicBezTo>
                    <a:pt x="2180" y="2549"/>
                    <a:pt x="2370" y="2668"/>
                    <a:pt x="2585" y="2763"/>
                  </a:cubicBezTo>
                  <a:cubicBezTo>
                    <a:pt x="3597" y="3299"/>
                    <a:pt x="4573" y="3632"/>
                    <a:pt x="5240" y="3680"/>
                  </a:cubicBezTo>
                  <a:lnTo>
                    <a:pt x="5466" y="3680"/>
                  </a:lnTo>
                  <a:cubicBezTo>
                    <a:pt x="5514" y="3680"/>
                    <a:pt x="5573" y="3656"/>
                    <a:pt x="5621" y="3656"/>
                  </a:cubicBezTo>
                  <a:cubicBezTo>
                    <a:pt x="5835" y="3632"/>
                    <a:pt x="5990" y="3561"/>
                    <a:pt x="6073" y="3466"/>
                  </a:cubicBezTo>
                  <a:lnTo>
                    <a:pt x="6216" y="3216"/>
                  </a:lnTo>
                  <a:lnTo>
                    <a:pt x="6216" y="3192"/>
                  </a:lnTo>
                  <a:lnTo>
                    <a:pt x="5740" y="2942"/>
                  </a:lnTo>
                  <a:cubicBezTo>
                    <a:pt x="5716" y="2930"/>
                    <a:pt x="5692" y="2894"/>
                    <a:pt x="5680" y="2870"/>
                  </a:cubicBezTo>
                  <a:cubicBezTo>
                    <a:pt x="5621" y="2811"/>
                    <a:pt x="5573" y="2751"/>
                    <a:pt x="5514" y="2692"/>
                  </a:cubicBezTo>
                  <a:cubicBezTo>
                    <a:pt x="5418" y="2584"/>
                    <a:pt x="5323" y="2501"/>
                    <a:pt x="5216" y="2394"/>
                  </a:cubicBezTo>
                  <a:cubicBezTo>
                    <a:pt x="4942" y="2156"/>
                    <a:pt x="4632" y="1918"/>
                    <a:pt x="4275" y="1680"/>
                  </a:cubicBezTo>
                  <a:cubicBezTo>
                    <a:pt x="4168" y="1608"/>
                    <a:pt x="4073" y="1549"/>
                    <a:pt x="3954" y="1465"/>
                  </a:cubicBezTo>
                  <a:cubicBezTo>
                    <a:pt x="3787" y="1370"/>
                    <a:pt x="3620" y="1263"/>
                    <a:pt x="3442" y="1168"/>
                  </a:cubicBezTo>
                  <a:cubicBezTo>
                    <a:pt x="3275" y="1084"/>
                    <a:pt x="3120" y="1013"/>
                    <a:pt x="2966" y="941"/>
                  </a:cubicBezTo>
                  <a:cubicBezTo>
                    <a:pt x="2418" y="668"/>
                    <a:pt x="1894" y="489"/>
                    <a:pt x="1454" y="370"/>
                  </a:cubicBezTo>
                  <a:cubicBezTo>
                    <a:pt x="1299" y="322"/>
                    <a:pt x="1168" y="299"/>
                    <a:pt x="1037" y="275"/>
                  </a:cubicBezTo>
                  <a:cubicBezTo>
                    <a:pt x="953" y="263"/>
                    <a:pt x="870" y="251"/>
                    <a:pt x="799" y="251"/>
                  </a:cubicBezTo>
                  <a:lnTo>
                    <a:pt x="692" y="251"/>
                  </a:lnTo>
                  <a:lnTo>
                    <a:pt x="215"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48" name="Google Shape;2848;p69"/>
            <p:cNvSpPr/>
            <p:nvPr/>
          </p:nvSpPr>
          <p:spPr>
            <a:xfrm>
              <a:off x="1219475" y="1544875"/>
              <a:ext cx="157200" cy="92100"/>
            </a:xfrm>
            <a:custGeom>
              <a:avLst/>
              <a:gdLst/>
              <a:ahLst/>
              <a:cxnLst/>
              <a:rect l="l" t="t" r="r" b="b"/>
              <a:pathLst>
                <a:path w="6288" h="3684" extrusionOk="0">
                  <a:moveTo>
                    <a:pt x="735" y="0"/>
                  </a:moveTo>
                  <a:cubicBezTo>
                    <a:pt x="411" y="0"/>
                    <a:pt x="185" y="78"/>
                    <a:pt x="96" y="242"/>
                  </a:cubicBezTo>
                  <a:cubicBezTo>
                    <a:pt x="1" y="397"/>
                    <a:pt x="49" y="599"/>
                    <a:pt x="203" y="837"/>
                  </a:cubicBezTo>
                  <a:lnTo>
                    <a:pt x="203" y="861"/>
                  </a:lnTo>
                  <a:cubicBezTo>
                    <a:pt x="489" y="1338"/>
                    <a:pt x="1156" y="1909"/>
                    <a:pt x="2025" y="2445"/>
                  </a:cubicBezTo>
                  <a:cubicBezTo>
                    <a:pt x="2204" y="2552"/>
                    <a:pt x="2382" y="2659"/>
                    <a:pt x="2585" y="2766"/>
                  </a:cubicBezTo>
                  <a:cubicBezTo>
                    <a:pt x="3418" y="3207"/>
                    <a:pt x="4216" y="3504"/>
                    <a:pt x="4859" y="3623"/>
                  </a:cubicBezTo>
                  <a:cubicBezTo>
                    <a:pt x="5073" y="3671"/>
                    <a:pt x="5263" y="3683"/>
                    <a:pt x="5430" y="3683"/>
                  </a:cubicBezTo>
                  <a:lnTo>
                    <a:pt x="5502" y="3683"/>
                  </a:lnTo>
                  <a:cubicBezTo>
                    <a:pt x="5787" y="3671"/>
                    <a:pt x="5978" y="3600"/>
                    <a:pt x="6073" y="3445"/>
                  </a:cubicBezTo>
                  <a:lnTo>
                    <a:pt x="6073" y="3433"/>
                  </a:lnTo>
                  <a:cubicBezTo>
                    <a:pt x="6287" y="3028"/>
                    <a:pt x="5644" y="2266"/>
                    <a:pt x="4573" y="1528"/>
                  </a:cubicBezTo>
                  <a:cubicBezTo>
                    <a:pt x="4454" y="1457"/>
                    <a:pt x="4347" y="1373"/>
                    <a:pt x="4228" y="1302"/>
                  </a:cubicBezTo>
                  <a:cubicBezTo>
                    <a:pt x="4025" y="1171"/>
                    <a:pt x="3811" y="1040"/>
                    <a:pt x="3573" y="921"/>
                  </a:cubicBezTo>
                  <a:cubicBezTo>
                    <a:pt x="3382" y="814"/>
                    <a:pt x="3192" y="718"/>
                    <a:pt x="3001" y="635"/>
                  </a:cubicBezTo>
                  <a:cubicBezTo>
                    <a:pt x="2104" y="224"/>
                    <a:pt x="1281" y="0"/>
                    <a:pt x="735" y="0"/>
                  </a:cubicBezTo>
                  <a:close/>
                </a:path>
              </a:pathLst>
            </a:custGeom>
            <a:solidFill>
              <a:srgbClr val="D91F27"/>
            </a:solidFill>
            <a:ln>
              <a:noFill/>
            </a:ln>
          </p:spPr>
          <p:txBody>
            <a:bodyPr spcFirstLastPara="1" wrap="square" lIns="121900" tIns="121900" rIns="121900" bIns="121900" anchor="ctr" anchorCtr="0">
              <a:noAutofit/>
            </a:bodyPr>
            <a:lstStyle/>
            <a:p>
              <a:endParaRPr sz="2489"/>
            </a:p>
          </p:txBody>
        </p:sp>
        <p:sp>
          <p:nvSpPr>
            <p:cNvPr id="2849" name="Google Shape;2849;p69"/>
            <p:cNvSpPr/>
            <p:nvPr/>
          </p:nvSpPr>
          <p:spPr>
            <a:xfrm>
              <a:off x="1234975" y="1557250"/>
              <a:ext cx="122650" cy="67550"/>
            </a:xfrm>
            <a:custGeom>
              <a:avLst/>
              <a:gdLst/>
              <a:ahLst/>
              <a:cxnLst/>
              <a:rect l="l" t="t" r="r" b="b"/>
              <a:pathLst>
                <a:path w="4906" h="2702" extrusionOk="0">
                  <a:moveTo>
                    <a:pt x="548" y="0"/>
                  </a:moveTo>
                  <a:cubicBezTo>
                    <a:pt x="360" y="0"/>
                    <a:pt x="229" y="45"/>
                    <a:pt x="179" y="140"/>
                  </a:cubicBezTo>
                  <a:cubicBezTo>
                    <a:pt x="0" y="462"/>
                    <a:pt x="881" y="1271"/>
                    <a:pt x="2143" y="1938"/>
                  </a:cubicBezTo>
                  <a:cubicBezTo>
                    <a:pt x="3044" y="2418"/>
                    <a:pt x="3896" y="2701"/>
                    <a:pt x="4368" y="2701"/>
                  </a:cubicBezTo>
                  <a:cubicBezTo>
                    <a:pt x="4551" y="2701"/>
                    <a:pt x="4677" y="2659"/>
                    <a:pt x="4727" y="2569"/>
                  </a:cubicBezTo>
                  <a:cubicBezTo>
                    <a:pt x="4905" y="2236"/>
                    <a:pt x="4036" y="1438"/>
                    <a:pt x="2762" y="759"/>
                  </a:cubicBezTo>
                  <a:cubicBezTo>
                    <a:pt x="1868" y="282"/>
                    <a:pt x="1023" y="0"/>
                    <a:pt x="548"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50" name="Google Shape;2850;p69"/>
            <p:cNvSpPr/>
            <p:nvPr/>
          </p:nvSpPr>
          <p:spPr>
            <a:xfrm>
              <a:off x="1301650" y="1533650"/>
              <a:ext cx="76500" cy="71700"/>
            </a:xfrm>
            <a:custGeom>
              <a:avLst/>
              <a:gdLst/>
              <a:ahLst/>
              <a:cxnLst/>
              <a:rect l="l" t="t" r="r" b="b"/>
              <a:pathLst>
                <a:path w="3060" h="2868" extrusionOk="0">
                  <a:moveTo>
                    <a:pt x="2750" y="1"/>
                  </a:moveTo>
                  <a:lnTo>
                    <a:pt x="24" y="2656"/>
                  </a:lnTo>
                  <a:cubicBezTo>
                    <a:pt x="24" y="2656"/>
                    <a:pt x="0" y="2739"/>
                    <a:pt x="155" y="2822"/>
                  </a:cubicBezTo>
                  <a:cubicBezTo>
                    <a:pt x="215" y="2857"/>
                    <a:pt x="260" y="2868"/>
                    <a:pt x="293" y="2868"/>
                  </a:cubicBezTo>
                  <a:cubicBezTo>
                    <a:pt x="350" y="2868"/>
                    <a:pt x="369" y="2834"/>
                    <a:pt x="369" y="2834"/>
                  </a:cubicBezTo>
                  <a:lnTo>
                    <a:pt x="3060" y="310"/>
                  </a:lnTo>
                  <a:lnTo>
                    <a:pt x="2750" y="1"/>
                  </a:ln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51" name="Google Shape;2851;p69"/>
            <p:cNvSpPr/>
            <p:nvPr/>
          </p:nvSpPr>
          <p:spPr>
            <a:xfrm>
              <a:off x="1369200" y="1532725"/>
              <a:ext cx="10150" cy="9150"/>
            </a:xfrm>
            <a:custGeom>
              <a:avLst/>
              <a:gdLst/>
              <a:ahLst/>
              <a:cxnLst/>
              <a:rect l="l" t="t" r="r" b="b"/>
              <a:pathLst>
                <a:path w="406" h="366" extrusionOk="0">
                  <a:moveTo>
                    <a:pt x="71" y="0"/>
                  </a:moveTo>
                  <a:cubicBezTo>
                    <a:pt x="53" y="0"/>
                    <a:pt x="37" y="5"/>
                    <a:pt x="25" y="14"/>
                  </a:cubicBezTo>
                  <a:cubicBezTo>
                    <a:pt x="1" y="61"/>
                    <a:pt x="25" y="169"/>
                    <a:pt x="120" y="252"/>
                  </a:cubicBezTo>
                  <a:cubicBezTo>
                    <a:pt x="181" y="322"/>
                    <a:pt x="255" y="366"/>
                    <a:pt x="308" y="366"/>
                  </a:cubicBezTo>
                  <a:cubicBezTo>
                    <a:pt x="328" y="366"/>
                    <a:pt x="345" y="360"/>
                    <a:pt x="358" y="347"/>
                  </a:cubicBezTo>
                  <a:cubicBezTo>
                    <a:pt x="406" y="300"/>
                    <a:pt x="370" y="192"/>
                    <a:pt x="263" y="109"/>
                  </a:cubicBezTo>
                  <a:cubicBezTo>
                    <a:pt x="201" y="38"/>
                    <a:pt x="125" y="0"/>
                    <a:pt x="71" y="0"/>
                  </a:cubicBez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52" name="Google Shape;2852;p69"/>
            <p:cNvSpPr/>
            <p:nvPr/>
          </p:nvSpPr>
          <p:spPr>
            <a:xfrm>
              <a:off x="1369200" y="1532725"/>
              <a:ext cx="10150" cy="9150"/>
            </a:xfrm>
            <a:custGeom>
              <a:avLst/>
              <a:gdLst/>
              <a:ahLst/>
              <a:cxnLst/>
              <a:rect l="l" t="t" r="r" b="b"/>
              <a:pathLst>
                <a:path w="406" h="366" extrusionOk="0">
                  <a:moveTo>
                    <a:pt x="71" y="0"/>
                  </a:moveTo>
                  <a:cubicBezTo>
                    <a:pt x="53" y="0"/>
                    <a:pt x="37" y="5"/>
                    <a:pt x="25" y="14"/>
                  </a:cubicBezTo>
                  <a:cubicBezTo>
                    <a:pt x="1" y="61"/>
                    <a:pt x="25" y="169"/>
                    <a:pt x="120" y="252"/>
                  </a:cubicBezTo>
                  <a:cubicBezTo>
                    <a:pt x="181" y="322"/>
                    <a:pt x="255" y="366"/>
                    <a:pt x="308" y="366"/>
                  </a:cubicBezTo>
                  <a:cubicBezTo>
                    <a:pt x="328" y="366"/>
                    <a:pt x="345" y="360"/>
                    <a:pt x="358" y="347"/>
                  </a:cubicBezTo>
                  <a:cubicBezTo>
                    <a:pt x="406" y="300"/>
                    <a:pt x="370" y="192"/>
                    <a:pt x="263" y="109"/>
                  </a:cubicBezTo>
                  <a:cubicBezTo>
                    <a:pt x="201" y="38"/>
                    <a:pt x="125" y="0"/>
                    <a:pt x="71" y="0"/>
                  </a:cubicBezTo>
                  <a:close/>
                </a:path>
              </a:pathLst>
            </a:custGeom>
            <a:solidFill>
              <a:srgbClr val="BEC2C8"/>
            </a:solidFill>
            <a:ln>
              <a:noFill/>
            </a:ln>
          </p:spPr>
          <p:txBody>
            <a:bodyPr spcFirstLastPara="1" wrap="square" lIns="121900" tIns="121900" rIns="121900" bIns="121900" anchor="ctr" anchorCtr="0">
              <a:noAutofit/>
            </a:bodyPr>
            <a:lstStyle/>
            <a:p>
              <a:endParaRPr sz="2489"/>
            </a:p>
          </p:txBody>
        </p:sp>
        <p:sp>
          <p:nvSpPr>
            <p:cNvPr id="2853" name="Google Shape;2853;p69"/>
            <p:cNvSpPr/>
            <p:nvPr/>
          </p:nvSpPr>
          <p:spPr>
            <a:xfrm>
              <a:off x="1337650" y="1578600"/>
              <a:ext cx="158075" cy="194250"/>
            </a:xfrm>
            <a:custGeom>
              <a:avLst/>
              <a:gdLst/>
              <a:ahLst/>
              <a:cxnLst/>
              <a:rect l="l" t="t" r="r" b="b"/>
              <a:pathLst>
                <a:path w="6323" h="7770" extrusionOk="0">
                  <a:moveTo>
                    <a:pt x="4013" y="0"/>
                  </a:moveTo>
                  <a:lnTo>
                    <a:pt x="3846" y="286"/>
                  </a:lnTo>
                  <a:cubicBezTo>
                    <a:pt x="3299" y="358"/>
                    <a:pt x="2346" y="1608"/>
                    <a:pt x="2120" y="2024"/>
                  </a:cubicBezTo>
                  <a:lnTo>
                    <a:pt x="96" y="5715"/>
                  </a:lnTo>
                  <a:cubicBezTo>
                    <a:pt x="1" y="5906"/>
                    <a:pt x="120" y="6180"/>
                    <a:pt x="358" y="6311"/>
                  </a:cubicBezTo>
                  <a:lnTo>
                    <a:pt x="2894" y="7692"/>
                  </a:lnTo>
                  <a:cubicBezTo>
                    <a:pt x="2997" y="7743"/>
                    <a:pt x="3102" y="7769"/>
                    <a:pt x="3197" y="7769"/>
                  </a:cubicBezTo>
                  <a:cubicBezTo>
                    <a:pt x="3345" y="7769"/>
                    <a:pt x="3472" y="7708"/>
                    <a:pt x="3537" y="7585"/>
                  </a:cubicBezTo>
                  <a:lnTo>
                    <a:pt x="5561" y="3894"/>
                  </a:lnTo>
                  <a:cubicBezTo>
                    <a:pt x="5787" y="3477"/>
                    <a:pt x="6323" y="2013"/>
                    <a:pt x="6097" y="1501"/>
                  </a:cubicBezTo>
                  <a:lnTo>
                    <a:pt x="6263" y="1215"/>
                  </a:lnTo>
                  <a:lnTo>
                    <a:pt x="401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54" name="Google Shape;2854;p69"/>
            <p:cNvSpPr/>
            <p:nvPr/>
          </p:nvSpPr>
          <p:spPr>
            <a:xfrm>
              <a:off x="1433800" y="1576800"/>
              <a:ext cx="61050" cy="39625"/>
            </a:xfrm>
            <a:custGeom>
              <a:avLst/>
              <a:gdLst/>
              <a:ahLst/>
              <a:cxnLst/>
              <a:rect l="l" t="t" r="r" b="b"/>
              <a:pathLst>
                <a:path w="2442" h="1585" extrusionOk="0">
                  <a:moveTo>
                    <a:pt x="203" y="1"/>
                  </a:moveTo>
                  <a:lnTo>
                    <a:pt x="0" y="358"/>
                  </a:lnTo>
                  <a:lnTo>
                    <a:pt x="2251" y="1584"/>
                  </a:lnTo>
                  <a:lnTo>
                    <a:pt x="2441" y="1227"/>
                  </a:lnTo>
                  <a:lnTo>
                    <a:pt x="203"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5" name="Google Shape;2855;p69"/>
            <p:cNvSpPr/>
            <p:nvPr/>
          </p:nvSpPr>
          <p:spPr>
            <a:xfrm>
              <a:off x="1433500" y="1550375"/>
              <a:ext cx="79800" cy="60225"/>
            </a:xfrm>
            <a:custGeom>
              <a:avLst/>
              <a:gdLst/>
              <a:ahLst/>
              <a:cxnLst/>
              <a:rect l="l" t="t" r="r" b="b"/>
              <a:pathLst>
                <a:path w="3192" h="2409" extrusionOk="0">
                  <a:moveTo>
                    <a:pt x="596" y="1"/>
                  </a:moveTo>
                  <a:cubicBezTo>
                    <a:pt x="554" y="1"/>
                    <a:pt x="515" y="23"/>
                    <a:pt x="489" y="58"/>
                  </a:cubicBezTo>
                  <a:lnTo>
                    <a:pt x="36" y="891"/>
                  </a:lnTo>
                  <a:cubicBezTo>
                    <a:pt x="1" y="951"/>
                    <a:pt x="36" y="1010"/>
                    <a:pt x="72" y="1034"/>
                  </a:cubicBezTo>
                  <a:lnTo>
                    <a:pt x="2548" y="2391"/>
                  </a:lnTo>
                  <a:cubicBezTo>
                    <a:pt x="2564" y="2403"/>
                    <a:pt x="2581" y="2408"/>
                    <a:pt x="2600" y="2408"/>
                  </a:cubicBezTo>
                  <a:cubicBezTo>
                    <a:pt x="2638" y="2408"/>
                    <a:pt x="2679" y="2384"/>
                    <a:pt x="2703" y="2344"/>
                  </a:cubicBezTo>
                  <a:lnTo>
                    <a:pt x="3156" y="1510"/>
                  </a:lnTo>
                  <a:cubicBezTo>
                    <a:pt x="3191" y="1451"/>
                    <a:pt x="3156" y="1391"/>
                    <a:pt x="3120" y="1368"/>
                  </a:cubicBezTo>
                  <a:lnTo>
                    <a:pt x="643" y="10"/>
                  </a:lnTo>
                  <a:cubicBezTo>
                    <a:pt x="627" y="4"/>
                    <a:pt x="612" y="1"/>
                    <a:pt x="596" y="1"/>
                  </a:cubicBez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6" name="Google Shape;2856;p69"/>
            <p:cNvSpPr/>
            <p:nvPr/>
          </p:nvSpPr>
          <p:spPr>
            <a:xfrm>
              <a:off x="1346000" y="1631275"/>
              <a:ext cx="130100" cy="125950"/>
            </a:xfrm>
            <a:custGeom>
              <a:avLst/>
              <a:gdLst/>
              <a:ahLst/>
              <a:cxnLst/>
              <a:rect l="l" t="t" r="r" b="b"/>
              <a:pathLst>
                <a:path w="5204" h="5038" extrusionOk="0">
                  <a:moveTo>
                    <a:pt x="1715" y="1"/>
                  </a:moveTo>
                  <a:lnTo>
                    <a:pt x="0" y="3132"/>
                  </a:lnTo>
                  <a:lnTo>
                    <a:pt x="3489" y="5037"/>
                  </a:lnTo>
                  <a:lnTo>
                    <a:pt x="5203" y="1906"/>
                  </a:lnTo>
                  <a:lnTo>
                    <a:pt x="1715"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7" name="Google Shape;2857;p69"/>
            <p:cNvSpPr/>
            <p:nvPr/>
          </p:nvSpPr>
          <p:spPr>
            <a:xfrm>
              <a:off x="1364150" y="1654200"/>
              <a:ext cx="92000" cy="86650"/>
            </a:xfrm>
            <a:custGeom>
              <a:avLst/>
              <a:gdLst/>
              <a:ahLst/>
              <a:cxnLst/>
              <a:rect l="l" t="t" r="r" b="b"/>
              <a:pathLst>
                <a:path w="3680" h="3466" extrusionOk="0">
                  <a:moveTo>
                    <a:pt x="1143" y="1"/>
                  </a:moveTo>
                  <a:lnTo>
                    <a:pt x="0" y="2084"/>
                  </a:lnTo>
                  <a:lnTo>
                    <a:pt x="2536" y="3465"/>
                  </a:lnTo>
                  <a:lnTo>
                    <a:pt x="3679" y="1394"/>
                  </a:lnTo>
                  <a:lnTo>
                    <a:pt x="1143" y="1"/>
                  </a:lnTo>
                  <a:close/>
                </a:path>
              </a:pathLst>
            </a:custGeom>
            <a:solidFill>
              <a:srgbClr val="F3510F"/>
            </a:solidFill>
            <a:ln>
              <a:noFill/>
            </a:ln>
          </p:spPr>
          <p:txBody>
            <a:bodyPr spcFirstLastPara="1" wrap="square" lIns="121900" tIns="121900" rIns="121900" bIns="121900" anchor="ctr" anchorCtr="0">
              <a:noAutofit/>
            </a:bodyPr>
            <a:lstStyle/>
            <a:p>
              <a:endParaRPr sz="2489"/>
            </a:p>
          </p:txBody>
        </p:sp>
        <p:sp>
          <p:nvSpPr>
            <p:cNvPr id="2858" name="Google Shape;2858;p69"/>
            <p:cNvSpPr/>
            <p:nvPr/>
          </p:nvSpPr>
          <p:spPr>
            <a:xfrm>
              <a:off x="1385988" y="1600025"/>
              <a:ext cx="109850" cy="172825"/>
            </a:xfrm>
            <a:custGeom>
              <a:avLst/>
              <a:gdLst/>
              <a:ahLst/>
              <a:cxnLst/>
              <a:rect l="l" t="t" r="r" b="b"/>
              <a:pathLst>
                <a:path w="4394" h="6913" extrusionOk="0">
                  <a:moveTo>
                    <a:pt x="3691" y="1"/>
                  </a:moveTo>
                  <a:lnTo>
                    <a:pt x="3537" y="286"/>
                  </a:lnTo>
                  <a:cubicBezTo>
                    <a:pt x="3751" y="798"/>
                    <a:pt x="2894" y="2084"/>
                    <a:pt x="2668" y="2501"/>
                  </a:cubicBezTo>
                  <a:lnTo>
                    <a:pt x="643" y="6192"/>
                  </a:lnTo>
                  <a:cubicBezTo>
                    <a:pt x="578" y="6315"/>
                    <a:pt x="447" y="6376"/>
                    <a:pt x="299" y="6376"/>
                  </a:cubicBezTo>
                  <a:cubicBezTo>
                    <a:pt x="202" y="6376"/>
                    <a:pt x="99" y="6351"/>
                    <a:pt x="1" y="6299"/>
                  </a:cubicBezTo>
                  <a:lnTo>
                    <a:pt x="1" y="6299"/>
                  </a:lnTo>
                  <a:lnTo>
                    <a:pt x="965" y="6835"/>
                  </a:lnTo>
                  <a:cubicBezTo>
                    <a:pt x="1068" y="6886"/>
                    <a:pt x="1173" y="6912"/>
                    <a:pt x="1268" y="6912"/>
                  </a:cubicBezTo>
                  <a:cubicBezTo>
                    <a:pt x="1416" y="6912"/>
                    <a:pt x="1543" y="6851"/>
                    <a:pt x="1608" y="6728"/>
                  </a:cubicBezTo>
                  <a:lnTo>
                    <a:pt x="3632" y="3037"/>
                  </a:lnTo>
                  <a:cubicBezTo>
                    <a:pt x="3858" y="2620"/>
                    <a:pt x="4394" y="1156"/>
                    <a:pt x="4168" y="644"/>
                  </a:cubicBezTo>
                  <a:lnTo>
                    <a:pt x="4334" y="358"/>
                  </a:lnTo>
                  <a:lnTo>
                    <a:pt x="3691"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59" name="Google Shape;2859;p69"/>
            <p:cNvSpPr/>
            <p:nvPr/>
          </p:nvSpPr>
          <p:spPr>
            <a:xfrm>
              <a:off x="978375" y="1544375"/>
              <a:ext cx="213150" cy="423225"/>
            </a:xfrm>
            <a:custGeom>
              <a:avLst/>
              <a:gdLst/>
              <a:ahLst/>
              <a:cxnLst/>
              <a:rect l="l" t="t" r="r" b="b"/>
              <a:pathLst>
                <a:path w="8526" h="16929" extrusionOk="0">
                  <a:moveTo>
                    <a:pt x="5621" y="0"/>
                  </a:moveTo>
                  <a:cubicBezTo>
                    <a:pt x="3466" y="2405"/>
                    <a:pt x="2001" y="5370"/>
                    <a:pt x="1358" y="8537"/>
                  </a:cubicBezTo>
                  <a:lnTo>
                    <a:pt x="132" y="14764"/>
                  </a:lnTo>
                  <a:cubicBezTo>
                    <a:pt x="1" y="15335"/>
                    <a:pt x="394" y="15907"/>
                    <a:pt x="977" y="16026"/>
                  </a:cubicBezTo>
                  <a:lnTo>
                    <a:pt x="5406" y="16907"/>
                  </a:lnTo>
                  <a:cubicBezTo>
                    <a:pt x="5477" y="16921"/>
                    <a:pt x="5547" y="16928"/>
                    <a:pt x="5616" y="16928"/>
                  </a:cubicBezTo>
                  <a:cubicBezTo>
                    <a:pt x="6119" y="16928"/>
                    <a:pt x="6565" y="16563"/>
                    <a:pt x="6680" y="16050"/>
                  </a:cubicBezTo>
                  <a:lnTo>
                    <a:pt x="7907" y="9835"/>
                  </a:lnTo>
                  <a:cubicBezTo>
                    <a:pt x="8526" y="6680"/>
                    <a:pt x="8300" y="3393"/>
                    <a:pt x="7228" y="322"/>
                  </a:cubicBezTo>
                  <a:lnTo>
                    <a:pt x="6537" y="191"/>
                  </a:lnTo>
                  <a:lnTo>
                    <a:pt x="5906" y="60"/>
                  </a:lnTo>
                  <a:lnTo>
                    <a:pt x="5621" y="0"/>
                  </a:ln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0" name="Google Shape;2860;p69"/>
            <p:cNvSpPr/>
            <p:nvPr/>
          </p:nvSpPr>
          <p:spPr>
            <a:xfrm>
              <a:off x="984625" y="1760475"/>
              <a:ext cx="190525" cy="170275"/>
            </a:xfrm>
            <a:custGeom>
              <a:avLst/>
              <a:gdLst/>
              <a:ahLst/>
              <a:cxnLst/>
              <a:rect l="l" t="t" r="r" b="b"/>
              <a:pathLst>
                <a:path w="7621" h="6811" extrusionOk="0">
                  <a:moveTo>
                    <a:pt x="1096" y="0"/>
                  </a:moveTo>
                  <a:lnTo>
                    <a:pt x="1" y="5513"/>
                  </a:lnTo>
                  <a:lnTo>
                    <a:pt x="6526" y="6810"/>
                  </a:lnTo>
                  <a:lnTo>
                    <a:pt x="7621" y="1298"/>
                  </a:lnTo>
                  <a:lnTo>
                    <a:pt x="1096" y="0"/>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61" name="Google Shape;2861;p69"/>
            <p:cNvSpPr/>
            <p:nvPr/>
          </p:nvSpPr>
          <p:spPr>
            <a:xfrm>
              <a:off x="1083150" y="1549425"/>
              <a:ext cx="108375" cy="418175"/>
            </a:xfrm>
            <a:custGeom>
              <a:avLst/>
              <a:gdLst/>
              <a:ahLst/>
              <a:cxnLst/>
              <a:rect l="l" t="t" r="r" b="b"/>
              <a:pathLst>
                <a:path w="4335" h="16727" extrusionOk="0">
                  <a:moveTo>
                    <a:pt x="1" y="16467"/>
                  </a:moveTo>
                  <a:cubicBezTo>
                    <a:pt x="6" y="16468"/>
                    <a:pt x="11" y="16469"/>
                    <a:pt x="16" y="16470"/>
                  </a:cubicBezTo>
                  <a:lnTo>
                    <a:pt x="16" y="16470"/>
                  </a:lnTo>
                  <a:lnTo>
                    <a:pt x="1" y="16467"/>
                  </a:lnTo>
                  <a:close/>
                  <a:moveTo>
                    <a:pt x="2430" y="1"/>
                  </a:moveTo>
                  <a:cubicBezTo>
                    <a:pt x="3120" y="2894"/>
                    <a:pt x="2787" y="5835"/>
                    <a:pt x="2204" y="8799"/>
                  </a:cubicBezTo>
                  <a:lnTo>
                    <a:pt x="882" y="15467"/>
                  </a:lnTo>
                  <a:cubicBezTo>
                    <a:pt x="775" y="16024"/>
                    <a:pt x="619" y="16485"/>
                    <a:pt x="164" y="16485"/>
                  </a:cubicBezTo>
                  <a:cubicBezTo>
                    <a:pt x="118" y="16485"/>
                    <a:pt x="69" y="16480"/>
                    <a:pt x="16" y="16470"/>
                  </a:cubicBezTo>
                  <a:lnTo>
                    <a:pt x="16" y="16470"/>
                  </a:lnTo>
                  <a:lnTo>
                    <a:pt x="1215" y="16705"/>
                  </a:lnTo>
                  <a:cubicBezTo>
                    <a:pt x="1286" y="16719"/>
                    <a:pt x="1356" y="16726"/>
                    <a:pt x="1425" y="16726"/>
                  </a:cubicBezTo>
                  <a:cubicBezTo>
                    <a:pt x="1928" y="16726"/>
                    <a:pt x="2374" y="16361"/>
                    <a:pt x="2489" y="15848"/>
                  </a:cubicBezTo>
                  <a:lnTo>
                    <a:pt x="3716" y="9633"/>
                  </a:lnTo>
                  <a:cubicBezTo>
                    <a:pt x="4335" y="6478"/>
                    <a:pt x="4109" y="3191"/>
                    <a:pt x="3037" y="120"/>
                  </a:cubicBezTo>
                  <a:lnTo>
                    <a:pt x="2430"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2" name="Google Shape;2862;p69"/>
            <p:cNvSpPr/>
            <p:nvPr/>
          </p:nvSpPr>
          <p:spPr>
            <a:xfrm>
              <a:off x="1114425" y="1505225"/>
              <a:ext cx="57150" cy="47850"/>
            </a:xfrm>
            <a:custGeom>
              <a:avLst/>
              <a:gdLst/>
              <a:ahLst/>
              <a:cxnLst/>
              <a:rect l="l" t="t" r="r" b="b"/>
              <a:pathLst>
                <a:path w="2286" h="1914" extrusionOk="0">
                  <a:moveTo>
                    <a:pt x="399" y="0"/>
                  </a:moveTo>
                  <a:cubicBezTo>
                    <a:pt x="334" y="0"/>
                    <a:pt x="282" y="47"/>
                    <a:pt x="262" y="126"/>
                  </a:cubicBezTo>
                  <a:lnTo>
                    <a:pt x="12" y="1388"/>
                  </a:lnTo>
                  <a:cubicBezTo>
                    <a:pt x="0" y="1471"/>
                    <a:pt x="48" y="1554"/>
                    <a:pt x="131" y="1566"/>
                  </a:cubicBezTo>
                  <a:lnTo>
                    <a:pt x="1834" y="1911"/>
                  </a:lnTo>
                  <a:cubicBezTo>
                    <a:pt x="1842" y="1913"/>
                    <a:pt x="1850" y="1913"/>
                    <a:pt x="1859" y="1913"/>
                  </a:cubicBezTo>
                  <a:cubicBezTo>
                    <a:pt x="1931" y="1913"/>
                    <a:pt x="1991" y="1867"/>
                    <a:pt x="2012" y="1792"/>
                  </a:cubicBezTo>
                  <a:lnTo>
                    <a:pt x="2262" y="518"/>
                  </a:lnTo>
                  <a:cubicBezTo>
                    <a:pt x="2286" y="435"/>
                    <a:pt x="2226" y="364"/>
                    <a:pt x="2143" y="340"/>
                  </a:cubicBezTo>
                  <a:lnTo>
                    <a:pt x="441" y="6"/>
                  </a:lnTo>
                  <a:cubicBezTo>
                    <a:pt x="426" y="2"/>
                    <a:pt x="412" y="0"/>
                    <a:pt x="399"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63" name="Google Shape;2863;p69"/>
            <p:cNvSpPr/>
            <p:nvPr/>
          </p:nvSpPr>
          <p:spPr>
            <a:xfrm>
              <a:off x="1144175" y="1510425"/>
              <a:ext cx="27400" cy="42650"/>
            </a:xfrm>
            <a:custGeom>
              <a:avLst/>
              <a:gdLst/>
              <a:ahLst/>
              <a:cxnLst/>
              <a:rect l="l" t="t" r="r" b="b"/>
              <a:pathLst>
                <a:path w="1096" h="1706" extrusionOk="0">
                  <a:moveTo>
                    <a:pt x="310" y="1"/>
                  </a:moveTo>
                  <a:lnTo>
                    <a:pt x="335" y="6"/>
                  </a:lnTo>
                  <a:lnTo>
                    <a:pt x="335" y="6"/>
                  </a:lnTo>
                  <a:cubicBezTo>
                    <a:pt x="327" y="4"/>
                    <a:pt x="319" y="2"/>
                    <a:pt x="310" y="1"/>
                  </a:cubicBezTo>
                  <a:close/>
                  <a:moveTo>
                    <a:pt x="1" y="1561"/>
                  </a:moveTo>
                  <a:cubicBezTo>
                    <a:pt x="7" y="1562"/>
                    <a:pt x="13" y="1564"/>
                    <a:pt x="19" y="1565"/>
                  </a:cubicBezTo>
                  <a:lnTo>
                    <a:pt x="19" y="1565"/>
                  </a:lnTo>
                  <a:lnTo>
                    <a:pt x="1" y="1561"/>
                  </a:lnTo>
                  <a:close/>
                  <a:moveTo>
                    <a:pt x="335" y="6"/>
                  </a:moveTo>
                  <a:cubicBezTo>
                    <a:pt x="412" y="28"/>
                    <a:pt x="440" y="104"/>
                    <a:pt x="429" y="179"/>
                  </a:cubicBezTo>
                  <a:lnTo>
                    <a:pt x="179" y="1442"/>
                  </a:lnTo>
                  <a:cubicBezTo>
                    <a:pt x="169" y="1520"/>
                    <a:pt x="110" y="1567"/>
                    <a:pt x="43" y="1567"/>
                  </a:cubicBezTo>
                  <a:cubicBezTo>
                    <a:pt x="35" y="1567"/>
                    <a:pt x="27" y="1566"/>
                    <a:pt x="19" y="1565"/>
                  </a:cubicBezTo>
                  <a:lnTo>
                    <a:pt x="19" y="1565"/>
                  </a:lnTo>
                  <a:lnTo>
                    <a:pt x="644" y="1703"/>
                  </a:lnTo>
                  <a:cubicBezTo>
                    <a:pt x="652" y="1705"/>
                    <a:pt x="660" y="1705"/>
                    <a:pt x="669" y="1705"/>
                  </a:cubicBezTo>
                  <a:cubicBezTo>
                    <a:pt x="741" y="1705"/>
                    <a:pt x="801" y="1659"/>
                    <a:pt x="822" y="1584"/>
                  </a:cubicBezTo>
                  <a:lnTo>
                    <a:pt x="1072" y="310"/>
                  </a:lnTo>
                  <a:cubicBezTo>
                    <a:pt x="1096" y="227"/>
                    <a:pt x="1036" y="156"/>
                    <a:pt x="953" y="132"/>
                  </a:cubicBezTo>
                  <a:lnTo>
                    <a:pt x="335" y="6"/>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4" name="Google Shape;2864;p69"/>
            <p:cNvSpPr/>
            <p:nvPr/>
          </p:nvSpPr>
          <p:spPr>
            <a:xfrm>
              <a:off x="1333500" y="1422625"/>
              <a:ext cx="45550" cy="38425"/>
            </a:xfrm>
            <a:custGeom>
              <a:avLst/>
              <a:gdLst/>
              <a:ahLst/>
              <a:cxnLst/>
              <a:rect l="l" t="t" r="r" b="b"/>
              <a:pathLst>
                <a:path w="1822" h="1537" extrusionOk="0">
                  <a:moveTo>
                    <a:pt x="1619" y="1"/>
                  </a:moveTo>
                  <a:lnTo>
                    <a:pt x="0" y="251"/>
                  </a:lnTo>
                  <a:lnTo>
                    <a:pt x="202" y="1536"/>
                  </a:lnTo>
                  <a:lnTo>
                    <a:pt x="1822" y="1286"/>
                  </a:lnTo>
                  <a:lnTo>
                    <a:pt x="1619" y="1"/>
                  </a:ln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5" name="Google Shape;2865;p69"/>
            <p:cNvSpPr/>
            <p:nvPr/>
          </p:nvSpPr>
          <p:spPr>
            <a:xfrm>
              <a:off x="1324250" y="1394600"/>
              <a:ext cx="56600" cy="47150"/>
            </a:xfrm>
            <a:custGeom>
              <a:avLst/>
              <a:gdLst/>
              <a:ahLst/>
              <a:cxnLst/>
              <a:rect l="l" t="t" r="r" b="b"/>
              <a:pathLst>
                <a:path w="2264" h="1886" extrusionOk="0">
                  <a:moveTo>
                    <a:pt x="1894" y="1"/>
                  </a:moveTo>
                  <a:cubicBezTo>
                    <a:pt x="1886" y="1"/>
                    <a:pt x="1878" y="1"/>
                    <a:pt x="1870" y="2"/>
                  </a:cubicBezTo>
                  <a:lnTo>
                    <a:pt x="132" y="276"/>
                  </a:lnTo>
                  <a:cubicBezTo>
                    <a:pt x="60" y="276"/>
                    <a:pt x="1" y="360"/>
                    <a:pt x="1" y="455"/>
                  </a:cubicBezTo>
                  <a:lnTo>
                    <a:pt x="191" y="1741"/>
                  </a:lnTo>
                  <a:cubicBezTo>
                    <a:pt x="202" y="1828"/>
                    <a:pt x="273" y="1885"/>
                    <a:pt x="349" y="1885"/>
                  </a:cubicBezTo>
                  <a:cubicBezTo>
                    <a:pt x="356" y="1885"/>
                    <a:pt x="363" y="1885"/>
                    <a:pt x="370" y="1884"/>
                  </a:cubicBezTo>
                  <a:lnTo>
                    <a:pt x="2108" y="1610"/>
                  </a:lnTo>
                  <a:cubicBezTo>
                    <a:pt x="2204" y="1598"/>
                    <a:pt x="2263" y="1526"/>
                    <a:pt x="2251" y="1431"/>
                  </a:cubicBezTo>
                  <a:lnTo>
                    <a:pt x="2049" y="133"/>
                  </a:lnTo>
                  <a:cubicBezTo>
                    <a:pt x="2038" y="57"/>
                    <a:pt x="1977" y="1"/>
                    <a:pt x="189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66" name="Google Shape;2866;p69"/>
            <p:cNvSpPr/>
            <p:nvPr/>
          </p:nvSpPr>
          <p:spPr>
            <a:xfrm>
              <a:off x="1324250" y="1398825"/>
              <a:ext cx="22950" cy="42400"/>
            </a:xfrm>
            <a:custGeom>
              <a:avLst/>
              <a:gdLst/>
              <a:ahLst/>
              <a:cxnLst/>
              <a:rect l="l" t="t" r="r" b="b"/>
              <a:pathLst>
                <a:path w="918" h="1696" extrusionOk="0">
                  <a:moveTo>
                    <a:pt x="680" y="0"/>
                  </a:moveTo>
                  <a:cubicBezTo>
                    <a:pt x="676" y="1"/>
                    <a:pt x="673" y="1"/>
                    <a:pt x="670" y="2"/>
                  </a:cubicBezTo>
                  <a:lnTo>
                    <a:pt x="670" y="2"/>
                  </a:lnTo>
                  <a:lnTo>
                    <a:pt x="680" y="0"/>
                  </a:lnTo>
                  <a:close/>
                  <a:moveTo>
                    <a:pt x="670" y="2"/>
                  </a:moveTo>
                  <a:lnTo>
                    <a:pt x="144" y="95"/>
                  </a:lnTo>
                  <a:cubicBezTo>
                    <a:pt x="60" y="107"/>
                    <a:pt x="1" y="179"/>
                    <a:pt x="13" y="262"/>
                  </a:cubicBezTo>
                  <a:lnTo>
                    <a:pt x="203" y="1560"/>
                  </a:lnTo>
                  <a:cubicBezTo>
                    <a:pt x="213" y="1641"/>
                    <a:pt x="275" y="1696"/>
                    <a:pt x="345" y="1696"/>
                  </a:cubicBezTo>
                  <a:cubicBezTo>
                    <a:pt x="357" y="1696"/>
                    <a:pt x="369" y="1694"/>
                    <a:pt x="382" y="1691"/>
                  </a:cubicBezTo>
                  <a:lnTo>
                    <a:pt x="918" y="1607"/>
                  </a:lnTo>
                  <a:lnTo>
                    <a:pt x="918" y="1607"/>
                  </a:lnTo>
                  <a:cubicBezTo>
                    <a:pt x="911" y="1608"/>
                    <a:pt x="903" y="1609"/>
                    <a:pt x="897" y="1609"/>
                  </a:cubicBezTo>
                  <a:cubicBezTo>
                    <a:pt x="822" y="1609"/>
                    <a:pt x="761" y="1553"/>
                    <a:pt x="739" y="1476"/>
                  </a:cubicBezTo>
                  <a:lnTo>
                    <a:pt x="549" y="179"/>
                  </a:lnTo>
                  <a:cubicBezTo>
                    <a:pt x="537" y="99"/>
                    <a:pt x="592" y="18"/>
                    <a:pt x="670" y="2"/>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7" name="Google Shape;2867;p69"/>
            <p:cNvSpPr/>
            <p:nvPr/>
          </p:nvSpPr>
          <p:spPr>
            <a:xfrm>
              <a:off x="1296575" y="1445375"/>
              <a:ext cx="181300" cy="375125"/>
            </a:xfrm>
            <a:custGeom>
              <a:avLst/>
              <a:gdLst/>
              <a:ahLst/>
              <a:cxnLst/>
              <a:rect l="l" t="t" r="r" b="b"/>
              <a:pathLst>
                <a:path w="7252" h="15005" extrusionOk="0">
                  <a:moveTo>
                    <a:pt x="2824" y="1"/>
                  </a:moveTo>
                  <a:cubicBezTo>
                    <a:pt x="2690" y="1"/>
                    <a:pt x="2554" y="11"/>
                    <a:pt x="2418" y="31"/>
                  </a:cubicBezTo>
                  <a:cubicBezTo>
                    <a:pt x="989" y="257"/>
                    <a:pt x="1" y="1591"/>
                    <a:pt x="215" y="3020"/>
                  </a:cubicBezTo>
                  <a:lnTo>
                    <a:pt x="2013" y="14628"/>
                  </a:lnTo>
                  <a:cubicBezTo>
                    <a:pt x="2055" y="14840"/>
                    <a:pt x="2239" y="15005"/>
                    <a:pt x="2455" y="15005"/>
                  </a:cubicBezTo>
                  <a:cubicBezTo>
                    <a:pt x="2482" y="15005"/>
                    <a:pt x="2509" y="15002"/>
                    <a:pt x="2537" y="14997"/>
                  </a:cubicBezTo>
                  <a:lnTo>
                    <a:pt x="6835" y="14331"/>
                  </a:lnTo>
                  <a:cubicBezTo>
                    <a:pt x="7073" y="14283"/>
                    <a:pt x="7252" y="14057"/>
                    <a:pt x="7204" y="13830"/>
                  </a:cubicBezTo>
                  <a:lnTo>
                    <a:pt x="5406" y="2222"/>
                  </a:lnTo>
                  <a:cubicBezTo>
                    <a:pt x="5299" y="1496"/>
                    <a:pt x="4894" y="888"/>
                    <a:pt x="4358" y="507"/>
                  </a:cubicBezTo>
                  <a:cubicBezTo>
                    <a:pt x="3925" y="180"/>
                    <a:pt x="3391" y="1"/>
                    <a:pt x="2824" y="1"/>
                  </a:cubicBez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8" name="Google Shape;2868;p69"/>
            <p:cNvSpPr/>
            <p:nvPr/>
          </p:nvSpPr>
          <p:spPr>
            <a:xfrm>
              <a:off x="1317125" y="1596450"/>
              <a:ext cx="146475" cy="133375"/>
            </a:xfrm>
            <a:custGeom>
              <a:avLst/>
              <a:gdLst/>
              <a:ahLst/>
              <a:cxnLst/>
              <a:rect l="l" t="t" r="r" b="b"/>
              <a:pathLst>
                <a:path w="5859" h="5335" extrusionOk="0">
                  <a:moveTo>
                    <a:pt x="5156" y="1"/>
                  </a:moveTo>
                  <a:lnTo>
                    <a:pt x="0" y="798"/>
                  </a:lnTo>
                  <a:lnTo>
                    <a:pt x="703" y="5335"/>
                  </a:lnTo>
                  <a:lnTo>
                    <a:pt x="5858" y="4525"/>
                  </a:lnTo>
                  <a:lnTo>
                    <a:pt x="5156" y="1"/>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69" name="Google Shape;2869;p69"/>
            <p:cNvSpPr/>
            <p:nvPr/>
          </p:nvSpPr>
          <p:spPr>
            <a:xfrm>
              <a:off x="1296575" y="1445250"/>
              <a:ext cx="170875" cy="375250"/>
            </a:xfrm>
            <a:custGeom>
              <a:avLst/>
              <a:gdLst/>
              <a:ahLst/>
              <a:cxnLst/>
              <a:rect l="l" t="t" r="r" b="b"/>
              <a:pathLst>
                <a:path w="6835" h="15010" extrusionOk="0">
                  <a:moveTo>
                    <a:pt x="2953" y="0"/>
                  </a:moveTo>
                  <a:cubicBezTo>
                    <a:pt x="2775" y="0"/>
                    <a:pt x="2596" y="0"/>
                    <a:pt x="2418" y="36"/>
                  </a:cubicBezTo>
                  <a:cubicBezTo>
                    <a:pt x="989" y="262"/>
                    <a:pt x="1" y="1596"/>
                    <a:pt x="215" y="3025"/>
                  </a:cubicBezTo>
                  <a:lnTo>
                    <a:pt x="2013" y="14633"/>
                  </a:lnTo>
                  <a:cubicBezTo>
                    <a:pt x="2055" y="14845"/>
                    <a:pt x="2239" y="15010"/>
                    <a:pt x="2455" y="15010"/>
                  </a:cubicBezTo>
                  <a:cubicBezTo>
                    <a:pt x="2482" y="15010"/>
                    <a:pt x="2509" y="15007"/>
                    <a:pt x="2537" y="15002"/>
                  </a:cubicBezTo>
                  <a:lnTo>
                    <a:pt x="3508" y="14852"/>
                  </a:lnTo>
                  <a:lnTo>
                    <a:pt x="3508" y="14852"/>
                  </a:lnTo>
                  <a:cubicBezTo>
                    <a:pt x="3515" y="14852"/>
                    <a:pt x="3523" y="14852"/>
                    <a:pt x="3530" y="14852"/>
                  </a:cubicBezTo>
                  <a:cubicBezTo>
                    <a:pt x="3552" y="14852"/>
                    <a:pt x="3574" y="14851"/>
                    <a:pt x="3596" y="14847"/>
                  </a:cubicBezTo>
                  <a:lnTo>
                    <a:pt x="6835" y="14336"/>
                  </a:lnTo>
                  <a:lnTo>
                    <a:pt x="3508" y="14852"/>
                  </a:lnTo>
                  <a:lnTo>
                    <a:pt x="3508" y="14852"/>
                  </a:lnTo>
                  <a:cubicBezTo>
                    <a:pt x="3287" y="14841"/>
                    <a:pt x="3115" y="14677"/>
                    <a:pt x="3072" y="14466"/>
                  </a:cubicBezTo>
                  <a:lnTo>
                    <a:pt x="1275" y="2858"/>
                  </a:lnTo>
                  <a:cubicBezTo>
                    <a:pt x="1072" y="1608"/>
                    <a:pt x="1810" y="441"/>
                    <a:pt x="2953"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70" name="Google Shape;2870;p69"/>
            <p:cNvSpPr/>
            <p:nvPr/>
          </p:nvSpPr>
          <p:spPr>
            <a:xfrm>
              <a:off x="1134350" y="1655100"/>
              <a:ext cx="178625" cy="238450"/>
            </a:xfrm>
            <a:custGeom>
              <a:avLst/>
              <a:gdLst/>
              <a:ahLst/>
              <a:cxnLst/>
              <a:rect l="l" t="t" r="r" b="b"/>
              <a:pathLst>
                <a:path w="7145" h="9538" extrusionOk="0">
                  <a:moveTo>
                    <a:pt x="4406" y="0"/>
                  </a:moveTo>
                  <a:lnTo>
                    <a:pt x="1" y="2012"/>
                  </a:lnTo>
                  <a:lnTo>
                    <a:pt x="1727" y="4679"/>
                  </a:lnTo>
                  <a:lnTo>
                    <a:pt x="3275" y="7370"/>
                  </a:lnTo>
                  <a:lnTo>
                    <a:pt x="4513" y="9537"/>
                  </a:lnTo>
                  <a:lnTo>
                    <a:pt x="7144" y="8335"/>
                  </a:lnTo>
                  <a:lnTo>
                    <a:pt x="6311" y="5989"/>
                  </a:lnTo>
                  <a:lnTo>
                    <a:pt x="5287" y="3060"/>
                  </a:lnTo>
                  <a:lnTo>
                    <a:pt x="4406" y="0"/>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1" name="Google Shape;2871;p69"/>
            <p:cNvSpPr/>
            <p:nvPr/>
          </p:nvSpPr>
          <p:spPr>
            <a:xfrm>
              <a:off x="1175425" y="1655100"/>
              <a:ext cx="137550" cy="230100"/>
            </a:xfrm>
            <a:custGeom>
              <a:avLst/>
              <a:gdLst/>
              <a:ahLst/>
              <a:cxnLst/>
              <a:rect l="l" t="t" r="r" b="b"/>
              <a:pathLst>
                <a:path w="5502" h="9204" extrusionOk="0">
                  <a:moveTo>
                    <a:pt x="2763" y="0"/>
                  </a:moveTo>
                  <a:lnTo>
                    <a:pt x="1" y="1274"/>
                  </a:lnTo>
                  <a:lnTo>
                    <a:pt x="3596" y="9204"/>
                  </a:lnTo>
                  <a:lnTo>
                    <a:pt x="5501" y="8335"/>
                  </a:lnTo>
                  <a:lnTo>
                    <a:pt x="4668" y="5989"/>
                  </a:lnTo>
                  <a:lnTo>
                    <a:pt x="3644" y="3060"/>
                  </a:lnTo>
                  <a:lnTo>
                    <a:pt x="2763" y="0"/>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72" name="Google Shape;2872;p69"/>
            <p:cNvSpPr/>
            <p:nvPr/>
          </p:nvSpPr>
          <p:spPr>
            <a:xfrm>
              <a:off x="1246575" y="1862550"/>
              <a:ext cx="83075" cy="67300"/>
            </a:xfrm>
            <a:custGeom>
              <a:avLst/>
              <a:gdLst/>
              <a:ahLst/>
              <a:cxnLst/>
              <a:rect l="l" t="t" r="r" b="b"/>
              <a:pathLst>
                <a:path w="3323" h="2692" extrusionOk="0">
                  <a:moveTo>
                    <a:pt x="2644" y="1"/>
                  </a:moveTo>
                  <a:lnTo>
                    <a:pt x="0" y="1203"/>
                  </a:lnTo>
                  <a:lnTo>
                    <a:pt x="691" y="2692"/>
                  </a:lnTo>
                  <a:lnTo>
                    <a:pt x="3322" y="1489"/>
                  </a:lnTo>
                  <a:lnTo>
                    <a:pt x="2644" y="1"/>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73" name="Google Shape;2873;p69"/>
            <p:cNvSpPr/>
            <p:nvPr/>
          </p:nvSpPr>
          <p:spPr>
            <a:xfrm>
              <a:off x="1262050" y="1896200"/>
              <a:ext cx="72050" cy="44000"/>
            </a:xfrm>
            <a:custGeom>
              <a:avLst/>
              <a:gdLst/>
              <a:ahLst/>
              <a:cxnLst/>
              <a:rect l="l" t="t" r="r" b="b"/>
              <a:pathLst>
                <a:path w="2882" h="1760" extrusionOk="0">
                  <a:moveTo>
                    <a:pt x="2632" y="0"/>
                  </a:moveTo>
                  <a:lnTo>
                    <a:pt x="1" y="1191"/>
                  </a:lnTo>
                  <a:lnTo>
                    <a:pt x="227" y="1691"/>
                  </a:lnTo>
                  <a:cubicBezTo>
                    <a:pt x="244" y="1735"/>
                    <a:pt x="282" y="1760"/>
                    <a:pt x="324" y="1760"/>
                  </a:cubicBezTo>
                  <a:cubicBezTo>
                    <a:pt x="339" y="1760"/>
                    <a:pt x="354" y="1757"/>
                    <a:pt x="370" y="1751"/>
                  </a:cubicBezTo>
                  <a:lnTo>
                    <a:pt x="2798" y="643"/>
                  </a:lnTo>
                  <a:cubicBezTo>
                    <a:pt x="2858" y="619"/>
                    <a:pt x="2882" y="560"/>
                    <a:pt x="2858" y="500"/>
                  </a:cubicBezTo>
                  <a:lnTo>
                    <a:pt x="2632" y="0"/>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4" name="Google Shape;2874;p69"/>
            <p:cNvSpPr/>
            <p:nvPr/>
          </p:nvSpPr>
          <p:spPr>
            <a:xfrm>
              <a:off x="1177525" y="1731600"/>
              <a:ext cx="114625" cy="107775"/>
            </a:xfrm>
            <a:custGeom>
              <a:avLst/>
              <a:gdLst/>
              <a:ahLst/>
              <a:cxnLst/>
              <a:rect l="l" t="t" r="r" b="b"/>
              <a:pathLst>
                <a:path w="4585" h="4311" extrusionOk="0">
                  <a:moveTo>
                    <a:pt x="3560" y="0"/>
                  </a:moveTo>
                  <a:lnTo>
                    <a:pt x="0" y="1619"/>
                  </a:lnTo>
                  <a:lnTo>
                    <a:pt x="286" y="2096"/>
                  </a:lnTo>
                  <a:lnTo>
                    <a:pt x="1072" y="3477"/>
                  </a:lnTo>
                  <a:lnTo>
                    <a:pt x="1548" y="4310"/>
                  </a:lnTo>
                  <a:lnTo>
                    <a:pt x="4584" y="2929"/>
                  </a:lnTo>
                  <a:lnTo>
                    <a:pt x="4263" y="2024"/>
                  </a:lnTo>
                  <a:lnTo>
                    <a:pt x="3739" y="512"/>
                  </a:lnTo>
                  <a:lnTo>
                    <a:pt x="3560" y="0"/>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75" name="Google Shape;2875;p69"/>
            <p:cNvSpPr/>
            <p:nvPr/>
          </p:nvSpPr>
          <p:spPr>
            <a:xfrm>
              <a:off x="1129600" y="1643775"/>
              <a:ext cx="114925" cy="61650"/>
            </a:xfrm>
            <a:custGeom>
              <a:avLst/>
              <a:gdLst/>
              <a:ahLst/>
              <a:cxnLst/>
              <a:rect l="l" t="t" r="r" b="b"/>
              <a:pathLst>
                <a:path w="4597" h="2466" extrusionOk="0">
                  <a:moveTo>
                    <a:pt x="4358" y="1"/>
                  </a:moveTo>
                  <a:lnTo>
                    <a:pt x="0" y="1989"/>
                  </a:lnTo>
                  <a:lnTo>
                    <a:pt x="191" y="2465"/>
                  </a:lnTo>
                  <a:lnTo>
                    <a:pt x="4596" y="453"/>
                  </a:lnTo>
                  <a:lnTo>
                    <a:pt x="4358" y="1"/>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6" name="Google Shape;2876;p69"/>
            <p:cNvSpPr/>
            <p:nvPr/>
          </p:nvSpPr>
          <p:spPr>
            <a:xfrm>
              <a:off x="1129900" y="1683975"/>
              <a:ext cx="170875" cy="256950"/>
            </a:xfrm>
            <a:custGeom>
              <a:avLst/>
              <a:gdLst/>
              <a:ahLst/>
              <a:cxnLst/>
              <a:rect l="l" t="t" r="r" b="b"/>
              <a:pathLst>
                <a:path w="6835" h="10278" extrusionOk="0">
                  <a:moveTo>
                    <a:pt x="810" y="0"/>
                  </a:moveTo>
                  <a:lnTo>
                    <a:pt x="0" y="393"/>
                  </a:lnTo>
                  <a:lnTo>
                    <a:pt x="203" y="869"/>
                  </a:lnTo>
                  <a:lnTo>
                    <a:pt x="1929" y="3536"/>
                  </a:lnTo>
                  <a:lnTo>
                    <a:pt x="2203" y="4025"/>
                  </a:lnTo>
                  <a:lnTo>
                    <a:pt x="3001" y="5394"/>
                  </a:lnTo>
                  <a:lnTo>
                    <a:pt x="3477" y="6251"/>
                  </a:lnTo>
                  <a:lnTo>
                    <a:pt x="4691" y="8394"/>
                  </a:lnTo>
                  <a:lnTo>
                    <a:pt x="5298" y="9716"/>
                  </a:lnTo>
                  <a:lnTo>
                    <a:pt x="5525" y="10204"/>
                  </a:lnTo>
                  <a:cubicBezTo>
                    <a:pt x="5551" y="10247"/>
                    <a:pt x="5589" y="10278"/>
                    <a:pt x="5631" y="10278"/>
                  </a:cubicBezTo>
                  <a:cubicBezTo>
                    <a:pt x="5647" y="10278"/>
                    <a:pt x="5663" y="10273"/>
                    <a:pt x="5679" y="10263"/>
                  </a:cubicBezTo>
                  <a:lnTo>
                    <a:pt x="6834" y="9728"/>
                  </a:lnTo>
                  <a:cubicBezTo>
                    <a:pt x="6727" y="9561"/>
                    <a:pt x="6632" y="9382"/>
                    <a:pt x="6525" y="9228"/>
                  </a:cubicBezTo>
                  <a:cubicBezTo>
                    <a:pt x="6394" y="8989"/>
                    <a:pt x="6239" y="8727"/>
                    <a:pt x="6096" y="8489"/>
                  </a:cubicBezTo>
                  <a:cubicBezTo>
                    <a:pt x="5989" y="8299"/>
                    <a:pt x="5870" y="8120"/>
                    <a:pt x="5751" y="7930"/>
                  </a:cubicBezTo>
                  <a:cubicBezTo>
                    <a:pt x="5751" y="7918"/>
                    <a:pt x="5739" y="7918"/>
                    <a:pt x="5739" y="7894"/>
                  </a:cubicBezTo>
                  <a:cubicBezTo>
                    <a:pt x="5715" y="7894"/>
                    <a:pt x="5715" y="7882"/>
                    <a:pt x="5715" y="7882"/>
                  </a:cubicBezTo>
                  <a:cubicBezTo>
                    <a:pt x="5584" y="7656"/>
                    <a:pt x="5441" y="7442"/>
                    <a:pt x="5298" y="7215"/>
                  </a:cubicBezTo>
                  <a:cubicBezTo>
                    <a:pt x="5275" y="7168"/>
                    <a:pt x="5239" y="7108"/>
                    <a:pt x="5215" y="7061"/>
                  </a:cubicBezTo>
                  <a:cubicBezTo>
                    <a:pt x="4941" y="6668"/>
                    <a:pt x="4691" y="6251"/>
                    <a:pt x="4417" y="5846"/>
                  </a:cubicBezTo>
                  <a:cubicBezTo>
                    <a:pt x="4405" y="5834"/>
                    <a:pt x="4405" y="5810"/>
                    <a:pt x="4394" y="5799"/>
                  </a:cubicBezTo>
                  <a:cubicBezTo>
                    <a:pt x="4155" y="5429"/>
                    <a:pt x="3917" y="5072"/>
                    <a:pt x="3679" y="4703"/>
                  </a:cubicBezTo>
                  <a:cubicBezTo>
                    <a:pt x="3560" y="4489"/>
                    <a:pt x="3429" y="4298"/>
                    <a:pt x="3286" y="4084"/>
                  </a:cubicBezTo>
                  <a:cubicBezTo>
                    <a:pt x="3251" y="4025"/>
                    <a:pt x="3203" y="3953"/>
                    <a:pt x="3155" y="3894"/>
                  </a:cubicBezTo>
                  <a:cubicBezTo>
                    <a:pt x="3120" y="3834"/>
                    <a:pt x="3072" y="3763"/>
                    <a:pt x="3024" y="3691"/>
                  </a:cubicBezTo>
                  <a:lnTo>
                    <a:pt x="2715" y="3191"/>
                  </a:lnTo>
                  <a:cubicBezTo>
                    <a:pt x="2417" y="2703"/>
                    <a:pt x="2108" y="2215"/>
                    <a:pt x="1810" y="1727"/>
                  </a:cubicBezTo>
                  <a:cubicBezTo>
                    <a:pt x="1548" y="1310"/>
                    <a:pt x="1298" y="893"/>
                    <a:pt x="1060" y="453"/>
                  </a:cubicBezTo>
                  <a:cubicBezTo>
                    <a:pt x="976" y="298"/>
                    <a:pt x="893" y="143"/>
                    <a:pt x="810" y="0"/>
                  </a:cubicBezTo>
                  <a:close/>
                </a:path>
              </a:pathLst>
            </a:custGeom>
            <a:solidFill>
              <a:srgbClr val="BEC2C8"/>
            </a:solidFill>
            <a:ln>
              <a:noFill/>
            </a:ln>
          </p:spPr>
          <p:txBody>
            <a:bodyPr spcFirstLastPara="1" wrap="square" lIns="121900" tIns="121900" rIns="121900" bIns="121900" anchor="ctr" anchorCtr="0">
              <a:noAutofit/>
            </a:bodyPr>
            <a:lstStyle/>
            <a:p>
              <a:endParaRPr sz="2489"/>
            </a:p>
          </p:txBody>
        </p:sp>
        <p:sp>
          <p:nvSpPr>
            <p:cNvPr id="2877" name="Google Shape;2877;p69"/>
            <p:cNvSpPr/>
            <p:nvPr/>
          </p:nvSpPr>
          <p:spPr>
            <a:xfrm>
              <a:off x="1055175" y="1601225"/>
              <a:ext cx="114325" cy="198900"/>
            </a:xfrm>
            <a:custGeom>
              <a:avLst/>
              <a:gdLst/>
              <a:ahLst/>
              <a:cxnLst/>
              <a:rect l="l" t="t" r="r" b="b"/>
              <a:pathLst>
                <a:path w="4573" h="7956" extrusionOk="0">
                  <a:moveTo>
                    <a:pt x="3251" y="0"/>
                  </a:moveTo>
                  <a:lnTo>
                    <a:pt x="536" y="226"/>
                  </a:lnTo>
                  <a:lnTo>
                    <a:pt x="572" y="572"/>
                  </a:lnTo>
                  <a:cubicBezTo>
                    <a:pt x="132" y="953"/>
                    <a:pt x="1" y="2620"/>
                    <a:pt x="48" y="3132"/>
                  </a:cubicBezTo>
                  <a:lnTo>
                    <a:pt x="405" y="7573"/>
                  </a:lnTo>
                  <a:cubicBezTo>
                    <a:pt x="417" y="7796"/>
                    <a:pt x="657" y="7956"/>
                    <a:pt x="932" y="7956"/>
                  </a:cubicBezTo>
                  <a:cubicBezTo>
                    <a:pt x="951" y="7956"/>
                    <a:pt x="970" y="7955"/>
                    <a:pt x="989" y="7954"/>
                  </a:cubicBezTo>
                  <a:lnTo>
                    <a:pt x="4049" y="7692"/>
                  </a:lnTo>
                  <a:cubicBezTo>
                    <a:pt x="4346" y="7668"/>
                    <a:pt x="4573" y="7454"/>
                    <a:pt x="4561" y="7239"/>
                  </a:cubicBezTo>
                  <a:lnTo>
                    <a:pt x="4204" y="2786"/>
                  </a:lnTo>
                  <a:cubicBezTo>
                    <a:pt x="4156" y="2274"/>
                    <a:pt x="3763" y="655"/>
                    <a:pt x="3275" y="346"/>
                  </a:cubicBezTo>
                  <a:lnTo>
                    <a:pt x="3251" y="0"/>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78" name="Google Shape;2878;p69"/>
            <p:cNvSpPr/>
            <p:nvPr/>
          </p:nvSpPr>
          <p:spPr>
            <a:xfrm>
              <a:off x="1068275" y="1599125"/>
              <a:ext cx="68475" cy="16400"/>
            </a:xfrm>
            <a:custGeom>
              <a:avLst/>
              <a:gdLst/>
              <a:ahLst/>
              <a:cxnLst/>
              <a:rect l="l" t="t" r="r" b="b"/>
              <a:pathLst>
                <a:path w="2739" h="656" extrusionOk="0">
                  <a:moveTo>
                    <a:pt x="2703" y="1"/>
                  </a:moveTo>
                  <a:lnTo>
                    <a:pt x="1" y="227"/>
                  </a:lnTo>
                  <a:lnTo>
                    <a:pt x="36" y="656"/>
                  </a:lnTo>
                  <a:lnTo>
                    <a:pt x="2739" y="430"/>
                  </a:lnTo>
                  <a:lnTo>
                    <a:pt x="2703"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79" name="Google Shape;2879;p69"/>
            <p:cNvSpPr/>
            <p:nvPr/>
          </p:nvSpPr>
          <p:spPr>
            <a:xfrm>
              <a:off x="1059650" y="1569375"/>
              <a:ext cx="82775" cy="36625"/>
            </a:xfrm>
            <a:custGeom>
              <a:avLst/>
              <a:gdLst/>
              <a:ahLst/>
              <a:cxnLst/>
              <a:rect l="l" t="t" r="r" b="b"/>
              <a:pathLst>
                <a:path w="3311" h="1465" extrusionOk="0">
                  <a:moveTo>
                    <a:pt x="3096" y="0"/>
                  </a:moveTo>
                  <a:lnTo>
                    <a:pt x="107" y="238"/>
                  </a:lnTo>
                  <a:cubicBezTo>
                    <a:pt x="48" y="238"/>
                    <a:pt x="0" y="298"/>
                    <a:pt x="0" y="358"/>
                  </a:cubicBezTo>
                  <a:lnTo>
                    <a:pt x="96" y="1370"/>
                  </a:lnTo>
                  <a:cubicBezTo>
                    <a:pt x="96" y="1429"/>
                    <a:pt x="155" y="1465"/>
                    <a:pt x="215" y="1465"/>
                  </a:cubicBezTo>
                  <a:lnTo>
                    <a:pt x="3203" y="1227"/>
                  </a:lnTo>
                  <a:cubicBezTo>
                    <a:pt x="3263" y="1227"/>
                    <a:pt x="3310" y="1167"/>
                    <a:pt x="3310" y="1108"/>
                  </a:cubicBezTo>
                  <a:lnTo>
                    <a:pt x="3215" y="96"/>
                  </a:lnTo>
                  <a:cubicBezTo>
                    <a:pt x="3215" y="36"/>
                    <a:pt x="3155" y="0"/>
                    <a:pt x="3096"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80" name="Google Shape;2880;p69"/>
            <p:cNvSpPr/>
            <p:nvPr/>
          </p:nvSpPr>
          <p:spPr>
            <a:xfrm>
              <a:off x="1060825" y="1588125"/>
              <a:ext cx="81600" cy="17875"/>
            </a:xfrm>
            <a:custGeom>
              <a:avLst/>
              <a:gdLst/>
              <a:ahLst/>
              <a:cxnLst/>
              <a:rect l="l" t="t" r="r" b="b"/>
              <a:pathLst>
                <a:path w="3264" h="715" extrusionOk="0">
                  <a:moveTo>
                    <a:pt x="1" y="0"/>
                  </a:moveTo>
                  <a:lnTo>
                    <a:pt x="49" y="620"/>
                  </a:lnTo>
                  <a:cubicBezTo>
                    <a:pt x="49" y="679"/>
                    <a:pt x="108" y="715"/>
                    <a:pt x="168" y="715"/>
                  </a:cubicBezTo>
                  <a:lnTo>
                    <a:pt x="3156" y="477"/>
                  </a:lnTo>
                  <a:cubicBezTo>
                    <a:pt x="3216" y="477"/>
                    <a:pt x="3263" y="417"/>
                    <a:pt x="3263" y="358"/>
                  </a:cubicBezTo>
                  <a:lnTo>
                    <a:pt x="3227" y="24"/>
                  </a:lnTo>
                  <a:cubicBezTo>
                    <a:pt x="2686" y="12"/>
                    <a:pt x="2147" y="12"/>
                    <a:pt x="1610" y="12"/>
                  </a:cubicBezTo>
                  <a:cubicBezTo>
                    <a:pt x="1072" y="12"/>
                    <a:pt x="537" y="12"/>
                    <a:pt x="1"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81" name="Google Shape;2881;p69"/>
            <p:cNvSpPr/>
            <p:nvPr/>
          </p:nvSpPr>
          <p:spPr>
            <a:xfrm>
              <a:off x="1056075" y="1673850"/>
              <a:ext cx="112525" cy="103000"/>
            </a:xfrm>
            <a:custGeom>
              <a:avLst/>
              <a:gdLst/>
              <a:ahLst/>
              <a:cxnLst/>
              <a:rect l="l" t="t" r="r" b="b"/>
              <a:pathLst>
                <a:path w="4501" h="4120" extrusionOk="0">
                  <a:moveTo>
                    <a:pt x="4191" y="0"/>
                  </a:moveTo>
                  <a:lnTo>
                    <a:pt x="0" y="334"/>
                  </a:lnTo>
                  <a:lnTo>
                    <a:pt x="298" y="4120"/>
                  </a:lnTo>
                  <a:lnTo>
                    <a:pt x="4501" y="3775"/>
                  </a:lnTo>
                  <a:lnTo>
                    <a:pt x="4191" y="0"/>
                  </a:ln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82" name="Google Shape;2882;p69"/>
            <p:cNvSpPr/>
            <p:nvPr/>
          </p:nvSpPr>
          <p:spPr>
            <a:xfrm>
              <a:off x="1072450" y="1694100"/>
              <a:ext cx="81575" cy="69375"/>
            </a:xfrm>
            <a:custGeom>
              <a:avLst/>
              <a:gdLst/>
              <a:ahLst/>
              <a:cxnLst/>
              <a:rect l="l" t="t" r="r" b="b"/>
              <a:pathLst>
                <a:path w="3263" h="2775" extrusionOk="0">
                  <a:moveTo>
                    <a:pt x="3060" y="0"/>
                  </a:moveTo>
                  <a:lnTo>
                    <a:pt x="0" y="250"/>
                  </a:lnTo>
                  <a:lnTo>
                    <a:pt x="203" y="2774"/>
                  </a:lnTo>
                  <a:lnTo>
                    <a:pt x="3263" y="2524"/>
                  </a:lnTo>
                  <a:lnTo>
                    <a:pt x="3060" y="0"/>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83" name="Google Shape;2883;p69"/>
            <p:cNvSpPr/>
            <p:nvPr/>
          </p:nvSpPr>
          <p:spPr>
            <a:xfrm>
              <a:off x="1117100" y="1601225"/>
              <a:ext cx="52400" cy="194675"/>
            </a:xfrm>
            <a:custGeom>
              <a:avLst/>
              <a:gdLst/>
              <a:ahLst/>
              <a:cxnLst/>
              <a:rect l="l" t="t" r="r" b="b"/>
              <a:pathLst>
                <a:path w="2096" h="7787" extrusionOk="0">
                  <a:moveTo>
                    <a:pt x="774" y="0"/>
                  </a:moveTo>
                  <a:lnTo>
                    <a:pt x="0" y="60"/>
                  </a:lnTo>
                  <a:lnTo>
                    <a:pt x="24" y="405"/>
                  </a:lnTo>
                  <a:cubicBezTo>
                    <a:pt x="512" y="715"/>
                    <a:pt x="512" y="2370"/>
                    <a:pt x="548" y="2870"/>
                  </a:cubicBezTo>
                  <a:lnTo>
                    <a:pt x="905" y="7323"/>
                  </a:lnTo>
                  <a:cubicBezTo>
                    <a:pt x="916" y="7547"/>
                    <a:pt x="717" y="7750"/>
                    <a:pt x="445" y="7783"/>
                  </a:cubicBezTo>
                  <a:lnTo>
                    <a:pt x="445" y="7783"/>
                  </a:lnTo>
                  <a:lnTo>
                    <a:pt x="1572" y="7692"/>
                  </a:lnTo>
                  <a:cubicBezTo>
                    <a:pt x="1869" y="7668"/>
                    <a:pt x="2096" y="7454"/>
                    <a:pt x="2084" y="7239"/>
                  </a:cubicBezTo>
                  <a:lnTo>
                    <a:pt x="1727" y="2786"/>
                  </a:lnTo>
                  <a:cubicBezTo>
                    <a:pt x="1679" y="2274"/>
                    <a:pt x="1286" y="655"/>
                    <a:pt x="798" y="346"/>
                  </a:cubicBezTo>
                  <a:lnTo>
                    <a:pt x="774" y="0"/>
                  </a:lnTo>
                  <a:close/>
                  <a:moveTo>
                    <a:pt x="445" y="7783"/>
                  </a:moveTo>
                  <a:lnTo>
                    <a:pt x="393" y="7787"/>
                  </a:lnTo>
                  <a:cubicBezTo>
                    <a:pt x="411" y="7786"/>
                    <a:pt x="428" y="7785"/>
                    <a:pt x="445" y="7783"/>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84" name="Google Shape;2884;p69"/>
            <p:cNvSpPr/>
            <p:nvPr/>
          </p:nvSpPr>
          <p:spPr>
            <a:xfrm>
              <a:off x="974800" y="1709575"/>
              <a:ext cx="420925" cy="431925"/>
            </a:xfrm>
            <a:custGeom>
              <a:avLst/>
              <a:gdLst/>
              <a:ahLst/>
              <a:cxnLst/>
              <a:rect l="l" t="t" r="r" b="b"/>
              <a:pathLst>
                <a:path w="16837" h="17277" extrusionOk="0">
                  <a:moveTo>
                    <a:pt x="1" y="0"/>
                  </a:moveTo>
                  <a:lnTo>
                    <a:pt x="430" y="16181"/>
                  </a:lnTo>
                  <a:lnTo>
                    <a:pt x="16836" y="17276"/>
                  </a:lnTo>
                  <a:lnTo>
                    <a:pt x="16372" y="1084"/>
                  </a:lnTo>
                  <a:lnTo>
                    <a:pt x="1" y="0"/>
                  </a:lnTo>
                  <a:close/>
                </a:path>
              </a:pathLst>
            </a:custGeom>
            <a:solidFill>
              <a:srgbClr val="409CCF"/>
            </a:solidFill>
            <a:ln>
              <a:noFill/>
            </a:ln>
          </p:spPr>
          <p:txBody>
            <a:bodyPr spcFirstLastPara="1" wrap="square" lIns="121900" tIns="121900" rIns="121900" bIns="121900" anchor="ctr" anchorCtr="0">
              <a:noAutofit/>
            </a:bodyPr>
            <a:lstStyle/>
            <a:p>
              <a:endParaRPr sz="2489"/>
            </a:p>
          </p:txBody>
        </p:sp>
        <p:sp>
          <p:nvSpPr>
            <p:cNvPr id="2885" name="Google Shape;2885;p69"/>
            <p:cNvSpPr/>
            <p:nvPr/>
          </p:nvSpPr>
          <p:spPr>
            <a:xfrm>
              <a:off x="1098625" y="1806300"/>
              <a:ext cx="131900" cy="85450"/>
            </a:xfrm>
            <a:custGeom>
              <a:avLst/>
              <a:gdLst/>
              <a:ahLst/>
              <a:cxnLst/>
              <a:rect l="l" t="t" r="r" b="b"/>
              <a:pathLst>
                <a:path w="5276" h="3418" extrusionOk="0">
                  <a:moveTo>
                    <a:pt x="2311" y="1"/>
                  </a:moveTo>
                  <a:cubicBezTo>
                    <a:pt x="2239" y="13"/>
                    <a:pt x="2180" y="13"/>
                    <a:pt x="2108" y="24"/>
                  </a:cubicBezTo>
                  <a:cubicBezTo>
                    <a:pt x="1763" y="120"/>
                    <a:pt x="1489" y="310"/>
                    <a:pt x="1311" y="620"/>
                  </a:cubicBezTo>
                  <a:cubicBezTo>
                    <a:pt x="1120" y="941"/>
                    <a:pt x="942" y="1263"/>
                    <a:pt x="751" y="1572"/>
                  </a:cubicBezTo>
                  <a:cubicBezTo>
                    <a:pt x="751" y="1572"/>
                    <a:pt x="751" y="1584"/>
                    <a:pt x="739" y="1584"/>
                  </a:cubicBezTo>
                  <a:cubicBezTo>
                    <a:pt x="501" y="1453"/>
                    <a:pt x="263" y="1310"/>
                    <a:pt x="1" y="1167"/>
                  </a:cubicBezTo>
                  <a:lnTo>
                    <a:pt x="1" y="1167"/>
                  </a:lnTo>
                  <a:cubicBezTo>
                    <a:pt x="13" y="1191"/>
                    <a:pt x="13" y="1203"/>
                    <a:pt x="13" y="1215"/>
                  </a:cubicBezTo>
                  <a:cubicBezTo>
                    <a:pt x="406" y="1918"/>
                    <a:pt x="775" y="2620"/>
                    <a:pt x="1168" y="3299"/>
                  </a:cubicBezTo>
                  <a:cubicBezTo>
                    <a:pt x="1180" y="3334"/>
                    <a:pt x="1192" y="3334"/>
                    <a:pt x="1227" y="3334"/>
                  </a:cubicBezTo>
                  <a:cubicBezTo>
                    <a:pt x="1823" y="3346"/>
                    <a:pt x="2418" y="3370"/>
                    <a:pt x="3013" y="3394"/>
                  </a:cubicBezTo>
                  <a:cubicBezTo>
                    <a:pt x="3204" y="3394"/>
                    <a:pt x="3382" y="3406"/>
                    <a:pt x="3573" y="3418"/>
                  </a:cubicBezTo>
                  <a:lnTo>
                    <a:pt x="3573" y="3406"/>
                  </a:lnTo>
                  <a:cubicBezTo>
                    <a:pt x="3370" y="3251"/>
                    <a:pt x="3156" y="3108"/>
                    <a:pt x="2930" y="2953"/>
                  </a:cubicBezTo>
                  <a:cubicBezTo>
                    <a:pt x="2989" y="2870"/>
                    <a:pt x="3037" y="2775"/>
                    <a:pt x="3097" y="2680"/>
                  </a:cubicBezTo>
                  <a:cubicBezTo>
                    <a:pt x="3382" y="2203"/>
                    <a:pt x="3668" y="1727"/>
                    <a:pt x="3966" y="1251"/>
                  </a:cubicBezTo>
                  <a:cubicBezTo>
                    <a:pt x="4132" y="977"/>
                    <a:pt x="4311" y="739"/>
                    <a:pt x="4537" y="548"/>
                  </a:cubicBezTo>
                  <a:cubicBezTo>
                    <a:pt x="4752" y="370"/>
                    <a:pt x="4978" y="239"/>
                    <a:pt x="5240" y="155"/>
                  </a:cubicBezTo>
                  <a:lnTo>
                    <a:pt x="5252" y="155"/>
                  </a:lnTo>
                  <a:lnTo>
                    <a:pt x="5275" y="144"/>
                  </a:lnTo>
                  <a:cubicBezTo>
                    <a:pt x="5061" y="132"/>
                    <a:pt x="4859" y="132"/>
                    <a:pt x="4656" y="120"/>
                  </a:cubicBezTo>
                  <a:cubicBezTo>
                    <a:pt x="4013" y="84"/>
                    <a:pt x="3370" y="60"/>
                    <a:pt x="2716" y="24"/>
                  </a:cubicBezTo>
                  <a:cubicBezTo>
                    <a:pt x="2692" y="24"/>
                    <a:pt x="2668" y="24"/>
                    <a:pt x="2656" y="13"/>
                  </a:cubicBezTo>
                  <a:cubicBezTo>
                    <a:pt x="2549" y="13"/>
                    <a:pt x="2430" y="1"/>
                    <a:pt x="231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6" name="Google Shape;2886;p69"/>
            <p:cNvSpPr/>
            <p:nvPr/>
          </p:nvSpPr>
          <p:spPr>
            <a:xfrm>
              <a:off x="1231975" y="1897250"/>
              <a:ext cx="94400" cy="86475"/>
            </a:xfrm>
            <a:custGeom>
              <a:avLst/>
              <a:gdLst/>
              <a:ahLst/>
              <a:cxnLst/>
              <a:rect l="l" t="t" r="r" b="b"/>
              <a:pathLst>
                <a:path w="3776" h="3459" extrusionOk="0">
                  <a:moveTo>
                    <a:pt x="1345" y="1"/>
                  </a:moveTo>
                  <a:cubicBezTo>
                    <a:pt x="1331" y="1"/>
                    <a:pt x="1319" y="2"/>
                    <a:pt x="1311" y="6"/>
                  </a:cubicBezTo>
                  <a:cubicBezTo>
                    <a:pt x="1275" y="18"/>
                    <a:pt x="1251" y="77"/>
                    <a:pt x="1227" y="125"/>
                  </a:cubicBezTo>
                  <a:cubicBezTo>
                    <a:pt x="834" y="816"/>
                    <a:pt x="418" y="1494"/>
                    <a:pt x="13" y="2185"/>
                  </a:cubicBezTo>
                  <a:cubicBezTo>
                    <a:pt x="13" y="2185"/>
                    <a:pt x="1" y="2197"/>
                    <a:pt x="1" y="2209"/>
                  </a:cubicBezTo>
                  <a:cubicBezTo>
                    <a:pt x="239" y="2090"/>
                    <a:pt x="477" y="1971"/>
                    <a:pt x="715" y="1863"/>
                  </a:cubicBezTo>
                  <a:cubicBezTo>
                    <a:pt x="727" y="1887"/>
                    <a:pt x="727" y="1899"/>
                    <a:pt x="739" y="1911"/>
                  </a:cubicBezTo>
                  <a:cubicBezTo>
                    <a:pt x="1013" y="2399"/>
                    <a:pt x="1287" y="2911"/>
                    <a:pt x="1561" y="3399"/>
                  </a:cubicBezTo>
                  <a:cubicBezTo>
                    <a:pt x="1573" y="3423"/>
                    <a:pt x="1585" y="3447"/>
                    <a:pt x="1632" y="3447"/>
                  </a:cubicBezTo>
                  <a:cubicBezTo>
                    <a:pt x="1811" y="3447"/>
                    <a:pt x="1977" y="3459"/>
                    <a:pt x="2156" y="3459"/>
                  </a:cubicBezTo>
                  <a:cubicBezTo>
                    <a:pt x="2418" y="3459"/>
                    <a:pt x="2692" y="3447"/>
                    <a:pt x="2930" y="3340"/>
                  </a:cubicBezTo>
                  <a:cubicBezTo>
                    <a:pt x="3287" y="3197"/>
                    <a:pt x="3573" y="2935"/>
                    <a:pt x="3716" y="2566"/>
                  </a:cubicBezTo>
                  <a:cubicBezTo>
                    <a:pt x="3751" y="2506"/>
                    <a:pt x="3751" y="2447"/>
                    <a:pt x="3763" y="2387"/>
                  </a:cubicBezTo>
                  <a:cubicBezTo>
                    <a:pt x="3716" y="2340"/>
                    <a:pt x="3740" y="2316"/>
                    <a:pt x="3740" y="2268"/>
                  </a:cubicBezTo>
                  <a:cubicBezTo>
                    <a:pt x="3716" y="2209"/>
                    <a:pt x="3716" y="2149"/>
                    <a:pt x="3704" y="2101"/>
                  </a:cubicBezTo>
                  <a:cubicBezTo>
                    <a:pt x="3656" y="1971"/>
                    <a:pt x="3597" y="1851"/>
                    <a:pt x="3537" y="1720"/>
                  </a:cubicBezTo>
                  <a:cubicBezTo>
                    <a:pt x="3370" y="1375"/>
                    <a:pt x="3216" y="1030"/>
                    <a:pt x="3061" y="697"/>
                  </a:cubicBezTo>
                  <a:cubicBezTo>
                    <a:pt x="3061" y="673"/>
                    <a:pt x="3049" y="661"/>
                    <a:pt x="3049" y="649"/>
                  </a:cubicBezTo>
                  <a:cubicBezTo>
                    <a:pt x="3287" y="482"/>
                    <a:pt x="3525" y="304"/>
                    <a:pt x="3775" y="125"/>
                  </a:cubicBezTo>
                  <a:lnTo>
                    <a:pt x="3716" y="125"/>
                  </a:lnTo>
                  <a:cubicBezTo>
                    <a:pt x="2954" y="77"/>
                    <a:pt x="2204" y="54"/>
                    <a:pt x="1442" y="6"/>
                  </a:cubicBezTo>
                  <a:cubicBezTo>
                    <a:pt x="1410" y="6"/>
                    <a:pt x="1373" y="1"/>
                    <a:pt x="134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7" name="Google Shape;2887;p69"/>
            <p:cNvSpPr/>
            <p:nvPr/>
          </p:nvSpPr>
          <p:spPr>
            <a:xfrm>
              <a:off x="1061125" y="1889350"/>
              <a:ext cx="83375" cy="86650"/>
            </a:xfrm>
            <a:custGeom>
              <a:avLst/>
              <a:gdLst/>
              <a:ahLst/>
              <a:cxnLst/>
              <a:rect l="l" t="t" r="r" b="b"/>
              <a:pathLst>
                <a:path w="3335" h="3466" extrusionOk="0">
                  <a:moveTo>
                    <a:pt x="1132" y="1"/>
                  </a:moveTo>
                  <a:lnTo>
                    <a:pt x="1084" y="84"/>
                  </a:lnTo>
                  <a:cubicBezTo>
                    <a:pt x="739" y="679"/>
                    <a:pt x="418" y="1286"/>
                    <a:pt x="72" y="1882"/>
                  </a:cubicBezTo>
                  <a:cubicBezTo>
                    <a:pt x="48" y="1941"/>
                    <a:pt x="25" y="2025"/>
                    <a:pt x="13" y="2084"/>
                  </a:cubicBezTo>
                  <a:cubicBezTo>
                    <a:pt x="13" y="2096"/>
                    <a:pt x="13" y="2108"/>
                    <a:pt x="1" y="2120"/>
                  </a:cubicBezTo>
                  <a:lnTo>
                    <a:pt x="1" y="2251"/>
                  </a:lnTo>
                  <a:cubicBezTo>
                    <a:pt x="13" y="2310"/>
                    <a:pt x="13" y="2382"/>
                    <a:pt x="25" y="2429"/>
                  </a:cubicBezTo>
                  <a:cubicBezTo>
                    <a:pt x="72" y="2656"/>
                    <a:pt x="203" y="2834"/>
                    <a:pt x="394" y="2989"/>
                  </a:cubicBezTo>
                  <a:cubicBezTo>
                    <a:pt x="608" y="3168"/>
                    <a:pt x="858" y="3263"/>
                    <a:pt x="1144" y="3346"/>
                  </a:cubicBezTo>
                  <a:cubicBezTo>
                    <a:pt x="1453" y="3430"/>
                    <a:pt x="1787" y="3465"/>
                    <a:pt x="2108" y="3465"/>
                  </a:cubicBezTo>
                  <a:cubicBezTo>
                    <a:pt x="2144" y="3465"/>
                    <a:pt x="2156" y="3465"/>
                    <a:pt x="2180" y="3430"/>
                  </a:cubicBezTo>
                  <a:cubicBezTo>
                    <a:pt x="2561" y="2787"/>
                    <a:pt x="2942" y="2132"/>
                    <a:pt x="3323" y="1501"/>
                  </a:cubicBezTo>
                  <a:cubicBezTo>
                    <a:pt x="3323" y="1501"/>
                    <a:pt x="3323" y="1477"/>
                    <a:pt x="3335" y="1465"/>
                  </a:cubicBezTo>
                  <a:cubicBezTo>
                    <a:pt x="2608" y="977"/>
                    <a:pt x="1870" y="489"/>
                    <a:pt x="1132"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8" name="Google Shape;2888;p69"/>
            <p:cNvSpPr/>
            <p:nvPr/>
          </p:nvSpPr>
          <p:spPr>
            <a:xfrm>
              <a:off x="1065900" y="1962875"/>
              <a:ext cx="117300" cy="107475"/>
            </a:xfrm>
            <a:custGeom>
              <a:avLst/>
              <a:gdLst/>
              <a:ahLst/>
              <a:cxnLst/>
              <a:rect l="l" t="t" r="r" b="b"/>
              <a:pathLst>
                <a:path w="4692" h="4299" extrusionOk="0">
                  <a:moveTo>
                    <a:pt x="3608" y="0"/>
                  </a:moveTo>
                  <a:cubicBezTo>
                    <a:pt x="3596" y="203"/>
                    <a:pt x="3560" y="417"/>
                    <a:pt x="3548" y="631"/>
                  </a:cubicBezTo>
                  <a:cubicBezTo>
                    <a:pt x="3548" y="667"/>
                    <a:pt x="3536" y="727"/>
                    <a:pt x="3536" y="774"/>
                  </a:cubicBezTo>
                  <a:cubicBezTo>
                    <a:pt x="3536" y="786"/>
                    <a:pt x="3513" y="798"/>
                    <a:pt x="3501" y="798"/>
                  </a:cubicBezTo>
                  <a:lnTo>
                    <a:pt x="3477" y="798"/>
                  </a:lnTo>
                  <a:cubicBezTo>
                    <a:pt x="2894" y="774"/>
                    <a:pt x="2310" y="762"/>
                    <a:pt x="1727" y="727"/>
                  </a:cubicBezTo>
                  <a:cubicBezTo>
                    <a:pt x="1477" y="715"/>
                    <a:pt x="1227" y="703"/>
                    <a:pt x="989" y="643"/>
                  </a:cubicBezTo>
                  <a:cubicBezTo>
                    <a:pt x="619" y="548"/>
                    <a:pt x="298" y="381"/>
                    <a:pt x="36" y="119"/>
                  </a:cubicBezTo>
                  <a:cubicBezTo>
                    <a:pt x="36" y="119"/>
                    <a:pt x="24" y="108"/>
                    <a:pt x="0" y="108"/>
                  </a:cubicBezTo>
                  <a:cubicBezTo>
                    <a:pt x="60" y="227"/>
                    <a:pt x="107" y="346"/>
                    <a:pt x="167" y="441"/>
                  </a:cubicBezTo>
                  <a:cubicBezTo>
                    <a:pt x="536" y="1203"/>
                    <a:pt x="893" y="1965"/>
                    <a:pt x="1274" y="2727"/>
                  </a:cubicBezTo>
                  <a:cubicBezTo>
                    <a:pt x="1453" y="3084"/>
                    <a:pt x="1751" y="3286"/>
                    <a:pt x="2132" y="3382"/>
                  </a:cubicBezTo>
                  <a:cubicBezTo>
                    <a:pt x="2203" y="3394"/>
                    <a:pt x="2298" y="3394"/>
                    <a:pt x="2370" y="3394"/>
                  </a:cubicBezTo>
                  <a:lnTo>
                    <a:pt x="3394" y="3441"/>
                  </a:lnTo>
                  <a:cubicBezTo>
                    <a:pt x="3441" y="3441"/>
                    <a:pt x="3441" y="3453"/>
                    <a:pt x="3441" y="3477"/>
                  </a:cubicBezTo>
                  <a:cubicBezTo>
                    <a:pt x="3441" y="3691"/>
                    <a:pt x="3441" y="3906"/>
                    <a:pt x="3429" y="4108"/>
                  </a:cubicBezTo>
                  <a:lnTo>
                    <a:pt x="3429" y="4298"/>
                  </a:lnTo>
                  <a:cubicBezTo>
                    <a:pt x="3477" y="4227"/>
                    <a:pt x="3513" y="4168"/>
                    <a:pt x="3548" y="4096"/>
                  </a:cubicBezTo>
                  <a:cubicBezTo>
                    <a:pt x="3917" y="3465"/>
                    <a:pt x="4310" y="2846"/>
                    <a:pt x="4679" y="2215"/>
                  </a:cubicBezTo>
                  <a:cubicBezTo>
                    <a:pt x="4679" y="2203"/>
                    <a:pt x="4691" y="2191"/>
                    <a:pt x="4679" y="2167"/>
                  </a:cubicBezTo>
                  <a:lnTo>
                    <a:pt x="3608" y="36"/>
                  </a:lnTo>
                  <a:cubicBezTo>
                    <a:pt x="3620" y="12"/>
                    <a:pt x="3620" y="12"/>
                    <a:pt x="3608"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9" name="Google Shape;2889;p69"/>
            <p:cNvSpPr/>
            <p:nvPr/>
          </p:nvSpPr>
          <p:spPr>
            <a:xfrm>
              <a:off x="1202525" y="1975375"/>
              <a:ext cx="117000" cy="77125"/>
            </a:xfrm>
            <a:custGeom>
              <a:avLst/>
              <a:gdLst/>
              <a:ahLst/>
              <a:cxnLst/>
              <a:rect l="l" t="t" r="r" b="b"/>
              <a:pathLst>
                <a:path w="4680" h="3085" extrusionOk="0">
                  <a:moveTo>
                    <a:pt x="4679" y="0"/>
                  </a:moveTo>
                  <a:lnTo>
                    <a:pt x="4679" y="0"/>
                  </a:lnTo>
                  <a:cubicBezTo>
                    <a:pt x="4572" y="84"/>
                    <a:pt x="4465" y="167"/>
                    <a:pt x="4358" y="227"/>
                  </a:cubicBezTo>
                  <a:cubicBezTo>
                    <a:pt x="4156" y="358"/>
                    <a:pt x="3917" y="441"/>
                    <a:pt x="3667" y="465"/>
                  </a:cubicBezTo>
                  <a:cubicBezTo>
                    <a:pt x="3560" y="486"/>
                    <a:pt x="3453" y="490"/>
                    <a:pt x="3346" y="490"/>
                  </a:cubicBezTo>
                  <a:cubicBezTo>
                    <a:pt x="3274" y="490"/>
                    <a:pt x="3203" y="489"/>
                    <a:pt x="3132" y="489"/>
                  </a:cubicBezTo>
                  <a:cubicBezTo>
                    <a:pt x="2798" y="465"/>
                    <a:pt x="2477" y="453"/>
                    <a:pt x="2155" y="441"/>
                  </a:cubicBezTo>
                  <a:lnTo>
                    <a:pt x="1000" y="393"/>
                  </a:lnTo>
                  <a:cubicBezTo>
                    <a:pt x="715" y="381"/>
                    <a:pt x="429" y="381"/>
                    <a:pt x="155" y="370"/>
                  </a:cubicBezTo>
                  <a:lnTo>
                    <a:pt x="119" y="370"/>
                  </a:lnTo>
                  <a:cubicBezTo>
                    <a:pt x="72" y="1239"/>
                    <a:pt x="48" y="2120"/>
                    <a:pt x="0" y="3013"/>
                  </a:cubicBezTo>
                  <a:lnTo>
                    <a:pt x="60" y="3013"/>
                  </a:lnTo>
                  <a:cubicBezTo>
                    <a:pt x="548" y="3025"/>
                    <a:pt x="1048" y="3060"/>
                    <a:pt x="1536" y="3072"/>
                  </a:cubicBezTo>
                  <a:cubicBezTo>
                    <a:pt x="1691" y="3072"/>
                    <a:pt x="1870" y="3084"/>
                    <a:pt x="2036" y="3084"/>
                  </a:cubicBezTo>
                  <a:cubicBezTo>
                    <a:pt x="2322" y="3072"/>
                    <a:pt x="2608" y="3025"/>
                    <a:pt x="2858" y="2882"/>
                  </a:cubicBezTo>
                  <a:cubicBezTo>
                    <a:pt x="2977" y="2810"/>
                    <a:pt x="3060" y="2715"/>
                    <a:pt x="3144" y="2596"/>
                  </a:cubicBezTo>
                  <a:cubicBezTo>
                    <a:pt x="3644" y="1739"/>
                    <a:pt x="4167" y="881"/>
                    <a:pt x="4668" y="24"/>
                  </a:cubicBezTo>
                  <a:lnTo>
                    <a:pt x="4679"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90" name="Google Shape;2890;p69"/>
            <p:cNvSpPr/>
            <p:nvPr/>
          </p:nvSpPr>
          <p:spPr>
            <a:xfrm>
              <a:off x="1196875" y="1812050"/>
              <a:ext cx="86925" cy="86850"/>
            </a:xfrm>
            <a:custGeom>
              <a:avLst/>
              <a:gdLst/>
              <a:ahLst/>
              <a:cxnLst/>
              <a:rect l="l" t="t" r="r" b="b"/>
              <a:pathLst>
                <a:path w="3477" h="3474" extrusionOk="0">
                  <a:moveTo>
                    <a:pt x="1690" y="0"/>
                  </a:moveTo>
                  <a:cubicBezTo>
                    <a:pt x="1556" y="0"/>
                    <a:pt x="1421" y="33"/>
                    <a:pt x="1286" y="92"/>
                  </a:cubicBezTo>
                  <a:cubicBezTo>
                    <a:pt x="1048" y="199"/>
                    <a:pt x="857" y="354"/>
                    <a:pt x="679" y="533"/>
                  </a:cubicBezTo>
                  <a:cubicBezTo>
                    <a:pt x="405" y="795"/>
                    <a:pt x="202" y="1092"/>
                    <a:pt x="24" y="1426"/>
                  </a:cubicBezTo>
                  <a:cubicBezTo>
                    <a:pt x="0" y="1449"/>
                    <a:pt x="0" y="1461"/>
                    <a:pt x="24" y="1485"/>
                  </a:cubicBezTo>
                  <a:cubicBezTo>
                    <a:pt x="393" y="2140"/>
                    <a:pt x="750" y="2795"/>
                    <a:pt x="1119" y="3450"/>
                  </a:cubicBezTo>
                  <a:cubicBezTo>
                    <a:pt x="1131" y="3462"/>
                    <a:pt x="1131" y="3474"/>
                    <a:pt x="1131" y="3474"/>
                  </a:cubicBezTo>
                  <a:cubicBezTo>
                    <a:pt x="1905" y="3057"/>
                    <a:pt x="2679" y="2640"/>
                    <a:pt x="3477" y="2223"/>
                  </a:cubicBezTo>
                  <a:cubicBezTo>
                    <a:pt x="3417" y="2140"/>
                    <a:pt x="3370" y="2033"/>
                    <a:pt x="3310" y="1938"/>
                  </a:cubicBezTo>
                  <a:cubicBezTo>
                    <a:pt x="2989" y="1402"/>
                    <a:pt x="2679" y="866"/>
                    <a:pt x="2357" y="330"/>
                  </a:cubicBezTo>
                  <a:cubicBezTo>
                    <a:pt x="2310" y="259"/>
                    <a:pt x="2238" y="199"/>
                    <a:pt x="2167" y="152"/>
                  </a:cubicBezTo>
                  <a:cubicBezTo>
                    <a:pt x="2011" y="48"/>
                    <a:pt x="1851" y="0"/>
                    <a:pt x="169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91" name="Google Shape;2891;p69"/>
            <p:cNvSpPr/>
            <p:nvPr/>
          </p:nvSpPr>
          <p:spPr>
            <a:xfrm>
              <a:off x="1384100" y="1643775"/>
              <a:ext cx="135150" cy="497725"/>
            </a:xfrm>
            <a:custGeom>
              <a:avLst/>
              <a:gdLst/>
              <a:ahLst/>
              <a:cxnLst/>
              <a:rect l="l" t="t" r="r" b="b"/>
              <a:pathLst>
                <a:path w="5406" h="19909" extrusionOk="0">
                  <a:moveTo>
                    <a:pt x="4977" y="1"/>
                  </a:moveTo>
                  <a:lnTo>
                    <a:pt x="0" y="3716"/>
                  </a:lnTo>
                  <a:lnTo>
                    <a:pt x="464" y="19908"/>
                  </a:lnTo>
                  <a:lnTo>
                    <a:pt x="5406" y="14753"/>
                  </a:lnTo>
                  <a:lnTo>
                    <a:pt x="4977" y="1"/>
                  </a:lnTo>
                  <a:close/>
                </a:path>
              </a:pathLst>
            </a:custGeom>
            <a:solidFill>
              <a:srgbClr val="5EB6E5"/>
            </a:solidFill>
            <a:ln>
              <a:noFill/>
            </a:ln>
          </p:spPr>
          <p:txBody>
            <a:bodyPr spcFirstLastPara="1" wrap="square" lIns="121900" tIns="121900" rIns="121900" bIns="121900" anchor="ctr" anchorCtr="0">
              <a:noAutofit/>
            </a:bodyPr>
            <a:lstStyle/>
            <a:p>
              <a:endParaRPr sz="2489"/>
            </a:p>
          </p:txBody>
        </p:sp>
        <p:sp>
          <p:nvSpPr>
            <p:cNvPr id="2892" name="Google Shape;2892;p69"/>
            <p:cNvSpPr/>
            <p:nvPr/>
          </p:nvSpPr>
          <p:spPr>
            <a:xfrm>
              <a:off x="1224850" y="1888125"/>
              <a:ext cx="186050" cy="94225"/>
            </a:xfrm>
            <a:custGeom>
              <a:avLst/>
              <a:gdLst/>
              <a:ahLst/>
              <a:cxnLst/>
              <a:rect l="l" t="t" r="r" b="b"/>
              <a:pathLst>
                <a:path w="7442" h="3769" extrusionOk="0">
                  <a:moveTo>
                    <a:pt x="4745" y="1"/>
                  </a:moveTo>
                  <a:cubicBezTo>
                    <a:pt x="4553" y="1"/>
                    <a:pt x="4266" y="143"/>
                    <a:pt x="4036" y="240"/>
                  </a:cubicBezTo>
                  <a:cubicBezTo>
                    <a:pt x="3715" y="371"/>
                    <a:pt x="3120" y="859"/>
                    <a:pt x="2941" y="1038"/>
                  </a:cubicBezTo>
                  <a:cubicBezTo>
                    <a:pt x="2703" y="1276"/>
                    <a:pt x="2215" y="1276"/>
                    <a:pt x="1989" y="1383"/>
                  </a:cubicBezTo>
                  <a:cubicBezTo>
                    <a:pt x="1597" y="1549"/>
                    <a:pt x="907" y="1732"/>
                    <a:pt x="430" y="1732"/>
                  </a:cubicBezTo>
                  <a:cubicBezTo>
                    <a:pt x="327" y="1732"/>
                    <a:pt x="233" y="1724"/>
                    <a:pt x="155" y="1704"/>
                  </a:cubicBezTo>
                  <a:cubicBezTo>
                    <a:pt x="155" y="1704"/>
                    <a:pt x="0" y="2264"/>
                    <a:pt x="72" y="2871"/>
                  </a:cubicBezTo>
                  <a:cubicBezTo>
                    <a:pt x="84" y="3502"/>
                    <a:pt x="250" y="3514"/>
                    <a:pt x="250" y="3514"/>
                  </a:cubicBezTo>
                  <a:cubicBezTo>
                    <a:pt x="374" y="3502"/>
                    <a:pt x="515" y="3496"/>
                    <a:pt x="668" y="3496"/>
                  </a:cubicBezTo>
                  <a:cubicBezTo>
                    <a:pt x="1744" y="3496"/>
                    <a:pt x="3431" y="3768"/>
                    <a:pt x="3899" y="3768"/>
                  </a:cubicBezTo>
                  <a:cubicBezTo>
                    <a:pt x="3931" y="3768"/>
                    <a:pt x="3957" y="3767"/>
                    <a:pt x="3977" y="3764"/>
                  </a:cubicBezTo>
                  <a:cubicBezTo>
                    <a:pt x="4346" y="3705"/>
                    <a:pt x="6275" y="3228"/>
                    <a:pt x="6561" y="3121"/>
                  </a:cubicBezTo>
                  <a:cubicBezTo>
                    <a:pt x="6846" y="3026"/>
                    <a:pt x="6953" y="2800"/>
                    <a:pt x="6977" y="2586"/>
                  </a:cubicBezTo>
                  <a:cubicBezTo>
                    <a:pt x="7001" y="2383"/>
                    <a:pt x="7215" y="2324"/>
                    <a:pt x="7299" y="2145"/>
                  </a:cubicBezTo>
                  <a:cubicBezTo>
                    <a:pt x="7370" y="1966"/>
                    <a:pt x="7394" y="1728"/>
                    <a:pt x="7430" y="1514"/>
                  </a:cubicBezTo>
                  <a:cubicBezTo>
                    <a:pt x="7442" y="1312"/>
                    <a:pt x="7192" y="1062"/>
                    <a:pt x="7192" y="1062"/>
                  </a:cubicBezTo>
                  <a:cubicBezTo>
                    <a:pt x="7192" y="1062"/>
                    <a:pt x="7161" y="661"/>
                    <a:pt x="6909" y="661"/>
                  </a:cubicBezTo>
                  <a:cubicBezTo>
                    <a:pt x="6889" y="661"/>
                    <a:pt x="6868" y="664"/>
                    <a:pt x="6846" y="669"/>
                  </a:cubicBezTo>
                  <a:cubicBezTo>
                    <a:pt x="6537" y="740"/>
                    <a:pt x="5882" y="1181"/>
                    <a:pt x="5346" y="1312"/>
                  </a:cubicBezTo>
                  <a:cubicBezTo>
                    <a:pt x="5093" y="1368"/>
                    <a:pt x="4805" y="1392"/>
                    <a:pt x="4576" y="1392"/>
                  </a:cubicBezTo>
                  <a:cubicBezTo>
                    <a:pt x="4320" y="1392"/>
                    <a:pt x="4137" y="1362"/>
                    <a:pt x="4156" y="1312"/>
                  </a:cubicBezTo>
                  <a:cubicBezTo>
                    <a:pt x="4167" y="1204"/>
                    <a:pt x="4548" y="621"/>
                    <a:pt x="4763" y="490"/>
                  </a:cubicBezTo>
                  <a:cubicBezTo>
                    <a:pt x="4953" y="371"/>
                    <a:pt x="5060" y="204"/>
                    <a:pt x="4906" y="61"/>
                  </a:cubicBezTo>
                  <a:cubicBezTo>
                    <a:pt x="4868" y="18"/>
                    <a:pt x="4813" y="1"/>
                    <a:pt x="4745"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93" name="Google Shape;2893;p69"/>
            <p:cNvSpPr/>
            <p:nvPr/>
          </p:nvSpPr>
          <p:spPr>
            <a:xfrm>
              <a:off x="739950" y="1611175"/>
              <a:ext cx="522725" cy="401725"/>
            </a:xfrm>
            <a:custGeom>
              <a:avLst/>
              <a:gdLst/>
              <a:ahLst/>
              <a:cxnLst/>
              <a:rect l="l" t="t" r="r" b="b"/>
              <a:pathLst>
                <a:path w="20909" h="16069" extrusionOk="0">
                  <a:moveTo>
                    <a:pt x="1992" y="0"/>
                  </a:moveTo>
                  <a:cubicBezTo>
                    <a:pt x="1172" y="0"/>
                    <a:pt x="403" y="726"/>
                    <a:pt x="239" y="2376"/>
                  </a:cubicBezTo>
                  <a:cubicBezTo>
                    <a:pt x="1" y="4770"/>
                    <a:pt x="4561" y="12390"/>
                    <a:pt x="7359" y="15211"/>
                  </a:cubicBezTo>
                  <a:cubicBezTo>
                    <a:pt x="7621" y="15485"/>
                    <a:pt x="7788" y="15640"/>
                    <a:pt x="8657" y="15807"/>
                  </a:cubicBezTo>
                  <a:cubicBezTo>
                    <a:pt x="9623" y="15994"/>
                    <a:pt x="10860" y="16068"/>
                    <a:pt x="12207" y="16068"/>
                  </a:cubicBezTo>
                  <a:cubicBezTo>
                    <a:pt x="15142" y="16068"/>
                    <a:pt x="18599" y="15716"/>
                    <a:pt x="20908" y="15414"/>
                  </a:cubicBezTo>
                  <a:cubicBezTo>
                    <a:pt x="20908" y="15414"/>
                    <a:pt x="20218" y="14187"/>
                    <a:pt x="20396" y="12735"/>
                  </a:cubicBezTo>
                  <a:lnTo>
                    <a:pt x="20396" y="12735"/>
                  </a:lnTo>
                  <a:cubicBezTo>
                    <a:pt x="20396" y="12735"/>
                    <a:pt x="20355" y="12735"/>
                    <a:pt x="20278" y="12735"/>
                  </a:cubicBezTo>
                  <a:cubicBezTo>
                    <a:pt x="19179" y="12735"/>
                    <a:pt x="10770" y="12714"/>
                    <a:pt x="9836" y="12080"/>
                  </a:cubicBezTo>
                  <a:cubicBezTo>
                    <a:pt x="9836" y="12080"/>
                    <a:pt x="8228" y="9818"/>
                    <a:pt x="6859" y="6091"/>
                  </a:cubicBezTo>
                  <a:cubicBezTo>
                    <a:pt x="5740" y="2996"/>
                    <a:pt x="4263" y="1388"/>
                    <a:pt x="3097" y="436"/>
                  </a:cubicBezTo>
                  <a:cubicBezTo>
                    <a:pt x="2753" y="152"/>
                    <a:pt x="2367" y="0"/>
                    <a:pt x="1992"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894" name="Google Shape;2894;p69"/>
          <p:cNvSpPr/>
          <p:nvPr/>
        </p:nvSpPr>
        <p:spPr>
          <a:xfrm>
            <a:off x="4209056" y="2270097"/>
            <a:ext cx="1310000" cy="13100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sp>
        <p:nvSpPr>
          <p:cNvPr id="2895" name="Google Shape;2895;p69"/>
          <p:cNvSpPr txBox="1">
            <a:spLocks noGrp="1"/>
          </p:cNvSpPr>
          <p:nvPr>
            <p:ph type="title" idx="2"/>
          </p:nvPr>
        </p:nvSpPr>
        <p:spPr>
          <a:xfrm>
            <a:off x="4209056" y="2513297"/>
            <a:ext cx="1310000" cy="823600"/>
          </a:xfrm>
          <a:prstGeom prst="rect">
            <a:avLst/>
          </a:prstGeom>
        </p:spPr>
        <p:txBody>
          <a:bodyPr spcFirstLastPara="1" wrap="square" lIns="121900" tIns="121900" rIns="121900" bIns="121900" anchor="ctr" anchorCtr="0">
            <a:noAutofit/>
          </a:bodyPr>
          <a:lstStyle/>
          <a:p>
            <a:r>
              <a:rPr lang="en"/>
              <a:t>02</a:t>
            </a:r>
            <a:endParaRPr/>
          </a:p>
        </p:txBody>
      </p:sp>
      <p:grpSp>
        <p:nvGrpSpPr>
          <p:cNvPr id="2896" name="Google Shape;2896;p69"/>
          <p:cNvGrpSpPr/>
          <p:nvPr/>
        </p:nvGrpSpPr>
        <p:grpSpPr>
          <a:xfrm rot="-898866" flipH="1">
            <a:off x="2810949" y="3398821"/>
            <a:ext cx="1444733" cy="1904761"/>
            <a:chOff x="4326425" y="5583250"/>
            <a:chExt cx="744150" cy="981100"/>
          </a:xfrm>
        </p:grpSpPr>
        <p:sp>
          <p:nvSpPr>
            <p:cNvPr id="2897" name="Google Shape;2897;p69"/>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898" name="Google Shape;2898;p69"/>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99" name="Google Shape;2899;p69"/>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0" name="Google Shape;2900;p69"/>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1" name="Google Shape;2901;p69"/>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2" name="Google Shape;2902;p69"/>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3" name="Google Shape;2903;p69"/>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4" name="Google Shape;2904;p69"/>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5" name="Google Shape;2905;p69"/>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6" name="Google Shape;2906;p69"/>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7" name="Google Shape;2907;p69"/>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8" name="Google Shape;2908;p69"/>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9" name="Google Shape;2909;p69"/>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0" name="Google Shape;2910;p69"/>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1" name="Google Shape;2911;p69"/>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2" name="Google Shape;2912;p69"/>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3" name="Google Shape;2913;p69"/>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4" name="Google Shape;2914;p69"/>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5" name="Google Shape;2915;p69"/>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6" name="Google Shape;2916;p69"/>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7" name="Google Shape;2917;p69"/>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8" name="Google Shape;2918;p69"/>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9" name="Google Shape;2919;p69"/>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20" name="Google Shape;2920;p69"/>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1" name="Google Shape;2921;p69"/>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2922" name="Google Shape;2922;p69"/>
          <p:cNvGrpSpPr/>
          <p:nvPr/>
        </p:nvGrpSpPr>
        <p:grpSpPr>
          <a:xfrm rot="872858" flipH="1">
            <a:off x="3764733" y="3961889"/>
            <a:ext cx="1663208" cy="3370800"/>
            <a:chOff x="1803775" y="5029925"/>
            <a:chExt cx="655775" cy="1329050"/>
          </a:xfrm>
        </p:grpSpPr>
        <p:sp>
          <p:nvSpPr>
            <p:cNvPr id="2923" name="Google Shape;2923;p69"/>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4" name="Google Shape;2924;p69"/>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5" name="Google Shape;2925;p69"/>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6" name="Google Shape;2926;p69"/>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7" name="Google Shape;2927;p69"/>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8" name="Google Shape;2928;p69"/>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9" name="Google Shape;2929;p69"/>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0" name="Google Shape;2930;p69"/>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1" name="Google Shape;2931;p69"/>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2" name="Google Shape;2932;p69"/>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3" name="Google Shape;2933;p69"/>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934" name="Google Shape;2934;p69"/>
          <p:cNvSpPr/>
          <p:nvPr/>
        </p:nvSpPr>
        <p:spPr>
          <a:xfrm rot="-1801446" flipH="1">
            <a:off x="2871751" y="3311250"/>
            <a:ext cx="215072" cy="4560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35" name="Google Shape;2935;p69"/>
          <p:cNvSpPr/>
          <p:nvPr/>
        </p:nvSpPr>
        <p:spPr>
          <a:xfrm rot="-2701011">
            <a:off x="2007871" y="5108347"/>
            <a:ext cx="125016" cy="26507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36" name="Google Shape;2936;p69"/>
          <p:cNvSpPr/>
          <p:nvPr/>
        </p:nvSpPr>
        <p:spPr>
          <a:xfrm rot="1801446">
            <a:off x="1236651" y="1971850"/>
            <a:ext cx="215072" cy="4560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2937" name="Google Shape;2937;p69"/>
          <p:cNvGrpSpPr/>
          <p:nvPr/>
        </p:nvGrpSpPr>
        <p:grpSpPr>
          <a:xfrm rot="884614">
            <a:off x="8901111" y="3865844"/>
            <a:ext cx="2126527" cy="6174625"/>
            <a:chOff x="6512944" y="2975654"/>
            <a:chExt cx="1594853" cy="4630848"/>
          </a:xfrm>
        </p:grpSpPr>
        <p:grpSp>
          <p:nvGrpSpPr>
            <p:cNvPr id="2938" name="Google Shape;2938;p69"/>
            <p:cNvGrpSpPr/>
            <p:nvPr/>
          </p:nvGrpSpPr>
          <p:grpSpPr>
            <a:xfrm>
              <a:off x="6512944" y="2975654"/>
              <a:ext cx="1594853" cy="4630848"/>
              <a:chOff x="1460575" y="5630575"/>
              <a:chExt cx="645350" cy="1873775"/>
            </a:xfrm>
          </p:grpSpPr>
          <p:sp>
            <p:nvSpPr>
              <p:cNvPr id="2939" name="Google Shape;2939;p69"/>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40" name="Google Shape;2940;p69"/>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2941" name="Google Shape;2941;p69"/>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20766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4"/>
                                        </p:tgtEl>
                                        <p:attrNameLst>
                                          <p:attrName>style.visibility</p:attrName>
                                        </p:attrNameLst>
                                      </p:cBhvr>
                                      <p:to>
                                        <p:strVal val="visible"/>
                                      </p:to>
                                    </p:set>
                                    <p:animEffect transition="in" filter="fade">
                                      <p:cBhvr>
                                        <p:cTn id="7" dur="1000"/>
                                        <p:tgtEl>
                                          <p:spTgt spid="2894"/>
                                        </p:tgtEl>
                                      </p:cBhvr>
                                    </p:animEffect>
                                  </p:childTnLst>
                                </p:cTn>
                              </p:par>
                              <p:par>
                                <p:cTn id="8" presetID="10" presetClass="entr" presetSubtype="0" fill="hold" nodeType="withEffect">
                                  <p:stCondLst>
                                    <p:cond delay="0"/>
                                  </p:stCondLst>
                                  <p:childTnLst>
                                    <p:set>
                                      <p:cBhvr>
                                        <p:cTn id="9" dur="1" fill="hold">
                                          <p:stCondLst>
                                            <p:cond delay="0"/>
                                          </p:stCondLst>
                                        </p:cTn>
                                        <p:tgtEl>
                                          <p:spTgt spid="2895"/>
                                        </p:tgtEl>
                                        <p:attrNameLst>
                                          <p:attrName>style.visibility</p:attrName>
                                        </p:attrNameLst>
                                      </p:cBhvr>
                                      <p:to>
                                        <p:strVal val="visible"/>
                                      </p:to>
                                    </p:set>
                                    <p:animEffect transition="in" filter="fade">
                                      <p:cBhvr>
                                        <p:cTn id="10" dur="1000"/>
                                        <p:tgtEl>
                                          <p:spTgt spid="289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24"/>
                                        </p:tgtEl>
                                        <p:attrNameLst>
                                          <p:attrName>style.visibility</p:attrName>
                                        </p:attrNameLst>
                                      </p:cBhvr>
                                      <p:to>
                                        <p:strVal val="visible"/>
                                      </p:to>
                                    </p:set>
                                    <p:animEffect transition="in" filter="fade">
                                      <p:cBhvr>
                                        <p:cTn id="14" dur="1000"/>
                                        <p:tgtEl>
                                          <p:spTgt spid="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3"/>
        <p:cNvGrpSpPr/>
        <p:nvPr/>
      </p:nvGrpSpPr>
      <p:grpSpPr>
        <a:xfrm>
          <a:off x="0" y="0"/>
          <a:ext cx="0" cy="0"/>
          <a:chOff x="0" y="0"/>
          <a:chExt cx="0" cy="0"/>
        </a:xfrm>
      </p:grpSpPr>
      <p:sp>
        <p:nvSpPr>
          <p:cNvPr id="2824" name="Google Shape;2824;p69"/>
          <p:cNvSpPr txBox="1">
            <a:spLocks noGrp="1"/>
          </p:cNvSpPr>
          <p:nvPr>
            <p:ph type="ctrTitle"/>
          </p:nvPr>
        </p:nvSpPr>
        <p:spPr>
          <a:xfrm>
            <a:off x="5516897" y="579967"/>
            <a:ext cx="6407070" cy="3324800"/>
          </a:xfrm>
          <a:prstGeom prst="rect">
            <a:avLst/>
          </a:prstGeom>
        </p:spPr>
        <p:txBody>
          <a:bodyPr spcFirstLastPara="1" wrap="square" lIns="121900" tIns="121900" rIns="121900" bIns="121900" anchor="b" anchorCtr="0">
            <a:noAutofit/>
          </a:bodyPr>
          <a:lstStyle/>
          <a:p>
            <a:r>
              <a:rPr lang="en" sz="4400">
                <a:latin typeface="Times New Roman" panose="02020603050405020304" pitchFamily="18" charset="0"/>
                <a:cs typeface="Times New Roman" panose="02020603050405020304" pitchFamily="18" charset="0"/>
              </a:rPr>
              <a:t>MỘT SỐ QUY ĐỊNH CỦA PHÁP LUẬT VỀ BẢO VỆ MÔI TRƯỜNG</a:t>
            </a:r>
            <a:endParaRPr sz="4400">
              <a:latin typeface="Times New Roman" panose="02020603050405020304" pitchFamily="18" charset="0"/>
              <a:cs typeface="Times New Roman" panose="02020603050405020304" pitchFamily="18" charset="0"/>
            </a:endParaRPr>
          </a:p>
        </p:txBody>
      </p:sp>
      <p:grpSp>
        <p:nvGrpSpPr>
          <p:cNvPr id="2826" name="Google Shape;2826;p69"/>
          <p:cNvGrpSpPr/>
          <p:nvPr/>
        </p:nvGrpSpPr>
        <p:grpSpPr>
          <a:xfrm>
            <a:off x="1072542" y="719210"/>
            <a:ext cx="2835035" cy="5488335"/>
            <a:chOff x="458075" y="1274800"/>
            <a:chExt cx="1061175" cy="2054325"/>
          </a:xfrm>
        </p:grpSpPr>
        <p:sp>
          <p:nvSpPr>
            <p:cNvPr id="2827" name="Google Shape;2827;p69"/>
            <p:cNvSpPr/>
            <p:nvPr/>
          </p:nvSpPr>
          <p:spPr>
            <a:xfrm>
              <a:off x="493800" y="2272725"/>
              <a:ext cx="453350" cy="907875"/>
            </a:xfrm>
            <a:custGeom>
              <a:avLst/>
              <a:gdLst/>
              <a:ahLst/>
              <a:cxnLst/>
              <a:rect l="l" t="t" r="r" b="b"/>
              <a:pathLst>
                <a:path w="18134" h="36315" extrusionOk="0">
                  <a:moveTo>
                    <a:pt x="9311" y="1"/>
                  </a:moveTo>
                  <a:lnTo>
                    <a:pt x="9311" y="1"/>
                  </a:lnTo>
                  <a:cubicBezTo>
                    <a:pt x="9430" y="1477"/>
                    <a:pt x="8894" y="16110"/>
                    <a:pt x="9002" y="17253"/>
                  </a:cubicBezTo>
                  <a:cubicBezTo>
                    <a:pt x="9049" y="17860"/>
                    <a:pt x="7549" y="18979"/>
                    <a:pt x="6299" y="21003"/>
                  </a:cubicBezTo>
                  <a:cubicBezTo>
                    <a:pt x="4394" y="24099"/>
                    <a:pt x="1989" y="30635"/>
                    <a:pt x="0" y="32040"/>
                  </a:cubicBezTo>
                  <a:cubicBezTo>
                    <a:pt x="0" y="32040"/>
                    <a:pt x="191" y="33707"/>
                    <a:pt x="858" y="34838"/>
                  </a:cubicBezTo>
                  <a:cubicBezTo>
                    <a:pt x="1524" y="35958"/>
                    <a:pt x="3930" y="36315"/>
                    <a:pt x="3930" y="36315"/>
                  </a:cubicBezTo>
                  <a:cubicBezTo>
                    <a:pt x="3930" y="36315"/>
                    <a:pt x="2322" y="34088"/>
                    <a:pt x="2763" y="32779"/>
                  </a:cubicBezTo>
                  <a:cubicBezTo>
                    <a:pt x="3215" y="31469"/>
                    <a:pt x="12419" y="21730"/>
                    <a:pt x="13490" y="19896"/>
                  </a:cubicBezTo>
                  <a:cubicBezTo>
                    <a:pt x="13847" y="19277"/>
                    <a:pt x="14121" y="18253"/>
                    <a:pt x="14145" y="17955"/>
                  </a:cubicBezTo>
                  <a:cubicBezTo>
                    <a:pt x="14324" y="16300"/>
                    <a:pt x="18134" y="2442"/>
                    <a:pt x="18134" y="2442"/>
                  </a:cubicBezTo>
                  <a:lnTo>
                    <a:pt x="9311"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28" name="Google Shape;2828;p69"/>
            <p:cNvSpPr/>
            <p:nvPr/>
          </p:nvSpPr>
          <p:spPr>
            <a:xfrm>
              <a:off x="458075" y="3062700"/>
              <a:ext cx="192025" cy="205125"/>
            </a:xfrm>
            <a:custGeom>
              <a:avLst/>
              <a:gdLst/>
              <a:ahLst/>
              <a:cxnLst/>
              <a:rect l="l" t="t" r="r" b="b"/>
              <a:pathLst>
                <a:path w="7681" h="8205" extrusionOk="0">
                  <a:moveTo>
                    <a:pt x="1799" y="1"/>
                  </a:moveTo>
                  <a:cubicBezTo>
                    <a:pt x="1799" y="1"/>
                    <a:pt x="2322" y="1965"/>
                    <a:pt x="3156" y="3311"/>
                  </a:cubicBezTo>
                  <a:cubicBezTo>
                    <a:pt x="3989" y="4644"/>
                    <a:pt x="5228" y="4418"/>
                    <a:pt x="5228" y="4418"/>
                  </a:cubicBezTo>
                  <a:cubicBezTo>
                    <a:pt x="5228" y="4418"/>
                    <a:pt x="5859" y="5990"/>
                    <a:pt x="6775" y="6668"/>
                  </a:cubicBezTo>
                  <a:cubicBezTo>
                    <a:pt x="7680" y="7359"/>
                    <a:pt x="7311" y="7990"/>
                    <a:pt x="7311" y="7990"/>
                  </a:cubicBezTo>
                  <a:cubicBezTo>
                    <a:pt x="7311" y="7990"/>
                    <a:pt x="5430" y="8204"/>
                    <a:pt x="3382" y="6311"/>
                  </a:cubicBezTo>
                  <a:cubicBezTo>
                    <a:pt x="1334" y="4406"/>
                    <a:pt x="1" y="1668"/>
                    <a:pt x="1" y="1668"/>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29" name="Google Shape;2829;p69"/>
            <p:cNvSpPr/>
            <p:nvPr/>
          </p:nvSpPr>
          <p:spPr>
            <a:xfrm>
              <a:off x="819150" y="2280175"/>
              <a:ext cx="397075" cy="1012150"/>
            </a:xfrm>
            <a:custGeom>
              <a:avLst/>
              <a:gdLst/>
              <a:ahLst/>
              <a:cxnLst/>
              <a:rect l="l" t="t" r="r" b="b"/>
              <a:pathLst>
                <a:path w="15883" h="40486" extrusionOk="0">
                  <a:moveTo>
                    <a:pt x="8025" y="0"/>
                  </a:moveTo>
                  <a:lnTo>
                    <a:pt x="0" y="1429"/>
                  </a:lnTo>
                  <a:cubicBezTo>
                    <a:pt x="0" y="1429"/>
                    <a:pt x="4012" y="13871"/>
                    <a:pt x="6537" y="19705"/>
                  </a:cubicBezTo>
                  <a:cubicBezTo>
                    <a:pt x="7132" y="21074"/>
                    <a:pt x="7537" y="23396"/>
                    <a:pt x="7632" y="26944"/>
                  </a:cubicBezTo>
                  <a:cubicBezTo>
                    <a:pt x="7715" y="30623"/>
                    <a:pt x="10323" y="36731"/>
                    <a:pt x="10001" y="39208"/>
                  </a:cubicBezTo>
                  <a:cubicBezTo>
                    <a:pt x="10001" y="39208"/>
                    <a:pt x="11394" y="40184"/>
                    <a:pt x="12704" y="40458"/>
                  </a:cubicBezTo>
                  <a:cubicBezTo>
                    <a:pt x="12801" y="40476"/>
                    <a:pt x="12901" y="40485"/>
                    <a:pt x="13004" y="40485"/>
                  </a:cubicBezTo>
                  <a:cubicBezTo>
                    <a:pt x="14272" y="40485"/>
                    <a:pt x="15883" y="39160"/>
                    <a:pt x="15883" y="39160"/>
                  </a:cubicBezTo>
                  <a:cubicBezTo>
                    <a:pt x="15883" y="39160"/>
                    <a:pt x="13109" y="38850"/>
                    <a:pt x="12430" y="37624"/>
                  </a:cubicBezTo>
                  <a:cubicBezTo>
                    <a:pt x="11751" y="36410"/>
                    <a:pt x="12180" y="22313"/>
                    <a:pt x="11216" y="19419"/>
                  </a:cubicBezTo>
                  <a:cubicBezTo>
                    <a:pt x="10989" y="18741"/>
                    <a:pt x="8025" y="0"/>
                    <a:pt x="8025"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0" name="Google Shape;2830;p69"/>
            <p:cNvSpPr/>
            <p:nvPr/>
          </p:nvSpPr>
          <p:spPr>
            <a:xfrm>
              <a:off x="1067375" y="3245475"/>
              <a:ext cx="264350" cy="83650"/>
            </a:xfrm>
            <a:custGeom>
              <a:avLst/>
              <a:gdLst/>
              <a:ahLst/>
              <a:cxnLst/>
              <a:rect l="l" t="t" r="r" b="b"/>
              <a:pathLst>
                <a:path w="10574" h="3346" extrusionOk="0">
                  <a:moveTo>
                    <a:pt x="1" y="0"/>
                  </a:moveTo>
                  <a:cubicBezTo>
                    <a:pt x="1" y="0"/>
                    <a:pt x="1834" y="941"/>
                    <a:pt x="3394" y="1215"/>
                  </a:cubicBezTo>
                  <a:cubicBezTo>
                    <a:pt x="4978" y="1500"/>
                    <a:pt x="5644" y="417"/>
                    <a:pt x="5644" y="417"/>
                  </a:cubicBezTo>
                  <a:cubicBezTo>
                    <a:pt x="5644" y="417"/>
                    <a:pt x="8204" y="977"/>
                    <a:pt x="9288" y="1358"/>
                  </a:cubicBezTo>
                  <a:cubicBezTo>
                    <a:pt x="10574" y="1786"/>
                    <a:pt x="7478" y="2870"/>
                    <a:pt x="4668" y="3108"/>
                  </a:cubicBezTo>
                  <a:cubicBezTo>
                    <a:pt x="1846" y="3346"/>
                    <a:pt x="298" y="3036"/>
                    <a:pt x="298" y="3036"/>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1" name="Google Shape;2831;p69"/>
            <p:cNvSpPr/>
            <p:nvPr/>
          </p:nvSpPr>
          <p:spPr>
            <a:xfrm>
              <a:off x="696500" y="2012225"/>
              <a:ext cx="192025" cy="140575"/>
            </a:xfrm>
            <a:custGeom>
              <a:avLst/>
              <a:gdLst/>
              <a:ahLst/>
              <a:cxnLst/>
              <a:rect l="l" t="t" r="r" b="b"/>
              <a:pathLst>
                <a:path w="7681" h="5623" extrusionOk="0">
                  <a:moveTo>
                    <a:pt x="7572" y="0"/>
                  </a:moveTo>
                  <a:cubicBezTo>
                    <a:pt x="6861" y="0"/>
                    <a:pt x="2827" y="149"/>
                    <a:pt x="834" y="2348"/>
                  </a:cubicBezTo>
                  <a:cubicBezTo>
                    <a:pt x="1" y="3253"/>
                    <a:pt x="727" y="5420"/>
                    <a:pt x="3965" y="5623"/>
                  </a:cubicBezTo>
                  <a:lnTo>
                    <a:pt x="7680" y="3"/>
                  </a:lnTo>
                  <a:cubicBezTo>
                    <a:pt x="7680" y="2"/>
                    <a:pt x="7642" y="0"/>
                    <a:pt x="757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32" name="Google Shape;2832;p69"/>
            <p:cNvSpPr/>
            <p:nvPr/>
          </p:nvSpPr>
          <p:spPr>
            <a:xfrm>
              <a:off x="692325" y="1958700"/>
              <a:ext cx="314650" cy="697425"/>
            </a:xfrm>
            <a:custGeom>
              <a:avLst/>
              <a:gdLst/>
              <a:ahLst/>
              <a:cxnLst/>
              <a:rect l="l" t="t" r="r" b="b"/>
              <a:pathLst>
                <a:path w="12586" h="27897" extrusionOk="0">
                  <a:moveTo>
                    <a:pt x="10836" y="16967"/>
                  </a:moveTo>
                  <a:cubicBezTo>
                    <a:pt x="10705" y="17027"/>
                    <a:pt x="12586" y="26552"/>
                    <a:pt x="12431" y="26599"/>
                  </a:cubicBezTo>
                  <a:cubicBezTo>
                    <a:pt x="7704" y="27897"/>
                    <a:pt x="942" y="26242"/>
                    <a:pt x="513" y="26278"/>
                  </a:cubicBezTo>
                  <a:cubicBezTo>
                    <a:pt x="1168" y="23646"/>
                    <a:pt x="1715" y="12919"/>
                    <a:pt x="1096" y="10359"/>
                  </a:cubicBezTo>
                  <a:cubicBezTo>
                    <a:pt x="1" y="5894"/>
                    <a:pt x="2370" y="4465"/>
                    <a:pt x="4525" y="2239"/>
                  </a:cubicBezTo>
                  <a:cubicBezTo>
                    <a:pt x="6692" y="1"/>
                    <a:pt x="9585" y="501"/>
                    <a:pt x="9585" y="501"/>
                  </a:cubicBezTo>
                  <a:lnTo>
                    <a:pt x="10574" y="7025"/>
                  </a:lnTo>
                  <a:cubicBezTo>
                    <a:pt x="10574" y="7025"/>
                    <a:pt x="11836" y="9311"/>
                    <a:pt x="11895" y="11835"/>
                  </a:cubicBezTo>
                  <a:cubicBezTo>
                    <a:pt x="11931" y="12764"/>
                    <a:pt x="11848" y="14574"/>
                    <a:pt x="11729" y="16574"/>
                  </a:cubicBezTo>
                  <a:close/>
                </a:path>
              </a:pathLst>
            </a:custGeom>
            <a:solidFill>
              <a:srgbClr val="351B58"/>
            </a:solidFill>
            <a:ln>
              <a:noFill/>
            </a:ln>
          </p:spPr>
          <p:txBody>
            <a:bodyPr spcFirstLastPara="1" wrap="square" lIns="121900" tIns="121900" rIns="121900" bIns="121900" anchor="ctr" anchorCtr="0">
              <a:noAutofit/>
            </a:bodyPr>
            <a:lstStyle/>
            <a:p>
              <a:endParaRPr sz="2489"/>
            </a:p>
          </p:txBody>
        </p:sp>
        <p:sp>
          <p:nvSpPr>
            <p:cNvPr id="2833" name="Google Shape;2833;p69"/>
            <p:cNvSpPr/>
            <p:nvPr/>
          </p:nvSpPr>
          <p:spPr>
            <a:xfrm>
              <a:off x="696800" y="1285400"/>
              <a:ext cx="347825" cy="453400"/>
            </a:xfrm>
            <a:custGeom>
              <a:avLst/>
              <a:gdLst/>
              <a:ahLst/>
              <a:cxnLst/>
              <a:rect l="l" t="t" r="r" b="b"/>
              <a:pathLst>
                <a:path w="13913" h="18136" extrusionOk="0">
                  <a:moveTo>
                    <a:pt x="9359" y="1"/>
                  </a:moveTo>
                  <a:cubicBezTo>
                    <a:pt x="9351" y="1"/>
                    <a:pt x="9347" y="1"/>
                    <a:pt x="9347" y="1"/>
                  </a:cubicBezTo>
                  <a:lnTo>
                    <a:pt x="5037" y="5882"/>
                  </a:lnTo>
                  <a:lnTo>
                    <a:pt x="1" y="12943"/>
                  </a:lnTo>
                  <a:cubicBezTo>
                    <a:pt x="1" y="12943"/>
                    <a:pt x="2108" y="13443"/>
                    <a:pt x="5823" y="16848"/>
                  </a:cubicBezTo>
                  <a:cubicBezTo>
                    <a:pt x="6808" y="17752"/>
                    <a:pt x="7858" y="18136"/>
                    <a:pt x="8849" y="18136"/>
                  </a:cubicBezTo>
                  <a:cubicBezTo>
                    <a:pt x="11606" y="18136"/>
                    <a:pt x="13913" y="15163"/>
                    <a:pt x="13133" y="12133"/>
                  </a:cubicBezTo>
                  <a:cubicBezTo>
                    <a:pt x="12073" y="8026"/>
                    <a:pt x="12966" y="5740"/>
                    <a:pt x="12478" y="2846"/>
                  </a:cubicBezTo>
                  <a:cubicBezTo>
                    <a:pt x="12009" y="56"/>
                    <a:pt x="9552" y="1"/>
                    <a:pt x="935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4" name="Google Shape;2834;p69"/>
            <p:cNvSpPr/>
            <p:nvPr/>
          </p:nvSpPr>
          <p:spPr>
            <a:xfrm>
              <a:off x="809625" y="1545850"/>
              <a:ext cx="204200" cy="283850"/>
            </a:xfrm>
            <a:custGeom>
              <a:avLst/>
              <a:gdLst/>
              <a:ahLst/>
              <a:cxnLst/>
              <a:rect l="l" t="t" r="r" b="b"/>
              <a:pathLst>
                <a:path w="8168" h="11354" extrusionOk="0">
                  <a:moveTo>
                    <a:pt x="2143" y="1"/>
                  </a:moveTo>
                  <a:cubicBezTo>
                    <a:pt x="2143" y="1"/>
                    <a:pt x="1667" y="1429"/>
                    <a:pt x="833" y="2549"/>
                  </a:cubicBezTo>
                  <a:cubicBezTo>
                    <a:pt x="0" y="3656"/>
                    <a:pt x="3381" y="10978"/>
                    <a:pt x="5417" y="11324"/>
                  </a:cubicBezTo>
                  <a:cubicBezTo>
                    <a:pt x="5542" y="11344"/>
                    <a:pt x="5661" y="11353"/>
                    <a:pt x="5776" y="11353"/>
                  </a:cubicBezTo>
                  <a:cubicBezTo>
                    <a:pt x="7538" y="11353"/>
                    <a:pt x="8168" y="9097"/>
                    <a:pt x="8168" y="9097"/>
                  </a:cubicBezTo>
                  <a:lnTo>
                    <a:pt x="6715" y="4049"/>
                  </a:lnTo>
                  <a:lnTo>
                    <a:pt x="5751" y="2549"/>
                  </a:lnTo>
                  <a:cubicBezTo>
                    <a:pt x="5429" y="2037"/>
                    <a:pt x="4417" y="1846"/>
                    <a:pt x="4929" y="596"/>
                  </a:cubicBezTo>
                  <a:lnTo>
                    <a:pt x="2143"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5" name="Google Shape;2835;p69"/>
            <p:cNvSpPr/>
            <p:nvPr/>
          </p:nvSpPr>
          <p:spPr>
            <a:xfrm>
              <a:off x="809900" y="1444950"/>
              <a:ext cx="142600" cy="199750"/>
            </a:xfrm>
            <a:custGeom>
              <a:avLst/>
              <a:gdLst/>
              <a:ahLst/>
              <a:cxnLst/>
              <a:rect l="l" t="t" r="r" b="b"/>
              <a:pathLst>
                <a:path w="5704" h="7990" extrusionOk="0">
                  <a:moveTo>
                    <a:pt x="1406" y="1"/>
                  </a:moveTo>
                  <a:lnTo>
                    <a:pt x="1406" y="1"/>
                  </a:lnTo>
                  <a:cubicBezTo>
                    <a:pt x="1406" y="1"/>
                    <a:pt x="1846" y="905"/>
                    <a:pt x="1418" y="3037"/>
                  </a:cubicBezTo>
                  <a:cubicBezTo>
                    <a:pt x="965" y="5168"/>
                    <a:pt x="1" y="7990"/>
                    <a:pt x="1" y="7990"/>
                  </a:cubicBezTo>
                  <a:lnTo>
                    <a:pt x="4382" y="7085"/>
                  </a:lnTo>
                  <a:cubicBezTo>
                    <a:pt x="4347" y="6013"/>
                    <a:pt x="5025" y="4037"/>
                    <a:pt x="5704" y="3489"/>
                  </a:cubicBezTo>
                  <a:lnTo>
                    <a:pt x="1406"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6" name="Google Shape;2836;p69"/>
            <p:cNvSpPr/>
            <p:nvPr/>
          </p:nvSpPr>
          <p:spPr>
            <a:xfrm>
              <a:off x="826575" y="1308625"/>
              <a:ext cx="217625" cy="226425"/>
            </a:xfrm>
            <a:custGeom>
              <a:avLst/>
              <a:gdLst/>
              <a:ahLst/>
              <a:cxnLst/>
              <a:rect l="l" t="t" r="r" b="b"/>
              <a:pathLst>
                <a:path w="8705" h="9057" extrusionOk="0">
                  <a:moveTo>
                    <a:pt x="2763" y="0"/>
                  </a:moveTo>
                  <a:cubicBezTo>
                    <a:pt x="584" y="24"/>
                    <a:pt x="1" y="1941"/>
                    <a:pt x="1" y="1941"/>
                  </a:cubicBezTo>
                  <a:lnTo>
                    <a:pt x="727" y="5442"/>
                  </a:lnTo>
                  <a:cubicBezTo>
                    <a:pt x="727" y="5442"/>
                    <a:pt x="1525" y="7216"/>
                    <a:pt x="2072" y="7537"/>
                  </a:cubicBezTo>
                  <a:cubicBezTo>
                    <a:pt x="2632" y="7870"/>
                    <a:pt x="4073" y="8680"/>
                    <a:pt x="5037" y="8918"/>
                  </a:cubicBezTo>
                  <a:cubicBezTo>
                    <a:pt x="5395" y="9004"/>
                    <a:pt x="5815" y="9056"/>
                    <a:pt x="6211" y="9056"/>
                  </a:cubicBezTo>
                  <a:cubicBezTo>
                    <a:pt x="6908" y="9056"/>
                    <a:pt x="7528" y="8895"/>
                    <a:pt x="7597" y="8478"/>
                  </a:cubicBezTo>
                  <a:cubicBezTo>
                    <a:pt x="7704" y="7823"/>
                    <a:pt x="7954" y="6537"/>
                    <a:pt x="8014" y="6382"/>
                  </a:cubicBezTo>
                  <a:cubicBezTo>
                    <a:pt x="8073" y="6227"/>
                    <a:pt x="8704" y="5751"/>
                    <a:pt x="8609" y="5525"/>
                  </a:cubicBezTo>
                  <a:cubicBezTo>
                    <a:pt x="8526" y="5311"/>
                    <a:pt x="7609" y="4668"/>
                    <a:pt x="7347" y="4275"/>
                  </a:cubicBezTo>
                  <a:cubicBezTo>
                    <a:pt x="7073" y="3906"/>
                    <a:pt x="7275" y="3477"/>
                    <a:pt x="7228" y="3048"/>
                  </a:cubicBezTo>
                  <a:cubicBezTo>
                    <a:pt x="7180" y="2632"/>
                    <a:pt x="7002" y="1691"/>
                    <a:pt x="6525" y="1084"/>
                  </a:cubicBezTo>
                  <a:cubicBezTo>
                    <a:pt x="5942" y="346"/>
                    <a:pt x="4954" y="24"/>
                    <a:pt x="2763"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7" name="Google Shape;2837;p69"/>
            <p:cNvSpPr/>
            <p:nvPr/>
          </p:nvSpPr>
          <p:spPr>
            <a:xfrm>
              <a:off x="660475" y="1274800"/>
              <a:ext cx="315250" cy="486100"/>
            </a:xfrm>
            <a:custGeom>
              <a:avLst/>
              <a:gdLst/>
              <a:ahLst/>
              <a:cxnLst/>
              <a:rect l="l" t="t" r="r" b="b"/>
              <a:pathLst>
                <a:path w="12610" h="19444" extrusionOk="0">
                  <a:moveTo>
                    <a:pt x="9305" y="1"/>
                  </a:moveTo>
                  <a:cubicBezTo>
                    <a:pt x="8293" y="1"/>
                    <a:pt x="7062" y="407"/>
                    <a:pt x="5633" y="1603"/>
                  </a:cubicBezTo>
                  <a:cubicBezTo>
                    <a:pt x="2978" y="3842"/>
                    <a:pt x="3430" y="7199"/>
                    <a:pt x="2751" y="9378"/>
                  </a:cubicBezTo>
                  <a:cubicBezTo>
                    <a:pt x="2061" y="11569"/>
                    <a:pt x="1" y="13522"/>
                    <a:pt x="1561" y="16820"/>
                  </a:cubicBezTo>
                  <a:cubicBezTo>
                    <a:pt x="2711" y="19275"/>
                    <a:pt x="4801" y="19443"/>
                    <a:pt x="5353" y="19443"/>
                  </a:cubicBezTo>
                  <a:cubicBezTo>
                    <a:pt x="5441" y="19443"/>
                    <a:pt x="5490" y="19439"/>
                    <a:pt x="5490" y="19439"/>
                  </a:cubicBezTo>
                  <a:cubicBezTo>
                    <a:pt x="4906" y="17736"/>
                    <a:pt x="4859" y="15439"/>
                    <a:pt x="6799" y="13391"/>
                  </a:cubicBezTo>
                  <a:cubicBezTo>
                    <a:pt x="6799" y="13391"/>
                    <a:pt x="7301" y="13663"/>
                    <a:pt x="7865" y="13663"/>
                  </a:cubicBezTo>
                  <a:cubicBezTo>
                    <a:pt x="8356" y="13663"/>
                    <a:pt x="8894" y="13458"/>
                    <a:pt x="9193" y="12688"/>
                  </a:cubicBezTo>
                  <a:cubicBezTo>
                    <a:pt x="10050" y="10533"/>
                    <a:pt x="9538" y="7140"/>
                    <a:pt x="9538" y="7140"/>
                  </a:cubicBezTo>
                  <a:cubicBezTo>
                    <a:pt x="11717" y="6223"/>
                    <a:pt x="12610" y="1818"/>
                    <a:pt x="12610" y="1818"/>
                  </a:cubicBezTo>
                  <a:cubicBezTo>
                    <a:pt x="12610" y="1818"/>
                    <a:pt x="11446" y="1"/>
                    <a:pt x="930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8" name="Google Shape;2838;p69"/>
            <p:cNvSpPr/>
            <p:nvPr/>
          </p:nvSpPr>
          <p:spPr>
            <a:xfrm>
              <a:off x="742350" y="2042950"/>
              <a:ext cx="343800" cy="581050"/>
            </a:xfrm>
            <a:custGeom>
              <a:avLst/>
              <a:gdLst/>
              <a:ahLst/>
              <a:cxnLst/>
              <a:rect l="l" t="t" r="r" b="b"/>
              <a:pathLst>
                <a:path w="13752" h="23242" extrusionOk="0">
                  <a:moveTo>
                    <a:pt x="2643" y="20955"/>
                  </a:moveTo>
                  <a:cubicBezTo>
                    <a:pt x="1560" y="18895"/>
                    <a:pt x="0" y="8715"/>
                    <a:pt x="119" y="6691"/>
                  </a:cubicBezTo>
                  <a:cubicBezTo>
                    <a:pt x="310" y="3381"/>
                    <a:pt x="2155" y="1441"/>
                    <a:pt x="4763" y="643"/>
                  </a:cubicBezTo>
                  <a:cubicBezTo>
                    <a:pt x="6811" y="0"/>
                    <a:pt x="9894" y="1238"/>
                    <a:pt x="9894" y="1238"/>
                  </a:cubicBezTo>
                  <a:lnTo>
                    <a:pt x="10799" y="6251"/>
                  </a:lnTo>
                  <a:cubicBezTo>
                    <a:pt x="10799" y="6251"/>
                    <a:pt x="12883" y="16931"/>
                    <a:pt x="13752" y="22134"/>
                  </a:cubicBezTo>
                  <a:cubicBezTo>
                    <a:pt x="13526" y="22253"/>
                    <a:pt x="6311" y="23241"/>
                    <a:pt x="2643" y="20955"/>
                  </a:cubicBezTo>
                  <a:close/>
                </a:path>
              </a:pathLst>
            </a:custGeom>
            <a:solidFill>
              <a:srgbClr val="351B58"/>
            </a:solidFill>
            <a:ln>
              <a:noFill/>
            </a:ln>
          </p:spPr>
          <p:txBody>
            <a:bodyPr spcFirstLastPara="1" wrap="square" lIns="121900" tIns="121900" rIns="121900" bIns="121900" anchor="ctr" anchorCtr="0">
              <a:noAutofit/>
            </a:bodyPr>
            <a:lstStyle/>
            <a:p>
              <a:endParaRPr sz="2489"/>
            </a:p>
          </p:txBody>
        </p:sp>
        <p:sp>
          <p:nvSpPr>
            <p:cNvPr id="2839" name="Google Shape;2839;p69"/>
            <p:cNvSpPr/>
            <p:nvPr/>
          </p:nvSpPr>
          <p:spPr>
            <a:xfrm>
              <a:off x="717350" y="1608950"/>
              <a:ext cx="345000" cy="515100"/>
            </a:xfrm>
            <a:custGeom>
              <a:avLst/>
              <a:gdLst/>
              <a:ahLst/>
              <a:cxnLst/>
              <a:rect l="l" t="t" r="r" b="b"/>
              <a:pathLst>
                <a:path w="13800" h="20604" extrusionOk="0">
                  <a:moveTo>
                    <a:pt x="9454" y="1"/>
                  </a:moveTo>
                  <a:lnTo>
                    <a:pt x="9454" y="1"/>
                  </a:lnTo>
                  <a:cubicBezTo>
                    <a:pt x="10251" y="644"/>
                    <a:pt x="11001" y="4882"/>
                    <a:pt x="10537" y="5085"/>
                  </a:cubicBezTo>
                  <a:cubicBezTo>
                    <a:pt x="10514" y="5094"/>
                    <a:pt x="10488" y="5099"/>
                    <a:pt x="10459" y="5099"/>
                  </a:cubicBezTo>
                  <a:cubicBezTo>
                    <a:pt x="9906" y="5099"/>
                    <a:pt x="8321" y="3418"/>
                    <a:pt x="7156" y="2061"/>
                  </a:cubicBezTo>
                  <a:cubicBezTo>
                    <a:pt x="5941" y="632"/>
                    <a:pt x="4536" y="25"/>
                    <a:pt x="4536" y="25"/>
                  </a:cubicBezTo>
                  <a:cubicBezTo>
                    <a:pt x="4536" y="25"/>
                    <a:pt x="2393" y="537"/>
                    <a:pt x="1536" y="1775"/>
                  </a:cubicBezTo>
                  <a:cubicBezTo>
                    <a:pt x="643" y="3037"/>
                    <a:pt x="1238" y="4454"/>
                    <a:pt x="1691" y="6990"/>
                  </a:cubicBezTo>
                  <a:cubicBezTo>
                    <a:pt x="2155" y="9514"/>
                    <a:pt x="3417" y="11848"/>
                    <a:pt x="2488" y="13931"/>
                  </a:cubicBezTo>
                  <a:cubicBezTo>
                    <a:pt x="1548" y="16015"/>
                    <a:pt x="0" y="18455"/>
                    <a:pt x="0" y="18455"/>
                  </a:cubicBezTo>
                  <a:cubicBezTo>
                    <a:pt x="111" y="18390"/>
                    <a:pt x="242" y="18360"/>
                    <a:pt x="390" y="18360"/>
                  </a:cubicBezTo>
                  <a:cubicBezTo>
                    <a:pt x="1609" y="18360"/>
                    <a:pt x="4032" y="20351"/>
                    <a:pt x="6834" y="20563"/>
                  </a:cubicBezTo>
                  <a:cubicBezTo>
                    <a:pt x="7206" y="20591"/>
                    <a:pt x="7569" y="20604"/>
                    <a:pt x="7921" y="20604"/>
                  </a:cubicBezTo>
                  <a:cubicBezTo>
                    <a:pt x="10524" y="20604"/>
                    <a:pt x="12502" y="19920"/>
                    <a:pt x="12502" y="19920"/>
                  </a:cubicBezTo>
                  <a:cubicBezTo>
                    <a:pt x="12502" y="19920"/>
                    <a:pt x="12811" y="15515"/>
                    <a:pt x="12728" y="14253"/>
                  </a:cubicBezTo>
                  <a:cubicBezTo>
                    <a:pt x="12633" y="12979"/>
                    <a:pt x="13621" y="10931"/>
                    <a:pt x="13704" y="9454"/>
                  </a:cubicBezTo>
                  <a:cubicBezTo>
                    <a:pt x="13799" y="8002"/>
                    <a:pt x="12859" y="6430"/>
                    <a:pt x="12252" y="5323"/>
                  </a:cubicBezTo>
                  <a:cubicBezTo>
                    <a:pt x="11632" y="4192"/>
                    <a:pt x="10668" y="739"/>
                    <a:pt x="10668" y="739"/>
                  </a:cubicBezTo>
                  <a:lnTo>
                    <a:pt x="9454"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840" name="Google Shape;2840;p69"/>
            <p:cNvSpPr/>
            <p:nvPr/>
          </p:nvSpPr>
          <p:spPr>
            <a:xfrm>
              <a:off x="974800" y="1626825"/>
              <a:ext cx="533725" cy="109850"/>
            </a:xfrm>
            <a:custGeom>
              <a:avLst/>
              <a:gdLst/>
              <a:ahLst/>
              <a:cxnLst/>
              <a:rect l="l" t="t" r="r" b="b"/>
              <a:pathLst>
                <a:path w="21349" h="4394" extrusionOk="0">
                  <a:moveTo>
                    <a:pt x="5275" y="0"/>
                  </a:moveTo>
                  <a:lnTo>
                    <a:pt x="1" y="3310"/>
                  </a:lnTo>
                  <a:lnTo>
                    <a:pt x="16372" y="4394"/>
                  </a:lnTo>
                  <a:lnTo>
                    <a:pt x="21349" y="679"/>
                  </a:lnTo>
                  <a:lnTo>
                    <a:pt x="5275"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41" name="Google Shape;2841;p69"/>
            <p:cNvSpPr/>
            <p:nvPr/>
          </p:nvSpPr>
          <p:spPr>
            <a:xfrm>
              <a:off x="974800" y="1626825"/>
              <a:ext cx="134875" cy="92000"/>
            </a:xfrm>
            <a:custGeom>
              <a:avLst/>
              <a:gdLst/>
              <a:ahLst/>
              <a:cxnLst/>
              <a:rect l="l" t="t" r="r" b="b"/>
              <a:pathLst>
                <a:path w="5395" h="3680" extrusionOk="0">
                  <a:moveTo>
                    <a:pt x="5275" y="0"/>
                  </a:moveTo>
                  <a:lnTo>
                    <a:pt x="1" y="3310"/>
                  </a:lnTo>
                  <a:lnTo>
                    <a:pt x="5395" y="3679"/>
                  </a:lnTo>
                  <a:lnTo>
                    <a:pt x="5275"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42" name="Google Shape;2842;p69"/>
            <p:cNvSpPr/>
            <p:nvPr/>
          </p:nvSpPr>
          <p:spPr>
            <a:xfrm>
              <a:off x="1137325" y="1565800"/>
              <a:ext cx="219400" cy="248825"/>
            </a:xfrm>
            <a:custGeom>
              <a:avLst/>
              <a:gdLst/>
              <a:ahLst/>
              <a:cxnLst/>
              <a:rect l="l" t="t" r="r" b="b"/>
              <a:pathLst>
                <a:path w="8776" h="9953" extrusionOk="0">
                  <a:moveTo>
                    <a:pt x="3454" y="0"/>
                  </a:moveTo>
                  <a:lnTo>
                    <a:pt x="3370" y="227"/>
                  </a:lnTo>
                  <a:lnTo>
                    <a:pt x="3335" y="286"/>
                  </a:lnTo>
                  <a:lnTo>
                    <a:pt x="3215" y="560"/>
                  </a:lnTo>
                  <a:lnTo>
                    <a:pt x="3001" y="1072"/>
                  </a:lnTo>
                  <a:lnTo>
                    <a:pt x="3001" y="1096"/>
                  </a:lnTo>
                  <a:lnTo>
                    <a:pt x="1811" y="3846"/>
                  </a:lnTo>
                  <a:lnTo>
                    <a:pt x="1668" y="4144"/>
                  </a:lnTo>
                  <a:lnTo>
                    <a:pt x="1465" y="4620"/>
                  </a:lnTo>
                  <a:lnTo>
                    <a:pt x="346" y="6954"/>
                  </a:lnTo>
                  <a:lnTo>
                    <a:pt x="120" y="7489"/>
                  </a:lnTo>
                  <a:cubicBezTo>
                    <a:pt x="1" y="7823"/>
                    <a:pt x="513" y="8418"/>
                    <a:pt x="1334" y="8954"/>
                  </a:cubicBezTo>
                  <a:cubicBezTo>
                    <a:pt x="1525" y="9073"/>
                    <a:pt x="1727" y="9192"/>
                    <a:pt x="1942" y="9311"/>
                  </a:cubicBezTo>
                  <a:cubicBezTo>
                    <a:pt x="2697" y="9712"/>
                    <a:pt x="3441" y="9952"/>
                    <a:pt x="3929" y="9952"/>
                  </a:cubicBezTo>
                  <a:cubicBezTo>
                    <a:pt x="4179" y="9952"/>
                    <a:pt x="4361" y="9889"/>
                    <a:pt x="4442" y="9752"/>
                  </a:cubicBezTo>
                  <a:lnTo>
                    <a:pt x="4680" y="9383"/>
                  </a:lnTo>
                  <a:lnTo>
                    <a:pt x="5001" y="8871"/>
                  </a:lnTo>
                  <a:lnTo>
                    <a:pt x="6418" y="6585"/>
                  </a:lnTo>
                  <a:lnTo>
                    <a:pt x="6585" y="6311"/>
                  </a:lnTo>
                  <a:lnTo>
                    <a:pt x="7561" y="4703"/>
                  </a:lnTo>
                  <a:lnTo>
                    <a:pt x="8145" y="3799"/>
                  </a:lnTo>
                  <a:lnTo>
                    <a:pt x="8454" y="3310"/>
                  </a:lnTo>
                  <a:lnTo>
                    <a:pt x="8609" y="3072"/>
                  </a:lnTo>
                  <a:lnTo>
                    <a:pt x="8669" y="3001"/>
                  </a:lnTo>
                  <a:lnTo>
                    <a:pt x="8776" y="2834"/>
                  </a:lnTo>
                  <a:lnTo>
                    <a:pt x="8752" y="2834"/>
                  </a:lnTo>
                  <a:lnTo>
                    <a:pt x="8335" y="2608"/>
                  </a:lnTo>
                  <a:cubicBezTo>
                    <a:pt x="8299" y="2525"/>
                    <a:pt x="8240" y="2429"/>
                    <a:pt x="8157" y="2346"/>
                  </a:cubicBezTo>
                  <a:cubicBezTo>
                    <a:pt x="8133" y="2298"/>
                    <a:pt x="8097" y="2251"/>
                    <a:pt x="8061" y="2203"/>
                  </a:cubicBezTo>
                  <a:cubicBezTo>
                    <a:pt x="7823" y="1929"/>
                    <a:pt x="7490" y="1643"/>
                    <a:pt x="7085" y="1358"/>
                  </a:cubicBezTo>
                  <a:cubicBezTo>
                    <a:pt x="7002" y="1286"/>
                    <a:pt x="6883" y="1227"/>
                    <a:pt x="6775" y="1155"/>
                  </a:cubicBezTo>
                  <a:lnTo>
                    <a:pt x="6371" y="929"/>
                  </a:lnTo>
                  <a:cubicBezTo>
                    <a:pt x="6228" y="858"/>
                    <a:pt x="6073" y="774"/>
                    <a:pt x="5942" y="715"/>
                  </a:cubicBezTo>
                  <a:cubicBezTo>
                    <a:pt x="5382" y="453"/>
                    <a:pt x="4823" y="298"/>
                    <a:pt x="4370" y="239"/>
                  </a:cubicBezTo>
                  <a:cubicBezTo>
                    <a:pt x="4311" y="239"/>
                    <a:pt x="4263" y="227"/>
                    <a:pt x="4204" y="227"/>
                  </a:cubicBezTo>
                  <a:cubicBezTo>
                    <a:pt x="4144" y="221"/>
                    <a:pt x="4088" y="218"/>
                    <a:pt x="4033" y="218"/>
                  </a:cubicBezTo>
                  <a:cubicBezTo>
                    <a:pt x="3977" y="218"/>
                    <a:pt x="3924" y="221"/>
                    <a:pt x="3870" y="227"/>
                  </a:cubicBezTo>
                  <a:lnTo>
                    <a:pt x="345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43" name="Google Shape;2843;p69"/>
            <p:cNvSpPr/>
            <p:nvPr/>
          </p:nvSpPr>
          <p:spPr>
            <a:xfrm>
              <a:off x="1181975" y="1590800"/>
              <a:ext cx="162550" cy="135000"/>
            </a:xfrm>
            <a:custGeom>
              <a:avLst/>
              <a:gdLst/>
              <a:ahLst/>
              <a:cxnLst/>
              <a:rect l="l" t="t" r="r" b="b"/>
              <a:pathLst>
                <a:path w="6502" h="5400" extrusionOk="0">
                  <a:moveTo>
                    <a:pt x="1120" y="1"/>
                  </a:moveTo>
                  <a:lnTo>
                    <a:pt x="25" y="2596"/>
                  </a:lnTo>
                  <a:cubicBezTo>
                    <a:pt x="1" y="2632"/>
                    <a:pt x="1" y="2668"/>
                    <a:pt x="1" y="2715"/>
                  </a:cubicBezTo>
                  <a:cubicBezTo>
                    <a:pt x="1" y="2751"/>
                    <a:pt x="25" y="2810"/>
                    <a:pt x="36" y="2870"/>
                  </a:cubicBezTo>
                  <a:cubicBezTo>
                    <a:pt x="167" y="3215"/>
                    <a:pt x="644" y="3691"/>
                    <a:pt x="1322" y="4156"/>
                  </a:cubicBezTo>
                  <a:cubicBezTo>
                    <a:pt x="1572" y="4323"/>
                    <a:pt x="1834" y="4477"/>
                    <a:pt x="2120" y="4632"/>
                  </a:cubicBezTo>
                  <a:cubicBezTo>
                    <a:pt x="3027" y="5120"/>
                    <a:pt x="3935" y="5400"/>
                    <a:pt x="4488" y="5400"/>
                  </a:cubicBezTo>
                  <a:cubicBezTo>
                    <a:pt x="4610" y="5400"/>
                    <a:pt x="4715" y="5386"/>
                    <a:pt x="4799" y="5358"/>
                  </a:cubicBezTo>
                  <a:cubicBezTo>
                    <a:pt x="4847" y="5346"/>
                    <a:pt x="4870" y="5335"/>
                    <a:pt x="4882" y="5311"/>
                  </a:cubicBezTo>
                  <a:cubicBezTo>
                    <a:pt x="4930" y="5299"/>
                    <a:pt x="4954" y="5263"/>
                    <a:pt x="4978" y="5239"/>
                  </a:cubicBezTo>
                  <a:lnTo>
                    <a:pt x="6502" y="2870"/>
                  </a:lnTo>
                  <a:lnTo>
                    <a:pt x="6478" y="2870"/>
                  </a:lnTo>
                  <a:cubicBezTo>
                    <a:pt x="6454" y="2870"/>
                    <a:pt x="6406" y="2858"/>
                    <a:pt x="6359" y="2858"/>
                  </a:cubicBezTo>
                  <a:cubicBezTo>
                    <a:pt x="5692" y="2751"/>
                    <a:pt x="4680" y="2382"/>
                    <a:pt x="3620" y="1822"/>
                  </a:cubicBezTo>
                  <a:cubicBezTo>
                    <a:pt x="3382" y="1691"/>
                    <a:pt x="3180" y="1560"/>
                    <a:pt x="2965" y="1441"/>
                  </a:cubicBezTo>
                  <a:cubicBezTo>
                    <a:pt x="2203" y="989"/>
                    <a:pt x="1584" y="501"/>
                    <a:pt x="1227" y="120"/>
                  </a:cubicBezTo>
                  <a:lnTo>
                    <a:pt x="1132" y="36"/>
                  </a:lnTo>
                  <a:cubicBezTo>
                    <a:pt x="1132" y="12"/>
                    <a:pt x="1120" y="12"/>
                    <a:pt x="1120" y="1"/>
                  </a:cubicBezTo>
                  <a:close/>
                </a:path>
              </a:pathLst>
            </a:custGeom>
            <a:solidFill>
              <a:srgbClr val="D91F27"/>
            </a:solidFill>
            <a:ln>
              <a:noFill/>
            </a:ln>
          </p:spPr>
          <p:txBody>
            <a:bodyPr spcFirstLastPara="1" wrap="square" lIns="121900" tIns="121900" rIns="121900" bIns="121900" anchor="ctr" anchorCtr="0">
              <a:noAutofit/>
            </a:bodyPr>
            <a:lstStyle/>
            <a:p>
              <a:endParaRPr sz="2489"/>
            </a:p>
          </p:txBody>
        </p:sp>
        <p:sp>
          <p:nvSpPr>
            <p:cNvPr id="2844" name="Google Shape;2844;p69"/>
            <p:cNvSpPr/>
            <p:nvPr/>
          </p:nvSpPr>
          <p:spPr>
            <a:xfrm>
              <a:off x="1138225" y="1545300"/>
              <a:ext cx="132775" cy="244650"/>
            </a:xfrm>
            <a:custGeom>
              <a:avLst/>
              <a:gdLst/>
              <a:ahLst/>
              <a:cxnLst/>
              <a:rect l="l" t="t" r="r" b="b"/>
              <a:pathLst>
                <a:path w="5311" h="9786" extrusionOk="0">
                  <a:moveTo>
                    <a:pt x="3993" y="0"/>
                  </a:moveTo>
                  <a:cubicBezTo>
                    <a:pt x="3664" y="0"/>
                    <a:pt x="3433" y="81"/>
                    <a:pt x="3346" y="249"/>
                  </a:cubicBezTo>
                  <a:lnTo>
                    <a:pt x="3215" y="499"/>
                  </a:lnTo>
                  <a:lnTo>
                    <a:pt x="3084" y="737"/>
                  </a:lnTo>
                  <a:cubicBezTo>
                    <a:pt x="3001" y="868"/>
                    <a:pt x="3037" y="1047"/>
                    <a:pt x="3144" y="1261"/>
                  </a:cubicBezTo>
                  <a:lnTo>
                    <a:pt x="2906" y="1821"/>
                  </a:lnTo>
                  <a:cubicBezTo>
                    <a:pt x="2906" y="1809"/>
                    <a:pt x="2882" y="1809"/>
                    <a:pt x="2882" y="1797"/>
                  </a:cubicBezTo>
                  <a:lnTo>
                    <a:pt x="1786" y="4380"/>
                  </a:lnTo>
                  <a:cubicBezTo>
                    <a:pt x="1775" y="4416"/>
                    <a:pt x="1775" y="4452"/>
                    <a:pt x="1775" y="4499"/>
                  </a:cubicBezTo>
                  <a:lnTo>
                    <a:pt x="1667" y="4738"/>
                  </a:lnTo>
                  <a:cubicBezTo>
                    <a:pt x="1632" y="4797"/>
                    <a:pt x="1632" y="4892"/>
                    <a:pt x="1667" y="4976"/>
                  </a:cubicBezTo>
                  <a:lnTo>
                    <a:pt x="1453" y="5452"/>
                  </a:lnTo>
                  <a:lnTo>
                    <a:pt x="346" y="7786"/>
                  </a:lnTo>
                  <a:lnTo>
                    <a:pt x="120" y="8321"/>
                  </a:lnTo>
                  <a:cubicBezTo>
                    <a:pt x="1" y="8655"/>
                    <a:pt x="501" y="9238"/>
                    <a:pt x="1322" y="9786"/>
                  </a:cubicBezTo>
                  <a:cubicBezTo>
                    <a:pt x="1679" y="8821"/>
                    <a:pt x="4656" y="1856"/>
                    <a:pt x="5311" y="261"/>
                  </a:cubicBezTo>
                  <a:cubicBezTo>
                    <a:pt x="4797" y="90"/>
                    <a:pt x="4341" y="0"/>
                    <a:pt x="3993"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45" name="Google Shape;2845;p69"/>
            <p:cNvSpPr/>
            <p:nvPr/>
          </p:nvSpPr>
          <p:spPr>
            <a:xfrm>
              <a:off x="1212925" y="1550925"/>
              <a:ext cx="158400" cy="98825"/>
            </a:xfrm>
            <a:custGeom>
              <a:avLst/>
              <a:gdLst/>
              <a:ahLst/>
              <a:cxnLst/>
              <a:rect l="l" t="t" r="r" b="b"/>
              <a:pathLst>
                <a:path w="6336" h="3953" extrusionOk="0">
                  <a:moveTo>
                    <a:pt x="346" y="0"/>
                  </a:moveTo>
                  <a:lnTo>
                    <a:pt x="203" y="262"/>
                  </a:lnTo>
                  <a:lnTo>
                    <a:pt x="72" y="500"/>
                  </a:lnTo>
                  <a:cubicBezTo>
                    <a:pt x="1" y="631"/>
                    <a:pt x="37" y="810"/>
                    <a:pt x="132" y="1012"/>
                  </a:cubicBezTo>
                  <a:cubicBezTo>
                    <a:pt x="156" y="1060"/>
                    <a:pt x="180" y="1107"/>
                    <a:pt x="203" y="1155"/>
                  </a:cubicBezTo>
                  <a:cubicBezTo>
                    <a:pt x="501" y="1607"/>
                    <a:pt x="1132" y="2167"/>
                    <a:pt x="1966" y="2667"/>
                  </a:cubicBezTo>
                  <a:cubicBezTo>
                    <a:pt x="1966" y="2679"/>
                    <a:pt x="1977" y="2679"/>
                    <a:pt x="1977" y="2679"/>
                  </a:cubicBezTo>
                  <a:cubicBezTo>
                    <a:pt x="2180" y="2798"/>
                    <a:pt x="2370" y="2917"/>
                    <a:pt x="2573" y="3024"/>
                  </a:cubicBezTo>
                  <a:cubicBezTo>
                    <a:pt x="2787" y="3143"/>
                    <a:pt x="2989" y="3251"/>
                    <a:pt x="3204" y="3334"/>
                  </a:cubicBezTo>
                  <a:lnTo>
                    <a:pt x="3216" y="3334"/>
                  </a:lnTo>
                  <a:cubicBezTo>
                    <a:pt x="4109" y="3739"/>
                    <a:pt x="4918" y="3953"/>
                    <a:pt x="5454" y="3953"/>
                  </a:cubicBezTo>
                  <a:cubicBezTo>
                    <a:pt x="5514" y="3953"/>
                    <a:pt x="5549" y="3929"/>
                    <a:pt x="5597" y="3929"/>
                  </a:cubicBezTo>
                  <a:cubicBezTo>
                    <a:pt x="5823" y="3905"/>
                    <a:pt x="5990" y="3834"/>
                    <a:pt x="6085" y="3703"/>
                  </a:cubicBezTo>
                  <a:lnTo>
                    <a:pt x="6204" y="3465"/>
                  </a:lnTo>
                  <a:lnTo>
                    <a:pt x="6335" y="3215"/>
                  </a:lnTo>
                  <a:lnTo>
                    <a:pt x="6335" y="3203"/>
                  </a:lnTo>
                  <a:lnTo>
                    <a:pt x="5859" y="2953"/>
                  </a:lnTo>
                  <a:cubicBezTo>
                    <a:pt x="5847" y="2941"/>
                    <a:pt x="5823" y="2905"/>
                    <a:pt x="5799" y="2881"/>
                  </a:cubicBezTo>
                  <a:cubicBezTo>
                    <a:pt x="5740" y="2822"/>
                    <a:pt x="5704" y="2762"/>
                    <a:pt x="5645" y="2703"/>
                  </a:cubicBezTo>
                  <a:cubicBezTo>
                    <a:pt x="5549" y="2596"/>
                    <a:pt x="5442" y="2500"/>
                    <a:pt x="5347" y="2405"/>
                  </a:cubicBezTo>
                  <a:cubicBezTo>
                    <a:pt x="5073" y="2167"/>
                    <a:pt x="4763" y="1929"/>
                    <a:pt x="4406" y="1691"/>
                  </a:cubicBezTo>
                  <a:cubicBezTo>
                    <a:pt x="4299" y="1607"/>
                    <a:pt x="4192" y="1548"/>
                    <a:pt x="4073" y="1477"/>
                  </a:cubicBezTo>
                  <a:cubicBezTo>
                    <a:pt x="3918" y="1369"/>
                    <a:pt x="3751" y="1274"/>
                    <a:pt x="3573" y="1179"/>
                  </a:cubicBezTo>
                  <a:cubicBezTo>
                    <a:pt x="3406" y="1096"/>
                    <a:pt x="3239" y="1012"/>
                    <a:pt x="3097" y="941"/>
                  </a:cubicBezTo>
                  <a:cubicBezTo>
                    <a:pt x="2549" y="679"/>
                    <a:pt x="2025" y="500"/>
                    <a:pt x="1573" y="381"/>
                  </a:cubicBezTo>
                  <a:cubicBezTo>
                    <a:pt x="1430" y="334"/>
                    <a:pt x="1299" y="298"/>
                    <a:pt x="1156" y="286"/>
                  </a:cubicBezTo>
                  <a:cubicBezTo>
                    <a:pt x="1084" y="274"/>
                    <a:pt x="1001" y="262"/>
                    <a:pt x="918" y="262"/>
                  </a:cubicBezTo>
                  <a:lnTo>
                    <a:pt x="823" y="262"/>
                  </a:lnTo>
                  <a:lnTo>
                    <a:pt x="346"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46" name="Google Shape;2846;p69"/>
            <p:cNvSpPr/>
            <p:nvPr/>
          </p:nvSpPr>
          <p:spPr>
            <a:xfrm>
              <a:off x="1216200" y="1551800"/>
              <a:ext cx="155400" cy="92000"/>
            </a:xfrm>
            <a:custGeom>
              <a:avLst/>
              <a:gdLst/>
              <a:ahLst/>
              <a:cxnLst/>
              <a:rect l="l" t="t" r="r" b="b"/>
              <a:pathLst>
                <a:path w="6216" h="3680" extrusionOk="0">
                  <a:moveTo>
                    <a:pt x="215" y="1"/>
                  </a:moveTo>
                  <a:lnTo>
                    <a:pt x="84" y="251"/>
                  </a:lnTo>
                  <a:cubicBezTo>
                    <a:pt x="1" y="382"/>
                    <a:pt x="25" y="549"/>
                    <a:pt x="120" y="739"/>
                  </a:cubicBezTo>
                  <a:cubicBezTo>
                    <a:pt x="144" y="787"/>
                    <a:pt x="168" y="834"/>
                    <a:pt x="203" y="882"/>
                  </a:cubicBezTo>
                  <a:cubicBezTo>
                    <a:pt x="239" y="953"/>
                    <a:pt x="287" y="1013"/>
                    <a:pt x="334" y="1072"/>
                  </a:cubicBezTo>
                  <a:cubicBezTo>
                    <a:pt x="680" y="1489"/>
                    <a:pt x="1251" y="1977"/>
                    <a:pt x="2001" y="2442"/>
                  </a:cubicBezTo>
                  <a:cubicBezTo>
                    <a:pt x="2180" y="2549"/>
                    <a:pt x="2370" y="2668"/>
                    <a:pt x="2585" y="2763"/>
                  </a:cubicBezTo>
                  <a:cubicBezTo>
                    <a:pt x="3597" y="3299"/>
                    <a:pt x="4573" y="3632"/>
                    <a:pt x="5240" y="3680"/>
                  </a:cubicBezTo>
                  <a:lnTo>
                    <a:pt x="5466" y="3680"/>
                  </a:lnTo>
                  <a:cubicBezTo>
                    <a:pt x="5514" y="3680"/>
                    <a:pt x="5573" y="3656"/>
                    <a:pt x="5621" y="3656"/>
                  </a:cubicBezTo>
                  <a:cubicBezTo>
                    <a:pt x="5835" y="3632"/>
                    <a:pt x="5990" y="3561"/>
                    <a:pt x="6073" y="3466"/>
                  </a:cubicBezTo>
                  <a:lnTo>
                    <a:pt x="6216" y="3216"/>
                  </a:lnTo>
                  <a:lnTo>
                    <a:pt x="6216" y="3192"/>
                  </a:lnTo>
                  <a:lnTo>
                    <a:pt x="5740" y="2942"/>
                  </a:lnTo>
                  <a:cubicBezTo>
                    <a:pt x="5716" y="2930"/>
                    <a:pt x="5692" y="2894"/>
                    <a:pt x="5680" y="2870"/>
                  </a:cubicBezTo>
                  <a:cubicBezTo>
                    <a:pt x="5621" y="2811"/>
                    <a:pt x="5573" y="2751"/>
                    <a:pt x="5514" y="2692"/>
                  </a:cubicBezTo>
                  <a:cubicBezTo>
                    <a:pt x="5418" y="2584"/>
                    <a:pt x="5323" y="2501"/>
                    <a:pt x="5216" y="2394"/>
                  </a:cubicBezTo>
                  <a:cubicBezTo>
                    <a:pt x="4942" y="2156"/>
                    <a:pt x="4632" y="1918"/>
                    <a:pt x="4275" y="1680"/>
                  </a:cubicBezTo>
                  <a:cubicBezTo>
                    <a:pt x="4168" y="1608"/>
                    <a:pt x="4073" y="1549"/>
                    <a:pt x="3954" y="1465"/>
                  </a:cubicBezTo>
                  <a:cubicBezTo>
                    <a:pt x="3787" y="1370"/>
                    <a:pt x="3620" y="1263"/>
                    <a:pt x="3442" y="1168"/>
                  </a:cubicBezTo>
                  <a:cubicBezTo>
                    <a:pt x="3275" y="1084"/>
                    <a:pt x="3120" y="1013"/>
                    <a:pt x="2966" y="941"/>
                  </a:cubicBezTo>
                  <a:cubicBezTo>
                    <a:pt x="2418" y="668"/>
                    <a:pt x="1894" y="489"/>
                    <a:pt x="1454" y="370"/>
                  </a:cubicBezTo>
                  <a:cubicBezTo>
                    <a:pt x="1299" y="322"/>
                    <a:pt x="1168" y="299"/>
                    <a:pt x="1037" y="275"/>
                  </a:cubicBezTo>
                  <a:cubicBezTo>
                    <a:pt x="953" y="263"/>
                    <a:pt x="870" y="251"/>
                    <a:pt x="799" y="251"/>
                  </a:cubicBezTo>
                  <a:lnTo>
                    <a:pt x="692" y="251"/>
                  </a:lnTo>
                  <a:lnTo>
                    <a:pt x="215" y="1"/>
                  </a:lnTo>
                  <a:close/>
                </a:path>
              </a:pathLst>
            </a:custGeom>
            <a:solidFill>
              <a:srgbClr val="DB2A2A"/>
            </a:solidFill>
            <a:ln>
              <a:noFill/>
            </a:ln>
          </p:spPr>
          <p:txBody>
            <a:bodyPr spcFirstLastPara="1" wrap="square" lIns="121900" tIns="121900" rIns="121900" bIns="121900" anchor="ctr" anchorCtr="0">
              <a:noAutofit/>
            </a:bodyPr>
            <a:lstStyle/>
            <a:p>
              <a:endParaRPr sz="2489"/>
            </a:p>
          </p:txBody>
        </p:sp>
        <p:sp>
          <p:nvSpPr>
            <p:cNvPr id="2847" name="Google Shape;2847;p69"/>
            <p:cNvSpPr/>
            <p:nvPr/>
          </p:nvSpPr>
          <p:spPr>
            <a:xfrm>
              <a:off x="1216200" y="1551800"/>
              <a:ext cx="155400" cy="92000"/>
            </a:xfrm>
            <a:custGeom>
              <a:avLst/>
              <a:gdLst/>
              <a:ahLst/>
              <a:cxnLst/>
              <a:rect l="l" t="t" r="r" b="b"/>
              <a:pathLst>
                <a:path w="6216" h="3680" extrusionOk="0">
                  <a:moveTo>
                    <a:pt x="215" y="1"/>
                  </a:moveTo>
                  <a:lnTo>
                    <a:pt x="84" y="251"/>
                  </a:lnTo>
                  <a:cubicBezTo>
                    <a:pt x="1" y="382"/>
                    <a:pt x="25" y="549"/>
                    <a:pt x="120" y="739"/>
                  </a:cubicBezTo>
                  <a:cubicBezTo>
                    <a:pt x="144" y="787"/>
                    <a:pt x="168" y="834"/>
                    <a:pt x="203" y="882"/>
                  </a:cubicBezTo>
                  <a:cubicBezTo>
                    <a:pt x="239" y="953"/>
                    <a:pt x="287" y="1013"/>
                    <a:pt x="334" y="1072"/>
                  </a:cubicBezTo>
                  <a:cubicBezTo>
                    <a:pt x="680" y="1489"/>
                    <a:pt x="1251" y="1977"/>
                    <a:pt x="2001" y="2442"/>
                  </a:cubicBezTo>
                  <a:cubicBezTo>
                    <a:pt x="2180" y="2549"/>
                    <a:pt x="2370" y="2668"/>
                    <a:pt x="2585" y="2763"/>
                  </a:cubicBezTo>
                  <a:cubicBezTo>
                    <a:pt x="3597" y="3299"/>
                    <a:pt x="4573" y="3632"/>
                    <a:pt x="5240" y="3680"/>
                  </a:cubicBezTo>
                  <a:lnTo>
                    <a:pt x="5466" y="3680"/>
                  </a:lnTo>
                  <a:cubicBezTo>
                    <a:pt x="5514" y="3680"/>
                    <a:pt x="5573" y="3656"/>
                    <a:pt x="5621" y="3656"/>
                  </a:cubicBezTo>
                  <a:cubicBezTo>
                    <a:pt x="5835" y="3632"/>
                    <a:pt x="5990" y="3561"/>
                    <a:pt x="6073" y="3466"/>
                  </a:cubicBezTo>
                  <a:lnTo>
                    <a:pt x="6216" y="3216"/>
                  </a:lnTo>
                  <a:lnTo>
                    <a:pt x="6216" y="3192"/>
                  </a:lnTo>
                  <a:lnTo>
                    <a:pt x="5740" y="2942"/>
                  </a:lnTo>
                  <a:cubicBezTo>
                    <a:pt x="5716" y="2930"/>
                    <a:pt x="5692" y="2894"/>
                    <a:pt x="5680" y="2870"/>
                  </a:cubicBezTo>
                  <a:cubicBezTo>
                    <a:pt x="5621" y="2811"/>
                    <a:pt x="5573" y="2751"/>
                    <a:pt x="5514" y="2692"/>
                  </a:cubicBezTo>
                  <a:cubicBezTo>
                    <a:pt x="5418" y="2584"/>
                    <a:pt x="5323" y="2501"/>
                    <a:pt x="5216" y="2394"/>
                  </a:cubicBezTo>
                  <a:cubicBezTo>
                    <a:pt x="4942" y="2156"/>
                    <a:pt x="4632" y="1918"/>
                    <a:pt x="4275" y="1680"/>
                  </a:cubicBezTo>
                  <a:cubicBezTo>
                    <a:pt x="4168" y="1608"/>
                    <a:pt x="4073" y="1549"/>
                    <a:pt x="3954" y="1465"/>
                  </a:cubicBezTo>
                  <a:cubicBezTo>
                    <a:pt x="3787" y="1370"/>
                    <a:pt x="3620" y="1263"/>
                    <a:pt x="3442" y="1168"/>
                  </a:cubicBezTo>
                  <a:cubicBezTo>
                    <a:pt x="3275" y="1084"/>
                    <a:pt x="3120" y="1013"/>
                    <a:pt x="2966" y="941"/>
                  </a:cubicBezTo>
                  <a:cubicBezTo>
                    <a:pt x="2418" y="668"/>
                    <a:pt x="1894" y="489"/>
                    <a:pt x="1454" y="370"/>
                  </a:cubicBezTo>
                  <a:cubicBezTo>
                    <a:pt x="1299" y="322"/>
                    <a:pt x="1168" y="299"/>
                    <a:pt x="1037" y="275"/>
                  </a:cubicBezTo>
                  <a:cubicBezTo>
                    <a:pt x="953" y="263"/>
                    <a:pt x="870" y="251"/>
                    <a:pt x="799" y="251"/>
                  </a:cubicBezTo>
                  <a:lnTo>
                    <a:pt x="692" y="251"/>
                  </a:lnTo>
                  <a:lnTo>
                    <a:pt x="215"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48" name="Google Shape;2848;p69"/>
            <p:cNvSpPr/>
            <p:nvPr/>
          </p:nvSpPr>
          <p:spPr>
            <a:xfrm>
              <a:off x="1219475" y="1544875"/>
              <a:ext cx="157200" cy="92100"/>
            </a:xfrm>
            <a:custGeom>
              <a:avLst/>
              <a:gdLst/>
              <a:ahLst/>
              <a:cxnLst/>
              <a:rect l="l" t="t" r="r" b="b"/>
              <a:pathLst>
                <a:path w="6288" h="3684" extrusionOk="0">
                  <a:moveTo>
                    <a:pt x="735" y="0"/>
                  </a:moveTo>
                  <a:cubicBezTo>
                    <a:pt x="411" y="0"/>
                    <a:pt x="185" y="78"/>
                    <a:pt x="96" y="242"/>
                  </a:cubicBezTo>
                  <a:cubicBezTo>
                    <a:pt x="1" y="397"/>
                    <a:pt x="49" y="599"/>
                    <a:pt x="203" y="837"/>
                  </a:cubicBezTo>
                  <a:lnTo>
                    <a:pt x="203" y="861"/>
                  </a:lnTo>
                  <a:cubicBezTo>
                    <a:pt x="489" y="1338"/>
                    <a:pt x="1156" y="1909"/>
                    <a:pt x="2025" y="2445"/>
                  </a:cubicBezTo>
                  <a:cubicBezTo>
                    <a:pt x="2204" y="2552"/>
                    <a:pt x="2382" y="2659"/>
                    <a:pt x="2585" y="2766"/>
                  </a:cubicBezTo>
                  <a:cubicBezTo>
                    <a:pt x="3418" y="3207"/>
                    <a:pt x="4216" y="3504"/>
                    <a:pt x="4859" y="3623"/>
                  </a:cubicBezTo>
                  <a:cubicBezTo>
                    <a:pt x="5073" y="3671"/>
                    <a:pt x="5263" y="3683"/>
                    <a:pt x="5430" y="3683"/>
                  </a:cubicBezTo>
                  <a:lnTo>
                    <a:pt x="5502" y="3683"/>
                  </a:lnTo>
                  <a:cubicBezTo>
                    <a:pt x="5787" y="3671"/>
                    <a:pt x="5978" y="3600"/>
                    <a:pt x="6073" y="3445"/>
                  </a:cubicBezTo>
                  <a:lnTo>
                    <a:pt x="6073" y="3433"/>
                  </a:lnTo>
                  <a:cubicBezTo>
                    <a:pt x="6287" y="3028"/>
                    <a:pt x="5644" y="2266"/>
                    <a:pt x="4573" y="1528"/>
                  </a:cubicBezTo>
                  <a:cubicBezTo>
                    <a:pt x="4454" y="1457"/>
                    <a:pt x="4347" y="1373"/>
                    <a:pt x="4228" y="1302"/>
                  </a:cubicBezTo>
                  <a:cubicBezTo>
                    <a:pt x="4025" y="1171"/>
                    <a:pt x="3811" y="1040"/>
                    <a:pt x="3573" y="921"/>
                  </a:cubicBezTo>
                  <a:cubicBezTo>
                    <a:pt x="3382" y="814"/>
                    <a:pt x="3192" y="718"/>
                    <a:pt x="3001" y="635"/>
                  </a:cubicBezTo>
                  <a:cubicBezTo>
                    <a:pt x="2104" y="224"/>
                    <a:pt x="1281" y="0"/>
                    <a:pt x="735" y="0"/>
                  </a:cubicBezTo>
                  <a:close/>
                </a:path>
              </a:pathLst>
            </a:custGeom>
            <a:solidFill>
              <a:srgbClr val="D91F27"/>
            </a:solidFill>
            <a:ln>
              <a:noFill/>
            </a:ln>
          </p:spPr>
          <p:txBody>
            <a:bodyPr spcFirstLastPara="1" wrap="square" lIns="121900" tIns="121900" rIns="121900" bIns="121900" anchor="ctr" anchorCtr="0">
              <a:noAutofit/>
            </a:bodyPr>
            <a:lstStyle/>
            <a:p>
              <a:endParaRPr sz="2489"/>
            </a:p>
          </p:txBody>
        </p:sp>
        <p:sp>
          <p:nvSpPr>
            <p:cNvPr id="2849" name="Google Shape;2849;p69"/>
            <p:cNvSpPr/>
            <p:nvPr/>
          </p:nvSpPr>
          <p:spPr>
            <a:xfrm>
              <a:off x="1234975" y="1557250"/>
              <a:ext cx="122650" cy="67550"/>
            </a:xfrm>
            <a:custGeom>
              <a:avLst/>
              <a:gdLst/>
              <a:ahLst/>
              <a:cxnLst/>
              <a:rect l="l" t="t" r="r" b="b"/>
              <a:pathLst>
                <a:path w="4906" h="2702" extrusionOk="0">
                  <a:moveTo>
                    <a:pt x="548" y="0"/>
                  </a:moveTo>
                  <a:cubicBezTo>
                    <a:pt x="360" y="0"/>
                    <a:pt x="229" y="45"/>
                    <a:pt x="179" y="140"/>
                  </a:cubicBezTo>
                  <a:cubicBezTo>
                    <a:pt x="0" y="462"/>
                    <a:pt x="881" y="1271"/>
                    <a:pt x="2143" y="1938"/>
                  </a:cubicBezTo>
                  <a:cubicBezTo>
                    <a:pt x="3044" y="2418"/>
                    <a:pt x="3896" y="2701"/>
                    <a:pt x="4368" y="2701"/>
                  </a:cubicBezTo>
                  <a:cubicBezTo>
                    <a:pt x="4551" y="2701"/>
                    <a:pt x="4677" y="2659"/>
                    <a:pt x="4727" y="2569"/>
                  </a:cubicBezTo>
                  <a:cubicBezTo>
                    <a:pt x="4905" y="2236"/>
                    <a:pt x="4036" y="1438"/>
                    <a:pt x="2762" y="759"/>
                  </a:cubicBezTo>
                  <a:cubicBezTo>
                    <a:pt x="1868" y="282"/>
                    <a:pt x="1023" y="0"/>
                    <a:pt x="548"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50" name="Google Shape;2850;p69"/>
            <p:cNvSpPr/>
            <p:nvPr/>
          </p:nvSpPr>
          <p:spPr>
            <a:xfrm>
              <a:off x="1301650" y="1533650"/>
              <a:ext cx="76500" cy="71700"/>
            </a:xfrm>
            <a:custGeom>
              <a:avLst/>
              <a:gdLst/>
              <a:ahLst/>
              <a:cxnLst/>
              <a:rect l="l" t="t" r="r" b="b"/>
              <a:pathLst>
                <a:path w="3060" h="2868" extrusionOk="0">
                  <a:moveTo>
                    <a:pt x="2750" y="1"/>
                  </a:moveTo>
                  <a:lnTo>
                    <a:pt x="24" y="2656"/>
                  </a:lnTo>
                  <a:cubicBezTo>
                    <a:pt x="24" y="2656"/>
                    <a:pt x="0" y="2739"/>
                    <a:pt x="155" y="2822"/>
                  </a:cubicBezTo>
                  <a:cubicBezTo>
                    <a:pt x="215" y="2857"/>
                    <a:pt x="260" y="2868"/>
                    <a:pt x="293" y="2868"/>
                  </a:cubicBezTo>
                  <a:cubicBezTo>
                    <a:pt x="350" y="2868"/>
                    <a:pt x="369" y="2834"/>
                    <a:pt x="369" y="2834"/>
                  </a:cubicBezTo>
                  <a:lnTo>
                    <a:pt x="3060" y="310"/>
                  </a:lnTo>
                  <a:lnTo>
                    <a:pt x="2750" y="1"/>
                  </a:ln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51" name="Google Shape;2851;p69"/>
            <p:cNvSpPr/>
            <p:nvPr/>
          </p:nvSpPr>
          <p:spPr>
            <a:xfrm>
              <a:off x="1369200" y="1532725"/>
              <a:ext cx="10150" cy="9150"/>
            </a:xfrm>
            <a:custGeom>
              <a:avLst/>
              <a:gdLst/>
              <a:ahLst/>
              <a:cxnLst/>
              <a:rect l="l" t="t" r="r" b="b"/>
              <a:pathLst>
                <a:path w="406" h="366" extrusionOk="0">
                  <a:moveTo>
                    <a:pt x="71" y="0"/>
                  </a:moveTo>
                  <a:cubicBezTo>
                    <a:pt x="53" y="0"/>
                    <a:pt x="37" y="5"/>
                    <a:pt x="25" y="14"/>
                  </a:cubicBezTo>
                  <a:cubicBezTo>
                    <a:pt x="1" y="61"/>
                    <a:pt x="25" y="169"/>
                    <a:pt x="120" y="252"/>
                  </a:cubicBezTo>
                  <a:cubicBezTo>
                    <a:pt x="181" y="322"/>
                    <a:pt x="255" y="366"/>
                    <a:pt x="308" y="366"/>
                  </a:cubicBezTo>
                  <a:cubicBezTo>
                    <a:pt x="328" y="366"/>
                    <a:pt x="345" y="360"/>
                    <a:pt x="358" y="347"/>
                  </a:cubicBezTo>
                  <a:cubicBezTo>
                    <a:pt x="406" y="300"/>
                    <a:pt x="370" y="192"/>
                    <a:pt x="263" y="109"/>
                  </a:cubicBezTo>
                  <a:cubicBezTo>
                    <a:pt x="201" y="38"/>
                    <a:pt x="125" y="0"/>
                    <a:pt x="71" y="0"/>
                  </a:cubicBez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52" name="Google Shape;2852;p69"/>
            <p:cNvSpPr/>
            <p:nvPr/>
          </p:nvSpPr>
          <p:spPr>
            <a:xfrm>
              <a:off x="1369200" y="1532725"/>
              <a:ext cx="10150" cy="9150"/>
            </a:xfrm>
            <a:custGeom>
              <a:avLst/>
              <a:gdLst/>
              <a:ahLst/>
              <a:cxnLst/>
              <a:rect l="l" t="t" r="r" b="b"/>
              <a:pathLst>
                <a:path w="406" h="366" extrusionOk="0">
                  <a:moveTo>
                    <a:pt x="71" y="0"/>
                  </a:moveTo>
                  <a:cubicBezTo>
                    <a:pt x="53" y="0"/>
                    <a:pt x="37" y="5"/>
                    <a:pt x="25" y="14"/>
                  </a:cubicBezTo>
                  <a:cubicBezTo>
                    <a:pt x="1" y="61"/>
                    <a:pt x="25" y="169"/>
                    <a:pt x="120" y="252"/>
                  </a:cubicBezTo>
                  <a:cubicBezTo>
                    <a:pt x="181" y="322"/>
                    <a:pt x="255" y="366"/>
                    <a:pt x="308" y="366"/>
                  </a:cubicBezTo>
                  <a:cubicBezTo>
                    <a:pt x="328" y="366"/>
                    <a:pt x="345" y="360"/>
                    <a:pt x="358" y="347"/>
                  </a:cubicBezTo>
                  <a:cubicBezTo>
                    <a:pt x="406" y="300"/>
                    <a:pt x="370" y="192"/>
                    <a:pt x="263" y="109"/>
                  </a:cubicBezTo>
                  <a:cubicBezTo>
                    <a:pt x="201" y="38"/>
                    <a:pt x="125" y="0"/>
                    <a:pt x="71" y="0"/>
                  </a:cubicBezTo>
                  <a:close/>
                </a:path>
              </a:pathLst>
            </a:custGeom>
            <a:solidFill>
              <a:srgbClr val="BEC2C8"/>
            </a:solidFill>
            <a:ln>
              <a:noFill/>
            </a:ln>
          </p:spPr>
          <p:txBody>
            <a:bodyPr spcFirstLastPara="1" wrap="square" lIns="121900" tIns="121900" rIns="121900" bIns="121900" anchor="ctr" anchorCtr="0">
              <a:noAutofit/>
            </a:bodyPr>
            <a:lstStyle/>
            <a:p>
              <a:endParaRPr sz="2489"/>
            </a:p>
          </p:txBody>
        </p:sp>
        <p:sp>
          <p:nvSpPr>
            <p:cNvPr id="2853" name="Google Shape;2853;p69"/>
            <p:cNvSpPr/>
            <p:nvPr/>
          </p:nvSpPr>
          <p:spPr>
            <a:xfrm>
              <a:off x="1337650" y="1578600"/>
              <a:ext cx="158075" cy="194250"/>
            </a:xfrm>
            <a:custGeom>
              <a:avLst/>
              <a:gdLst/>
              <a:ahLst/>
              <a:cxnLst/>
              <a:rect l="l" t="t" r="r" b="b"/>
              <a:pathLst>
                <a:path w="6323" h="7770" extrusionOk="0">
                  <a:moveTo>
                    <a:pt x="4013" y="0"/>
                  </a:moveTo>
                  <a:lnTo>
                    <a:pt x="3846" y="286"/>
                  </a:lnTo>
                  <a:cubicBezTo>
                    <a:pt x="3299" y="358"/>
                    <a:pt x="2346" y="1608"/>
                    <a:pt x="2120" y="2024"/>
                  </a:cubicBezTo>
                  <a:lnTo>
                    <a:pt x="96" y="5715"/>
                  </a:lnTo>
                  <a:cubicBezTo>
                    <a:pt x="1" y="5906"/>
                    <a:pt x="120" y="6180"/>
                    <a:pt x="358" y="6311"/>
                  </a:cubicBezTo>
                  <a:lnTo>
                    <a:pt x="2894" y="7692"/>
                  </a:lnTo>
                  <a:cubicBezTo>
                    <a:pt x="2997" y="7743"/>
                    <a:pt x="3102" y="7769"/>
                    <a:pt x="3197" y="7769"/>
                  </a:cubicBezTo>
                  <a:cubicBezTo>
                    <a:pt x="3345" y="7769"/>
                    <a:pt x="3472" y="7708"/>
                    <a:pt x="3537" y="7585"/>
                  </a:cubicBezTo>
                  <a:lnTo>
                    <a:pt x="5561" y="3894"/>
                  </a:lnTo>
                  <a:cubicBezTo>
                    <a:pt x="5787" y="3477"/>
                    <a:pt x="6323" y="2013"/>
                    <a:pt x="6097" y="1501"/>
                  </a:cubicBezTo>
                  <a:lnTo>
                    <a:pt x="6263" y="1215"/>
                  </a:lnTo>
                  <a:lnTo>
                    <a:pt x="401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54" name="Google Shape;2854;p69"/>
            <p:cNvSpPr/>
            <p:nvPr/>
          </p:nvSpPr>
          <p:spPr>
            <a:xfrm>
              <a:off x="1433800" y="1576800"/>
              <a:ext cx="61050" cy="39625"/>
            </a:xfrm>
            <a:custGeom>
              <a:avLst/>
              <a:gdLst/>
              <a:ahLst/>
              <a:cxnLst/>
              <a:rect l="l" t="t" r="r" b="b"/>
              <a:pathLst>
                <a:path w="2442" h="1585" extrusionOk="0">
                  <a:moveTo>
                    <a:pt x="203" y="1"/>
                  </a:moveTo>
                  <a:lnTo>
                    <a:pt x="0" y="358"/>
                  </a:lnTo>
                  <a:lnTo>
                    <a:pt x="2251" y="1584"/>
                  </a:lnTo>
                  <a:lnTo>
                    <a:pt x="2441" y="1227"/>
                  </a:lnTo>
                  <a:lnTo>
                    <a:pt x="203"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5" name="Google Shape;2855;p69"/>
            <p:cNvSpPr/>
            <p:nvPr/>
          </p:nvSpPr>
          <p:spPr>
            <a:xfrm>
              <a:off x="1433500" y="1550375"/>
              <a:ext cx="79800" cy="60225"/>
            </a:xfrm>
            <a:custGeom>
              <a:avLst/>
              <a:gdLst/>
              <a:ahLst/>
              <a:cxnLst/>
              <a:rect l="l" t="t" r="r" b="b"/>
              <a:pathLst>
                <a:path w="3192" h="2409" extrusionOk="0">
                  <a:moveTo>
                    <a:pt x="596" y="1"/>
                  </a:moveTo>
                  <a:cubicBezTo>
                    <a:pt x="554" y="1"/>
                    <a:pt x="515" y="23"/>
                    <a:pt x="489" y="58"/>
                  </a:cubicBezTo>
                  <a:lnTo>
                    <a:pt x="36" y="891"/>
                  </a:lnTo>
                  <a:cubicBezTo>
                    <a:pt x="1" y="951"/>
                    <a:pt x="36" y="1010"/>
                    <a:pt x="72" y="1034"/>
                  </a:cubicBezTo>
                  <a:lnTo>
                    <a:pt x="2548" y="2391"/>
                  </a:lnTo>
                  <a:cubicBezTo>
                    <a:pt x="2564" y="2403"/>
                    <a:pt x="2581" y="2408"/>
                    <a:pt x="2600" y="2408"/>
                  </a:cubicBezTo>
                  <a:cubicBezTo>
                    <a:pt x="2638" y="2408"/>
                    <a:pt x="2679" y="2384"/>
                    <a:pt x="2703" y="2344"/>
                  </a:cubicBezTo>
                  <a:lnTo>
                    <a:pt x="3156" y="1510"/>
                  </a:lnTo>
                  <a:cubicBezTo>
                    <a:pt x="3191" y="1451"/>
                    <a:pt x="3156" y="1391"/>
                    <a:pt x="3120" y="1368"/>
                  </a:cubicBezTo>
                  <a:lnTo>
                    <a:pt x="643" y="10"/>
                  </a:lnTo>
                  <a:cubicBezTo>
                    <a:pt x="627" y="4"/>
                    <a:pt x="612" y="1"/>
                    <a:pt x="596" y="1"/>
                  </a:cubicBez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6" name="Google Shape;2856;p69"/>
            <p:cNvSpPr/>
            <p:nvPr/>
          </p:nvSpPr>
          <p:spPr>
            <a:xfrm>
              <a:off x="1346000" y="1631275"/>
              <a:ext cx="130100" cy="125950"/>
            </a:xfrm>
            <a:custGeom>
              <a:avLst/>
              <a:gdLst/>
              <a:ahLst/>
              <a:cxnLst/>
              <a:rect l="l" t="t" r="r" b="b"/>
              <a:pathLst>
                <a:path w="5204" h="5038" extrusionOk="0">
                  <a:moveTo>
                    <a:pt x="1715" y="1"/>
                  </a:moveTo>
                  <a:lnTo>
                    <a:pt x="0" y="3132"/>
                  </a:lnTo>
                  <a:lnTo>
                    <a:pt x="3489" y="5037"/>
                  </a:lnTo>
                  <a:lnTo>
                    <a:pt x="5203" y="1906"/>
                  </a:lnTo>
                  <a:lnTo>
                    <a:pt x="1715"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7" name="Google Shape;2857;p69"/>
            <p:cNvSpPr/>
            <p:nvPr/>
          </p:nvSpPr>
          <p:spPr>
            <a:xfrm>
              <a:off x="1364150" y="1654200"/>
              <a:ext cx="92000" cy="86650"/>
            </a:xfrm>
            <a:custGeom>
              <a:avLst/>
              <a:gdLst/>
              <a:ahLst/>
              <a:cxnLst/>
              <a:rect l="l" t="t" r="r" b="b"/>
              <a:pathLst>
                <a:path w="3680" h="3466" extrusionOk="0">
                  <a:moveTo>
                    <a:pt x="1143" y="1"/>
                  </a:moveTo>
                  <a:lnTo>
                    <a:pt x="0" y="2084"/>
                  </a:lnTo>
                  <a:lnTo>
                    <a:pt x="2536" y="3465"/>
                  </a:lnTo>
                  <a:lnTo>
                    <a:pt x="3679" y="1394"/>
                  </a:lnTo>
                  <a:lnTo>
                    <a:pt x="1143" y="1"/>
                  </a:lnTo>
                  <a:close/>
                </a:path>
              </a:pathLst>
            </a:custGeom>
            <a:solidFill>
              <a:srgbClr val="F3510F"/>
            </a:solidFill>
            <a:ln>
              <a:noFill/>
            </a:ln>
          </p:spPr>
          <p:txBody>
            <a:bodyPr spcFirstLastPara="1" wrap="square" lIns="121900" tIns="121900" rIns="121900" bIns="121900" anchor="ctr" anchorCtr="0">
              <a:noAutofit/>
            </a:bodyPr>
            <a:lstStyle/>
            <a:p>
              <a:endParaRPr sz="2489"/>
            </a:p>
          </p:txBody>
        </p:sp>
        <p:sp>
          <p:nvSpPr>
            <p:cNvPr id="2858" name="Google Shape;2858;p69"/>
            <p:cNvSpPr/>
            <p:nvPr/>
          </p:nvSpPr>
          <p:spPr>
            <a:xfrm>
              <a:off x="1385988" y="1600025"/>
              <a:ext cx="109850" cy="172825"/>
            </a:xfrm>
            <a:custGeom>
              <a:avLst/>
              <a:gdLst/>
              <a:ahLst/>
              <a:cxnLst/>
              <a:rect l="l" t="t" r="r" b="b"/>
              <a:pathLst>
                <a:path w="4394" h="6913" extrusionOk="0">
                  <a:moveTo>
                    <a:pt x="3691" y="1"/>
                  </a:moveTo>
                  <a:lnTo>
                    <a:pt x="3537" y="286"/>
                  </a:lnTo>
                  <a:cubicBezTo>
                    <a:pt x="3751" y="798"/>
                    <a:pt x="2894" y="2084"/>
                    <a:pt x="2668" y="2501"/>
                  </a:cubicBezTo>
                  <a:lnTo>
                    <a:pt x="643" y="6192"/>
                  </a:lnTo>
                  <a:cubicBezTo>
                    <a:pt x="578" y="6315"/>
                    <a:pt x="447" y="6376"/>
                    <a:pt x="299" y="6376"/>
                  </a:cubicBezTo>
                  <a:cubicBezTo>
                    <a:pt x="202" y="6376"/>
                    <a:pt x="99" y="6351"/>
                    <a:pt x="1" y="6299"/>
                  </a:cubicBezTo>
                  <a:lnTo>
                    <a:pt x="1" y="6299"/>
                  </a:lnTo>
                  <a:lnTo>
                    <a:pt x="965" y="6835"/>
                  </a:lnTo>
                  <a:cubicBezTo>
                    <a:pt x="1068" y="6886"/>
                    <a:pt x="1173" y="6912"/>
                    <a:pt x="1268" y="6912"/>
                  </a:cubicBezTo>
                  <a:cubicBezTo>
                    <a:pt x="1416" y="6912"/>
                    <a:pt x="1543" y="6851"/>
                    <a:pt x="1608" y="6728"/>
                  </a:cubicBezTo>
                  <a:lnTo>
                    <a:pt x="3632" y="3037"/>
                  </a:lnTo>
                  <a:cubicBezTo>
                    <a:pt x="3858" y="2620"/>
                    <a:pt x="4394" y="1156"/>
                    <a:pt x="4168" y="644"/>
                  </a:cubicBezTo>
                  <a:lnTo>
                    <a:pt x="4334" y="358"/>
                  </a:lnTo>
                  <a:lnTo>
                    <a:pt x="3691"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59" name="Google Shape;2859;p69"/>
            <p:cNvSpPr/>
            <p:nvPr/>
          </p:nvSpPr>
          <p:spPr>
            <a:xfrm>
              <a:off x="978375" y="1544375"/>
              <a:ext cx="213150" cy="423225"/>
            </a:xfrm>
            <a:custGeom>
              <a:avLst/>
              <a:gdLst/>
              <a:ahLst/>
              <a:cxnLst/>
              <a:rect l="l" t="t" r="r" b="b"/>
              <a:pathLst>
                <a:path w="8526" h="16929" extrusionOk="0">
                  <a:moveTo>
                    <a:pt x="5621" y="0"/>
                  </a:moveTo>
                  <a:cubicBezTo>
                    <a:pt x="3466" y="2405"/>
                    <a:pt x="2001" y="5370"/>
                    <a:pt x="1358" y="8537"/>
                  </a:cubicBezTo>
                  <a:lnTo>
                    <a:pt x="132" y="14764"/>
                  </a:lnTo>
                  <a:cubicBezTo>
                    <a:pt x="1" y="15335"/>
                    <a:pt x="394" y="15907"/>
                    <a:pt x="977" y="16026"/>
                  </a:cubicBezTo>
                  <a:lnTo>
                    <a:pt x="5406" y="16907"/>
                  </a:lnTo>
                  <a:cubicBezTo>
                    <a:pt x="5477" y="16921"/>
                    <a:pt x="5547" y="16928"/>
                    <a:pt x="5616" y="16928"/>
                  </a:cubicBezTo>
                  <a:cubicBezTo>
                    <a:pt x="6119" y="16928"/>
                    <a:pt x="6565" y="16563"/>
                    <a:pt x="6680" y="16050"/>
                  </a:cubicBezTo>
                  <a:lnTo>
                    <a:pt x="7907" y="9835"/>
                  </a:lnTo>
                  <a:cubicBezTo>
                    <a:pt x="8526" y="6680"/>
                    <a:pt x="8300" y="3393"/>
                    <a:pt x="7228" y="322"/>
                  </a:cubicBezTo>
                  <a:lnTo>
                    <a:pt x="6537" y="191"/>
                  </a:lnTo>
                  <a:lnTo>
                    <a:pt x="5906" y="60"/>
                  </a:lnTo>
                  <a:lnTo>
                    <a:pt x="5621" y="0"/>
                  </a:ln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0" name="Google Shape;2860;p69"/>
            <p:cNvSpPr/>
            <p:nvPr/>
          </p:nvSpPr>
          <p:spPr>
            <a:xfrm>
              <a:off x="984625" y="1760475"/>
              <a:ext cx="190525" cy="170275"/>
            </a:xfrm>
            <a:custGeom>
              <a:avLst/>
              <a:gdLst/>
              <a:ahLst/>
              <a:cxnLst/>
              <a:rect l="l" t="t" r="r" b="b"/>
              <a:pathLst>
                <a:path w="7621" h="6811" extrusionOk="0">
                  <a:moveTo>
                    <a:pt x="1096" y="0"/>
                  </a:moveTo>
                  <a:lnTo>
                    <a:pt x="1" y="5513"/>
                  </a:lnTo>
                  <a:lnTo>
                    <a:pt x="6526" y="6810"/>
                  </a:lnTo>
                  <a:lnTo>
                    <a:pt x="7621" y="1298"/>
                  </a:lnTo>
                  <a:lnTo>
                    <a:pt x="1096" y="0"/>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61" name="Google Shape;2861;p69"/>
            <p:cNvSpPr/>
            <p:nvPr/>
          </p:nvSpPr>
          <p:spPr>
            <a:xfrm>
              <a:off x="1083150" y="1549425"/>
              <a:ext cx="108375" cy="418175"/>
            </a:xfrm>
            <a:custGeom>
              <a:avLst/>
              <a:gdLst/>
              <a:ahLst/>
              <a:cxnLst/>
              <a:rect l="l" t="t" r="r" b="b"/>
              <a:pathLst>
                <a:path w="4335" h="16727" extrusionOk="0">
                  <a:moveTo>
                    <a:pt x="1" y="16467"/>
                  </a:moveTo>
                  <a:cubicBezTo>
                    <a:pt x="6" y="16468"/>
                    <a:pt x="11" y="16469"/>
                    <a:pt x="16" y="16470"/>
                  </a:cubicBezTo>
                  <a:lnTo>
                    <a:pt x="16" y="16470"/>
                  </a:lnTo>
                  <a:lnTo>
                    <a:pt x="1" y="16467"/>
                  </a:lnTo>
                  <a:close/>
                  <a:moveTo>
                    <a:pt x="2430" y="1"/>
                  </a:moveTo>
                  <a:cubicBezTo>
                    <a:pt x="3120" y="2894"/>
                    <a:pt x="2787" y="5835"/>
                    <a:pt x="2204" y="8799"/>
                  </a:cubicBezTo>
                  <a:lnTo>
                    <a:pt x="882" y="15467"/>
                  </a:lnTo>
                  <a:cubicBezTo>
                    <a:pt x="775" y="16024"/>
                    <a:pt x="619" y="16485"/>
                    <a:pt x="164" y="16485"/>
                  </a:cubicBezTo>
                  <a:cubicBezTo>
                    <a:pt x="118" y="16485"/>
                    <a:pt x="69" y="16480"/>
                    <a:pt x="16" y="16470"/>
                  </a:cubicBezTo>
                  <a:lnTo>
                    <a:pt x="16" y="16470"/>
                  </a:lnTo>
                  <a:lnTo>
                    <a:pt x="1215" y="16705"/>
                  </a:lnTo>
                  <a:cubicBezTo>
                    <a:pt x="1286" y="16719"/>
                    <a:pt x="1356" y="16726"/>
                    <a:pt x="1425" y="16726"/>
                  </a:cubicBezTo>
                  <a:cubicBezTo>
                    <a:pt x="1928" y="16726"/>
                    <a:pt x="2374" y="16361"/>
                    <a:pt x="2489" y="15848"/>
                  </a:cubicBezTo>
                  <a:lnTo>
                    <a:pt x="3716" y="9633"/>
                  </a:lnTo>
                  <a:cubicBezTo>
                    <a:pt x="4335" y="6478"/>
                    <a:pt x="4109" y="3191"/>
                    <a:pt x="3037" y="120"/>
                  </a:cubicBezTo>
                  <a:lnTo>
                    <a:pt x="2430"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2" name="Google Shape;2862;p69"/>
            <p:cNvSpPr/>
            <p:nvPr/>
          </p:nvSpPr>
          <p:spPr>
            <a:xfrm>
              <a:off x="1114425" y="1505225"/>
              <a:ext cx="57150" cy="47850"/>
            </a:xfrm>
            <a:custGeom>
              <a:avLst/>
              <a:gdLst/>
              <a:ahLst/>
              <a:cxnLst/>
              <a:rect l="l" t="t" r="r" b="b"/>
              <a:pathLst>
                <a:path w="2286" h="1914" extrusionOk="0">
                  <a:moveTo>
                    <a:pt x="399" y="0"/>
                  </a:moveTo>
                  <a:cubicBezTo>
                    <a:pt x="334" y="0"/>
                    <a:pt x="282" y="47"/>
                    <a:pt x="262" y="126"/>
                  </a:cubicBezTo>
                  <a:lnTo>
                    <a:pt x="12" y="1388"/>
                  </a:lnTo>
                  <a:cubicBezTo>
                    <a:pt x="0" y="1471"/>
                    <a:pt x="48" y="1554"/>
                    <a:pt x="131" y="1566"/>
                  </a:cubicBezTo>
                  <a:lnTo>
                    <a:pt x="1834" y="1911"/>
                  </a:lnTo>
                  <a:cubicBezTo>
                    <a:pt x="1842" y="1913"/>
                    <a:pt x="1850" y="1913"/>
                    <a:pt x="1859" y="1913"/>
                  </a:cubicBezTo>
                  <a:cubicBezTo>
                    <a:pt x="1931" y="1913"/>
                    <a:pt x="1991" y="1867"/>
                    <a:pt x="2012" y="1792"/>
                  </a:cubicBezTo>
                  <a:lnTo>
                    <a:pt x="2262" y="518"/>
                  </a:lnTo>
                  <a:cubicBezTo>
                    <a:pt x="2286" y="435"/>
                    <a:pt x="2226" y="364"/>
                    <a:pt x="2143" y="340"/>
                  </a:cubicBezTo>
                  <a:lnTo>
                    <a:pt x="441" y="6"/>
                  </a:lnTo>
                  <a:cubicBezTo>
                    <a:pt x="426" y="2"/>
                    <a:pt x="412" y="0"/>
                    <a:pt x="399"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63" name="Google Shape;2863;p69"/>
            <p:cNvSpPr/>
            <p:nvPr/>
          </p:nvSpPr>
          <p:spPr>
            <a:xfrm>
              <a:off x="1144175" y="1510425"/>
              <a:ext cx="27400" cy="42650"/>
            </a:xfrm>
            <a:custGeom>
              <a:avLst/>
              <a:gdLst/>
              <a:ahLst/>
              <a:cxnLst/>
              <a:rect l="l" t="t" r="r" b="b"/>
              <a:pathLst>
                <a:path w="1096" h="1706" extrusionOk="0">
                  <a:moveTo>
                    <a:pt x="310" y="1"/>
                  </a:moveTo>
                  <a:lnTo>
                    <a:pt x="335" y="6"/>
                  </a:lnTo>
                  <a:lnTo>
                    <a:pt x="335" y="6"/>
                  </a:lnTo>
                  <a:cubicBezTo>
                    <a:pt x="327" y="4"/>
                    <a:pt x="319" y="2"/>
                    <a:pt x="310" y="1"/>
                  </a:cubicBezTo>
                  <a:close/>
                  <a:moveTo>
                    <a:pt x="1" y="1561"/>
                  </a:moveTo>
                  <a:cubicBezTo>
                    <a:pt x="7" y="1562"/>
                    <a:pt x="13" y="1564"/>
                    <a:pt x="19" y="1565"/>
                  </a:cubicBezTo>
                  <a:lnTo>
                    <a:pt x="19" y="1565"/>
                  </a:lnTo>
                  <a:lnTo>
                    <a:pt x="1" y="1561"/>
                  </a:lnTo>
                  <a:close/>
                  <a:moveTo>
                    <a:pt x="335" y="6"/>
                  </a:moveTo>
                  <a:cubicBezTo>
                    <a:pt x="412" y="28"/>
                    <a:pt x="440" y="104"/>
                    <a:pt x="429" y="179"/>
                  </a:cubicBezTo>
                  <a:lnTo>
                    <a:pt x="179" y="1442"/>
                  </a:lnTo>
                  <a:cubicBezTo>
                    <a:pt x="169" y="1520"/>
                    <a:pt x="110" y="1567"/>
                    <a:pt x="43" y="1567"/>
                  </a:cubicBezTo>
                  <a:cubicBezTo>
                    <a:pt x="35" y="1567"/>
                    <a:pt x="27" y="1566"/>
                    <a:pt x="19" y="1565"/>
                  </a:cubicBezTo>
                  <a:lnTo>
                    <a:pt x="19" y="1565"/>
                  </a:lnTo>
                  <a:lnTo>
                    <a:pt x="644" y="1703"/>
                  </a:lnTo>
                  <a:cubicBezTo>
                    <a:pt x="652" y="1705"/>
                    <a:pt x="660" y="1705"/>
                    <a:pt x="669" y="1705"/>
                  </a:cubicBezTo>
                  <a:cubicBezTo>
                    <a:pt x="741" y="1705"/>
                    <a:pt x="801" y="1659"/>
                    <a:pt x="822" y="1584"/>
                  </a:cubicBezTo>
                  <a:lnTo>
                    <a:pt x="1072" y="310"/>
                  </a:lnTo>
                  <a:cubicBezTo>
                    <a:pt x="1096" y="227"/>
                    <a:pt x="1036" y="156"/>
                    <a:pt x="953" y="132"/>
                  </a:cubicBezTo>
                  <a:lnTo>
                    <a:pt x="335" y="6"/>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4" name="Google Shape;2864;p69"/>
            <p:cNvSpPr/>
            <p:nvPr/>
          </p:nvSpPr>
          <p:spPr>
            <a:xfrm>
              <a:off x="1333500" y="1422625"/>
              <a:ext cx="45550" cy="38425"/>
            </a:xfrm>
            <a:custGeom>
              <a:avLst/>
              <a:gdLst/>
              <a:ahLst/>
              <a:cxnLst/>
              <a:rect l="l" t="t" r="r" b="b"/>
              <a:pathLst>
                <a:path w="1822" h="1537" extrusionOk="0">
                  <a:moveTo>
                    <a:pt x="1619" y="1"/>
                  </a:moveTo>
                  <a:lnTo>
                    <a:pt x="0" y="251"/>
                  </a:lnTo>
                  <a:lnTo>
                    <a:pt x="202" y="1536"/>
                  </a:lnTo>
                  <a:lnTo>
                    <a:pt x="1822" y="1286"/>
                  </a:lnTo>
                  <a:lnTo>
                    <a:pt x="1619" y="1"/>
                  </a:ln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5" name="Google Shape;2865;p69"/>
            <p:cNvSpPr/>
            <p:nvPr/>
          </p:nvSpPr>
          <p:spPr>
            <a:xfrm>
              <a:off x="1324250" y="1394600"/>
              <a:ext cx="56600" cy="47150"/>
            </a:xfrm>
            <a:custGeom>
              <a:avLst/>
              <a:gdLst/>
              <a:ahLst/>
              <a:cxnLst/>
              <a:rect l="l" t="t" r="r" b="b"/>
              <a:pathLst>
                <a:path w="2264" h="1886" extrusionOk="0">
                  <a:moveTo>
                    <a:pt x="1894" y="1"/>
                  </a:moveTo>
                  <a:cubicBezTo>
                    <a:pt x="1886" y="1"/>
                    <a:pt x="1878" y="1"/>
                    <a:pt x="1870" y="2"/>
                  </a:cubicBezTo>
                  <a:lnTo>
                    <a:pt x="132" y="276"/>
                  </a:lnTo>
                  <a:cubicBezTo>
                    <a:pt x="60" y="276"/>
                    <a:pt x="1" y="360"/>
                    <a:pt x="1" y="455"/>
                  </a:cubicBezTo>
                  <a:lnTo>
                    <a:pt x="191" y="1741"/>
                  </a:lnTo>
                  <a:cubicBezTo>
                    <a:pt x="202" y="1828"/>
                    <a:pt x="273" y="1885"/>
                    <a:pt x="349" y="1885"/>
                  </a:cubicBezTo>
                  <a:cubicBezTo>
                    <a:pt x="356" y="1885"/>
                    <a:pt x="363" y="1885"/>
                    <a:pt x="370" y="1884"/>
                  </a:cubicBezTo>
                  <a:lnTo>
                    <a:pt x="2108" y="1610"/>
                  </a:lnTo>
                  <a:cubicBezTo>
                    <a:pt x="2204" y="1598"/>
                    <a:pt x="2263" y="1526"/>
                    <a:pt x="2251" y="1431"/>
                  </a:cubicBezTo>
                  <a:lnTo>
                    <a:pt x="2049" y="133"/>
                  </a:lnTo>
                  <a:cubicBezTo>
                    <a:pt x="2038" y="57"/>
                    <a:pt x="1977" y="1"/>
                    <a:pt x="189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66" name="Google Shape;2866;p69"/>
            <p:cNvSpPr/>
            <p:nvPr/>
          </p:nvSpPr>
          <p:spPr>
            <a:xfrm>
              <a:off x="1324250" y="1398825"/>
              <a:ext cx="22950" cy="42400"/>
            </a:xfrm>
            <a:custGeom>
              <a:avLst/>
              <a:gdLst/>
              <a:ahLst/>
              <a:cxnLst/>
              <a:rect l="l" t="t" r="r" b="b"/>
              <a:pathLst>
                <a:path w="918" h="1696" extrusionOk="0">
                  <a:moveTo>
                    <a:pt x="680" y="0"/>
                  </a:moveTo>
                  <a:cubicBezTo>
                    <a:pt x="676" y="1"/>
                    <a:pt x="673" y="1"/>
                    <a:pt x="670" y="2"/>
                  </a:cubicBezTo>
                  <a:lnTo>
                    <a:pt x="670" y="2"/>
                  </a:lnTo>
                  <a:lnTo>
                    <a:pt x="680" y="0"/>
                  </a:lnTo>
                  <a:close/>
                  <a:moveTo>
                    <a:pt x="670" y="2"/>
                  </a:moveTo>
                  <a:lnTo>
                    <a:pt x="144" y="95"/>
                  </a:lnTo>
                  <a:cubicBezTo>
                    <a:pt x="60" y="107"/>
                    <a:pt x="1" y="179"/>
                    <a:pt x="13" y="262"/>
                  </a:cubicBezTo>
                  <a:lnTo>
                    <a:pt x="203" y="1560"/>
                  </a:lnTo>
                  <a:cubicBezTo>
                    <a:pt x="213" y="1641"/>
                    <a:pt x="275" y="1696"/>
                    <a:pt x="345" y="1696"/>
                  </a:cubicBezTo>
                  <a:cubicBezTo>
                    <a:pt x="357" y="1696"/>
                    <a:pt x="369" y="1694"/>
                    <a:pt x="382" y="1691"/>
                  </a:cubicBezTo>
                  <a:lnTo>
                    <a:pt x="918" y="1607"/>
                  </a:lnTo>
                  <a:lnTo>
                    <a:pt x="918" y="1607"/>
                  </a:lnTo>
                  <a:cubicBezTo>
                    <a:pt x="911" y="1608"/>
                    <a:pt x="903" y="1609"/>
                    <a:pt x="897" y="1609"/>
                  </a:cubicBezTo>
                  <a:cubicBezTo>
                    <a:pt x="822" y="1609"/>
                    <a:pt x="761" y="1553"/>
                    <a:pt x="739" y="1476"/>
                  </a:cubicBezTo>
                  <a:lnTo>
                    <a:pt x="549" y="179"/>
                  </a:lnTo>
                  <a:cubicBezTo>
                    <a:pt x="537" y="99"/>
                    <a:pt x="592" y="18"/>
                    <a:pt x="670" y="2"/>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7" name="Google Shape;2867;p69"/>
            <p:cNvSpPr/>
            <p:nvPr/>
          </p:nvSpPr>
          <p:spPr>
            <a:xfrm>
              <a:off x="1296575" y="1445375"/>
              <a:ext cx="181300" cy="375125"/>
            </a:xfrm>
            <a:custGeom>
              <a:avLst/>
              <a:gdLst/>
              <a:ahLst/>
              <a:cxnLst/>
              <a:rect l="l" t="t" r="r" b="b"/>
              <a:pathLst>
                <a:path w="7252" h="15005" extrusionOk="0">
                  <a:moveTo>
                    <a:pt x="2824" y="1"/>
                  </a:moveTo>
                  <a:cubicBezTo>
                    <a:pt x="2690" y="1"/>
                    <a:pt x="2554" y="11"/>
                    <a:pt x="2418" y="31"/>
                  </a:cubicBezTo>
                  <a:cubicBezTo>
                    <a:pt x="989" y="257"/>
                    <a:pt x="1" y="1591"/>
                    <a:pt x="215" y="3020"/>
                  </a:cubicBezTo>
                  <a:lnTo>
                    <a:pt x="2013" y="14628"/>
                  </a:lnTo>
                  <a:cubicBezTo>
                    <a:pt x="2055" y="14840"/>
                    <a:pt x="2239" y="15005"/>
                    <a:pt x="2455" y="15005"/>
                  </a:cubicBezTo>
                  <a:cubicBezTo>
                    <a:pt x="2482" y="15005"/>
                    <a:pt x="2509" y="15002"/>
                    <a:pt x="2537" y="14997"/>
                  </a:cubicBezTo>
                  <a:lnTo>
                    <a:pt x="6835" y="14331"/>
                  </a:lnTo>
                  <a:cubicBezTo>
                    <a:pt x="7073" y="14283"/>
                    <a:pt x="7252" y="14057"/>
                    <a:pt x="7204" y="13830"/>
                  </a:cubicBezTo>
                  <a:lnTo>
                    <a:pt x="5406" y="2222"/>
                  </a:lnTo>
                  <a:cubicBezTo>
                    <a:pt x="5299" y="1496"/>
                    <a:pt x="4894" y="888"/>
                    <a:pt x="4358" y="507"/>
                  </a:cubicBezTo>
                  <a:cubicBezTo>
                    <a:pt x="3925" y="180"/>
                    <a:pt x="3391" y="1"/>
                    <a:pt x="2824" y="1"/>
                  </a:cubicBez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8" name="Google Shape;2868;p69"/>
            <p:cNvSpPr/>
            <p:nvPr/>
          </p:nvSpPr>
          <p:spPr>
            <a:xfrm>
              <a:off x="1317125" y="1596450"/>
              <a:ext cx="146475" cy="133375"/>
            </a:xfrm>
            <a:custGeom>
              <a:avLst/>
              <a:gdLst/>
              <a:ahLst/>
              <a:cxnLst/>
              <a:rect l="l" t="t" r="r" b="b"/>
              <a:pathLst>
                <a:path w="5859" h="5335" extrusionOk="0">
                  <a:moveTo>
                    <a:pt x="5156" y="1"/>
                  </a:moveTo>
                  <a:lnTo>
                    <a:pt x="0" y="798"/>
                  </a:lnTo>
                  <a:lnTo>
                    <a:pt x="703" y="5335"/>
                  </a:lnTo>
                  <a:lnTo>
                    <a:pt x="5858" y="4525"/>
                  </a:lnTo>
                  <a:lnTo>
                    <a:pt x="5156" y="1"/>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69" name="Google Shape;2869;p69"/>
            <p:cNvSpPr/>
            <p:nvPr/>
          </p:nvSpPr>
          <p:spPr>
            <a:xfrm>
              <a:off x="1296575" y="1445250"/>
              <a:ext cx="170875" cy="375250"/>
            </a:xfrm>
            <a:custGeom>
              <a:avLst/>
              <a:gdLst/>
              <a:ahLst/>
              <a:cxnLst/>
              <a:rect l="l" t="t" r="r" b="b"/>
              <a:pathLst>
                <a:path w="6835" h="15010" extrusionOk="0">
                  <a:moveTo>
                    <a:pt x="2953" y="0"/>
                  </a:moveTo>
                  <a:cubicBezTo>
                    <a:pt x="2775" y="0"/>
                    <a:pt x="2596" y="0"/>
                    <a:pt x="2418" y="36"/>
                  </a:cubicBezTo>
                  <a:cubicBezTo>
                    <a:pt x="989" y="262"/>
                    <a:pt x="1" y="1596"/>
                    <a:pt x="215" y="3025"/>
                  </a:cubicBezTo>
                  <a:lnTo>
                    <a:pt x="2013" y="14633"/>
                  </a:lnTo>
                  <a:cubicBezTo>
                    <a:pt x="2055" y="14845"/>
                    <a:pt x="2239" y="15010"/>
                    <a:pt x="2455" y="15010"/>
                  </a:cubicBezTo>
                  <a:cubicBezTo>
                    <a:pt x="2482" y="15010"/>
                    <a:pt x="2509" y="15007"/>
                    <a:pt x="2537" y="15002"/>
                  </a:cubicBezTo>
                  <a:lnTo>
                    <a:pt x="3508" y="14852"/>
                  </a:lnTo>
                  <a:lnTo>
                    <a:pt x="3508" y="14852"/>
                  </a:lnTo>
                  <a:cubicBezTo>
                    <a:pt x="3515" y="14852"/>
                    <a:pt x="3523" y="14852"/>
                    <a:pt x="3530" y="14852"/>
                  </a:cubicBezTo>
                  <a:cubicBezTo>
                    <a:pt x="3552" y="14852"/>
                    <a:pt x="3574" y="14851"/>
                    <a:pt x="3596" y="14847"/>
                  </a:cubicBezTo>
                  <a:lnTo>
                    <a:pt x="6835" y="14336"/>
                  </a:lnTo>
                  <a:lnTo>
                    <a:pt x="3508" y="14852"/>
                  </a:lnTo>
                  <a:lnTo>
                    <a:pt x="3508" y="14852"/>
                  </a:lnTo>
                  <a:cubicBezTo>
                    <a:pt x="3287" y="14841"/>
                    <a:pt x="3115" y="14677"/>
                    <a:pt x="3072" y="14466"/>
                  </a:cubicBezTo>
                  <a:lnTo>
                    <a:pt x="1275" y="2858"/>
                  </a:lnTo>
                  <a:cubicBezTo>
                    <a:pt x="1072" y="1608"/>
                    <a:pt x="1810" y="441"/>
                    <a:pt x="2953"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70" name="Google Shape;2870;p69"/>
            <p:cNvSpPr/>
            <p:nvPr/>
          </p:nvSpPr>
          <p:spPr>
            <a:xfrm>
              <a:off x="1134350" y="1655100"/>
              <a:ext cx="178625" cy="238450"/>
            </a:xfrm>
            <a:custGeom>
              <a:avLst/>
              <a:gdLst/>
              <a:ahLst/>
              <a:cxnLst/>
              <a:rect l="l" t="t" r="r" b="b"/>
              <a:pathLst>
                <a:path w="7145" h="9538" extrusionOk="0">
                  <a:moveTo>
                    <a:pt x="4406" y="0"/>
                  </a:moveTo>
                  <a:lnTo>
                    <a:pt x="1" y="2012"/>
                  </a:lnTo>
                  <a:lnTo>
                    <a:pt x="1727" y="4679"/>
                  </a:lnTo>
                  <a:lnTo>
                    <a:pt x="3275" y="7370"/>
                  </a:lnTo>
                  <a:lnTo>
                    <a:pt x="4513" y="9537"/>
                  </a:lnTo>
                  <a:lnTo>
                    <a:pt x="7144" y="8335"/>
                  </a:lnTo>
                  <a:lnTo>
                    <a:pt x="6311" y="5989"/>
                  </a:lnTo>
                  <a:lnTo>
                    <a:pt x="5287" y="3060"/>
                  </a:lnTo>
                  <a:lnTo>
                    <a:pt x="4406" y="0"/>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1" name="Google Shape;2871;p69"/>
            <p:cNvSpPr/>
            <p:nvPr/>
          </p:nvSpPr>
          <p:spPr>
            <a:xfrm>
              <a:off x="1175425" y="1655100"/>
              <a:ext cx="137550" cy="230100"/>
            </a:xfrm>
            <a:custGeom>
              <a:avLst/>
              <a:gdLst/>
              <a:ahLst/>
              <a:cxnLst/>
              <a:rect l="l" t="t" r="r" b="b"/>
              <a:pathLst>
                <a:path w="5502" h="9204" extrusionOk="0">
                  <a:moveTo>
                    <a:pt x="2763" y="0"/>
                  </a:moveTo>
                  <a:lnTo>
                    <a:pt x="1" y="1274"/>
                  </a:lnTo>
                  <a:lnTo>
                    <a:pt x="3596" y="9204"/>
                  </a:lnTo>
                  <a:lnTo>
                    <a:pt x="5501" y="8335"/>
                  </a:lnTo>
                  <a:lnTo>
                    <a:pt x="4668" y="5989"/>
                  </a:lnTo>
                  <a:lnTo>
                    <a:pt x="3644" y="3060"/>
                  </a:lnTo>
                  <a:lnTo>
                    <a:pt x="2763" y="0"/>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72" name="Google Shape;2872;p69"/>
            <p:cNvSpPr/>
            <p:nvPr/>
          </p:nvSpPr>
          <p:spPr>
            <a:xfrm>
              <a:off x="1246575" y="1862550"/>
              <a:ext cx="83075" cy="67300"/>
            </a:xfrm>
            <a:custGeom>
              <a:avLst/>
              <a:gdLst/>
              <a:ahLst/>
              <a:cxnLst/>
              <a:rect l="l" t="t" r="r" b="b"/>
              <a:pathLst>
                <a:path w="3323" h="2692" extrusionOk="0">
                  <a:moveTo>
                    <a:pt x="2644" y="1"/>
                  </a:moveTo>
                  <a:lnTo>
                    <a:pt x="0" y="1203"/>
                  </a:lnTo>
                  <a:lnTo>
                    <a:pt x="691" y="2692"/>
                  </a:lnTo>
                  <a:lnTo>
                    <a:pt x="3322" y="1489"/>
                  </a:lnTo>
                  <a:lnTo>
                    <a:pt x="2644" y="1"/>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73" name="Google Shape;2873;p69"/>
            <p:cNvSpPr/>
            <p:nvPr/>
          </p:nvSpPr>
          <p:spPr>
            <a:xfrm>
              <a:off x="1262050" y="1896200"/>
              <a:ext cx="72050" cy="44000"/>
            </a:xfrm>
            <a:custGeom>
              <a:avLst/>
              <a:gdLst/>
              <a:ahLst/>
              <a:cxnLst/>
              <a:rect l="l" t="t" r="r" b="b"/>
              <a:pathLst>
                <a:path w="2882" h="1760" extrusionOk="0">
                  <a:moveTo>
                    <a:pt x="2632" y="0"/>
                  </a:moveTo>
                  <a:lnTo>
                    <a:pt x="1" y="1191"/>
                  </a:lnTo>
                  <a:lnTo>
                    <a:pt x="227" y="1691"/>
                  </a:lnTo>
                  <a:cubicBezTo>
                    <a:pt x="244" y="1735"/>
                    <a:pt x="282" y="1760"/>
                    <a:pt x="324" y="1760"/>
                  </a:cubicBezTo>
                  <a:cubicBezTo>
                    <a:pt x="339" y="1760"/>
                    <a:pt x="354" y="1757"/>
                    <a:pt x="370" y="1751"/>
                  </a:cubicBezTo>
                  <a:lnTo>
                    <a:pt x="2798" y="643"/>
                  </a:lnTo>
                  <a:cubicBezTo>
                    <a:pt x="2858" y="619"/>
                    <a:pt x="2882" y="560"/>
                    <a:pt x="2858" y="500"/>
                  </a:cubicBezTo>
                  <a:lnTo>
                    <a:pt x="2632" y="0"/>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4" name="Google Shape;2874;p69"/>
            <p:cNvSpPr/>
            <p:nvPr/>
          </p:nvSpPr>
          <p:spPr>
            <a:xfrm>
              <a:off x="1177525" y="1731600"/>
              <a:ext cx="114625" cy="107775"/>
            </a:xfrm>
            <a:custGeom>
              <a:avLst/>
              <a:gdLst/>
              <a:ahLst/>
              <a:cxnLst/>
              <a:rect l="l" t="t" r="r" b="b"/>
              <a:pathLst>
                <a:path w="4585" h="4311" extrusionOk="0">
                  <a:moveTo>
                    <a:pt x="3560" y="0"/>
                  </a:moveTo>
                  <a:lnTo>
                    <a:pt x="0" y="1619"/>
                  </a:lnTo>
                  <a:lnTo>
                    <a:pt x="286" y="2096"/>
                  </a:lnTo>
                  <a:lnTo>
                    <a:pt x="1072" y="3477"/>
                  </a:lnTo>
                  <a:lnTo>
                    <a:pt x="1548" y="4310"/>
                  </a:lnTo>
                  <a:lnTo>
                    <a:pt x="4584" y="2929"/>
                  </a:lnTo>
                  <a:lnTo>
                    <a:pt x="4263" y="2024"/>
                  </a:lnTo>
                  <a:lnTo>
                    <a:pt x="3739" y="512"/>
                  </a:lnTo>
                  <a:lnTo>
                    <a:pt x="3560" y="0"/>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75" name="Google Shape;2875;p69"/>
            <p:cNvSpPr/>
            <p:nvPr/>
          </p:nvSpPr>
          <p:spPr>
            <a:xfrm>
              <a:off x="1129600" y="1643775"/>
              <a:ext cx="114925" cy="61650"/>
            </a:xfrm>
            <a:custGeom>
              <a:avLst/>
              <a:gdLst/>
              <a:ahLst/>
              <a:cxnLst/>
              <a:rect l="l" t="t" r="r" b="b"/>
              <a:pathLst>
                <a:path w="4597" h="2466" extrusionOk="0">
                  <a:moveTo>
                    <a:pt x="4358" y="1"/>
                  </a:moveTo>
                  <a:lnTo>
                    <a:pt x="0" y="1989"/>
                  </a:lnTo>
                  <a:lnTo>
                    <a:pt x="191" y="2465"/>
                  </a:lnTo>
                  <a:lnTo>
                    <a:pt x="4596" y="453"/>
                  </a:lnTo>
                  <a:lnTo>
                    <a:pt x="4358" y="1"/>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6" name="Google Shape;2876;p69"/>
            <p:cNvSpPr/>
            <p:nvPr/>
          </p:nvSpPr>
          <p:spPr>
            <a:xfrm>
              <a:off x="1129900" y="1683975"/>
              <a:ext cx="170875" cy="256950"/>
            </a:xfrm>
            <a:custGeom>
              <a:avLst/>
              <a:gdLst/>
              <a:ahLst/>
              <a:cxnLst/>
              <a:rect l="l" t="t" r="r" b="b"/>
              <a:pathLst>
                <a:path w="6835" h="10278" extrusionOk="0">
                  <a:moveTo>
                    <a:pt x="810" y="0"/>
                  </a:moveTo>
                  <a:lnTo>
                    <a:pt x="0" y="393"/>
                  </a:lnTo>
                  <a:lnTo>
                    <a:pt x="203" y="869"/>
                  </a:lnTo>
                  <a:lnTo>
                    <a:pt x="1929" y="3536"/>
                  </a:lnTo>
                  <a:lnTo>
                    <a:pt x="2203" y="4025"/>
                  </a:lnTo>
                  <a:lnTo>
                    <a:pt x="3001" y="5394"/>
                  </a:lnTo>
                  <a:lnTo>
                    <a:pt x="3477" y="6251"/>
                  </a:lnTo>
                  <a:lnTo>
                    <a:pt x="4691" y="8394"/>
                  </a:lnTo>
                  <a:lnTo>
                    <a:pt x="5298" y="9716"/>
                  </a:lnTo>
                  <a:lnTo>
                    <a:pt x="5525" y="10204"/>
                  </a:lnTo>
                  <a:cubicBezTo>
                    <a:pt x="5551" y="10247"/>
                    <a:pt x="5589" y="10278"/>
                    <a:pt x="5631" y="10278"/>
                  </a:cubicBezTo>
                  <a:cubicBezTo>
                    <a:pt x="5647" y="10278"/>
                    <a:pt x="5663" y="10273"/>
                    <a:pt x="5679" y="10263"/>
                  </a:cubicBezTo>
                  <a:lnTo>
                    <a:pt x="6834" y="9728"/>
                  </a:lnTo>
                  <a:cubicBezTo>
                    <a:pt x="6727" y="9561"/>
                    <a:pt x="6632" y="9382"/>
                    <a:pt x="6525" y="9228"/>
                  </a:cubicBezTo>
                  <a:cubicBezTo>
                    <a:pt x="6394" y="8989"/>
                    <a:pt x="6239" y="8727"/>
                    <a:pt x="6096" y="8489"/>
                  </a:cubicBezTo>
                  <a:cubicBezTo>
                    <a:pt x="5989" y="8299"/>
                    <a:pt x="5870" y="8120"/>
                    <a:pt x="5751" y="7930"/>
                  </a:cubicBezTo>
                  <a:cubicBezTo>
                    <a:pt x="5751" y="7918"/>
                    <a:pt x="5739" y="7918"/>
                    <a:pt x="5739" y="7894"/>
                  </a:cubicBezTo>
                  <a:cubicBezTo>
                    <a:pt x="5715" y="7894"/>
                    <a:pt x="5715" y="7882"/>
                    <a:pt x="5715" y="7882"/>
                  </a:cubicBezTo>
                  <a:cubicBezTo>
                    <a:pt x="5584" y="7656"/>
                    <a:pt x="5441" y="7442"/>
                    <a:pt x="5298" y="7215"/>
                  </a:cubicBezTo>
                  <a:cubicBezTo>
                    <a:pt x="5275" y="7168"/>
                    <a:pt x="5239" y="7108"/>
                    <a:pt x="5215" y="7061"/>
                  </a:cubicBezTo>
                  <a:cubicBezTo>
                    <a:pt x="4941" y="6668"/>
                    <a:pt x="4691" y="6251"/>
                    <a:pt x="4417" y="5846"/>
                  </a:cubicBezTo>
                  <a:cubicBezTo>
                    <a:pt x="4405" y="5834"/>
                    <a:pt x="4405" y="5810"/>
                    <a:pt x="4394" y="5799"/>
                  </a:cubicBezTo>
                  <a:cubicBezTo>
                    <a:pt x="4155" y="5429"/>
                    <a:pt x="3917" y="5072"/>
                    <a:pt x="3679" y="4703"/>
                  </a:cubicBezTo>
                  <a:cubicBezTo>
                    <a:pt x="3560" y="4489"/>
                    <a:pt x="3429" y="4298"/>
                    <a:pt x="3286" y="4084"/>
                  </a:cubicBezTo>
                  <a:cubicBezTo>
                    <a:pt x="3251" y="4025"/>
                    <a:pt x="3203" y="3953"/>
                    <a:pt x="3155" y="3894"/>
                  </a:cubicBezTo>
                  <a:cubicBezTo>
                    <a:pt x="3120" y="3834"/>
                    <a:pt x="3072" y="3763"/>
                    <a:pt x="3024" y="3691"/>
                  </a:cubicBezTo>
                  <a:lnTo>
                    <a:pt x="2715" y="3191"/>
                  </a:lnTo>
                  <a:cubicBezTo>
                    <a:pt x="2417" y="2703"/>
                    <a:pt x="2108" y="2215"/>
                    <a:pt x="1810" y="1727"/>
                  </a:cubicBezTo>
                  <a:cubicBezTo>
                    <a:pt x="1548" y="1310"/>
                    <a:pt x="1298" y="893"/>
                    <a:pt x="1060" y="453"/>
                  </a:cubicBezTo>
                  <a:cubicBezTo>
                    <a:pt x="976" y="298"/>
                    <a:pt x="893" y="143"/>
                    <a:pt x="810" y="0"/>
                  </a:cubicBezTo>
                  <a:close/>
                </a:path>
              </a:pathLst>
            </a:custGeom>
            <a:solidFill>
              <a:srgbClr val="BEC2C8"/>
            </a:solidFill>
            <a:ln>
              <a:noFill/>
            </a:ln>
          </p:spPr>
          <p:txBody>
            <a:bodyPr spcFirstLastPara="1" wrap="square" lIns="121900" tIns="121900" rIns="121900" bIns="121900" anchor="ctr" anchorCtr="0">
              <a:noAutofit/>
            </a:bodyPr>
            <a:lstStyle/>
            <a:p>
              <a:endParaRPr sz="2489"/>
            </a:p>
          </p:txBody>
        </p:sp>
        <p:sp>
          <p:nvSpPr>
            <p:cNvPr id="2877" name="Google Shape;2877;p69"/>
            <p:cNvSpPr/>
            <p:nvPr/>
          </p:nvSpPr>
          <p:spPr>
            <a:xfrm>
              <a:off x="1055175" y="1601225"/>
              <a:ext cx="114325" cy="198900"/>
            </a:xfrm>
            <a:custGeom>
              <a:avLst/>
              <a:gdLst/>
              <a:ahLst/>
              <a:cxnLst/>
              <a:rect l="l" t="t" r="r" b="b"/>
              <a:pathLst>
                <a:path w="4573" h="7956" extrusionOk="0">
                  <a:moveTo>
                    <a:pt x="3251" y="0"/>
                  </a:moveTo>
                  <a:lnTo>
                    <a:pt x="536" y="226"/>
                  </a:lnTo>
                  <a:lnTo>
                    <a:pt x="572" y="572"/>
                  </a:lnTo>
                  <a:cubicBezTo>
                    <a:pt x="132" y="953"/>
                    <a:pt x="1" y="2620"/>
                    <a:pt x="48" y="3132"/>
                  </a:cubicBezTo>
                  <a:lnTo>
                    <a:pt x="405" y="7573"/>
                  </a:lnTo>
                  <a:cubicBezTo>
                    <a:pt x="417" y="7796"/>
                    <a:pt x="657" y="7956"/>
                    <a:pt x="932" y="7956"/>
                  </a:cubicBezTo>
                  <a:cubicBezTo>
                    <a:pt x="951" y="7956"/>
                    <a:pt x="970" y="7955"/>
                    <a:pt x="989" y="7954"/>
                  </a:cubicBezTo>
                  <a:lnTo>
                    <a:pt x="4049" y="7692"/>
                  </a:lnTo>
                  <a:cubicBezTo>
                    <a:pt x="4346" y="7668"/>
                    <a:pt x="4573" y="7454"/>
                    <a:pt x="4561" y="7239"/>
                  </a:cubicBezTo>
                  <a:lnTo>
                    <a:pt x="4204" y="2786"/>
                  </a:lnTo>
                  <a:cubicBezTo>
                    <a:pt x="4156" y="2274"/>
                    <a:pt x="3763" y="655"/>
                    <a:pt x="3275" y="346"/>
                  </a:cubicBezTo>
                  <a:lnTo>
                    <a:pt x="3251" y="0"/>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78" name="Google Shape;2878;p69"/>
            <p:cNvSpPr/>
            <p:nvPr/>
          </p:nvSpPr>
          <p:spPr>
            <a:xfrm>
              <a:off x="1068275" y="1599125"/>
              <a:ext cx="68475" cy="16400"/>
            </a:xfrm>
            <a:custGeom>
              <a:avLst/>
              <a:gdLst/>
              <a:ahLst/>
              <a:cxnLst/>
              <a:rect l="l" t="t" r="r" b="b"/>
              <a:pathLst>
                <a:path w="2739" h="656" extrusionOk="0">
                  <a:moveTo>
                    <a:pt x="2703" y="1"/>
                  </a:moveTo>
                  <a:lnTo>
                    <a:pt x="1" y="227"/>
                  </a:lnTo>
                  <a:lnTo>
                    <a:pt x="36" y="656"/>
                  </a:lnTo>
                  <a:lnTo>
                    <a:pt x="2739" y="430"/>
                  </a:lnTo>
                  <a:lnTo>
                    <a:pt x="2703"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79" name="Google Shape;2879;p69"/>
            <p:cNvSpPr/>
            <p:nvPr/>
          </p:nvSpPr>
          <p:spPr>
            <a:xfrm>
              <a:off x="1059650" y="1569375"/>
              <a:ext cx="82775" cy="36625"/>
            </a:xfrm>
            <a:custGeom>
              <a:avLst/>
              <a:gdLst/>
              <a:ahLst/>
              <a:cxnLst/>
              <a:rect l="l" t="t" r="r" b="b"/>
              <a:pathLst>
                <a:path w="3311" h="1465" extrusionOk="0">
                  <a:moveTo>
                    <a:pt x="3096" y="0"/>
                  </a:moveTo>
                  <a:lnTo>
                    <a:pt x="107" y="238"/>
                  </a:lnTo>
                  <a:cubicBezTo>
                    <a:pt x="48" y="238"/>
                    <a:pt x="0" y="298"/>
                    <a:pt x="0" y="358"/>
                  </a:cubicBezTo>
                  <a:lnTo>
                    <a:pt x="96" y="1370"/>
                  </a:lnTo>
                  <a:cubicBezTo>
                    <a:pt x="96" y="1429"/>
                    <a:pt x="155" y="1465"/>
                    <a:pt x="215" y="1465"/>
                  </a:cubicBezTo>
                  <a:lnTo>
                    <a:pt x="3203" y="1227"/>
                  </a:lnTo>
                  <a:cubicBezTo>
                    <a:pt x="3263" y="1227"/>
                    <a:pt x="3310" y="1167"/>
                    <a:pt x="3310" y="1108"/>
                  </a:cubicBezTo>
                  <a:lnTo>
                    <a:pt x="3215" y="96"/>
                  </a:lnTo>
                  <a:cubicBezTo>
                    <a:pt x="3215" y="36"/>
                    <a:pt x="3155" y="0"/>
                    <a:pt x="3096"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80" name="Google Shape;2880;p69"/>
            <p:cNvSpPr/>
            <p:nvPr/>
          </p:nvSpPr>
          <p:spPr>
            <a:xfrm>
              <a:off x="1060825" y="1588125"/>
              <a:ext cx="81600" cy="17875"/>
            </a:xfrm>
            <a:custGeom>
              <a:avLst/>
              <a:gdLst/>
              <a:ahLst/>
              <a:cxnLst/>
              <a:rect l="l" t="t" r="r" b="b"/>
              <a:pathLst>
                <a:path w="3264" h="715" extrusionOk="0">
                  <a:moveTo>
                    <a:pt x="1" y="0"/>
                  </a:moveTo>
                  <a:lnTo>
                    <a:pt x="49" y="620"/>
                  </a:lnTo>
                  <a:cubicBezTo>
                    <a:pt x="49" y="679"/>
                    <a:pt x="108" y="715"/>
                    <a:pt x="168" y="715"/>
                  </a:cubicBezTo>
                  <a:lnTo>
                    <a:pt x="3156" y="477"/>
                  </a:lnTo>
                  <a:cubicBezTo>
                    <a:pt x="3216" y="477"/>
                    <a:pt x="3263" y="417"/>
                    <a:pt x="3263" y="358"/>
                  </a:cubicBezTo>
                  <a:lnTo>
                    <a:pt x="3227" y="24"/>
                  </a:lnTo>
                  <a:cubicBezTo>
                    <a:pt x="2686" y="12"/>
                    <a:pt x="2147" y="12"/>
                    <a:pt x="1610" y="12"/>
                  </a:cubicBezTo>
                  <a:cubicBezTo>
                    <a:pt x="1072" y="12"/>
                    <a:pt x="537" y="12"/>
                    <a:pt x="1"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81" name="Google Shape;2881;p69"/>
            <p:cNvSpPr/>
            <p:nvPr/>
          </p:nvSpPr>
          <p:spPr>
            <a:xfrm>
              <a:off x="1056075" y="1673850"/>
              <a:ext cx="112525" cy="103000"/>
            </a:xfrm>
            <a:custGeom>
              <a:avLst/>
              <a:gdLst/>
              <a:ahLst/>
              <a:cxnLst/>
              <a:rect l="l" t="t" r="r" b="b"/>
              <a:pathLst>
                <a:path w="4501" h="4120" extrusionOk="0">
                  <a:moveTo>
                    <a:pt x="4191" y="0"/>
                  </a:moveTo>
                  <a:lnTo>
                    <a:pt x="0" y="334"/>
                  </a:lnTo>
                  <a:lnTo>
                    <a:pt x="298" y="4120"/>
                  </a:lnTo>
                  <a:lnTo>
                    <a:pt x="4501" y="3775"/>
                  </a:lnTo>
                  <a:lnTo>
                    <a:pt x="4191" y="0"/>
                  </a:ln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82" name="Google Shape;2882;p69"/>
            <p:cNvSpPr/>
            <p:nvPr/>
          </p:nvSpPr>
          <p:spPr>
            <a:xfrm>
              <a:off x="1072450" y="1694100"/>
              <a:ext cx="81575" cy="69375"/>
            </a:xfrm>
            <a:custGeom>
              <a:avLst/>
              <a:gdLst/>
              <a:ahLst/>
              <a:cxnLst/>
              <a:rect l="l" t="t" r="r" b="b"/>
              <a:pathLst>
                <a:path w="3263" h="2775" extrusionOk="0">
                  <a:moveTo>
                    <a:pt x="3060" y="0"/>
                  </a:moveTo>
                  <a:lnTo>
                    <a:pt x="0" y="250"/>
                  </a:lnTo>
                  <a:lnTo>
                    <a:pt x="203" y="2774"/>
                  </a:lnTo>
                  <a:lnTo>
                    <a:pt x="3263" y="2524"/>
                  </a:lnTo>
                  <a:lnTo>
                    <a:pt x="3060" y="0"/>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83" name="Google Shape;2883;p69"/>
            <p:cNvSpPr/>
            <p:nvPr/>
          </p:nvSpPr>
          <p:spPr>
            <a:xfrm>
              <a:off x="1117100" y="1601225"/>
              <a:ext cx="52400" cy="194675"/>
            </a:xfrm>
            <a:custGeom>
              <a:avLst/>
              <a:gdLst/>
              <a:ahLst/>
              <a:cxnLst/>
              <a:rect l="l" t="t" r="r" b="b"/>
              <a:pathLst>
                <a:path w="2096" h="7787" extrusionOk="0">
                  <a:moveTo>
                    <a:pt x="774" y="0"/>
                  </a:moveTo>
                  <a:lnTo>
                    <a:pt x="0" y="60"/>
                  </a:lnTo>
                  <a:lnTo>
                    <a:pt x="24" y="405"/>
                  </a:lnTo>
                  <a:cubicBezTo>
                    <a:pt x="512" y="715"/>
                    <a:pt x="512" y="2370"/>
                    <a:pt x="548" y="2870"/>
                  </a:cubicBezTo>
                  <a:lnTo>
                    <a:pt x="905" y="7323"/>
                  </a:lnTo>
                  <a:cubicBezTo>
                    <a:pt x="916" y="7547"/>
                    <a:pt x="717" y="7750"/>
                    <a:pt x="445" y="7783"/>
                  </a:cubicBezTo>
                  <a:lnTo>
                    <a:pt x="445" y="7783"/>
                  </a:lnTo>
                  <a:lnTo>
                    <a:pt x="1572" y="7692"/>
                  </a:lnTo>
                  <a:cubicBezTo>
                    <a:pt x="1869" y="7668"/>
                    <a:pt x="2096" y="7454"/>
                    <a:pt x="2084" y="7239"/>
                  </a:cubicBezTo>
                  <a:lnTo>
                    <a:pt x="1727" y="2786"/>
                  </a:lnTo>
                  <a:cubicBezTo>
                    <a:pt x="1679" y="2274"/>
                    <a:pt x="1286" y="655"/>
                    <a:pt x="798" y="346"/>
                  </a:cubicBezTo>
                  <a:lnTo>
                    <a:pt x="774" y="0"/>
                  </a:lnTo>
                  <a:close/>
                  <a:moveTo>
                    <a:pt x="445" y="7783"/>
                  </a:moveTo>
                  <a:lnTo>
                    <a:pt x="393" y="7787"/>
                  </a:lnTo>
                  <a:cubicBezTo>
                    <a:pt x="411" y="7786"/>
                    <a:pt x="428" y="7785"/>
                    <a:pt x="445" y="7783"/>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84" name="Google Shape;2884;p69"/>
            <p:cNvSpPr/>
            <p:nvPr/>
          </p:nvSpPr>
          <p:spPr>
            <a:xfrm>
              <a:off x="974800" y="1709575"/>
              <a:ext cx="420925" cy="431925"/>
            </a:xfrm>
            <a:custGeom>
              <a:avLst/>
              <a:gdLst/>
              <a:ahLst/>
              <a:cxnLst/>
              <a:rect l="l" t="t" r="r" b="b"/>
              <a:pathLst>
                <a:path w="16837" h="17277" extrusionOk="0">
                  <a:moveTo>
                    <a:pt x="1" y="0"/>
                  </a:moveTo>
                  <a:lnTo>
                    <a:pt x="430" y="16181"/>
                  </a:lnTo>
                  <a:lnTo>
                    <a:pt x="16836" y="17276"/>
                  </a:lnTo>
                  <a:lnTo>
                    <a:pt x="16372" y="1084"/>
                  </a:lnTo>
                  <a:lnTo>
                    <a:pt x="1" y="0"/>
                  </a:lnTo>
                  <a:close/>
                </a:path>
              </a:pathLst>
            </a:custGeom>
            <a:solidFill>
              <a:srgbClr val="409CCF"/>
            </a:solidFill>
            <a:ln>
              <a:noFill/>
            </a:ln>
          </p:spPr>
          <p:txBody>
            <a:bodyPr spcFirstLastPara="1" wrap="square" lIns="121900" tIns="121900" rIns="121900" bIns="121900" anchor="ctr" anchorCtr="0">
              <a:noAutofit/>
            </a:bodyPr>
            <a:lstStyle/>
            <a:p>
              <a:endParaRPr sz="2489"/>
            </a:p>
          </p:txBody>
        </p:sp>
        <p:sp>
          <p:nvSpPr>
            <p:cNvPr id="2885" name="Google Shape;2885;p69"/>
            <p:cNvSpPr/>
            <p:nvPr/>
          </p:nvSpPr>
          <p:spPr>
            <a:xfrm>
              <a:off x="1098625" y="1806300"/>
              <a:ext cx="131900" cy="85450"/>
            </a:xfrm>
            <a:custGeom>
              <a:avLst/>
              <a:gdLst/>
              <a:ahLst/>
              <a:cxnLst/>
              <a:rect l="l" t="t" r="r" b="b"/>
              <a:pathLst>
                <a:path w="5276" h="3418" extrusionOk="0">
                  <a:moveTo>
                    <a:pt x="2311" y="1"/>
                  </a:moveTo>
                  <a:cubicBezTo>
                    <a:pt x="2239" y="13"/>
                    <a:pt x="2180" y="13"/>
                    <a:pt x="2108" y="24"/>
                  </a:cubicBezTo>
                  <a:cubicBezTo>
                    <a:pt x="1763" y="120"/>
                    <a:pt x="1489" y="310"/>
                    <a:pt x="1311" y="620"/>
                  </a:cubicBezTo>
                  <a:cubicBezTo>
                    <a:pt x="1120" y="941"/>
                    <a:pt x="942" y="1263"/>
                    <a:pt x="751" y="1572"/>
                  </a:cubicBezTo>
                  <a:cubicBezTo>
                    <a:pt x="751" y="1572"/>
                    <a:pt x="751" y="1584"/>
                    <a:pt x="739" y="1584"/>
                  </a:cubicBezTo>
                  <a:cubicBezTo>
                    <a:pt x="501" y="1453"/>
                    <a:pt x="263" y="1310"/>
                    <a:pt x="1" y="1167"/>
                  </a:cubicBezTo>
                  <a:lnTo>
                    <a:pt x="1" y="1167"/>
                  </a:lnTo>
                  <a:cubicBezTo>
                    <a:pt x="13" y="1191"/>
                    <a:pt x="13" y="1203"/>
                    <a:pt x="13" y="1215"/>
                  </a:cubicBezTo>
                  <a:cubicBezTo>
                    <a:pt x="406" y="1918"/>
                    <a:pt x="775" y="2620"/>
                    <a:pt x="1168" y="3299"/>
                  </a:cubicBezTo>
                  <a:cubicBezTo>
                    <a:pt x="1180" y="3334"/>
                    <a:pt x="1192" y="3334"/>
                    <a:pt x="1227" y="3334"/>
                  </a:cubicBezTo>
                  <a:cubicBezTo>
                    <a:pt x="1823" y="3346"/>
                    <a:pt x="2418" y="3370"/>
                    <a:pt x="3013" y="3394"/>
                  </a:cubicBezTo>
                  <a:cubicBezTo>
                    <a:pt x="3204" y="3394"/>
                    <a:pt x="3382" y="3406"/>
                    <a:pt x="3573" y="3418"/>
                  </a:cubicBezTo>
                  <a:lnTo>
                    <a:pt x="3573" y="3406"/>
                  </a:lnTo>
                  <a:cubicBezTo>
                    <a:pt x="3370" y="3251"/>
                    <a:pt x="3156" y="3108"/>
                    <a:pt x="2930" y="2953"/>
                  </a:cubicBezTo>
                  <a:cubicBezTo>
                    <a:pt x="2989" y="2870"/>
                    <a:pt x="3037" y="2775"/>
                    <a:pt x="3097" y="2680"/>
                  </a:cubicBezTo>
                  <a:cubicBezTo>
                    <a:pt x="3382" y="2203"/>
                    <a:pt x="3668" y="1727"/>
                    <a:pt x="3966" y="1251"/>
                  </a:cubicBezTo>
                  <a:cubicBezTo>
                    <a:pt x="4132" y="977"/>
                    <a:pt x="4311" y="739"/>
                    <a:pt x="4537" y="548"/>
                  </a:cubicBezTo>
                  <a:cubicBezTo>
                    <a:pt x="4752" y="370"/>
                    <a:pt x="4978" y="239"/>
                    <a:pt x="5240" y="155"/>
                  </a:cubicBezTo>
                  <a:lnTo>
                    <a:pt x="5252" y="155"/>
                  </a:lnTo>
                  <a:lnTo>
                    <a:pt x="5275" y="144"/>
                  </a:lnTo>
                  <a:cubicBezTo>
                    <a:pt x="5061" y="132"/>
                    <a:pt x="4859" y="132"/>
                    <a:pt x="4656" y="120"/>
                  </a:cubicBezTo>
                  <a:cubicBezTo>
                    <a:pt x="4013" y="84"/>
                    <a:pt x="3370" y="60"/>
                    <a:pt x="2716" y="24"/>
                  </a:cubicBezTo>
                  <a:cubicBezTo>
                    <a:pt x="2692" y="24"/>
                    <a:pt x="2668" y="24"/>
                    <a:pt x="2656" y="13"/>
                  </a:cubicBezTo>
                  <a:cubicBezTo>
                    <a:pt x="2549" y="13"/>
                    <a:pt x="2430" y="1"/>
                    <a:pt x="231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6" name="Google Shape;2886;p69"/>
            <p:cNvSpPr/>
            <p:nvPr/>
          </p:nvSpPr>
          <p:spPr>
            <a:xfrm>
              <a:off x="1231975" y="1897250"/>
              <a:ext cx="94400" cy="86475"/>
            </a:xfrm>
            <a:custGeom>
              <a:avLst/>
              <a:gdLst/>
              <a:ahLst/>
              <a:cxnLst/>
              <a:rect l="l" t="t" r="r" b="b"/>
              <a:pathLst>
                <a:path w="3776" h="3459" extrusionOk="0">
                  <a:moveTo>
                    <a:pt x="1345" y="1"/>
                  </a:moveTo>
                  <a:cubicBezTo>
                    <a:pt x="1331" y="1"/>
                    <a:pt x="1319" y="2"/>
                    <a:pt x="1311" y="6"/>
                  </a:cubicBezTo>
                  <a:cubicBezTo>
                    <a:pt x="1275" y="18"/>
                    <a:pt x="1251" y="77"/>
                    <a:pt x="1227" y="125"/>
                  </a:cubicBezTo>
                  <a:cubicBezTo>
                    <a:pt x="834" y="816"/>
                    <a:pt x="418" y="1494"/>
                    <a:pt x="13" y="2185"/>
                  </a:cubicBezTo>
                  <a:cubicBezTo>
                    <a:pt x="13" y="2185"/>
                    <a:pt x="1" y="2197"/>
                    <a:pt x="1" y="2209"/>
                  </a:cubicBezTo>
                  <a:cubicBezTo>
                    <a:pt x="239" y="2090"/>
                    <a:pt x="477" y="1971"/>
                    <a:pt x="715" y="1863"/>
                  </a:cubicBezTo>
                  <a:cubicBezTo>
                    <a:pt x="727" y="1887"/>
                    <a:pt x="727" y="1899"/>
                    <a:pt x="739" y="1911"/>
                  </a:cubicBezTo>
                  <a:cubicBezTo>
                    <a:pt x="1013" y="2399"/>
                    <a:pt x="1287" y="2911"/>
                    <a:pt x="1561" y="3399"/>
                  </a:cubicBezTo>
                  <a:cubicBezTo>
                    <a:pt x="1573" y="3423"/>
                    <a:pt x="1585" y="3447"/>
                    <a:pt x="1632" y="3447"/>
                  </a:cubicBezTo>
                  <a:cubicBezTo>
                    <a:pt x="1811" y="3447"/>
                    <a:pt x="1977" y="3459"/>
                    <a:pt x="2156" y="3459"/>
                  </a:cubicBezTo>
                  <a:cubicBezTo>
                    <a:pt x="2418" y="3459"/>
                    <a:pt x="2692" y="3447"/>
                    <a:pt x="2930" y="3340"/>
                  </a:cubicBezTo>
                  <a:cubicBezTo>
                    <a:pt x="3287" y="3197"/>
                    <a:pt x="3573" y="2935"/>
                    <a:pt x="3716" y="2566"/>
                  </a:cubicBezTo>
                  <a:cubicBezTo>
                    <a:pt x="3751" y="2506"/>
                    <a:pt x="3751" y="2447"/>
                    <a:pt x="3763" y="2387"/>
                  </a:cubicBezTo>
                  <a:cubicBezTo>
                    <a:pt x="3716" y="2340"/>
                    <a:pt x="3740" y="2316"/>
                    <a:pt x="3740" y="2268"/>
                  </a:cubicBezTo>
                  <a:cubicBezTo>
                    <a:pt x="3716" y="2209"/>
                    <a:pt x="3716" y="2149"/>
                    <a:pt x="3704" y="2101"/>
                  </a:cubicBezTo>
                  <a:cubicBezTo>
                    <a:pt x="3656" y="1971"/>
                    <a:pt x="3597" y="1851"/>
                    <a:pt x="3537" y="1720"/>
                  </a:cubicBezTo>
                  <a:cubicBezTo>
                    <a:pt x="3370" y="1375"/>
                    <a:pt x="3216" y="1030"/>
                    <a:pt x="3061" y="697"/>
                  </a:cubicBezTo>
                  <a:cubicBezTo>
                    <a:pt x="3061" y="673"/>
                    <a:pt x="3049" y="661"/>
                    <a:pt x="3049" y="649"/>
                  </a:cubicBezTo>
                  <a:cubicBezTo>
                    <a:pt x="3287" y="482"/>
                    <a:pt x="3525" y="304"/>
                    <a:pt x="3775" y="125"/>
                  </a:cubicBezTo>
                  <a:lnTo>
                    <a:pt x="3716" y="125"/>
                  </a:lnTo>
                  <a:cubicBezTo>
                    <a:pt x="2954" y="77"/>
                    <a:pt x="2204" y="54"/>
                    <a:pt x="1442" y="6"/>
                  </a:cubicBezTo>
                  <a:cubicBezTo>
                    <a:pt x="1410" y="6"/>
                    <a:pt x="1373" y="1"/>
                    <a:pt x="134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7" name="Google Shape;2887;p69"/>
            <p:cNvSpPr/>
            <p:nvPr/>
          </p:nvSpPr>
          <p:spPr>
            <a:xfrm>
              <a:off x="1061125" y="1889350"/>
              <a:ext cx="83375" cy="86650"/>
            </a:xfrm>
            <a:custGeom>
              <a:avLst/>
              <a:gdLst/>
              <a:ahLst/>
              <a:cxnLst/>
              <a:rect l="l" t="t" r="r" b="b"/>
              <a:pathLst>
                <a:path w="3335" h="3466" extrusionOk="0">
                  <a:moveTo>
                    <a:pt x="1132" y="1"/>
                  </a:moveTo>
                  <a:lnTo>
                    <a:pt x="1084" y="84"/>
                  </a:lnTo>
                  <a:cubicBezTo>
                    <a:pt x="739" y="679"/>
                    <a:pt x="418" y="1286"/>
                    <a:pt x="72" y="1882"/>
                  </a:cubicBezTo>
                  <a:cubicBezTo>
                    <a:pt x="48" y="1941"/>
                    <a:pt x="25" y="2025"/>
                    <a:pt x="13" y="2084"/>
                  </a:cubicBezTo>
                  <a:cubicBezTo>
                    <a:pt x="13" y="2096"/>
                    <a:pt x="13" y="2108"/>
                    <a:pt x="1" y="2120"/>
                  </a:cubicBezTo>
                  <a:lnTo>
                    <a:pt x="1" y="2251"/>
                  </a:lnTo>
                  <a:cubicBezTo>
                    <a:pt x="13" y="2310"/>
                    <a:pt x="13" y="2382"/>
                    <a:pt x="25" y="2429"/>
                  </a:cubicBezTo>
                  <a:cubicBezTo>
                    <a:pt x="72" y="2656"/>
                    <a:pt x="203" y="2834"/>
                    <a:pt x="394" y="2989"/>
                  </a:cubicBezTo>
                  <a:cubicBezTo>
                    <a:pt x="608" y="3168"/>
                    <a:pt x="858" y="3263"/>
                    <a:pt x="1144" y="3346"/>
                  </a:cubicBezTo>
                  <a:cubicBezTo>
                    <a:pt x="1453" y="3430"/>
                    <a:pt x="1787" y="3465"/>
                    <a:pt x="2108" y="3465"/>
                  </a:cubicBezTo>
                  <a:cubicBezTo>
                    <a:pt x="2144" y="3465"/>
                    <a:pt x="2156" y="3465"/>
                    <a:pt x="2180" y="3430"/>
                  </a:cubicBezTo>
                  <a:cubicBezTo>
                    <a:pt x="2561" y="2787"/>
                    <a:pt x="2942" y="2132"/>
                    <a:pt x="3323" y="1501"/>
                  </a:cubicBezTo>
                  <a:cubicBezTo>
                    <a:pt x="3323" y="1501"/>
                    <a:pt x="3323" y="1477"/>
                    <a:pt x="3335" y="1465"/>
                  </a:cubicBezTo>
                  <a:cubicBezTo>
                    <a:pt x="2608" y="977"/>
                    <a:pt x="1870" y="489"/>
                    <a:pt x="1132"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8" name="Google Shape;2888;p69"/>
            <p:cNvSpPr/>
            <p:nvPr/>
          </p:nvSpPr>
          <p:spPr>
            <a:xfrm>
              <a:off x="1065900" y="1962875"/>
              <a:ext cx="117300" cy="107475"/>
            </a:xfrm>
            <a:custGeom>
              <a:avLst/>
              <a:gdLst/>
              <a:ahLst/>
              <a:cxnLst/>
              <a:rect l="l" t="t" r="r" b="b"/>
              <a:pathLst>
                <a:path w="4692" h="4299" extrusionOk="0">
                  <a:moveTo>
                    <a:pt x="3608" y="0"/>
                  </a:moveTo>
                  <a:cubicBezTo>
                    <a:pt x="3596" y="203"/>
                    <a:pt x="3560" y="417"/>
                    <a:pt x="3548" y="631"/>
                  </a:cubicBezTo>
                  <a:cubicBezTo>
                    <a:pt x="3548" y="667"/>
                    <a:pt x="3536" y="727"/>
                    <a:pt x="3536" y="774"/>
                  </a:cubicBezTo>
                  <a:cubicBezTo>
                    <a:pt x="3536" y="786"/>
                    <a:pt x="3513" y="798"/>
                    <a:pt x="3501" y="798"/>
                  </a:cubicBezTo>
                  <a:lnTo>
                    <a:pt x="3477" y="798"/>
                  </a:lnTo>
                  <a:cubicBezTo>
                    <a:pt x="2894" y="774"/>
                    <a:pt x="2310" y="762"/>
                    <a:pt x="1727" y="727"/>
                  </a:cubicBezTo>
                  <a:cubicBezTo>
                    <a:pt x="1477" y="715"/>
                    <a:pt x="1227" y="703"/>
                    <a:pt x="989" y="643"/>
                  </a:cubicBezTo>
                  <a:cubicBezTo>
                    <a:pt x="619" y="548"/>
                    <a:pt x="298" y="381"/>
                    <a:pt x="36" y="119"/>
                  </a:cubicBezTo>
                  <a:cubicBezTo>
                    <a:pt x="36" y="119"/>
                    <a:pt x="24" y="108"/>
                    <a:pt x="0" y="108"/>
                  </a:cubicBezTo>
                  <a:cubicBezTo>
                    <a:pt x="60" y="227"/>
                    <a:pt x="107" y="346"/>
                    <a:pt x="167" y="441"/>
                  </a:cubicBezTo>
                  <a:cubicBezTo>
                    <a:pt x="536" y="1203"/>
                    <a:pt x="893" y="1965"/>
                    <a:pt x="1274" y="2727"/>
                  </a:cubicBezTo>
                  <a:cubicBezTo>
                    <a:pt x="1453" y="3084"/>
                    <a:pt x="1751" y="3286"/>
                    <a:pt x="2132" y="3382"/>
                  </a:cubicBezTo>
                  <a:cubicBezTo>
                    <a:pt x="2203" y="3394"/>
                    <a:pt x="2298" y="3394"/>
                    <a:pt x="2370" y="3394"/>
                  </a:cubicBezTo>
                  <a:lnTo>
                    <a:pt x="3394" y="3441"/>
                  </a:lnTo>
                  <a:cubicBezTo>
                    <a:pt x="3441" y="3441"/>
                    <a:pt x="3441" y="3453"/>
                    <a:pt x="3441" y="3477"/>
                  </a:cubicBezTo>
                  <a:cubicBezTo>
                    <a:pt x="3441" y="3691"/>
                    <a:pt x="3441" y="3906"/>
                    <a:pt x="3429" y="4108"/>
                  </a:cubicBezTo>
                  <a:lnTo>
                    <a:pt x="3429" y="4298"/>
                  </a:lnTo>
                  <a:cubicBezTo>
                    <a:pt x="3477" y="4227"/>
                    <a:pt x="3513" y="4168"/>
                    <a:pt x="3548" y="4096"/>
                  </a:cubicBezTo>
                  <a:cubicBezTo>
                    <a:pt x="3917" y="3465"/>
                    <a:pt x="4310" y="2846"/>
                    <a:pt x="4679" y="2215"/>
                  </a:cubicBezTo>
                  <a:cubicBezTo>
                    <a:pt x="4679" y="2203"/>
                    <a:pt x="4691" y="2191"/>
                    <a:pt x="4679" y="2167"/>
                  </a:cubicBezTo>
                  <a:lnTo>
                    <a:pt x="3608" y="36"/>
                  </a:lnTo>
                  <a:cubicBezTo>
                    <a:pt x="3620" y="12"/>
                    <a:pt x="3620" y="12"/>
                    <a:pt x="3608"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9" name="Google Shape;2889;p69"/>
            <p:cNvSpPr/>
            <p:nvPr/>
          </p:nvSpPr>
          <p:spPr>
            <a:xfrm>
              <a:off x="1202525" y="1975375"/>
              <a:ext cx="117000" cy="77125"/>
            </a:xfrm>
            <a:custGeom>
              <a:avLst/>
              <a:gdLst/>
              <a:ahLst/>
              <a:cxnLst/>
              <a:rect l="l" t="t" r="r" b="b"/>
              <a:pathLst>
                <a:path w="4680" h="3085" extrusionOk="0">
                  <a:moveTo>
                    <a:pt x="4679" y="0"/>
                  </a:moveTo>
                  <a:lnTo>
                    <a:pt x="4679" y="0"/>
                  </a:lnTo>
                  <a:cubicBezTo>
                    <a:pt x="4572" y="84"/>
                    <a:pt x="4465" y="167"/>
                    <a:pt x="4358" y="227"/>
                  </a:cubicBezTo>
                  <a:cubicBezTo>
                    <a:pt x="4156" y="358"/>
                    <a:pt x="3917" y="441"/>
                    <a:pt x="3667" y="465"/>
                  </a:cubicBezTo>
                  <a:cubicBezTo>
                    <a:pt x="3560" y="486"/>
                    <a:pt x="3453" y="490"/>
                    <a:pt x="3346" y="490"/>
                  </a:cubicBezTo>
                  <a:cubicBezTo>
                    <a:pt x="3274" y="490"/>
                    <a:pt x="3203" y="489"/>
                    <a:pt x="3132" y="489"/>
                  </a:cubicBezTo>
                  <a:cubicBezTo>
                    <a:pt x="2798" y="465"/>
                    <a:pt x="2477" y="453"/>
                    <a:pt x="2155" y="441"/>
                  </a:cubicBezTo>
                  <a:lnTo>
                    <a:pt x="1000" y="393"/>
                  </a:lnTo>
                  <a:cubicBezTo>
                    <a:pt x="715" y="381"/>
                    <a:pt x="429" y="381"/>
                    <a:pt x="155" y="370"/>
                  </a:cubicBezTo>
                  <a:lnTo>
                    <a:pt x="119" y="370"/>
                  </a:lnTo>
                  <a:cubicBezTo>
                    <a:pt x="72" y="1239"/>
                    <a:pt x="48" y="2120"/>
                    <a:pt x="0" y="3013"/>
                  </a:cubicBezTo>
                  <a:lnTo>
                    <a:pt x="60" y="3013"/>
                  </a:lnTo>
                  <a:cubicBezTo>
                    <a:pt x="548" y="3025"/>
                    <a:pt x="1048" y="3060"/>
                    <a:pt x="1536" y="3072"/>
                  </a:cubicBezTo>
                  <a:cubicBezTo>
                    <a:pt x="1691" y="3072"/>
                    <a:pt x="1870" y="3084"/>
                    <a:pt x="2036" y="3084"/>
                  </a:cubicBezTo>
                  <a:cubicBezTo>
                    <a:pt x="2322" y="3072"/>
                    <a:pt x="2608" y="3025"/>
                    <a:pt x="2858" y="2882"/>
                  </a:cubicBezTo>
                  <a:cubicBezTo>
                    <a:pt x="2977" y="2810"/>
                    <a:pt x="3060" y="2715"/>
                    <a:pt x="3144" y="2596"/>
                  </a:cubicBezTo>
                  <a:cubicBezTo>
                    <a:pt x="3644" y="1739"/>
                    <a:pt x="4167" y="881"/>
                    <a:pt x="4668" y="24"/>
                  </a:cubicBezTo>
                  <a:lnTo>
                    <a:pt x="4679"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90" name="Google Shape;2890;p69"/>
            <p:cNvSpPr/>
            <p:nvPr/>
          </p:nvSpPr>
          <p:spPr>
            <a:xfrm>
              <a:off x="1196875" y="1812050"/>
              <a:ext cx="86925" cy="86850"/>
            </a:xfrm>
            <a:custGeom>
              <a:avLst/>
              <a:gdLst/>
              <a:ahLst/>
              <a:cxnLst/>
              <a:rect l="l" t="t" r="r" b="b"/>
              <a:pathLst>
                <a:path w="3477" h="3474" extrusionOk="0">
                  <a:moveTo>
                    <a:pt x="1690" y="0"/>
                  </a:moveTo>
                  <a:cubicBezTo>
                    <a:pt x="1556" y="0"/>
                    <a:pt x="1421" y="33"/>
                    <a:pt x="1286" y="92"/>
                  </a:cubicBezTo>
                  <a:cubicBezTo>
                    <a:pt x="1048" y="199"/>
                    <a:pt x="857" y="354"/>
                    <a:pt x="679" y="533"/>
                  </a:cubicBezTo>
                  <a:cubicBezTo>
                    <a:pt x="405" y="795"/>
                    <a:pt x="202" y="1092"/>
                    <a:pt x="24" y="1426"/>
                  </a:cubicBezTo>
                  <a:cubicBezTo>
                    <a:pt x="0" y="1449"/>
                    <a:pt x="0" y="1461"/>
                    <a:pt x="24" y="1485"/>
                  </a:cubicBezTo>
                  <a:cubicBezTo>
                    <a:pt x="393" y="2140"/>
                    <a:pt x="750" y="2795"/>
                    <a:pt x="1119" y="3450"/>
                  </a:cubicBezTo>
                  <a:cubicBezTo>
                    <a:pt x="1131" y="3462"/>
                    <a:pt x="1131" y="3474"/>
                    <a:pt x="1131" y="3474"/>
                  </a:cubicBezTo>
                  <a:cubicBezTo>
                    <a:pt x="1905" y="3057"/>
                    <a:pt x="2679" y="2640"/>
                    <a:pt x="3477" y="2223"/>
                  </a:cubicBezTo>
                  <a:cubicBezTo>
                    <a:pt x="3417" y="2140"/>
                    <a:pt x="3370" y="2033"/>
                    <a:pt x="3310" y="1938"/>
                  </a:cubicBezTo>
                  <a:cubicBezTo>
                    <a:pt x="2989" y="1402"/>
                    <a:pt x="2679" y="866"/>
                    <a:pt x="2357" y="330"/>
                  </a:cubicBezTo>
                  <a:cubicBezTo>
                    <a:pt x="2310" y="259"/>
                    <a:pt x="2238" y="199"/>
                    <a:pt x="2167" y="152"/>
                  </a:cubicBezTo>
                  <a:cubicBezTo>
                    <a:pt x="2011" y="48"/>
                    <a:pt x="1851" y="0"/>
                    <a:pt x="169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91" name="Google Shape;2891;p69"/>
            <p:cNvSpPr/>
            <p:nvPr/>
          </p:nvSpPr>
          <p:spPr>
            <a:xfrm>
              <a:off x="1384100" y="1643775"/>
              <a:ext cx="135150" cy="497725"/>
            </a:xfrm>
            <a:custGeom>
              <a:avLst/>
              <a:gdLst/>
              <a:ahLst/>
              <a:cxnLst/>
              <a:rect l="l" t="t" r="r" b="b"/>
              <a:pathLst>
                <a:path w="5406" h="19909" extrusionOk="0">
                  <a:moveTo>
                    <a:pt x="4977" y="1"/>
                  </a:moveTo>
                  <a:lnTo>
                    <a:pt x="0" y="3716"/>
                  </a:lnTo>
                  <a:lnTo>
                    <a:pt x="464" y="19908"/>
                  </a:lnTo>
                  <a:lnTo>
                    <a:pt x="5406" y="14753"/>
                  </a:lnTo>
                  <a:lnTo>
                    <a:pt x="4977" y="1"/>
                  </a:lnTo>
                  <a:close/>
                </a:path>
              </a:pathLst>
            </a:custGeom>
            <a:solidFill>
              <a:srgbClr val="5EB6E5"/>
            </a:solidFill>
            <a:ln>
              <a:noFill/>
            </a:ln>
          </p:spPr>
          <p:txBody>
            <a:bodyPr spcFirstLastPara="1" wrap="square" lIns="121900" tIns="121900" rIns="121900" bIns="121900" anchor="ctr" anchorCtr="0">
              <a:noAutofit/>
            </a:bodyPr>
            <a:lstStyle/>
            <a:p>
              <a:endParaRPr sz="2489"/>
            </a:p>
          </p:txBody>
        </p:sp>
        <p:sp>
          <p:nvSpPr>
            <p:cNvPr id="2892" name="Google Shape;2892;p69"/>
            <p:cNvSpPr/>
            <p:nvPr/>
          </p:nvSpPr>
          <p:spPr>
            <a:xfrm>
              <a:off x="1224850" y="1888125"/>
              <a:ext cx="186050" cy="94225"/>
            </a:xfrm>
            <a:custGeom>
              <a:avLst/>
              <a:gdLst/>
              <a:ahLst/>
              <a:cxnLst/>
              <a:rect l="l" t="t" r="r" b="b"/>
              <a:pathLst>
                <a:path w="7442" h="3769" extrusionOk="0">
                  <a:moveTo>
                    <a:pt x="4745" y="1"/>
                  </a:moveTo>
                  <a:cubicBezTo>
                    <a:pt x="4553" y="1"/>
                    <a:pt x="4266" y="143"/>
                    <a:pt x="4036" y="240"/>
                  </a:cubicBezTo>
                  <a:cubicBezTo>
                    <a:pt x="3715" y="371"/>
                    <a:pt x="3120" y="859"/>
                    <a:pt x="2941" y="1038"/>
                  </a:cubicBezTo>
                  <a:cubicBezTo>
                    <a:pt x="2703" y="1276"/>
                    <a:pt x="2215" y="1276"/>
                    <a:pt x="1989" y="1383"/>
                  </a:cubicBezTo>
                  <a:cubicBezTo>
                    <a:pt x="1597" y="1549"/>
                    <a:pt x="907" y="1732"/>
                    <a:pt x="430" y="1732"/>
                  </a:cubicBezTo>
                  <a:cubicBezTo>
                    <a:pt x="327" y="1732"/>
                    <a:pt x="233" y="1724"/>
                    <a:pt x="155" y="1704"/>
                  </a:cubicBezTo>
                  <a:cubicBezTo>
                    <a:pt x="155" y="1704"/>
                    <a:pt x="0" y="2264"/>
                    <a:pt x="72" y="2871"/>
                  </a:cubicBezTo>
                  <a:cubicBezTo>
                    <a:pt x="84" y="3502"/>
                    <a:pt x="250" y="3514"/>
                    <a:pt x="250" y="3514"/>
                  </a:cubicBezTo>
                  <a:cubicBezTo>
                    <a:pt x="374" y="3502"/>
                    <a:pt x="515" y="3496"/>
                    <a:pt x="668" y="3496"/>
                  </a:cubicBezTo>
                  <a:cubicBezTo>
                    <a:pt x="1744" y="3496"/>
                    <a:pt x="3431" y="3768"/>
                    <a:pt x="3899" y="3768"/>
                  </a:cubicBezTo>
                  <a:cubicBezTo>
                    <a:pt x="3931" y="3768"/>
                    <a:pt x="3957" y="3767"/>
                    <a:pt x="3977" y="3764"/>
                  </a:cubicBezTo>
                  <a:cubicBezTo>
                    <a:pt x="4346" y="3705"/>
                    <a:pt x="6275" y="3228"/>
                    <a:pt x="6561" y="3121"/>
                  </a:cubicBezTo>
                  <a:cubicBezTo>
                    <a:pt x="6846" y="3026"/>
                    <a:pt x="6953" y="2800"/>
                    <a:pt x="6977" y="2586"/>
                  </a:cubicBezTo>
                  <a:cubicBezTo>
                    <a:pt x="7001" y="2383"/>
                    <a:pt x="7215" y="2324"/>
                    <a:pt x="7299" y="2145"/>
                  </a:cubicBezTo>
                  <a:cubicBezTo>
                    <a:pt x="7370" y="1966"/>
                    <a:pt x="7394" y="1728"/>
                    <a:pt x="7430" y="1514"/>
                  </a:cubicBezTo>
                  <a:cubicBezTo>
                    <a:pt x="7442" y="1312"/>
                    <a:pt x="7192" y="1062"/>
                    <a:pt x="7192" y="1062"/>
                  </a:cubicBezTo>
                  <a:cubicBezTo>
                    <a:pt x="7192" y="1062"/>
                    <a:pt x="7161" y="661"/>
                    <a:pt x="6909" y="661"/>
                  </a:cubicBezTo>
                  <a:cubicBezTo>
                    <a:pt x="6889" y="661"/>
                    <a:pt x="6868" y="664"/>
                    <a:pt x="6846" y="669"/>
                  </a:cubicBezTo>
                  <a:cubicBezTo>
                    <a:pt x="6537" y="740"/>
                    <a:pt x="5882" y="1181"/>
                    <a:pt x="5346" y="1312"/>
                  </a:cubicBezTo>
                  <a:cubicBezTo>
                    <a:pt x="5093" y="1368"/>
                    <a:pt x="4805" y="1392"/>
                    <a:pt x="4576" y="1392"/>
                  </a:cubicBezTo>
                  <a:cubicBezTo>
                    <a:pt x="4320" y="1392"/>
                    <a:pt x="4137" y="1362"/>
                    <a:pt x="4156" y="1312"/>
                  </a:cubicBezTo>
                  <a:cubicBezTo>
                    <a:pt x="4167" y="1204"/>
                    <a:pt x="4548" y="621"/>
                    <a:pt x="4763" y="490"/>
                  </a:cubicBezTo>
                  <a:cubicBezTo>
                    <a:pt x="4953" y="371"/>
                    <a:pt x="5060" y="204"/>
                    <a:pt x="4906" y="61"/>
                  </a:cubicBezTo>
                  <a:cubicBezTo>
                    <a:pt x="4868" y="18"/>
                    <a:pt x="4813" y="1"/>
                    <a:pt x="4745"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93" name="Google Shape;2893;p69"/>
            <p:cNvSpPr/>
            <p:nvPr/>
          </p:nvSpPr>
          <p:spPr>
            <a:xfrm>
              <a:off x="739950" y="1611175"/>
              <a:ext cx="522725" cy="401725"/>
            </a:xfrm>
            <a:custGeom>
              <a:avLst/>
              <a:gdLst/>
              <a:ahLst/>
              <a:cxnLst/>
              <a:rect l="l" t="t" r="r" b="b"/>
              <a:pathLst>
                <a:path w="20909" h="16069" extrusionOk="0">
                  <a:moveTo>
                    <a:pt x="1992" y="0"/>
                  </a:moveTo>
                  <a:cubicBezTo>
                    <a:pt x="1172" y="0"/>
                    <a:pt x="403" y="726"/>
                    <a:pt x="239" y="2376"/>
                  </a:cubicBezTo>
                  <a:cubicBezTo>
                    <a:pt x="1" y="4770"/>
                    <a:pt x="4561" y="12390"/>
                    <a:pt x="7359" y="15211"/>
                  </a:cubicBezTo>
                  <a:cubicBezTo>
                    <a:pt x="7621" y="15485"/>
                    <a:pt x="7788" y="15640"/>
                    <a:pt x="8657" y="15807"/>
                  </a:cubicBezTo>
                  <a:cubicBezTo>
                    <a:pt x="9623" y="15994"/>
                    <a:pt x="10860" y="16068"/>
                    <a:pt x="12207" y="16068"/>
                  </a:cubicBezTo>
                  <a:cubicBezTo>
                    <a:pt x="15142" y="16068"/>
                    <a:pt x="18599" y="15716"/>
                    <a:pt x="20908" y="15414"/>
                  </a:cubicBezTo>
                  <a:cubicBezTo>
                    <a:pt x="20908" y="15414"/>
                    <a:pt x="20218" y="14187"/>
                    <a:pt x="20396" y="12735"/>
                  </a:cubicBezTo>
                  <a:lnTo>
                    <a:pt x="20396" y="12735"/>
                  </a:lnTo>
                  <a:cubicBezTo>
                    <a:pt x="20396" y="12735"/>
                    <a:pt x="20355" y="12735"/>
                    <a:pt x="20278" y="12735"/>
                  </a:cubicBezTo>
                  <a:cubicBezTo>
                    <a:pt x="19179" y="12735"/>
                    <a:pt x="10770" y="12714"/>
                    <a:pt x="9836" y="12080"/>
                  </a:cubicBezTo>
                  <a:cubicBezTo>
                    <a:pt x="9836" y="12080"/>
                    <a:pt x="8228" y="9818"/>
                    <a:pt x="6859" y="6091"/>
                  </a:cubicBezTo>
                  <a:cubicBezTo>
                    <a:pt x="5740" y="2996"/>
                    <a:pt x="4263" y="1388"/>
                    <a:pt x="3097" y="436"/>
                  </a:cubicBezTo>
                  <a:cubicBezTo>
                    <a:pt x="2753" y="152"/>
                    <a:pt x="2367" y="0"/>
                    <a:pt x="1992"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894" name="Google Shape;2894;p69"/>
          <p:cNvSpPr/>
          <p:nvPr/>
        </p:nvSpPr>
        <p:spPr>
          <a:xfrm>
            <a:off x="4209056" y="2270097"/>
            <a:ext cx="1310000" cy="13100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sp>
        <p:nvSpPr>
          <p:cNvPr id="2895" name="Google Shape;2895;p69"/>
          <p:cNvSpPr txBox="1">
            <a:spLocks noGrp="1"/>
          </p:cNvSpPr>
          <p:nvPr>
            <p:ph type="title" idx="2"/>
          </p:nvPr>
        </p:nvSpPr>
        <p:spPr>
          <a:xfrm>
            <a:off x="4209056" y="2513297"/>
            <a:ext cx="1310000" cy="823600"/>
          </a:xfrm>
          <a:prstGeom prst="rect">
            <a:avLst/>
          </a:prstGeom>
        </p:spPr>
        <p:txBody>
          <a:bodyPr spcFirstLastPara="1" wrap="square" lIns="121900" tIns="121900" rIns="121900" bIns="121900" anchor="ctr" anchorCtr="0">
            <a:noAutofit/>
          </a:bodyPr>
          <a:lstStyle/>
          <a:p>
            <a:r>
              <a:rPr lang="en"/>
              <a:t>a.</a:t>
            </a:r>
            <a:endParaRPr/>
          </a:p>
        </p:txBody>
      </p:sp>
      <p:grpSp>
        <p:nvGrpSpPr>
          <p:cNvPr id="2896" name="Google Shape;2896;p69"/>
          <p:cNvGrpSpPr/>
          <p:nvPr/>
        </p:nvGrpSpPr>
        <p:grpSpPr>
          <a:xfrm rot="-898866" flipH="1">
            <a:off x="2810949" y="3398821"/>
            <a:ext cx="1444733" cy="1904761"/>
            <a:chOff x="4326425" y="5583250"/>
            <a:chExt cx="744150" cy="981100"/>
          </a:xfrm>
        </p:grpSpPr>
        <p:sp>
          <p:nvSpPr>
            <p:cNvPr id="2897" name="Google Shape;2897;p69"/>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898" name="Google Shape;2898;p69"/>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99" name="Google Shape;2899;p69"/>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0" name="Google Shape;2900;p69"/>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1" name="Google Shape;2901;p69"/>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2" name="Google Shape;2902;p69"/>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3" name="Google Shape;2903;p69"/>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4" name="Google Shape;2904;p69"/>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5" name="Google Shape;2905;p69"/>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6" name="Google Shape;2906;p69"/>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7" name="Google Shape;2907;p69"/>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8" name="Google Shape;2908;p69"/>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9" name="Google Shape;2909;p69"/>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0" name="Google Shape;2910;p69"/>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1" name="Google Shape;2911;p69"/>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2" name="Google Shape;2912;p69"/>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3" name="Google Shape;2913;p69"/>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4" name="Google Shape;2914;p69"/>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5" name="Google Shape;2915;p69"/>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6" name="Google Shape;2916;p69"/>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7" name="Google Shape;2917;p69"/>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8" name="Google Shape;2918;p69"/>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9" name="Google Shape;2919;p69"/>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20" name="Google Shape;2920;p69"/>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1" name="Google Shape;2921;p69"/>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2922" name="Google Shape;2922;p69"/>
          <p:cNvGrpSpPr/>
          <p:nvPr/>
        </p:nvGrpSpPr>
        <p:grpSpPr>
          <a:xfrm rot="872858" flipH="1">
            <a:off x="3764733" y="3961889"/>
            <a:ext cx="1663208" cy="3370800"/>
            <a:chOff x="1803775" y="5029925"/>
            <a:chExt cx="655775" cy="1329050"/>
          </a:xfrm>
        </p:grpSpPr>
        <p:sp>
          <p:nvSpPr>
            <p:cNvPr id="2923" name="Google Shape;2923;p69"/>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4" name="Google Shape;2924;p69"/>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5" name="Google Shape;2925;p69"/>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6" name="Google Shape;2926;p69"/>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7" name="Google Shape;2927;p69"/>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8" name="Google Shape;2928;p69"/>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9" name="Google Shape;2929;p69"/>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0" name="Google Shape;2930;p69"/>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1" name="Google Shape;2931;p69"/>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2" name="Google Shape;2932;p69"/>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3" name="Google Shape;2933;p69"/>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934" name="Google Shape;2934;p69"/>
          <p:cNvSpPr/>
          <p:nvPr/>
        </p:nvSpPr>
        <p:spPr>
          <a:xfrm rot="-1801446" flipH="1">
            <a:off x="2871751" y="3311250"/>
            <a:ext cx="215072" cy="4560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35" name="Google Shape;2935;p69"/>
          <p:cNvSpPr/>
          <p:nvPr/>
        </p:nvSpPr>
        <p:spPr>
          <a:xfrm rot="-2701011">
            <a:off x="2007871" y="5108347"/>
            <a:ext cx="125016" cy="26507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36" name="Google Shape;2936;p69"/>
          <p:cNvSpPr/>
          <p:nvPr/>
        </p:nvSpPr>
        <p:spPr>
          <a:xfrm rot="1801446">
            <a:off x="1236651" y="1971850"/>
            <a:ext cx="215072" cy="4560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2937" name="Google Shape;2937;p69"/>
          <p:cNvGrpSpPr/>
          <p:nvPr/>
        </p:nvGrpSpPr>
        <p:grpSpPr>
          <a:xfrm rot="884614">
            <a:off x="8901111" y="3865844"/>
            <a:ext cx="2126527" cy="6174625"/>
            <a:chOff x="6512944" y="2975654"/>
            <a:chExt cx="1594853" cy="4630848"/>
          </a:xfrm>
        </p:grpSpPr>
        <p:grpSp>
          <p:nvGrpSpPr>
            <p:cNvPr id="2938" name="Google Shape;2938;p69"/>
            <p:cNvGrpSpPr/>
            <p:nvPr/>
          </p:nvGrpSpPr>
          <p:grpSpPr>
            <a:xfrm>
              <a:off x="6512944" y="2975654"/>
              <a:ext cx="1594853" cy="4630848"/>
              <a:chOff x="1460575" y="5630575"/>
              <a:chExt cx="645350" cy="1873775"/>
            </a:xfrm>
          </p:grpSpPr>
          <p:sp>
            <p:nvSpPr>
              <p:cNvPr id="2939" name="Google Shape;2939;p69"/>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40" name="Google Shape;2940;p69"/>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2941" name="Google Shape;2941;p69"/>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15664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4"/>
                                        </p:tgtEl>
                                        <p:attrNameLst>
                                          <p:attrName>style.visibility</p:attrName>
                                        </p:attrNameLst>
                                      </p:cBhvr>
                                      <p:to>
                                        <p:strVal val="visible"/>
                                      </p:to>
                                    </p:set>
                                    <p:animEffect transition="in" filter="fade">
                                      <p:cBhvr>
                                        <p:cTn id="7" dur="1000"/>
                                        <p:tgtEl>
                                          <p:spTgt spid="2894"/>
                                        </p:tgtEl>
                                      </p:cBhvr>
                                    </p:animEffect>
                                  </p:childTnLst>
                                </p:cTn>
                              </p:par>
                              <p:par>
                                <p:cTn id="8" presetID="10" presetClass="entr" presetSubtype="0" fill="hold" nodeType="withEffect">
                                  <p:stCondLst>
                                    <p:cond delay="0"/>
                                  </p:stCondLst>
                                  <p:childTnLst>
                                    <p:set>
                                      <p:cBhvr>
                                        <p:cTn id="9" dur="1" fill="hold">
                                          <p:stCondLst>
                                            <p:cond delay="0"/>
                                          </p:stCondLst>
                                        </p:cTn>
                                        <p:tgtEl>
                                          <p:spTgt spid="2895"/>
                                        </p:tgtEl>
                                        <p:attrNameLst>
                                          <p:attrName>style.visibility</p:attrName>
                                        </p:attrNameLst>
                                      </p:cBhvr>
                                      <p:to>
                                        <p:strVal val="visible"/>
                                      </p:to>
                                    </p:set>
                                    <p:animEffect transition="in" filter="fade">
                                      <p:cBhvr>
                                        <p:cTn id="10" dur="1000"/>
                                        <p:tgtEl>
                                          <p:spTgt spid="289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24"/>
                                        </p:tgtEl>
                                        <p:attrNameLst>
                                          <p:attrName>style.visibility</p:attrName>
                                        </p:attrNameLst>
                                      </p:cBhvr>
                                      <p:to>
                                        <p:strVal val="visible"/>
                                      </p:to>
                                    </p:set>
                                    <p:animEffect transition="in" filter="fade">
                                      <p:cBhvr>
                                        <p:cTn id="14" dur="1000"/>
                                        <p:tgtEl>
                                          <p:spTgt spid="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838308" y="325033"/>
            <a:ext cx="10383873" cy="6439722"/>
          </a:xfrm>
          <a:prstGeom prst="rect">
            <a:avLst/>
          </a:prstGeom>
        </p:spPr>
      </p:pic>
    </p:spTree>
    <p:extLst>
      <p:ext uri="{BB962C8B-B14F-4D97-AF65-F5344CB8AC3E}">
        <p14:creationId xmlns:p14="http://schemas.microsoft.com/office/powerpoint/2010/main" val="2360728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5BC2-034E-2381-9164-A86BE9890197}"/>
              </a:ext>
            </a:extLst>
          </p:cNvPr>
          <p:cNvSpPr>
            <a:spLocks noGrp="1"/>
          </p:cNvSpPr>
          <p:nvPr>
            <p:ph type="title"/>
          </p:nvPr>
        </p:nvSpPr>
        <p:spPr>
          <a:xfrm>
            <a:off x="347978" y="4153796"/>
            <a:ext cx="3687971" cy="2106333"/>
          </a:xfrm>
        </p:spPr>
        <p:txBody>
          <a:bodyPr anchor="t">
            <a:normAutofit/>
          </a:bodyPr>
          <a:lstStyle/>
          <a:p>
            <a:pPr algn="ctr"/>
            <a:r>
              <a:rPr lang="en-VN" sz="4000"/>
              <a:t>ĐỌC THÔNG TIN VÀ XEM </a:t>
            </a:r>
            <a:br>
              <a:rPr lang="en-VN" sz="4000"/>
            </a:br>
            <a:r>
              <a:rPr lang="en-VN" sz="4000"/>
              <a:t>HÌNH ẢNH</a:t>
            </a:r>
          </a:p>
        </p:txBody>
      </p:sp>
      <p:pic>
        <p:nvPicPr>
          <p:cNvPr id="4" name="Picture 3" descr="A cartoon of a person pouring water from a can&#10;&#10;Description automatically generated">
            <a:extLst>
              <a:ext uri="{FF2B5EF4-FFF2-40B4-BE49-F238E27FC236}">
                <a16:creationId xmlns:a16="http://schemas.microsoft.com/office/drawing/2014/main" id="{C4C66734-1782-B138-46B5-720166C4993D}"/>
              </a:ext>
            </a:extLst>
          </p:cNvPr>
          <p:cNvPicPr>
            <a:picLocks noChangeAspect="1"/>
          </p:cNvPicPr>
          <p:nvPr/>
        </p:nvPicPr>
        <p:blipFill rotWithShape="1">
          <a:blip r:embed="rId2"/>
          <a:srcRect t="18086" b="14959"/>
          <a:stretch/>
        </p:blipFill>
        <p:spPr>
          <a:xfrm>
            <a:off x="-2" y="10"/>
            <a:ext cx="12193589" cy="3428990"/>
          </a:xfrm>
          <a:prstGeom prst="rect">
            <a:avLst/>
          </a:prstGeom>
        </p:spPr>
      </p:pic>
      <p:grpSp>
        <p:nvGrpSpPr>
          <p:cNvPr id="21" name="Group 20">
            <a:extLst>
              <a:ext uri="{FF2B5EF4-FFF2-40B4-BE49-F238E27FC236}">
                <a16:creationId xmlns:a16="http://schemas.microsoft.com/office/drawing/2014/main" id="{5EC81CC9-EAC3-3907-9268-3A583E3B63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8788" cy="123363"/>
            <a:chOff x="-5025" y="6737718"/>
            <a:chExt cx="12207200" cy="123363"/>
          </a:xfrm>
        </p:grpSpPr>
        <p:sp>
          <p:nvSpPr>
            <p:cNvPr id="22" name="Rectangle 21">
              <a:extLst>
                <a:ext uri="{FF2B5EF4-FFF2-40B4-BE49-F238E27FC236}">
                  <a16:creationId xmlns:a16="http://schemas.microsoft.com/office/drawing/2014/main" id="{665915B0-4647-B7BB-3CDF-D62A16FCB0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416CD1-48B0-ADCA-33F6-A12FBD9EE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DE05032B-6C49-2B11-563B-96D35846048E}"/>
              </a:ext>
            </a:extLst>
          </p:cNvPr>
          <p:cNvSpPr>
            <a:spLocks noGrp="1"/>
          </p:cNvSpPr>
          <p:nvPr>
            <p:ph idx="1"/>
          </p:nvPr>
        </p:nvSpPr>
        <p:spPr>
          <a:xfrm>
            <a:off x="4526281" y="4088724"/>
            <a:ext cx="6828998" cy="2171405"/>
          </a:xfrm>
        </p:spPr>
        <p:txBody>
          <a:bodyPr anchor="t">
            <a:normAutofit/>
          </a:bodyPr>
          <a:lstStyle/>
          <a:p>
            <a:pPr algn="just"/>
            <a:r>
              <a:rPr lang="en-US">
                <a:latin typeface="Times New Roman" panose="02020603050405020304" pitchFamily="18" charset="0"/>
                <a:cs typeface="Times New Roman" panose="02020603050405020304" pitchFamily="18" charset="0"/>
              </a:rPr>
              <a:t>CH1: Em hãy cho biết chủ thể nào đúng, chủ thể nào sai trong bức tranh trên? Chủ thể nào vi phạm quy định BVMT? Vì sao?</a:t>
            </a:r>
          </a:p>
          <a:p>
            <a:pPr algn="just"/>
            <a:r>
              <a:rPr lang="en-US">
                <a:latin typeface="Times New Roman" panose="02020603050405020304" pitchFamily="18" charset="0"/>
                <a:cs typeface="Times New Roman" panose="02020603050405020304" pitchFamily="18" charset="0"/>
              </a:rPr>
              <a:t>CH2: Em hãy kể thêm một số quy định của pháp luật về BVMT mà em biết?</a:t>
            </a:r>
          </a:p>
        </p:txBody>
      </p:sp>
    </p:spTree>
    <p:extLst>
      <p:ext uri="{BB962C8B-B14F-4D97-AF65-F5344CB8AC3E}">
        <p14:creationId xmlns:p14="http://schemas.microsoft.com/office/powerpoint/2010/main" val="4077273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3"/>
        <p:cNvGrpSpPr/>
        <p:nvPr/>
      </p:nvGrpSpPr>
      <p:grpSpPr>
        <a:xfrm>
          <a:off x="0" y="0"/>
          <a:ext cx="0" cy="0"/>
          <a:chOff x="0" y="0"/>
          <a:chExt cx="0" cy="0"/>
        </a:xfrm>
      </p:grpSpPr>
      <p:sp>
        <p:nvSpPr>
          <p:cNvPr id="2824" name="Google Shape;2824;p69"/>
          <p:cNvSpPr txBox="1">
            <a:spLocks noGrp="1"/>
          </p:cNvSpPr>
          <p:nvPr>
            <p:ph type="ctrTitle"/>
          </p:nvPr>
        </p:nvSpPr>
        <p:spPr>
          <a:xfrm>
            <a:off x="5516897" y="579967"/>
            <a:ext cx="6407070" cy="3324800"/>
          </a:xfrm>
          <a:prstGeom prst="rect">
            <a:avLst/>
          </a:prstGeom>
        </p:spPr>
        <p:txBody>
          <a:bodyPr spcFirstLastPara="1" wrap="square" lIns="121900" tIns="121900" rIns="121900" bIns="121900" anchor="b" anchorCtr="0">
            <a:noAutofit/>
          </a:bodyPr>
          <a:lstStyle/>
          <a:p>
            <a:r>
              <a:rPr lang="en" sz="4400">
                <a:latin typeface="Times New Roman" panose="02020603050405020304" pitchFamily="18" charset="0"/>
                <a:cs typeface="Times New Roman" panose="02020603050405020304" pitchFamily="18" charset="0"/>
              </a:rPr>
              <a:t>MỘT SỐ QUY ĐỊNH CỦA PHÁP LUẬT VỀ BẢO VỆ TNTN</a:t>
            </a:r>
            <a:endParaRPr sz="4400">
              <a:latin typeface="Times New Roman" panose="02020603050405020304" pitchFamily="18" charset="0"/>
              <a:cs typeface="Times New Roman" panose="02020603050405020304" pitchFamily="18" charset="0"/>
            </a:endParaRPr>
          </a:p>
        </p:txBody>
      </p:sp>
      <p:grpSp>
        <p:nvGrpSpPr>
          <p:cNvPr id="2826" name="Google Shape;2826;p69"/>
          <p:cNvGrpSpPr/>
          <p:nvPr/>
        </p:nvGrpSpPr>
        <p:grpSpPr>
          <a:xfrm>
            <a:off x="1072542" y="719210"/>
            <a:ext cx="2835035" cy="5488335"/>
            <a:chOff x="458075" y="1274800"/>
            <a:chExt cx="1061175" cy="2054325"/>
          </a:xfrm>
        </p:grpSpPr>
        <p:sp>
          <p:nvSpPr>
            <p:cNvPr id="2827" name="Google Shape;2827;p69"/>
            <p:cNvSpPr/>
            <p:nvPr/>
          </p:nvSpPr>
          <p:spPr>
            <a:xfrm>
              <a:off x="493800" y="2272725"/>
              <a:ext cx="453350" cy="907875"/>
            </a:xfrm>
            <a:custGeom>
              <a:avLst/>
              <a:gdLst/>
              <a:ahLst/>
              <a:cxnLst/>
              <a:rect l="l" t="t" r="r" b="b"/>
              <a:pathLst>
                <a:path w="18134" h="36315" extrusionOk="0">
                  <a:moveTo>
                    <a:pt x="9311" y="1"/>
                  </a:moveTo>
                  <a:lnTo>
                    <a:pt x="9311" y="1"/>
                  </a:lnTo>
                  <a:cubicBezTo>
                    <a:pt x="9430" y="1477"/>
                    <a:pt x="8894" y="16110"/>
                    <a:pt x="9002" y="17253"/>
                  </a:cubicBezTo>
                  <a:cubicBezTo>
                    <a:pt x="9049" y="17860"/>
                    <a:pt x="7549" y="18979"/>
                    <a:pt x="6299" y="21003"/>
                  </a:cubicBezTo>
                  <a:cubicBezTo>
                    <a:pt x="4394" y="24099"/>
                    <a:pt x="1989" y="30635"/>
                    <a:pt x="0" y="32040"/>
                  </a:cubicBezTo>
                  <a:cubicBezTo>
                    <a:pt x="0" y="32040"/>
                    <a:pt x="191" y="33707"/>
                    <a:pt x="858" y="34838"/>
                  </a:cubicBezTo>
                  <a:cubicBezTo>
                    <a:pt x="1524" y="35958"/>
                    <a:pt x="3930" y="36315"/>
                    <a:pt x="3930" y="36315"/>
                  </a:cubicBezTo>
                  <a:cubicBezTo>
                    <a:pt x="3930" y="36315"/>
                    <a:pt x="2322" y="34088"/>
                    <a:pt x="2763" y="32779"/>
                  </a:cubicBezTo>
                  <a:cubicBezTo>
                    <a:pt x="3215" y="31469"/>
                    <a:pt x="12419" y="21730"/>
                    <a:pt x="13490" y="19896"/>
                  </a:cubicBezTo>
                  <a:cubicBezTo>
                    <a:pt x="13847" y="19277"/>
                    <a:pt x="14121" y="18253"/>
                    <a:pt x="14145" y="17955"/>
                  </a:cubicBezTo>
                  <a:cubicBezTo>
                    <a:pt x="14324" y="16300"/>
                    <a:pt x="18134" y="2442"/>
                    <a:pt x="18134" y="2442"/>
                  </a:cubicBezTo>
                  <a:lnTo>
                    <a:pt x="9311"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28" name="Google Shape;2828;p69"/>
            <p:cNvSpPr/>
            <p:nvPr/>
          </p:nvSpPr>
          <p:spPr>
            <a:xfrm>
              <a:off x="458075" y="3062700"/>
              <a:ext cx="192025" cy="205125"/>
            </a:xfrm>
            <a:custGeom>
              <a:avLst/>
              <a:gdLst/>
              <a:ahLst/>
              <a:cxnLst/>
              <a:rect l="l" t="t" r="r" b="b"/>
              <a:pathLst>
                <a:path w="7681" h="8205" extrusionOk="0">
                  <a:moveTo>
                    <a:pt x="1799" y="1"/>
                  </a:moveTo>
                  <a:cubicBezTo>
                    <a:pt x="1799" y="1"/>
                    <a:pt x="2322" y="1965"/>
                    <a:pt x="3156" y="3311"/>
                  </a:cubicBezTo>
                  <a:cubicBezTo>
                    <a:pt x="3989" y="4644"/>
                    <a:pt x="5228" y="4418"/>
                    <a:pt x="5228" y="4418"/>
                  </a:cubicBezTo>
                  <a:cubicBezTo>
                    <a:pt x="5228" y="4418"/>
                    <a:pt x="5859" y="5990"/>
                    <a:pt x="6775" y="6668"/>
                  </a:cubicBezTo>
                  <a:cubicBezTo>
                    <a:pt x="7680" y="7359"/>
                    <a:pt x="7311" y="7990"/>
                    <a:pt x="7311" y="7990"/>
                  </a:cubicBezTo>
                  <a:cubicBezTo>
                    <a:pt x="7311" y="7990"/>
                    <a:pt x="5430" y="8204"/>
                    <a:pt x="3382" y="6311"/>
                  </a:cubicBezTo>
                  <a:cubicBezTo>
                    <a:pt x="1334" y="4406"/>
                    <a:pt x="1" y="1668"/>
                    <a:pt x="1" y="1668"/>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29" name="Google Shape;2829;p69"/>
            <p:cNvSpPr/>
            <p:nvPr/>
          </p:nvSpPr>
          <p:spPr>
            <a:xfrm>
              <a:off x="819150" y="2280175"/>
              <a:ext cx="397075" cy="1012150"/>
            </a:xfrm>
            <a:custGeom>
              <a:avLst/>
              <a:gdLst/>
              <a:ahLst/>
              <a:cxnLst/>
              <a:rect l="l" t="t" r="r" b="b"/>
              <a:pathLst>
                <a:path w="15883" h="40486" extrusionOk="0">
                  <a:moveTo>
                    <a:pt x="8025" y="0"/>
                  </a:moveTo>
                  <a:lnTo>
                    <a:pt x="0" y="1429"/>
                  </a:lnTo>
                  <a:cubicBezTo>
                    <a:pt x="0" y="1429"/>
                    <a:pt x="4012" y="13871"/>
                    <a:pt x="6537" y="19705"/>
                  </a:cubicBezTo>
                  <a:cubicBezTo>
                    <a:pt x="7132" y="21074"/>
                    <a:pt x="7537" y="23396"/>
                    <a:pt x="7632" y="26944"/>
                  </a:cubicBezTo>
                  <a:cubicBezTo>
                    <a:pt x="7715" y="30623"/>
                    <a:pt x="10323" y="36731"/>
                    <a:pt x="10001" y="39208"/>
                  </a:cubicBezTo>
                  <a:cubicBezTo>
                    <a:pt x="10001" y="39208"/>
                    <a:pt x="11394" y="40184"/>
                    <a:pt x="12704" y="40458"/>
                  </a:cubicBezTo>
                  <a:cubicBezTo>
                    <a:pt x="12801" y="40476"/>
                    <a:pt x="12901" y="40485"/>
                    <a:pt x="13004" y="40485"/>
                  </a:cubicBezTo>
                  <a:cubicBezTo>
                    <a:pt x="14272" y="40485"/>
                    <a:pt x="15883" y="39160"/>
                    <a:pt x="15883" y="39160"/>
                  </a:cubicBezTo>
                  <a:cubicBezTo>
                    <a:pt x="15883" y="39160"/>
                    <a:pt x="13109" y="38850"/>
                    <a:pt x="12430" y="37624"/>
                  </a:cubicBezTo>
                  <a:cubicBezTo>
                    <a:pt x="11751" y="36410"/>
                    <a:pt x="12180" y="22313"/>
                    <a:pt x="11216" y="19419"/>
                  </a:cubicBezTo>
                  <a:cubicBezTo>
                    <a:pt x="10989" y="18741"/>
                    <a:pt x="8025" y="0"/>
                    <a:pt x="8025"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0" name="Google Shape;2830;p69"/>
            <p:cNvSpPr/>
            <p:nvPr/>
          </p:nvSpPr>
          <p:spPr>
            <a:xfrm>
              <a:off x="1067375" y="3245475"/>
              <a:ext cx="264350" cy="83650"/>
            </a:xfrm>
            <a:custGeom>
              <a:avLst/>
              <a:gdLst/>
              <a:ahLst/>
              <a:cxnLst/>
              <a:rect l="l" t="t" r="r" b="b"/>
              <a:pathLst>
                <a:path w="10574" h="3346" extrusionOk="0">
                  <a:moveTo>
                    <a:pt x="1" y="0"/>
                  </a:moveTo>
                  <a:cubicBezTo>
                    <a:pt x="1" y="0"/>
                    <a:pt x="1834" y="941"/>
                    <a:pt x="3394" y="1215"/>
                  </a:cubicBezTo>
                  <a:cubicBezTo>
                    <a:pt x="4978" y="1500"/>
                    <a:pt x="5644" y="417"/>
                    <a:pt x="5644" y="417"/>
                  </a:cubicBezTo>
                  <a:cubicBezTo>
                    <a:pt x="5644" y="417"/>
                    <a:pt x="8204" y="977"/>
                    <a:pt x="9288" y="1358"/>
                  </a:cubicBezTo>
                  <a:cubicBezTo>
                    <a:pt x="10574" y="1786"/>
                    <a:pt x="7478" y="2870"/>
                    <a:pt x="4668" y="3108"/>
                  </a:cubicBezTo>
                  <a:cubicBezTo>
                    <a:pt x="1846" y="3346"/>
                    <a:pt x="298" y="3036"/>
                    <a:pt x="298" y="3036"/>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1" name="Google Shape;2831;p69"/>
            <p:cNvSpPr/>
            <p:nvPr/>
          </p:nvSpPr>
          <p:spPr>
            <a:xfrm>
              <a:off x="696500" y="2012225"/>
              <a:ext cx="192025" cy="140575"/>
            </a:xfrm>
            <a:custGeom>
              <a:avLst/>
              <a:gdLst/>
              <a:ahLst/>
              <a:cxnLst/>
              <a:rect l="l" t="t" r="r" b="b"/>
              <a:pathLst>
                <a:path w="7681" h="5623" extrusionOk="0">
                  <a:moveTo>
                    <a:pt x="7572" y="0"/>
                  </a:moveTo>
                  <a:cubicBezTo>
                    <a:pt x="6861" y="0"/>
                    <a:pt x="2827" y="149"/>
                    <a:pt x="834" y="2348"/>
                  </a:cubicBezTo>
                  <a:cubicBezTo>
                    <a:pt x="1" y="3253"/>
                    <a:pt x="727" y="5420"/>
                    <a:pt x="3965" y="5623"/>
                  </a:cubicBezTo>
                  <a:lnTo>
                    <a:pt x="7680" y="3"/>
                  </a:lnTo>
                  <a:cubicBezTo>
                    <a:pt x="7680" y="2"/>
                    <a:pt x="7642" y="0"/>
                    <a:pt x="757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32" name="Google Shape;2832;p69"/>
            <p:cNvSpPr/>
            <p:nvPr/>
          </p:nvSpPr>
          <p:spPr>
            <a:xfrm>
              <a:off x="692325" y="1958700"/>
              <a:ext cx="314650" cy="697425"/>
            </a:xfrm>
            <a:custGeom>
              <a:avLst/>
              <a:gdLst/>
              <a:ahLst/>
              <a:cxnLst/>
              <a:rect l="l" t="t" r="r" b="b"/>
              <a:pathLst>
                <a:path w="12586" h="27897" extrusionOk="0">
                  <a:moveTo>
                    <a:pt x="10836" y="16967"/>
                  </a:moveTo>
                  <a:cubicBezTo>
                    <a:pt x="10705" y="17027"/>
                    <a:pt x="12586" y="26552"/>
                    <a:pt x="12431" y="26599"/>
                  </a:cubicBezTo>
                  <a:cubicBezTo>
                    <a:pt x="7704" y="27897"/>
                    <a:pt x="942" y="26242"/>
                    <a:pt x="513" y="26278"/>
                  </a:cubicBezTo>
                  <a:cubicBezTo>
                    <a:pt x="1168" y="23646"/>
                    <a:pt x="1715" y="12919"/>
                    <a:pt x="1096" y="10359"/>
                  </a:cubicBezTo>
                  <a:cubicBezTo>
                    <a:pt x="1" y="5894"/>
                    <a:pt x="2370" y="4465"/>
                    <a:pt x="4525" y="2239"/>
                  </a:cubicBezTo>
                  <a:cubicBezTo>
                    <a:pt x="6692" y="1"/>
                    <a:pt x="9585" y="501"/>
                    <a:pt x="9585" y="501"/>
                  </a:cubicBezTo>
                  <a:lnTo>
                    <a:pt x="10574" y="7025"/>
                  </a:lnTo>
                  <a:cubicBezTo>
                    <a:pt x="10574" y="7025"/>
                    <a:pt x="11836" y="9311"/>
                    <a:pt x="11895" y="11835"/>
                  </a:cubicBezTo>
                  <a:cubicBezTo>
                    <a:pt x="11931" y="12764"/>
                    <a:pt x="11848" y="14574"/>
                    <a:pt x="11729" y="16574"/>
                  </a:cubicBezTo>
                  <a:close/>
                </a:path>
              </a:pathLst>
            </a:custGeom>
            <a:solidFill>
              <a:srgbClr val="351B58"/>
            </a:solidFill>
            <a:ln>
              <a:noFill/>
            </a:ln>
          </p:spPr>
          <p:txBody>
            <a:bodyPr spcFirstLastPara="1" wrap="square" lIns="121900" tIns="121900" rIns="121900" bIns="121900" anchor="ctr" anchorCtr="0">
              <a:noAutofit/>
            </a:bodyPr>
            <a:lstStyle/>
            <a:p>
              <a:endParaRPr sz="2489"/>
            </a:p>
          </p:txBody>
        </p:sp>
        <p:sp>
          <p:nvSpPr>
            <p:cNvPr id="2833" name="Google Shape;2833;p69"/>
            <p:cNvSpPr/>
            <p:nvPr/>
          </p:nvSpPr>
          <p:spPr>
            <a:xfrm>
              <a:off x="696800" y="1285400"/>
              <a:ext cx="347825" cy="453400"/>
            </a:xfrm>
            <a:custGeom>
              <a:avLst/>
              <a:gdLst/>
              <a:ahLst/>
              <a:cxnLst/>
              <a:rect l="l" t="t" r="r" b="b"/>
              <a:pathLst>
                <a:path w="13913" h="18136" extrusionOk="0">
                  <a:moveTo>
                    <a:pt x="9359" y="1"/>
                  </a:moveTo>
                  <a:cubicBezTo>
                    <a:pt x="9351" y="1"/>
                    <a:pt x="9347" y="1"/>
                    <a:pt x="9347" y="1"/>
                  </a:cubicBezTo>
                  <a:lnTo>
                    <a:pt x="5037" y="5882"/>
                  </a:lnTo>
                  <a:lnTo>
                    <a:pt x="1" y="12943"/>
                  </a:lnTo>
                  <a:cubicBezTo>
                    <a:pt x="1" y="12943"/>
                    <a:pt x="2108" y="13443"/>
                    <a:pt x="5823" y="16848"/>
                  </a:cubicBezTo>
                  <a:cubicBezTo>
                    <a:pt x="6808" y="17752"/>
                    <a:pt x="7858" y="18136"/>
                    <a:pt x="8849" y="18136"/>
                  </a:cubicBezTo>
                  <a:cubicBezTo>
                    <a:pt x="11606" y="18136"/>
                    <a:pt x="13913" y="15163"/>
                    <a:pt x="13133" y="12133"/>
                  </a:cubicBezTo>
                  <a:cubicBezTo>
                    <a:pt x="12073" y="8026"/>
                    <a:pt x="12966" y="5740"/>
                    <a:pt x="12478" y="2846"/>
                  </a:cubicBezTo>
                  <a:cubicBezTo>
                    <a:pt x="12009" y="56"/>
                    <a:pt x="9552" y="1"/>
                    <a:pt x="935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4" name="Google Shape;2834;p69"/>
            <p:cNvSpPr/>
            <p:nvPr/>
          </p:nvSpPr>
          <p:spPr>
            <a:xfrm>
              <a:off x="809625" y="1545850"/>
              <a:ext cx="204200" cy="283850"/>
            </a:xfrm>
            <a:custGeom>
              <a:avLst/>
              <a:gdLst/>
              <a:ahLst/>
              <a:cxnLst/>
              <a:rect l="l" t="t" r="r" b="b"/>
              <a:pathLst>
                <a:path w="8168" h="11354" extrusionOk="0">
                  <a:moveTo>
                    <a:pt x="2143" y="1"/>
                  </a:moveTo>
                  <a:cubicBezTo>
                    <a:pt x="2143" y="1"/>
                    <a:pt x="1667" y="1429"/>
                    <a:pt x="833" y="2549"/>
                  </a:cubicBezTo>
                  <a:cubicBezTo>
                    <a:pt x="0" y="3656"/>
                    <a:pt x="3381" y="10978"/>
                    <a:pt x="5417" y="11324"/>
                  </a:cubicBezTo>
                  <a:cubicBezTo>
                    <a:pt x="5542" y="11344"/>
                    <a:pt x="5661" y="11353"/>
                    <a:pt x="5776" y="11353"/>
                  </a:cubicBezTo>
                  <a:cubicBezTo>
                    <a:pt x="7538" y="11353"/>
                    <a:pt x="8168" y="9097"/>
                    <a:pt x="8168" y="9097"/>
                  </a:cubicBezTo>
                  <a:lnTo>
                    <a:pt x="6715" y="4049"/>
                  </a:lnTo>
                  <a:lnTo>
                    <a:pt x="5751" y="2549"/>
                  </a:lnTo>
                  <a:cubicBezTo>
                    <a:pt x="5429" y="2037"/>
                    <a:pt x="4417" y="1846"/>
                    <a:pt x="4929" y="596"/>
                  </a:cubicBezTo>
                  <a:lnTo>
                    <a:pt x="2143"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5" name="Google Shape;2835;p69"/>
            <p:cNvSpPr/>
            <p:nvPr/>
          </p:nvSpPr>
          <p:spPr>
            <a:xfrm>
              <a:off x="809900" y="1444950"/>
              <a:ext cx="142600" cy="199750"/>
            </a:xfrm>
            <a:custGeom>
              <a:avLst/>
              <a:gdLst/>
              <a:ahLst/>
              <a:cxnLst/>
              <a:rect l="l" t="t" r="r" b="b"/>
              <a:pathLst>
                <a:path w="5704" h="7990" extrusionOk="0">
                  <a:moveTo>
                    <a:pt x="1406" y="1"/>
                  </a:moveTo>
                  <a:lnTo>
                    <a:pt x="1406" y="1"/>
                  </a:lnTo>
                  <a:cubicBezTo>
                    <a:pt x="1406" y="1"/>
                    <a:pt x="1846" y="905"/>
                    <a:pt x="1418" y="3037"/>
                  </a:cubicBezTo>
                  <a:cubicBezTo>
                    <a:pt x="965" y="5168"/>
                    <a:pt x="1" y="7990"/>
                    <a:pt x="1" y="7990"/>
                  </a:cubicBezTo>
                  <a:lnTo>
                    <a:pt x="4382" y="7085"/>
                  </a:lnTo>
                  <a:cubicBezTo>
                    <a:pt x="4347" y="6013"/>
                    <a:pt x="5025" y="4037"/>
                    <a:pt x="5704" y="3489"/>
                  </a:cubicBezTo>
                  <a:lnTo>
                    <a:pt x="1406" y="1"/>
                  </a:ln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6" name="Google Shape;2836;p69"/>
            <p:cNvSpPr/>
            <p:nvPr/>
          </p:nvSpPr>
          <p:spPr>
            <a:xfrm>
              <a:off x="826575" y="1308625"/>
              <a:ext cx="217625" cy="226425"/>
            </a:xfrm>
            <a:custGeom>
              <a:avLst/>
              <a:gdLst/>
              <a:ahLst/>
              <a:cxnLst/>
              <a:rect l="l" t="t" r="r" b="b"/>
              <a:pathLst>
                <a:path w="8705" h="9057" extrusionOk="0">
                  <a:moveTo>
                    <a:pt x="2763" y="0"/>
                  </a:moveTo>
                  <a:cubicBezTo>
                    <a:pt x="584" y="24"/>
                    <a:pt x="1" y="1941"/>
                    <a:pt x="1" y="1941"/>
                  </a:cubicBezTo>
                  <a:lnTo>
                    <a:pt x="727" y="5442"/>
                  </a:lnTo>
                  <a:cubicBezTo>
                    <a:pt x="727" y="5442"/>
                    <a:pt x="1525" y="7216"/>
                    <a:pt x="2072" y="7537"/>
                  </a:cubicBezTo>
                  <a:cubicBezTo>
                    <a:pt x="2632" y="7870"/>
                    <a:pt x="4073" y="8680"/>
                    <a:pt x="5037" y="8918"/>
                  </a:cubicBezTo>
                  <a:cubicBezTo>
                    <a:pt x="5395" y="9004"/>
                    <a:pt x="5815" y="9056"/>
                    <a:pt x="6211" y="9056"/>
                  </a:cubicBezTo>
                  <a:cubicBezTo>
                    <a:pt x="6908" y="9056"/>
                    <a:pt x="7528" y="8895"/>
                    <a:pt x="7597" y="8478"/>
                  </a:cubicBezTo>
                  <a:cubicBezTo>
                    <a:pt x="7704" y="7823"/>
                    <a:pt x="7954" y="6537"/>
                    <a:pt x="8014" y="6382"/>
                  </a:cubicBezTo>
                  <a:cubicBezTo>
                    <a:pt x="8073" y="6227"/>
                    <a:pt x="8704" y="5751"/>
                    <a:pt x="8609" y="5525"/>
                  </a:cubicBezTo>
                  <a:cubicBezTo>
                    <a:pt x="8526" y="5311"/>
                    <a:pt x="7609" y="4668"/>
                    <a:pt x="7347" y="4275"/>
                  </a:cubicBezTo>
                  <a:cubicBezTo>
                    <a:pt x="7073" y="3906"/>
                    <a:pt x="7275" y="3477"/>
                    <a:pt x="7228" y="3048"/>
                  </a:cubicBezTo>
                  <a:cubicBezTo>
                    <a:pt x="7180" y="2632"/>
                    <a:pt x="7002" y="1691"/>
                    <a:pt x="6525" y="1084"/>
                  </a:cubicBezTo>
                  <a:cubicBezTo>
                    <a:pt x="5942" y="346"/>
                    <a:pt x="4954" y="24"/>
                    <a:pt x="2763" y="0"/>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37" name="Google Shape;2837;p69"/>
            <p:cNvSpPr/>
            <p:nvPr/>
          </p:nvSpPr>
          <p:spPr>
            <a:xfrm>
              <a:off x="660475" y="1274800"/>
              <a:ext cx="315250" cy="486100"/>
            </a:xfrm>
            <a:custGeom>
              <a:avLst/>
              <a:gdLst/>
              <a:ahLst/>
              <a:cxnLst/>
              <a:rect l="l" t="t" r="r" b="b"/>
              <a:pathLst>
                <a:path w="12610" h="19444" extrusionOk="0">
                  <a:moveTo>
                    <a:pt x="9305" y="1"/>
                  </a:moveTo>
                  <a:cubicBezTo>
                    <a:pt x="8293" y="1"/>
                    <a:pt x="7062" y="407"/>
                    <a:pt x="5633" y="1603"/>
                  </a:cubicBezTo>
                  <a:cubicBezTo>
                    <a:pt x="2978" y="3842"/>
                    <a:pt x="3430" y="7199"/>
                    <a:pt x="2751" y="9378"/>
                  </a:cubicBezTo>
                  <a:cubicBezTo>
                    <a:pt x="2061" y="11569"/>
                    <a:pt x="1" y="13522"/>
                    <a:pt x="1561" y="16820"/>
                  </a:cubicBezTo>
                  <a:cubicBezTo>
                    <a:pt x="2711" y="19275"/>
                    <a:pt x="4801" y="19443"/>
                    <a:pt x="5353" y="19443"/>
                  </a:cubicBezTo>
                  <a:cubicBezTo>
                    <a:pt x="5441" y="19443"/>
                    <a:pt x="5490" y="19439"/>
                    <a:pt x="5490" y="19439"/>
                  </a:cubicBezTo>
                  <a:cubicBezTo>
                    <a:pt x="4906" y="17736"/>
                    <a:pt x="4859" y="15439"/>
                    <a:pt x="6799" y="13391"/>
                  </a:cubicBezTo>
                  <a:cubicBezTo>
                    <a:pt x="6799" y="13391"/>
                    <a:pt x="7301" y="13663"/>
                    <a:pt x="7865" y="13663"/>
                  </a:cubicBezTo>
                  <a:cubicBezTo>
                    <a:pt x="8356" y="13663"/>
                    <a:pt x="8894" y="13458"/>
                    <a:pt x="9193" y="12688"/>
                  </a:cubicBezTo>
                  <a:cubicBezTo>
                    <a:pt x="10050" y="10533"/>
                    <a:pt x="9538" y="7140"/>
                    <a:pt x="9538" y="7140"/>
                  </a:cubicBezTo>
                  <a:cubicBezTo>
                    <a:pt x="11717" y="6223"/>
                    <a:pt x="12610" y="1818"/>
                    <a:pt x="12610" y="1818"/>
                  </a:cubicBezTo>
                  <a:cubicBezTo>
                    <a:pt x="12610" y="1818"/>
                    <a:pt x="11446" y="1"/>
                    <a:pt x="930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838" name="Google Shape;2838;p69"/>
            <p:cNvSpPr/>
            <p:nvPr/>
          </p:nvSpPr>
          <p:spPr>
            <a:xfrm>
              <a:off x="742350" y="2042950"/>
              <a:ext cx="343800" cy="581050"/>
            </a:xfrm>
            <a:custGeom>
              <a:avLst/>
              <a:gdLst/>
              <a:ahLst/>
              <a:cxnLst/>
              <a:rect l="l" t="t" r="r" b="b"/>
              <a:pathLst>
                <a:path w="13752" h="23242" extrusionOk="0">
                  <a:moveTo>
                    <a:pt x="2643" y="20955"/>
                  </a:moveTo>
                  <a:cubicBezTo>
                    <a:pt x="1560" y="18895"/>
                    <a:pt x="0" y="8715"/>
                    <a:pt x="119" y="6691"/>
                  </a:cubicBezTo>
                  <a:cubicBezTo>
                    <a:pt x="310" y="3381"/>
                    <a:pt x="2155" y="1441"/>
                    <a:pt x="4763" y="643"/>
                  </a:cubicBezTo>
                  <a:cubicBezTo>
                    <a:pt x="6811" y="0"/>
                    <a:pt x="9894" y="1238"/>
                    <a:pt x="9894" y="1238"/>
                  </a:cubicBezTo>
                  <a:lnTo>
                    <a:pt x="10799" y="6251"/>
                  </a:lnTo>
                  <a:cubicBezTo>
                    <a:pt x="10799" y="6251"/>
                    <a:pt x="12883" y="16931"/>
                    <a:pt x="13752" y="22134"/>
                  </a:cubicBezTo>
                  <a:cubicBezTo>
                    <a:pt x="13526" y="22253"/>
                    <a:pt x="6311" y="23241"/>
                    <a:pt x="2643" y="20955"/>
                  </a:cubicBezTo>
                  <a:close/>
                </a:path>
              </a:pathLst>
            </a:custGeom>
            <a:solidFill>
              <a:srgbClr val="351B58"/>
            </a:solidFill>
            <a:ln>
              <a:noFill/>
            </a:ln>
          </p:spPr>
          <p:txBody>
            <a:bodyPr spcFirstLastPara="1" wrap="square" lIns="121900" tIns="121900" rIns="121900" bIns="121900" anchor="ctr" anchorCtr="0">
              <a:noAutofit/>
            </a:bodyPr>
            <a:lstStyle/>
            <a:p>
              <a:endParaRPr sz="2489"/>
            </a:p>
          </p:txBody>
        </p:sp>
        <p:sp>
          <p:nvSpPr>
            <p:cNvPr id="2839" name="Google Shape;2839;p69"/>
            <p:cNvSpPr/>
            <p:nvPr/>
          </p:nvSpPr>
          <p:spPr>
            <a:xfrm>
              <a:off x="717350" y="1608950"/>
              <a:ext cx="345000" cy="515100"/>
            </a:xfrm>
            <a:custGeom>
              <a:avLst/>
              <a:gdLst/>
              <a:ahLst/>
              <a:cxnLst/>
              <a:rect l="l" t="t" r="r" b="b"/>
              <a:pathLst>
                <a:path w="13800" h="20604" extrusionOk="0">
                  <a:moveTo>
                    <a:pt x="9454" y="1"/>
                  </a:moveTo>
                  <a:lnTo>
                    <a:pt x="9454" y="1"/>
                  </a:lnTo>
                  <a:cubicBezTo>
                    <a:pt x="10251" y="644"/>
                    <a:pt x="11001" y="4882"/>
                    <a:pt x="10537" y="5085"/>
                  </a:cubicBezTo>
                  <a:cubicBezTo>
                    <a:pt x="10514" y="5094"/>
                    <a:pt x="10488" y="5099"/>
                    <a:pt x="10459" y="5099"/>
                  </a:cubicBezTo>
                  <a:cubicBezTo>
                    <a:pt x="9906" y="5099"/>
                    <a:pt x="8321" y="3418"/>
                    <a:pt x="7156" y="2061"/>
                  </a:cubicBezTo>
                  <a:cubicBezTo>
                    <a:pt x="5941" y="632"/>
                    <a:pt x="4536" y="25"/>
                    <a:pt x="4536" y="25"/>
                  </a:cubicBezTo>
                  <a:cubicBezTo>
                    <a:pt x="4536" y="25"/>
                    <a:pt x="2393" y="537"/>
                    <a:pt x="1536" y="1775"/>
                  </a:cubicBezTo>
                  <a:cubicBezTo>
                    <a:pt x="643" y="3037"/>
                    <a:pt x="1238" y="4454"/>
                    <a:pt x="1691" y="6990"/>
                  </a:cubicBezTo>
                  <a:cubicBezTo>
                    <a:pt x="2155" y="9514"/>
                    <a:pt x="3417" y="11848"/>
                    <a:pt x="2488" y="13931"/>
                  </a:cubicBezTo>
                  <a:cubicBezTo>
                    <a:pt x="1548" y="16015"/>
                    <a:pt x="0" y="18455"/>
                    <a:pt x="0" y="18455"/>
                  </a:cubicBezTo>
                  <a:cubicBezTo>
                    <a:pt x="111" y="18390"/>
                    <a:pt x="242" y="18360"/>
                    <a:pt x="390" y="18360"/>
                  </a:cubicBezTo>
                  <a:cubicBezTo>
                    <a:pt x="1609" y="18360"/>
                    <a:pt x="4032" y="20351"/>
                    <a:pt x="6834" y="20563"/>
                  </a:cubicBezTo>
                  <a:cubicBezTo>
                    <a:pt x="7206" y="20591"/>
                    <a:pt x="7569" y="20604"/>
                    <a:pt x="7921" y="20604"/>
                  </a:cubicBezTo>
                  <a:cubicBezTo>
                    <a:pt x="10524" y="20604"/>
                    <a:pt x="12502" y="19920"/>
                    <a:pt x="12502" y="19920"/>
                  </a:cubicBezTo>
                  <a:cubicBezTo>
                    <a:pt x="12502" y="19920"/>
                    <a:pt x="12811" y="15515"/>
                    <a:pt x="12728" y="14253"/>
                  </a:cubicBezTo>
                  <a:cubicBezTo>
                    <a:pt x="12633" y="12979"/>
                    <a:pt x="13621" y="10931"/>
                    <a:pt x="13704" y="9454"/>
                  </a:cubicBezTo>
                  <a:cubicBezTo>
                    <a:pt x="13799" y="8002"/>
                    <a:pt x="12859" y="6430"/>
                    <a:pt x="12252" y="5323"/>
                  </a:cubicBezTo>
                  <a:cubicBezTo>
                    <a:pt x="11632" y="4192"/>
                    <a:pt x="10668" y="739"/>
                    <a:pt x="10668" y="739"/>
                  </a:cubicBezTo>
                  <a:lnTo>
                    <a:pt x="9454"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840" name="Google Shape;2840;p69"/>
            <p:cNvSpPr/>
            <p:nvPr/>
          </p:nvSpPr>
          <p:spPr>
            <a:xfrm>
              <a:off x="974800" y="1626825"/>
              <a:ext cx="533725" cy="109850"/>
            </a:xfrm>
            <a:custGeom>
              <a:avLst/>
              <a:gdLst/>
              <a:ahLst/>
              <a:cxnLst/>
              <a:rect l="l" t="t" r="r" b="b"/>
              <a:pathLst>
                <a:path w="21349" h="4394" extrusionOk="0">
                  <a:moveTo>
                    <a:pt x="5275" y="0"/>
                  </a:moveTo>
                  <a:lnTo>
                    <a:pt x="1" y="3310"/>
                  </a:lnTo>
                  <a:lnTo>
                    <a:pt x="16372" y="4394"/>
                  </a:lnTo>
                  <a:lnTo>
                    <a:pt x="21349" y="679"/>
                  </a:lnTo>
                  <a:lnTo>
                    <a:pt x="5275"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41" name="Google Shape;2841;p69"/>
            <p:cNvSpPr/>
            <p:nvPr/>
          </p:nvSpPr>
          <p:spPr>
            <a:xfrm>
              <a:off x="974800" y="1626825"/>
              <a:ext cx="134875" cy="92000"/>
            </a:xfrm>
            <a:custGeom>
              <a:avLst/>
              <a:gdLst/>
              <a:ahLst/>
              <a:cxnLst/>
              <a:rect l="l" t="t" r="r" b="b"/>
              <a:pathLst>
                <a:path w="5395" h="3680" extrusionOk="0">
                  <a:moveTo>
                    <a:pt x="5275" y="0"/>
                  </a:moveTo>
                  <a:lnTo>
                    <a:pt x="1" y="3310"/>
                  </a:lnTo>
                  <a:lnTo>
                    <a:pt x="5395" y="3679"/>
                  </a:lnTo>
                  <a:lnTo>
                    <a:pt x="5275"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42" name="Google Shape;2842;p69"/>
            <p:cNvSpPr/>
            <p:nvPr/>
          </p:nvSpPr>
          <p:spPr>
            <a:xfrm>
              <a:off x="1137325" y="1565800"/>
              <a:ext cx="219400" cy="248825"/>
            </a:xfrm>
            <a:custGeom>
              <a:avLst/>
              <a:gdLst/>
              <a:ahLst/>
              <a:cxnLst/>
              <a:rect l="l" t="t" r="r" b="b"/>
              <a:pathLst>
                <a:path w="8776" h="9953" extrusionOk="0">
                  <a:moveTo>
                    <a:pt x="3454" y="0"/>
                  </a:moveTo>
                  <a:lnTo>
                    <a:pt x="3370" y="227"/>
                  </a:lnTo>
                  <a:lnTo>
                    <a:pt x="3335" y="286"/>
                  </a:lnTo>
                  <a:lnTo>
                    <a:pt x="3215" y="560"/>
                  </a:lnTo>
                  <a:lnTo>
                    <a:pt x="3001" y="1072"/>
                  </a:lnTo>
                  <a:lnTo>
                    <a:pt x="3001" y="1096"/>
                  </a:lnTo>
                  <a:lnTo>
                    <a:pt x="1811" y="3846"/>
                  </a:lnTo>
                  <a:lnTo>
                    <a:pt x="1668" y="4144"/>
                  </a:lnTo>
                  <a:lnTo>
                    <a:pt x="1465" y="4620"/>
                  </a:lnTo>
                  <a:lnTo>
                    <a:pt x="346" y="6954"/>
                  </a:lnTo>
                  <a:lnTo>
                    <a:pt x="120" y="7489"/>
                  </a:lnTo>
                  <a:cubicBezTo>
                    <a:pt x="1" y="7823"/>
                    <a:pt x="513" y="8418"/>
                    <a:pt x="1334" y="8954"/>
                  </a:cubicBezTo>
                  <a:cubicBezTo>
                    <a:pt x="1525" y="9073"/>
                    <a:pt x="1727" y="9192"/>
                    <a:pt x="1942" y="9311"/>
                  </a:cubicBezTo>
                  <a:cubicBezTo>
                    <a:pt x="2697" y="9712"/>
                    <a:pt x="3441" y="9952"/>
                    <a:pt x="3929" y="9952"/>
                  </a:cubicBezTo>
                  <a:cubicBezTo>
                    <a:pt x="4179" y="9952"/>
                    <a:pt x="4361" y="9889"/>
                    <a:pt x="4442" y="9752"/>
                  </a:cubicBezTo>
                  <a:lnTo>
                    <a:pt x="4680" y="9383"/>
                  </a:lnTo>
                  <a:lnTo>
                    <a:pt x="5001" y="8871"/>
                  </a:lnTo>
                  <a:lnTo>
                    <a:pt x="6418" y="6585"/>
                  </a:lnTo>
                  <a:lnTo>
                    <a:pt x="6585" y="6311"/>
                  </a:lnTo>
                  <a:lnTo>
                    <a:pt x="7561" y="4703"/>
                  </a:lnTo>
                  <a:lnTo>
                    <a:pt x="8145" y="3799"/>
                  </a:lnTo>
                  <a:lnTo>
                    <a:pt x="8454" y="3310"/>
                  </a:lnTo>
                  <a:lnTo>
                    <a:pt x="8609" y="3072"/>
                  </a:lnTo>
                  <a:lnTo>
                    <a:pt x="8669" y="3001"/>
                  </a:lnTo>
                  <a:lnTo>
                    <a:pt x="8776" y="2834"/>
                  </a:lnTo>
                  <a:lnTo>
                    <a:pt x="8752" y="2834"/>
                  </a:lnTo>
                  <a:lnTo>
                    <a:pt x="8335" y="2608"/>
                  </a:lnTo>
                  <a:cubicBezTo>
                    <a:pt x="8299" y="2525"/>
                    <a:pt x="8240" y="2429"/>
                    <a:pt x="8157" y="2346"/>
                  </a:cubicBezTo>
                  <a:cubicBezTo>
                    <a:pt x="8133" y="2298"/>
                    <a:pt x="8097" y="2251"/>
                    <a:pt x="8061" y="2203"/>
                  </a:cubicBezTo>
                  <a:cubicBezTo>
                    <a:pt x="7823" y="1929"/>
                    <a:pt x="7490" y="1643"/>
                    <a:pt x="7085" y="1358"/>
                  </a:cubicBezTo>
                  <a:cubicBezTo>
                    <a:pt x="7002" y="1286"/>
                    <a:pt x="6883" y="1227"/>
                    <a:pt x="6775" y="1155"/>
                  </a:cubicBezTo>
                  <a:lnTo>
                    <a:pt x="6371" y="929"/>
                  </a:lnTo>
                  <a:cubicBezTo>
                    <a:pt x="6228" y="858"/>
                    <a:pt x="6073" y="774"/>
                    <a:pt x="5942" y="715"/>
                  </a:cubicBezTo>
                  <a:cubicBezTo>
                    <a:pt x="5382" y="453"/>
                    <a:pt x="4823" y="298"/>
                    <a:pt x="4370" y="239"/>
                  </a:cubicBezTo>
                  <a:cubicBezTo>
                    <a:pt x="4311" y="239"/>
                    <a:pt x="4263" y="227"/>
                    <a:pt x="4204" y="227"/>
                  </a:cubicBezTo>
                  <a:cubicBezTo>
                    <a:pt x="4144" y="221"/>
                    <a:pt x="4088" y="218"/>
                    <a:pt x="4033" y="218"/>
                  </a:cubicBezTo>
                  <a:cubicBezTo>
                    <a:pt x="3977" y="218"/>
                    <a:pt x="3924" y="221"/>
                    <a:pt x="3870" y="227"/>
                  </a:cubicBezTo>
                  <a:lnTo>
                    <a:pt x="345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43" name="Google Shape;2843;p69"/>
            <p:cNvSpPr/>
            <p:nvPr/>
          </p:nvSpPr>
          <p:spPr>
            <a:xfrm>
              <a:off x="1181975" y="1590800"/>
              <a:ext cx="162550" cy="135000"/>
            </a:xfrm>
            <a:custGeom>
              <a:avLst/>
              <a:gdLst/>
              <a:ahLst/>
              <a:cxnLst/>
              <a:rect l="l" t="t" r="r" b="b"/>
              <a:pathLst>
                <a:path w="6502" h="5400" extrusionOk="0">
                  <a:moveTo>
                    <a:pt x="1120" y="1"/>
                  </a:moveTo>
                  <a:lnTo>
                    <a:pt x="25" y="2596"/>
                  </a:lnTo>
                  <a:cubicBezTo>
                    <a:pt x="1" y="2632"/>
                    <a:pt x="1" y="2668"/>
                    <a:pt x="1" y="2715"/>
                  </a:cubicBezTo>
                  <a:cubicBezTo>
                    <a:pt x="1" y="2751"/>
                    <a:pt x="25" y="2810"/>
                    <a:pt x="36" y="2870"/>
                  </a:cubicBezTo>
                  <a:cubicBezTo>
                    <a:pt x="167" y="3215"/>
                    <a:pt x="644" y="3691"/>
                    <a:pt x="1322" y="4156"/>
                  </a:cubicBezTo>
                  <a:cubicBezTo>
                    <a:pt x="1572" y="4323"/>
                    <a:pt x="1834" y="4477"/>
                    <a:pt x="2120" y="4632"/>
                  </a:cubicBezTo>
                  <a:cubicBezTo>
                    <a:pt x="3027" y="5120"/>
                    <a:pt x="3935" y="5400"/>
                    <a:pt x="4488" y="5400"/>
                  </a:cubicBezTo>
                  <a:cubicBezTo>
                    <a:pt x="4610" y="5400"/>
                    <a:pt x="4715" y="5386"/>
                    <a:pt x="4799" y="5358"/>
                  </a:cubicBezTo>
                  <a:cubicBezTo>
                    <a:pt x="4847" y="5346"/>
                    <a:pt x="4870" y="5335"/>
                    <a:pt x="4882" y="5311"/>
                  </a:cubicBezTo>
                  <a:cubicBezTo>
                    <a:pt x="4930" y="5299"/>
                    <a:pt x="4954" y="5263"/>
                    <a:pt x="4978" y="5239"/>
                  </a:cubicBezTo>
                  <a:lnTo>
                    <a:pt x="6502" y="2870"/>
                  </a:lnTo>
                  <a:lnTo>
                    <a:pt x="6478" y="2870"/>
                  </a:lnTo>
                  <a:cubicBezTo>
                    <a:pt x="6454" y="2870"/>
                    <a:pt x="6406" y="2858"/>
                    <a:pt x="6359" y="2858"/>
                  </a:cubicBezTo>
                  <a:cubicBezTo>
                    <a:pt x="5692" y="2751"/>
                    <a:pt x="4680" y="2382"/>
                    <a:pt x="3620" y="1822"/>
                  </a:cubicBezTo>
                  <a:cubicBezTo>
                    <a:pt x="3382" y="1691"/>
                    <a:pt x="3180" y="1560"/>
                    <a:pt x="2965" y="1441"/>
                  </a:cubicBezTo>
                  <a:cubicBezTo>
                    <a:pt x="2203" y="989"/>
                    <a:pt x="1584" y="501"/>
                    <a:pt x="1227" y="120"/>
                  </a:cubicBezTo>
                  <a:lnTo>
                    <a:pt x="1132" y="36"/>
                  </a:lnTo>
                  <a:cubicBezTo>
                    <a:pt x="1132" y="12"/>
                    <a:pt x="1120" y="12"/>
                    <a:pt x="1120" y="1"/>
                  </a:cubicBezTo>
                  <a:close/>
                </a:path>
              </a:pathLst>
            </a:custGeom>
            <a:solidFill>
              <a:srgbClr val="D91F27"/>
            </a:solidFill>
            <a:ln>
              <a:noFill/>
            </a:ln>
          </p:spPr>
          <p:txBody>
            <a:bodyPr spcFirstLastPara="1" wrap="square" lIns="121900" tIns="121900" rIns="121900" bIns="121900" anchor="ctr" anchorCtr="0">
              <a:noAutofit/>
            </a:bodyPr>
            <a:lstStyle/>
            <a:p>
              <a:endParaRPr sz="2489"/>
            </a:p>
          </p:txBody>
        </p:sp>
        <p:sp>
          <p:nvSpPr>
            <p:cNvPr id="2844" name="Google Shape;2844;p69"/>
            <p:cNvSpPr/>
            <p:nvPr/>
          </p:nvSpPr>
          <p:spPr>
            <a:xfrm>
              <a:off x="1138225" y="1545300"/>
              <a:ext cx="132775" cy="244650"/>
            </a:xfrm>
            <a:custGeom>
              <a:avLst/>
              <a:gdLst/>
              <a:ahLst/>
              <a:cxnLst/>
              <a:rect l="l" t="t" r="r" b="b"/>
              <a:pathLst>
                <a:path w="5311" h="9786" extrusionOk="0">
                  <a:moveTo>
                    <a:pt x="3993" y="0"/>
                  </a:moveTo>
                  <a:cubicBezTo>
                    <a:pt x="3664" y="0"/>
                    <a:pt x="3433" y="81"/>
                    <a:pt x="3346" y="249"/>
                  </a:cubicBezTo>
                  <a:lnTo>
                    <a:pt x="3215" y="499"/>
                  </a:lnTo>
                  <a:lnTo>
                    <a:pt x="3084" y="737"/>
                  </a:lnTo>
                  <a:cubicBezTo>
                    <a:pt x="3001" y="868"/>
                    <a:pt x="3037" y="1047"/>
                    <a:pt x="3144" y="1261"/>
                  </a:cubicBezTo>
                  <a:lnTo>
                    <a:pt x="2906" y="1821"/>
                  </a:lnTo>
                  <a:cubicBezTo>
                    <a:pt x="2906" y="1809"/>
                    <a:pt x="2882" y="1809"/>
                    <a:pt x="2882" y="1797"/>
                  </a:cubicBezTo>
                  <a:lnTo>
                    <a:pt x="1786" y="4380"/>
                  </a:lnTo>
                  <a:cubicBezTo>
                    <a:pt x="1775" y="4416"/>
                    <a:pt x="1775" y="4452"/>
                    <a:pt x="1775" y="4499"/>
                  </a:cubicBezTo>
                  <a:lnTo>
                    <a:pt x="1667" y="4738"/>
                  </a:lnTo>
                  <a:cubicBezTo>
                    <a:pt x="1632" y="4797"/>
                    <a:pt x="1632" y="4892"/>
                    <a:pt x="1667" y="4976"/>
                  </a:cubicBezTo>
                  <a:lnTo>
                    <a:pt x="1453" y="5452"/>
                  </a:lnTo>
                  <a:lnTo>
                    <a:pt x="346" y="7786"/>
                  </a:lnTo>
                  <a:lnTo>
                    <a:pt x="120" y="8321"/>
                  </a:lnTo>
                  <a:cubicBezTo>
                    <a:pt x="1" y="8655"/>
                    <a:pt x="501" y="9238"/>
                    <a:pt x="1322" y="9786"/>
                  </a:cubicBezTo>
                  <a:cubicBezTo>
                    <a:pt x="1679" y="8821"/>
                    <a:pt x="4656" y="1856"/>
                    <a:pt x="5311" y="261"/>
                  </a:cubicBezTo>
                  <a:cubicBezTo>
                    <a:pt x="4797" y="90"/>
                    <a:pt x="4341" y="0"/>
                    <a:pt x="3993"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45" name="Google Shape;2845;p69"/>
            <p:cNvSpPr/>
            <p:nvPr/>
          </p:nvSpPr>
          <p:spPr>
            <a:xfrm>
              <a:off x="1212925" y="1550925"/>
              <a:ext cx="158400" cy="98825"/>
            </a:xfrm>
            <a:custGeom>
              <a:avLst/>
              <a:gdLst/>
              <a:ahLst/>
              <a:cxnLst/>
              <a:rect l="l" t="t" r="r" b="b"/>
              <a:pathLst>
                <a:path w="6336" h="3953" extrusionOk="0">
                  <a:moveTo>
                    <a:pt x="346" y="0"/>
                  </a:moveTo>
                  <a:lnTo>
                    <a:pt x="203" y="262"/>
                  </a:lnTo>
                  <a:lnTo>
                    <a:pt x="72" y="500"/>
                  </a:lnTo>
                  <a:cubicBezTo>
                    <a:pt x="1" y="631"/>
                    <a:pt x="37" y="810"/>
                    <a:pt x="132" y="1012"/>
                  </a:cubicBezTo>
                  <a:cubicBezTo>
                    <a:pt x="156" y="1060"/>
                    <a:pt x="180" y="1107"/>
                    <a:pt x="203" y="1155"/>
                  </a:cubicBezTo>
                  <a:cubicBezTo>
                    <a:pt x="501" y="1607"/>
                    <a:pt x="1132" y="2167"/>
                    <a:pt x="1966" y="2667"/>
                  </a:cubicBezTo>
                  <a:cubicBezTo>
                    <a:pt x="1966" y="2679"/>
                    <a:pt x="1977" y="2679"/>
                    <a:pt x="1977" y="2679"/>
                  </a:cubicBezTo>
                  <a:cubicBezTo>
                    <a:pt x="2180" y="2798"/>
                    <a:pt x="2370" y="2917"/>
                    <a:pt x="2573" y="3024"/>
                  </a:cubicBezTo>
                  <a:cubicBezTo>
                    <a:pt x="2787" y="3143"/>
                    <a:pt x="2989" y="3251"/>
                    <a:pt x="3204" y="3334"/>
                  </a:cubicBezTo>
                  <a:lnTo>
                    <a:pt x="3216" y="3334"/>
                  </a:lnTo>
                  <a:cubicBezTo>
                    <a:pt x="4109" y="3739"/>
                    <a:pt x="4918" y="3953"/>
                    <a:pt x="5454" y="3953"/>
                  </a:cubicBezTo>
                  <a:cubicBezTo>
                    <a:pt x="5514" y="3953"/>
                    <a:pt x="5549" y="3929"/>
                    <a:pt x="5597" y="3929"/>
                  </a:cubicBezTo>
                  <a:cubicBezTo>
                    <a:pt x="5823" y="3905"/>
                    <a:pt x="5990" y="3834"/>
                    <a:pt x="6085" y="3703"/>
                  </a:cubicBezTo>
                  <a:lnTo>
                    <a:pt x="6204" y="3465"/>
                  </a:lnTo>
                  <a:lnTo>
                    <a:pt x="6335" y="3215"/>
                  </a:lnTo>
                  <a:lnTo>
                    <a:pt x="6335" y="3203"/>
                  </a:lnTo>
                  <a:lnTo>
                    <a:pt x="5859" y="2953"/>
                  </a:lnTo>
                  <a:cubicBezTo>
                    <a:pt x="5847" y="2941"/>
                    <a:pt x="5823" y="2905"/>
                    <a:pt x="5799" y="2881"/>
                  </a:cubicBezTo>
                  <a:cubicBezTo>
                    <a:pt x="5740" y="2822"/>
                    <a:pt x="5704" y="2762"/>
                    <a:pt x="5645" y="2703"/>
                  </a:cubicBezTo>
                  <a:cubicBezTo>
                    <a:pt x="5549" y="2596"/>
                    <a:pt x="5442" y="2500"/>
                    <a:pt x="5347" y="2405"/>
                  </a:cubicBezTo>
                  <a:cubicBezTo>
                    <a:pt x="5073" y="2167"/>
                    <a:pt x="4763" y="1929"/>
                    <a:pt x="4406" y="1691"/>
                  </a:cubicBezTo>
                  <a:cubicBezTo>
                    <a:pt x="4299" y="1607"/>
                    <a:pt x="4192" y="1548"/>
                    <a:pt x="4073" y="1477"/>
                  </a:cubicBezTo>
                  <a:cubicBezTo>
                    <a:pt x="3918" y="1369"/>
                    <a:pt x="3751" y="1274"/>
                    <a:pt x="3573" y="1179"/>
                  </a:cubicBezTo>
                  <a:cubicBezTo>
                    <a:pt x="3406" y="1096"/>
                    <a:pt x="3239" y="1012"/>
                    <a:pt x="3097" y="941"/>
                  </a:cubicBezTo>
                  <a:cubicBezTo>
                    <a:pt x="2549" y="679"/>
                    <a:pt x="2025" y="500"/>
                    <a:pt x="1573" y="381"/>
                  </a:cubicBezTo>
                  <a:cubicBezTo>
                    <a:pt x="1430" y="334"/>
                    <a:pt x="1299" y="298"/>
                    <a:pt x="1156" y="286"/>
                  </a:cubicBezTo>
                  <a:cubicBezTo>
                    <a:pt x="1084" y="274"/>
                    <a:pt x="1001" y="262"/>
                    <a:pt x="918" y="262"/>
                  </a:cubicBezTo>
                  <a:lnTo>
                    <a:pt x="823" y="262"/>
                  </a:lnTo>
                  <a:lnTo>
                    <a:pt x="346"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46" name="Google Shape;2846;p69"/>
            <p:cNvSpPr/>
            <p:nvPr/>
          </p:nvSpPr>
          <p:spPr>
            <a:xfrm>
              <a:off x="1216200" y="1551800"/>
              <a:ext cx="155400" cy="92000"/>
            </a:xfrm>
            <a:custGeom>
              <a:avLst/>
              <a:gdLst/>
              <a:ahLst/>
              <a:cxnLst/>
              <a:rect l="l" t="t" r="r" b="b"/>
              <a:pathLst>
                <a:path w="6216" h="3680" extrusionOk="0">
                  <a:moveTo>
                    <a:pt x="215" y="1"/>
                  </a:moveTo>
                  <a:lnTo>
                    <a:pt x="84" y="251"/>
                  </a:lnTo>
                  <a:cubicBezTo>
                    <a:pt x="1" y="382"/>
                    <a:pt x="25" y="549"/>
                    <a:pt x="120" y="739"/>
                  </a:cubicBezTo>
                  <a:cubicBezTo>
                    <a:pt x="144" y="787"/>
                    <a:pt x="168" y="834"/>
                    <a:pt x="203" y="882"/>
                  </a:cubicBezTo>
                  <a:cubicBezTo>
                    <a:pt x="239" y="953"/>
                    <a:pt x="287" y="1013"/>
                    <a:pt x="334" y="1072"/>
                  </a:cubicBezTo>
                  <a:cubicBezTo>
                    <a:pt x="680" y="1489"/>
                    <a:pt x="1251" y="1977"/>
                    <a:pt x="2001" y="2442"/>
                  </a:cubicBezTo>
                  <a:cubicBezTo>
                    <a:pt x="2180" y="2549"/>
                    <a:pt x="2370" y="2668"/>
                    <a:pt x="2585" y="2763"/>
                  </a:cubicBezTo>
                  <a:cubicBezTo>
                    <a:pt x="3597" y="3299"/>
                    <a:pt x="4573" y="3632"/>
                    <a:pt x="5240" y="3680"/>
                  </a:cubicBezTo>
                  <a:lnTo>
                    <a:pt x="5466" y="3680"/>
                  </a:lnTo>
                  <a:cubicBezTo>
                    <a:pt x="5514" y="3680"/>
                    <a:pt x="5573" y="3656"/>
                    <a:pt x="5621" y="3656"/>
                  </a:cubicBezTo>
                  <a:cubicBezTo>
                    <a:pt x="5835" y="3632"/>
                    <a:pt x="5990" y="3561"/>
                    <a:pt x="6073" y="3466"/>
                  </a:cubicBezTo>
                  <a:lnTo>
                    <a:pt x="6216" y="3216"/>
                  </a:lnTo>
                  <a:lnTo>
                    <a:pt x="6216" y="3192"/>
                  </a:lnTo>
                  <a:lnTo>
                    <a:pt x="5740" y="2942"/>
                  </a:lnTo>
                  <a:cubicBezTo>
                    <a:pt x="5716" y="2930"/>
                    <a:pt x="5692" y="2894"/>
                    <a:pt x="5680" y="2870"/>
                  </a:cubicBezTo>
                  <a:cubicBezTo>
                    <a:pt x="5621" y="2811"/>
                    <a:pt x="5573" y="2751"/>
                    <a:pt x="5514" y="2692"/>
                  </a:cubicBezTo>
                  <a:cubicBezTo>
                    <a:pt x="5418" y="2584"/>
                    <a:pt x="5323" y="2501"/>
                    <a:pt x="5216" y="2394"/>
                  </a:cubicBezTo>
                  <a:cubicBezTo>
                    <a:pt x="4942" y="2156"/>
                    <a:pt x="4632" y="1918"/>
                    <a:pt x="4275" y="1680"/>
                  </a:cubicBezTo>
                  <a:cubicBezTo>
                    <a:pt x="4168" y="1608"/>
                    <a:pt x="4073" y="1549"/>
                    <a:pt x="3954" y="1465"/>
                  </a:cubicBezTo>
                  <a:cubicBezTo>
                    <a:pt x="3787" y="1370"/>
                    <a:pt x="3620" y="1263"/>
                    <a:pt x="3442" y="1168"/>
                  </a:cubicBezTo>
                  <a:cubicBezTo>
                    <a:pt x="3275" y="1084"/>
                    <a:pt x="3120" y="1013"/>
                    <a:pt x="2966" y="941"/>
                  </a:cubicBezTo>
                  <a:cubicBezTo>
                    <a:pt x="2418" y="668"/>
                    <a:pt x="1894" y="489"/>
                    <a:pt x="1454" y="370"/>
                  </a:cubicBezTo>
                  <a:cubicBezTo>
                    <a:pt x="1299" y="322"/>
                    <a:pt x="1168" y="299"/>
                    <a:pt x="1037" y="275"/>
                  </a:cubicBezTo>
                  <a:cubicBezTo>
                    <a:pt x="953" y="263"/>
                    <a:pt x="870" y="251"/>
                    <a:pt x="799" y="251"/>
                  </a:cubicBezTo>
                  <a:lnTo>
                    <a:pt x="692" y="251"/>
                  </a:lnTo>
                  <a:lnTo>
                    <a:pt x="215" y="1"/>
                  </a:lnTo>
                  <a:close/>
                </a:path>
              </a:pathLst>
            </a:custGeom>
            <a:solidFill>
              <a:srgbClr val="DB2A2A"/>
            </a:solidFill>
            <a:ln>
              <a:noFill/>
            </a:ln>
          </p:spPr>
          <p:txBody>
            <a:bodyPr spcFirstLastPara="1" wrap="square" lIns="121900" tIns="121900" rIns="121900" bIns="121900" anchor="ctr" anchorCtr="0">
              <a:noAutofit/>
            </a:bodyPr>
            <a:lstStyle/>
            <a:p>
              <a:endParaRPr sz="2489"/>
            </a:p>
          </p:txBody>
        </p:sp>
        <p:sp>
          <p:nvSpPr>
            <p:cNvPr id="2847" name="Google Shape;2847;p69"/>
            <p:cNvSpPr/>
            <p:nvPr/>
          </p:nvSpPr>
          <p:spPr>
            <a:xfrm>
              <a:off x="1216200" y="1551800"/>
              <a:ext cx="155400" cy="92000"/>
            </a:xfrm>
            <a:custGeom>
              <a:avLst/>
              <a:gdLst/>
              <a:ahLst/>
              <a:cxnLst/>
              <a:rect l="l" t="t" r="r" b="b"/>
              <a:pathLst>
                <a:path w="6216" h="3680" extrusionOk="0">
                  <a:moveTo>
                    <a:pt x="215" y="1"/>
                  </a:moveTo>
                  <a:lnTo>
                    <a:pt x="84" y="251"/>
                  </a:lnTo>
                  <a:cubicBezTo>
                    <a:pt x="1" y="382"/>
                    <a:pt x="25" y="549"/>
                    <a:pt x="120" y="739"/>
                  </a:cubicBezTo>
                  <a:cubicBezTo>
                    <a:pt x="144" y="787"/>
                    <a:pt x="168" y="834"/>
                    <a:pt x="203" y="882"/>
                  </a:cubicBezTo>
                  <a:cubicBezTo>
                    <a:pt x="239" y="953"/>
                    <a:pt x="287" y="1013"/>
                    <a:pt x="334" y="1072"/>
                  </a:cubicBezTo>
                  <a:cubicBezTo>
                    <a:pt x="680" y="1489"/>
                    <a:pt x="1251" y="1977"/>
                    <a:pt x="2001" y="2442"/>
                  </a:cubicBezTo>
                  <a:cubicBezTo>
                    <a:pt x="2180" y="2549"/>
                    <a:pt x="2370" y="2668"/>
                    <a:pt x="2585" y="2763"/>
                  </a:cubicBezTo>
                  <a:cubicBezTo>
                    <a:pt x="3597" y="3299"/>
                    <a:pt x="4573" y="3632"/>
                    <a:pt x="5240" y="3680"/>
                  </a:cubicBezTo>
                  <a:lnTo>
                    <a:pt x="5466" y="3680"/>
                  </a:lnTo>
                  <a:cubicBezTo>
                    <a:pt x="5514" y="3680"/>
                    <a:pt x="5573" y="3656"/>
                    <a:pt x="5621" y="3656"/>
                  </a:cubicBezTo>
                  <a:cubicBezTo>
                    <a:pt x="5835" y="3632"/>
                    <a:pt x="5990" y="3561"/>
                    <a:pt x="6073" y="3466"/>
                  </a:cubicBezTo>
                  <a:lnTo>
                    <a:pt x="6216" y="3216"/>
                  </a:lnTo>
                  <a:lnTo>
                    <a:pt x="6216" y="3192"/>
                  </a:lnTo>
                  <a:lnTo>
                    <a:pt x="5740" y="2942"/>
                  </a:lnTo>
                  <a:cubicBezTo>
                    <a:pt x="5716" y="2930"/>
                    <a:pt x="5692" y="2894"/>
                    <a:pt x="5680" y="2870"/>
                  </a:cubicBezTo>
                  <a:cubicBezTo>
                    <a:pt x="5621" y="2811"/>
                    <a:pt x="5573" y="2751"/>
                    <a:pt x="5514" y="2692"/>
                  </a:cubicBezTo>
                  <a:cubicBezTo>
                    <a:pt x="5418" y="2584"/>
                    <a:pt x="5323" y="2501"/>
                    <a:pt x="5216" y="2394"/>
                  </a:cubicBezTo>
                  <a:cubicBezTo>
                    <a:pt x="4942" y="2156"/>
                    <a:pt x="4632" y="1918"/>
                    <a:pt x="4275" y="1680"/>
                  </a:cubicBezTo>
                  <a:cubicBezTo>
                    <a:pt x="4168" y="1608"/>
                    <a:pt x="4073" y="1549"/>
                    <a:pt x="3954" y="1465"/>
                  </a:cubicBezTo>
                  <a:cubicBezTo>
                    <a:pt x="3787" y="1370"/>
                    <a:pt x="3620" y="1263"/>
                    <a:pt x="3442" y="1168"/>
                  </a:cubicBezTo>
                  <a:cubicBezTo>
                    <a:pt x="3275" y="1084"/>
                    <a:pt x="3120" y="1013"/>
                    <a:pt x="2966" y="941"/>
                  </a:cubicBezTo>
                  <a:cubicBezTo>
                    <a:pt x="2418" y="668"/>
                    <a:pt x="1894" y="489"/>
                    <a:pt x="1454" y="370"/>
                  </a:cubicBezTo>
                  <a:cubicBezTo>
                    <a:pt x="1299" y="322"/>
                    <a:pt x="1168" y="299"/>
                    <a:pt x="1037" y="275"/>
                  </a:cubicBezTo>
                  <a:cubicBezTo>
                    <a:pt x="953" y="263"/>
                    <a:pt x="870" y="251"/>
                    <a:pt x="799" y="251"/>
                  </a:cubicBezTo>
                  <a:lnTo>
                    <a:pt x="692" y="251"/>
                  </a:lnTo>
                  <a:lnTo>
                    <a:pt x="215"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48" name="Google Shape;2848;p69"/>
            <p:cNvSpPr/>
            <p:nvPr/>
          </p:nvSpPr>
          <p:spPr>
            <a:xfrm>
              <a:off x="1219475" y="1544875"/>
              <a:ext cx="157200" cy="92100"/>
            </a:xfrm>
            <a:custGeom>
              <a:avLst/>
              <a:gdLst/>
              <a:ahLst/>
              <a:cxnLst/>
              <a:rect l="l" t="t" r="r" b="b"/>
              <a:pathLst>
                <a:path w="6288" h="3684" extrusionOk="0">
                  <a:moveTo>
                    <a:pt x="735" y="0"/>
                  </a:moveTo>
                  <a:cubicBezTo>
                    <a:pt x="411" y="0"/>
                    <a:pt x="185" y="78"/>
                    <a:pt x="96" y="242"/>
                  </a:cubicBezTo>
                  <a:cubicBezTo>
                    <a:pt x="1" y="397"/>
                    <a:pt x="49" y="599"/>
                    <a:pt x="203" y="837"/>
                  </a:cubicBezTo>
                  <a:lnTo>
                    <a:pt x="203" y="861"/>
                  </a:lnTo>
                  <a:cubicBezTo>
                    <a:pt x="489" y="1338"/>
                    <a:pt x="1156" y="1909"/>
                    <a:pt x="2025" y="2445"/>
                  </a:cubicBezTo>
                  <a:cubicBezTo>
                    <a:pt x="2204" y="2552"/>
                    <a:pt x="2382" y="2659"/>
                    <a:pt x="2585" y="2766"/>
                  </a:cubicBezTo>
                  <a:cubicBezTo>
                    <a:pt x="3418" y="3207"/>
                    <a:pt x="4216" y="3504"/>
                    <a:pt x="4859" y="3623"/>
                  </a:cubicBezTo>
                  <a:cubicBezTo>
                    <a:pt x="5073" y="3671"/>
                    <a:pt x="5263" y="3683"/>
                    <a:pt x="5430" y="3683"/>
                  </a:cubicBezTo>
                  <a:lnTo>
                    <a:pt x="5502" y="3683"/>
                  </a:lnTo>
                  <a:cubicBezTo>
                    <a:pt x="5787" y="3671"/>
                    <a:pt x="5978" y="3600"/>
                    <a:pt x="6073" y="3445"/>
                  </a:cubicBezTo>
                  <a:lnTo>
                    <a:pt x="6073" y="3433"/>
                  </a:lnTo>
                  <a:cubicBezTo>
                    <a:pt x="6287" y="3028"/>
                    <a:pt x="5644" y="2266"/>
                    <a:pt x="4573" y="1528"/>
                  </a:cubicBezTo>
                  <a:cubicBezTo>
                    <a:pt x="4454" y="1457"/>
                    <a:pt x="4347" y="1373"/>
                    <a:pt x="4228" y="1302"/>
                  </a:cubicBezTo>
                  <a:cubicBezTo>
                    <a:pt x="4025" y="1171"/>
                    <a:pt x="3811" y="1040"/>
                    <a:pt x="3573" y="921"/>
                  </a:cubicBezTo>
                  <a:cubicBezTo>
                    <a:pt x="3382" y="814"/>
                    <a:pt x="3192" y="718"/>
                    <a:pt x="3001" y="635"/>
                  </a:cubicBezTo>
                  <a:cubicBezTo>
                    <a:pt x="2104" y="224"/>
                    <a:pt x="1281" y="0"/>
                    <a:pt x="735" y="0"/>
                  </a:cubicBezTo>
                  <a:close/>
                </a:path>
              </a:pathLst>
            </a:custGeom>
            <a:solidFill>
              <a:srgbClr val="D91F27"/>
            </a:solidFill>
            <a:ln>
              <a:noFill/>
            </a:ln>
          </p:spPr>
          <p:txBody>
            <a:bodyPr spcFirstLastPara="1" wrap="square" lIns="121900" tIns="121900" rIns="121900" bIns="121900" anchor="ctr" anchorCtr="0">
              <a:noAutofit/>
            </a:bodyPr>
            <a:lstStyle/>
            <a:p>
              <a:endParaRPr sz="2489"/>
            </a:p>
          </p:txBody>
        </p:sp>
        <p:sp>
          <p:nvSpPr>
            <p:cNvPr id="2849" name="Google Shape;2849;p69"/>
            <p:cNvSpPr/>
            <p:nvPr/>
          </p:nvSpPr>
          <p:spPr>
            <a:xfrm>
              <a:off x="1234975" y="1557250"/>
              <a:ext cx="122650" cy="67550"/>
            </a:xfrm>
            <a:custGeom>
              <a:avLst/>
              <a:gdLst/>
              <a:ahLst/>
              <a:cxnLst/>
              <a:rect l="l" t="t" r="r" b="b"/>
              <a:pathLst>
                <a:path w="4906" h="2702" extrusionOk="0">
                  <a:moveTo>
                    <a:pt x="548" y="0"/>
                  </a:moveTo>
                  <a:cubicBezTo>
                    <a:pt x="360" y="0"/>
                    <a:pt x="229" y="45"/>
                    <a:pt x="179" y="140"/>
                  </a:cubicBezTo>
                  <a:cubicBezTo>
                    <a:pt x="0" y="462"/>
                    <a:pt x="881" y="1271"/>
                    <a:pt x="2143" y="1938"/>
                  </a:cubicBezTo>
                  <a:cubicBezTo>
                    <a:pt x="3044" y="2418"/>
                    <a:pt x="3896" y="2701"/>
                    <a:pt x="4368" y="2701"/>
                  </a:cubicBezTo>
                  <a:cubicBezTo>
                    <a:pt x="4551" y="2701"/>
                    <a:pt x="4677" y="2659"/>
                    <a:pt x="4727" y="2569"/>
                  </a:cubicBezTo>
                  <a:cubicBezTo>
                    <a:pt x="4905" y="2236"/>
                    <a:pt x="4036" y="1438"/>
                    <a:pt x="2762" y="759"/>
                  </a:cubicBezTo>
                  <a:cubicBezTo>
                    <a:pt x="1868" y="282"/>
                    <a:pt x="1023" y="0"/>
                    <a:pt x="548"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50" name="Google Shape;2850;p69"/>
            <p:cNvSpPr/>
            <p:nvPr/>
          </p:nvSpPr>
          <p:spPr>
            <a:xfrm>
              <a:off x="1301650" y="1533650"/>
              <a:ext cx="76500" cy="71700"/>
            </a:xfrm>
            <a:custGeom>
              <a:avLst/>
              <a:gdLst/>
              <a:ahLst/>
              <a:cxnLst/>
              <a:rect l="l" t="t" r="r" b="b"/>
              <a:pathLst>
                <a:path w="3060" h="2868" extrusionOk="0">
                  <a:moveTo>
                    <a:pt x="2750" y="1"/>
                  </a:moveTo>
                  <a:lnTo>
                    <a:pt x="24" y="2656"/>
                  </a:lnTo>
                  <a:cubicBezTo>
                    <a:pt x="24" y="2656"/>
                    <a:pt x="0" y="2739"/>
                    <a:pt x="155" y="2822"/>
                  </a:cubicBezTo>
                  <a:cubicBezTo>
                    <a:pt x="215" y="2857"/>
                    <a:pt x="260" y="2868"/>
                    <a:pt x="293" y="2868"/>
                  </a:cubicBezTo>
                  <a:cubicBezTo>
                    <a:pt x="350" y="2868"/>
                    <a:pt x="369" y="2834"/>
                    <a:pt x="369" y="2834"/>
                  </a:cubicBezTo>
                  <a:lnTo>
                    <a:pt x="3060" y="310"/>
                  </a:lnTo>
                  <a:lnTo>
                    <a:pt x="2750" y="1"/>
                  </a:ln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51" name="Google Shape;2851;p69"/>
            <p:cNvSpPr/>
            <p:nvPr/>
          </p:nvSpPr>
          <p:spPr>
            <a:xfrm>
              <a:off x="1369200" y="1532725"/>
              <a:ext cx="10150" cy="9150"/>
            </a:xfrm>
            <a:custGeom>
              <a:avLst/>
              <a:gdLst/>
              <a:ahLst/>
              <a:cxnLst/>
              <a:rect l="l" t="t" r="r" b="b"/>
              <a:pathLst>
                <a:path w="406" h="366" extrusionOk="0">
                  <a:moveTo>
                    <a:pt x="71" y="0"/>
                  </a:moveTo>
                  <a:cubicBezTo>
                    <a:pt x="53" y="0"/>
                    <a:pt x="37" y="5"/>
                    <a:pt x="25" y="14"/>
                  </a:cubicBezTo>
                  <a:cubicBezTo>
                    <a:pt x="1" y="61"/>
                    <a:pt x="25" y="169"/>
                    <a:pt x="120" y="252"/>
                  </a:cubicBezTo>
                  <a:cubicBezTo>
                    <a:pt x="181" y="322"/>
                    <a:pt x="255" y="366"/>
                    <a:pt x="308" y="366"/>
                  </a:cubicBezTo>
                  <a:cubicBezTo>
                    <a:pt x="328" y="366"/>
                    <a:pt x="345" y="360"/>
                    <a:pt x="358" y="347"/>
                  </a:cubicBezTo>
                  <a:cubicBezTo>
                    <a:pt x="406" y="300"/>
                    <a:pt x="370" y="192"/>
                    <a:pt x="263" y="109"/>
                  </a:cubicBezTo>
                  <a:cubicBezTo>
                    <a:pt x="201" y="38"/>
                    <a:pt x="125" y="0"/>
                    <a:pt x="71" y="0"/>
                  </a:cubicBez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52" name="Google Shape;2852;p69"/>
            <p:cNvSpPr/>
            <p:nvPr/>
          </p:nvSpPr>
          <p:spPr>
            <a:xfrm>
              <a:off x="1369200" y="1532725"/>
              <a:ext cx="10150" cy="9150"/>
            </a:xfrm>
            <a:custGeom>
              <a:avLst/>
              <a:gdLst/>
              <a:ahLst/>
              <a:cxnLst/>
              <a:rect l="l" t="t" r="r" b="b"/>
              <a:pathLst>
                <a:path w="406" h="366" extrusionOk="0">
                  <a:moveTo>
                    <a:pt x="71" y="0"/>
                  </a:moveTo>
                  <a:cubicBezTo>
                    <a:pt x="53" y="0"/>
                    <a:pt x="37" y="5"/>
                    <a:pt x="25" y="14"/>
                  </a:cubicBezTo>
                  <a:cubicBezTo>
                    <a:pt x="1" y="61"/>
                    <a:pt x="25" y="169"/>
                    <a:pt x="120" y="252"/>
                  </a:cubicBezTo>
                  <a:cubicBezTo>
                    <a:pt x="181" y="322"/>
                    <a:pt x="255" y="366"/>
                    <a:pt x="308" y="366"/>
                  </a:cubicBezTo>
                  <a:cubicBezTo>
                    <a:pt x="328" y="366"/>
                    <a:pt x="345" y="360"/>
                    <a:pt x="358" y="347"/>
                  </a:cubicBezTo>
                  <a:cubicBezTo>
                    <a:pt x="406" y="300"/>
                    <a:pt x="370" y="192"/>
                    <a:pt x="263" y="109"/>
                  </a:cubicBezTo>
                  <a:cubicBezTo>
                    <a:pt x="201" y="38"/>
                    <a:pt x="125" y="0"/>
                    <a:pt x="71" y="0"/>
                  </a:cubicBezTo>
                  <a:close/>
                </a:path>
              </a:pathLst>
            </a:custGeom>
            <a:solidFill>
              <a:srgbClr val="BEC2C8"/>
            </a:solidFill>
            <a:ln>
              <a:noFill/>
            </a:ln>
          </p:spPr>
          <p:txBody>
            <a:bodyPr spcFirstLastPara="1" wrap="square" lIns="121900" tIns="121900" rIns="121900" bIns="121900" anchor="ctr" anchorCtr="0">
              <a:noAutofit/>
            </a:bodyPr>
            <a:lstStyle/>
            <a:p>
              <a:endParaRPr sz="2489"/>
            </a:p>
          </p:txBody>
        </p:sp>
        <p:sp>
          <p:nvSpPr>
            <p:cNvPr id="2853" name="Google Shape;2853;p69"/>
            <p:cNvSpPr/>
            <p:nvPr/>
          </p:nvSpPr>
          <p:spPr>
            <a:xfrm>
              <a:off x="1337650" y="1578600"/>
              <a:ext cx="158075" cy="194250"/>
            </a:xfrm>
            <a:custGeom>
              <a:avLst/>
              <a:gdLst/>
              <a:ahLst/>
              <a:cxnLst/>
              <a:rect l="l" t="t" r="r" b="b"/>
              <a:pathLst>
                <a:path w="6323" h="7770" extrusionOk="0">
                  <a:moveTo>
                    <a:pt x="4013" y="0"/>
                  </a:moveTo>
                  <a:lnTo>
                    <a:pt x="3846" y="286"/>
                  </a:lnTo>
                  <a:cubicBezTo>
                    <a:pt x="3299" y="358"/>
                    <a:pt x="2346" y="1608"/>
                    <a:pt x="2120" y="2024"/>
                  </a:cubicBezTo>
                  <a:lnTo>
                    <a:pt x="96" y="5715"/>
                  </a:lnTo>
                  <a:cubicBezTo>
                    <a:pt x="1" y="5906"/>
                    <a:pt x="120" y="6180"/>
                    <a:pt x="358" y="6311"/>
                  </a:cubicBezTo>
                  <a:lnTo>
                    <a:pt x="2894" y="7692"/>
                  </a:lnTo>
                  <a:cubicBezTo>
                    <a:pt x="2997" y="7743"/>
                    <a:pt x="3102" y="7769"/>
                    <a:pt x="3197" y="7769"/>
                  </a:cubicBezTo>
                  <a:cubicBezTo>
                    <a:pt x="3345" y="7769"/>
                    <a:pt x="3472" y="7708"/>
                    <a:pt x="3537" y="7585"/>
                  </a:cubicBezTo>
                  <a:lnTo>
                    <a:pt x="5561" y="3894"/>
                  </a:lnTo>
                  <a:cubicBezTo>
                    <a:pt x="5787" y="3477"/>
                    <a:pt x="6323" y="2013"/>
                    <a:pt x="6097" y="1501"/>
                  </a:cubicBezTo>
                  <a:lnTo>
                    <a:pt x="6263" y="1215"/>
                  </a:lnTo>
                  <a:lnTo>
                    <a:pt x="401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54" name="Google Shape;2854;p69"/>
            <p:cNvSpPr/>
            <p:nvPr/>
          </p:nvSpPr>
          <p:spPr>
            <a:xfrm>
              <a:off x="1433800" y="1576800"/>
              <a:ext cx="61050" cy="39625"/>
            </a:xfrm>
            <a:custGeom>
              <a:avLst/>
              <a:gdLst/>
              <a:ahLst/>
              <a:cxnLst/>
              <a:rect l="l" t="t" r="r" b="b"/>
              <a:pathLst>
                <a:path w="2442" h="1585" extrusionOk="0">
                  <a:moveTo>
                    <a:pt x="203" y="1"/>
                  </a:moveTo>
                  <a:lnTo>
                    <a:pt x="0" y="358"/>
                  </a:lnTo>
                  <a:lnTo>
                    <a:pt x="2251" y="1584"/>
                  </a:lnTo>
                  <a:lnTo>
                    <a:pt x="2441" y="1227"/>
                  </a:lnTo>
                  <a:lnTo>
                    <a:pt x="203"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5" name="Google Shape;2855;p69"/>
            <p:cNvSpPr/>
            <p:nvPr/>
          </p:nvSpPr>
          <p:spPr>
            <a:xfrm>
              <a:off x="1433500" y="1550375"/>
              <a:ext cx="79800" cy="60225"/>
            </a:xfrm>
            <a:custGeom>
              <a:avLst/>
              <a:gdLst/>
              <a:ahLst/>
              <a:cxnLst/>
              <a:rect l="l" t="t" r="r" b="b"/>
              <a:pathLst>
                <a:path w="3192" h="2409" extrusionOk="0">
                  <a:moveTo>
                    <a:pt x="596" y="1"/>
                  </a:moveTo>
                  <a:cubicBezTo>
                    <a:pt x="554" y="1"/>
                    <a:pt x="515" y="23"/>
                    <a:pt x="489" y="58"/>
                  </a:cubicBezTo>
                  <a:lnTo>
                    <a:pt x="36" y="891"/>
                  </a:lnTo>
                  <a:cubicBezTo>
                    <a:pt x="1" y="951"/>
                    <a:pt x="36" y="1010"/>
                    <a:pt x="72" y="1034"/>
                  </a:cubicBezTo>
                  <a:lnTo>
                    <a:pt x="2548" y="2391"/>
                  </a:lnTo>
                  <a:cubicBezTo>
                    <a:pt x="2564" y="2403"/>
                    <a:pt x="2581" y="2408"/>
                    <a:pt x="2600" y="2408"/>
                  </a:cubicBezTo>
                  <a:cubicBezTo>
                    <a:pt x="2638" y="2408"/>
                    <a:pt x="2679" y="2384"/>
                    <a:pt x="2703" y="2344"/>
                  </a:cubicBezTo>
                  <a:lnTo>
                    <a:pt x="3156" y="1510"/>
                  </a:lnTo>
                  <a:cubicBezTo>
                    <a:pt x="3191" y="1451"/>
                    <a:pt x="3156" y="1391"/>
                    <a:pt x="3120" y="1368"/>
                  </a:cubicBezTo>
                  <a:lnTo>
                    <a:pt x="643" y="10"/>
                  </a:lnTo>
                  <a:cubicBezTo>
                    <a:pt x="627" y="4"/>
                    <a:pt x="612" y="1"/>
                    <a:pt x="596" y="1"/>
                  </a:cubicBez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6" name="Google Shape;2856;p69"/>
            <p:cNvSpPr/>
            <p:nvPr/>
          </p:nvSpPr>
          <p:spPr>
            <a:xfrm>
              <a:off x="1346000" y="1631275"/>
              <a:ext cx="130100" cy="125950"/>
            </a:xfrm>
            <a:custGeom>
              <a:avLst/>
              <a:gdLst/>
              <a:ahLst/>
              <a:cxnLst/>
              <a:rect l="l" t="t" r="r" b="b"/>
              <a:pathLst>
                <a:path w="5204" h="5038" extrusionOk="0">
                  <a:moveTo>
                    <a:pt x="1715" y="1"/>
                  </a:moveTo>
                  <a:lnTo>
                    <a:pt x="0" y="3132"/>
                  </a:lnTo>
                  <a:lnTo>
                    <a:pt x="3489" y="5037"/>
                  </a:lnTo>
                  <a:lnTo>
                    <a:pt x="5203" y="1906"/>
                  </a:lnTo>
                  <a:lnTo>
                    <a:pt x="1715"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57" name="Google Shape;2857;p69"/>
            <p:cNvSpPr/>
            <p:nvPr/>
          </p:nvSpPr>
          <p:spPr>
            <a:xfrm>
              <a:off x="1364150" y="1654200"/>
              <a:ext cx="92000" cy="86650"/>
            </a:xfrm>
            <a:custGeom>
              <a:avLst/>
              <a:gdLst/>
              <a:ahLst/>
              <a:cxnLst/>
              <a:rect l="l" t="t" r="r" b="b"/>
              <a:pathLst>
                <a:path w="3680" h="3466" extrusionOk="0">
                  <a:moveTo>
                    <a:pt x="1143" y="1"/>
                  </a:moveTo>
                  <a:lnTo>
                    <a:pt x="0" y="2084"/>
                  </a:lnTo>
                  <a:lnTo>
                    <a:pt x="2536" y="3465"/>
                  </a:lnTo>
                  <a:lnTo>
                    <a:pt x="3679" y="1394"/>
                  </a:lnTo>
                  <a:lnTo>
                    <a:pt x="1143" y="1"/>
                  </a:lnTo>
                  <a:close/>
                </a:path>
              </a:pathLst>
            </a:custGeom>
            <a:solidFill>
              <a:srgbClr val="F3510F"/>
            </a:solidFill>
            <a:ln>
              <a:noFill/>
            </a:ln>
          </p:spPr>
          <p:txBody>
            <a:bodyPr spcFirstLastPara="1" wrap="square" lIns="121900" tIns="121900" rIns="121900" bIns="121900" anchor="ctr" anchorCtr="0">
              <a:noAutofit/>
            </a:bodyPr>
            <a:lstStyle/>
            <a:p>
              <a:endParaRPr sz="2489"/>
            </a:p>
          </p:txBody>
        </p:sp>
        <p:sp>
          <p:nvSpPr>
            <p:cNvPr id="2858" name="Google Shape;2858;p69"/>
            <p:cNvSpPr/>
            <p:nvPr/>
          </p:nvSpPr>
          <p:spPr>
            <a:xfrm>
              <a:off x="1385988" y="1600025"/>
              <a:ext cx="109850" cy="172825"/>
            </a:xfrm>
            <a:custGeom>
              <a:avLst/>
              <a:gdLst/>
              <a:ahLst/>
              <a:cxnLst/>
              <a:rect l="l" t="t" r="r" b="b"/>
              <a:pathLst>
                <a:path w="4394" h="6913" extrusionOk="0">
                  <a:moveTo>
                    <a:pt x="3691" y="1"/>
                  </a:moveTo>
                  <a:lnTo>
                    <a:pt x="3537" y="286"/>
                  </a:lnTo>
                  <a:cubicBezTo>
                    <a:pt x="3751" y="798"/>
                    <a:pt x="2894" y="2084"/>
                    <a:pt x="2668" y="2501"/>
                  </a:cubicBezTo>
                  <a:lnTo>
                    <a:pt x="643" y="6192"/>
                  </a:lnTo>
                  <a:cubicBezTo>
                    <a:pt x="578" y="6315"/>
                    <a:pt x="447" y="6376"/>
                    <a:pt x="299" y="6376"/>
                  </a:cubicBezTo>
                  <a:cubicBezTo>
                    <a:pt x="202" y="6376"/>
                    <a:pt x="99" y="6351"/>
                    <a:pt x="1" y="6299"/>
                  </a:cubicBezTo>
                  <a:lnTo>
                    <a:pt x="1" y="6299"/>
                  </a:lnTo>
                  <a:lnTo>
                    <a:pt x="965" y="6835"/>
                  </a:lnTo>
                  <a:cubicBezTo>
                    <a:pt x="1068" y="6886"/>
                    <a:pt x="1173" y="6912"/>
                    <a:pt x="1268" y="6912"/>
                  </a:cubicBezTo>
                  <a:cubicBezTo>
                    <a:pt x="1416" y="6912"/>
                    <a:pt x="1543" y="6851"/>
                    <a:pt x="1608" y="6728"/>
                  </a:cubicBezTo>
                  <a:lnTo>
                    <a:pt x="3632" y="3037"/>
                  </a:lnTo>
                  <a:cubicBezTo>
                    <a:pt x="3858" y="2620"/>
                    <a:pt x="4394" y="1156"/>
                    <a:pt x="4168" y="644"/>
                  </a:cubicBezTo>
                  <a:lnTo>
                    <a:pt x="4334" y="358"/>
                  </a:lnTo>
                  <a:lnTo>
                    <a:pt x="3691"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59" name="Google Shape;2859;p69"/>
            <p:cNvSpPr/>
            <p:nvPr/>
          </p:nvSpPr>
          <p:spPr>
            <a:xfrm>
              <a:off x="978375" y="1544375"/>
              <a:ext cx="213150" cy="423225"/>
            </a:xfrm>
            <a:custGeom>
              <a:avLst/>
              <a:gdLst/>
              <a:ahLst/>
              <a:cxnLst/>
              <a:rect l="l" t="t" r="r" b="b"/>
              <a:pathLst>
                <a:path w="8526" h="16929" extrusionOk="0">
                  <a:moveTo>
                    <a:pt x="5621" y="0"/>
                  </a:moveTo>
                  <a:cubicBezTo>
                    <a:pt x="3466" y="2405"/>
                    <a:pt x="2001" y="5370"/>
                    <a:pt x="1358" y="8537"/>
                  </a:cubicBezTo>
                  <a:lnTo>
                    <a:pt x="132" y="14764"/>
                  </a:lnTo>
                  <a:cubicBezTo>
                    <a:pt x="1" y="15335"/>
                    <a:pt x="394" y="15907"/>
                    <a:pt x="977" y="16026"/>
                  </a:cubicBezTo>
                  <a:lnTo>
                    <a:pt x="5406" y="16907"/>
                  </a:lnTo>
                  <a:cubicBezTo>
                    <a:pt x="5477" y="16921"/>
                    <a:pt x="5547" y="16928"/>
                    <a:pt x="5616" y="16928"/>
                  </a:cubicBezTo>
                  <a:cubicBezTo>
                    <a:pt x="6119" y="16928"/>
                    <a:pt x="6565" y="16563"/>
                    <a:pt x="6680" y="16050"/>
                  </a:cubicBezTo>
                  <a:lnTo>
                    <a:pt x="7907" y="9835"/>
                  </a:lnTo>
                  <a:cubicBezTo>
                    <a:pt x="8526" y="6680"/>
                    <a:pt x="8300" y="3393"/>
                    <a:pt x="7228" y="322"/>
                  </a:cubicBezTo>
                  <a:lnTo>
                    <a:pt x="6537" y="191"/>
                  </a:lnTo>
                  <a:lnTo>
                    <a:pt x="5906" y="60"/>
                  </a:lnTo>
                  <a:lnTo>
                    <a:pt x="5621" y="0"/>
                  </a:ln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0" name="Google Shape;2860;p69"/>
            <p:cNvSpPr/>
            <p:nvPr/>
          </p:nvSpPr>
          <p:spPr>
            <a:xfrm>
              <a:off x="984625" y="1760475"/>
              <a:ext cx="190525" cy="170275"/>
            </a:xfrm>
            <a:custGeom>
              <a:avLst/>
              <a:gdLst/>
              <a:ahLst/>
              <a:cxnLst/>
              <a:rect l="l" t="t" r="r" b="b"/>
              <a:pathLst>
                <a:path w="7621" h="6811" extrusionOk="0">
                  <a:moveTo>
                    <a:pt x="1096" y="0"/>
                  </a:moveTo>
                  <a:lnTo>
                    <a:pt x="1" y="5513"/>
                  </a:lnTo>
                  <a:lnTo>
                    <a:pt x="6526" y="6810"/>
                  </a:lnTo>
                  <a:lnTo>
                    <a:pt x="7621" y="1298"/>
                  </a:lnTo>
                  <a:lnTo>
                    <a:pt x="1096" y="0"/>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61" name="Google Shape;2861;p69"/>
            <p:cNvSpPr/>
            <p:nvPr/>
          </p:nvSpPr>
          <p:spPr>
            <a:xfrm>
              <a:off x="1083150" y="1549425"/>
              <a:ext cx="108375" cy="418175"/>
            </a:xfrm>
            <a:custGeom>
              <a:avLst/>
              <a:gdLst/>
              <a:ahLst/>
              <a:cxnLst/>
              <a:rect l="l" t="t" r="r" b="b"/>
              <a:pathLst>
                <a:path w="4335" h="16727" extrusionOk="0">
                  <a:moveTo>
                    <a:pt x="1" y="16467"/>
                  </a:moveTo>
                  <a:cubicBezTo>
                    <a:pt x="6" y="16468"/>
                    <a:pt x="11" y="16469"/>
                    <a:pt x="16" y="16470"/>
                  </a:cubicBezTo>
                  <a:lnTo>
                    <a:pt x="16" y="16470"/>
                  </a:lnTo>
                  <a:lnTo>
                    <a:pt x="1" y="16467"/>
                  </a:lnTo>
                  <a:close/>
                  <a:moveTo>
                    <a:pt x="2430" y="1"/>
                  </a:moveTo>
                  <a:cubicBezTo>
                    <a:pt x="3120" y="2894"/>
                    <a:pt x="2787" y="5835"/>
                    <a:pt x="2204" y="8799"/>
                  </a:cubicBezTo>
                  <a:lnTo>
                    <a:pt x="882" y="15467"/>
                  </a:lnTo>
                  <a:cubicBezTo>
                    <a:pt x="775" y="16024"/>
                    <a:pt x="619" y="16485"/>
                    <a:pt x="164" y="16485"/>
                  </a:cubicBezTo>
                  <a:cubicBezTo>
                    <a:pt x="118" y="16485"/>
                    <a:pt x="69" y="16480"/>
                    <a:pt x="16" y="16470"/>
                  </a:cubicBezTo>
                  <a:lnTo>
                    <a:pt x="16" y="16470"/>
                  </a:lnTo>
                  <a:lnTo>
                    <a:pt x="1215" y="16705"/>
                  </a:lnTo>
                  <a:cubicBezTo>
                    <a:pt x="1286" y="16719"/>
                    <a:pt x="1356" y="16726"/>
                    <a:pt x="1425" y="16726"/>
                  </a:cubicBezTo>
                  <a:cubicBezTo>
                    <a:pt x="1928" y="16726"/>
                    <a:pt x="2374" y="16361"/>
                    <a:pt x="2489" y="15848"/>
                  </a:cubicBezTo>
                  <a:lnTo>
                    <a:pt x="3716" y="9633"/>
                  </a:lnTo>
                  <a:cubicBezTo>
                    <a:pt x="4335" y="6478"/>
                    <a:pt x="4109" y="3191"/>
                    <a:pt x="3037" y="120"/>
                  </a:cubicBezTo>
                  <a:lnTo>
                    <a:pt x="2430" y="1"/>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2" name="Google Shape;2862;p69"/>
            <p:cNvSpPr/>
            <p:nvPr/>
          </p:nvSpPr>
          <p:spPr>
            <a:xfrm>
              <a:off x="1114425" y="1505225"/>
              <a:ext cx="57150" cy="47850"/>
            </a:xfrm>
            <a:custGeom>
              <a:avLst/>
              <a:gdLst/>
              <a:ahLst/>
              <a:cxnLst/>
              <a:rect l="l" t="t" r="r" b="b"/>
              <a:pathLst>
                <a:path w="2286" h="1914" extrusionOk="0">
                  <a:moveTo>
                    <a:pt x="399" y="0"/>
                  </a:moveTo>
                  <a:cubicBezTo>
                    <a:pt x="334" y="0"/>
                    <a:pt x="282" y="47"/>
                    <a:pt x="262" y="126"/>
                  </a:cubicBezTo>
                  <a:lnTo>
                    <a:pt x="12" y="1388"/>
                  </a:lnTo>
                  <a:cubicBezTo>
                    <a:pt x="0" y="1471"/>
                    <a:pt x="48" y="1554"/>
                    <a:pt x="131" y="1566"/>
                  </a:cubicBezTo>
                  <a:lnTo>
                    <a:pt x="1834" y="1911"/>
                  </a:lnTo>
                  <a:cubicBezTo>
                    <a:pt x="1842" y="1913"/>
                    <a:pt x="1850" y="1913"/>
                    <a:pt x="1859" y="1913"/>
                  </a:cubicBezTo>
                  <a:cubicBezTo>
                    <a:pt x="1931" y="1913"/>
                    <a:pt x="1991" y="1867"/>
                    <a:pt x="2012" y="1792"/>
                  </a:cubicBezTo>
                  <a:lnTo>
                    <a:pt x="2262" y="518"/>
                  </a:lnTo>
                  <a:cubicBezTo>
                    <a:pt x="2286" y="435"/>
                    <a:pt x="2226" y="364"/>
                    <a:pt x="2143" y="340"/>
                  </a:cubicBezTo>
                  <a:lnTo>
                    <a:pt x="441" y="6"/>
                  </a:lnTo>
                  <a:cubicBezTo>
                    <a:pt x="426" y="2"/>
                    <a:pt x="412" y="0"/>
                    <a:pt x="399"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63" name="Google Shape;2863;p69"/>
            <p:cNvSpPr/>
            <p:nvPr/>
          </p:nvSpPr>
          <p:spPr>
            <a:xfrm>
              <a:off x="1144175" y="1510425"/>
              <a:ext cx="27400" cy="42650"/>
            </a:xfrm>
            <a:custGeom>
              <a:avLst/>
              <a:gdLst/>
              <a:ahLst/>
              <a:cxnLst/>
              <a:rect l="l" t="t" r="r" b="b"/>
              <a:pathLst>
                <a:path w="1096" h="1706" extrusionOk="0">
                  <a:moveTo>
                    <a:pt x="310" y="1"/>
                  </a:moveTo>
                  <a:lnTo>
                    <a:pt x="335" y="6"/>
                  </a:lnTo>
                  <a:lnTo>
                    <a:pt x="335" y="6"/>
                  </a:lnTo>
                  <a:cubicBezTo>
                    <a:pt x="327" y="4"/>
                    <a:pt x="319" y="2"/>
                    <a:pt x="310" y="1"/>
                  </a:cubicBezTo>
                  <a:close/>
                  <a:moveTo>
                    <a:pt x="1" y="1561"/>
                  </a:moveTo>
                  <a:cubicBezTo>
                    <a:pt x="7" y="1562"/>
                    <a:pt x="13" y="1564"/>
                    <a:pt x="19" y="1565"/>
                  </a:cubicBezTo>
                  <a:lnTo>
                    <a:pt x="19" y="1565"/>
                  </a:lnTo>
                  <a:lnTo>
                    <a:pt x="1" y="1561"/>
                  </a:lnTo>
                  <a:close/>
                  <a:moveTo>
                    <a:pt x="335" y="6"/>
                  </a:moveTo>
                  <a:cubicBezTo>
                    <a:pt x="412" y="28"/>
                    <a:pt x="440" y="104"/>
                    <a:pt x="429" y="179"/>
                  </a:cubicBezTo>
                  <a:lnTo>
                    <a:pt x="179" y="1442"/>
                  </a:lnTo>
                  <a:cubicBezTo>
                    <a:pt x="169" y="1520"/>
                    <a:pt x="110" y="1567"/>
                    <a:pt x="43" y="1567"/>
                  </a:cubicBezTo>
                  <a:cubicBezTo>
                    <a:pt x="35" y="1567"/>
                    <a:pt x="27" y="1566"/>
                    <a:pt x="19" y="1565"/>
                  </a:cubicBezTo>
                  <a:lnTo>
                    <a:pt x="19" y="1565"/>
                  </a:lnTo>
                  <a:lnTo>
                    <a:pt x="644" y="1703"/>
                  </a:lnTo>
                  <a:cubicBezTo>
                    <a:pt x="652" y="1705"/>
                    <a:pt x="660" y="1705"/>
                    <a:pt x="669" y="1705"/>
                  </a:cubicBezTo>
                  <a:cubicBezTo>
                    <a:pt x="741" y="1705"/>
                    <a:pt x="801" y="1659"/>
                    <a:pt x="822" y="1584"/>
                  </a:cubicBezTo>
                  <a:lnTo>
                    <a:pt x="1072" y="310"/>
                  </a:lnTo>
                  <a:cubicBezTo>
                    <a:pt x="1096" y="227"/>
                    <a:pt x="1036" y="156"/>
                    <a:pt x="953" y="132"/>
                  </a:cubicBezTo>
                  <a:lnTo>
                    <a:pt x="335" y="6"/>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4" name="Google Shape;2864;p69"/>
            <p:cNvSpPr/>
            <p:nvPr/>
          </p:nvSpPr>
          <p:spPr>
            <a:xfrm>
              <a:off x="1333500" y="1422625"/>
              <a:ext cx="45550" cy="38425"/>
            </a:xfrm>
            <a:custGeom>
              <a:avLst/>
              <a:gdLst/>
              <a:ahLst/>
              <a:cxnLst/>
              <a:rect l="l" t="t" r="r" b="b"/>
              <a:pathLst>
                <a:path w="1822" h="1537" extrusionOk="0">
                  <a:moveTo>
                    <a:pt x="1619" y="1"/>
                  </a:moveTo>
                  <a:lnTo>
                    <a:pt x="0" y="251"/>
                  </a:lnTo>
                  <a:lnTo>
                    <a:pt x="202" y="1536"/>
                  </a:lnTo>
                  <a:lnTo>
                    <a:pt x="1822" y="1286"/>
                  </a:lnTo>
                  <a:lnTo>
                    <a:pt x="1619" y="1"/>
                  </a:ln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5" name="Google Shape;2865;p69"/>
            <p:cNvSpPr/>
            <p:nvPr/>
          </p:nvSpPr>
          <p:spPr>
            <a:xfrm>
              <a:off x="1324250" y="1394600"/>
              <a:ext cx="56600" cy="47150"/>
            </a:xfrm>
            <a:custGeom>
              <a:avLst/>
              <a:gdLst/>
              <a:ahLst/>
              <a:cxnLst/>
              <a:rect l="l" t="t" r="r" b="b"/>
              <a:pathLst>
                <a:path w="2264" h="1886" extrusionOk="0">
                  <a:moveTo>
                    <a:pt x="1894" y="1"/>
                  </a:moveTo>
                  <a:cubicBezTo>
                    <a:pt x="1886" y="1"/>
                    <a:pt x="1878" y="1"/>
                    <a:pt x="1870" y="2"/>
                  </a:cubicBezTo>
                  <a:lnTo>
                    <a:pt x="132" y="276"/>
                  </a:lnTo>
                  <a:cubicBezTo>
                    <a:pt x="60" y="276"/>
                    <a:pt x="1" y="360"/>
                    <a:pt x="1" y="455"/>
                  </a:cubicBezTo>
                  <a:lnTo>
                    <a:pt x="191" y="1741"/>
                  </a:lnTo>
                  <a:cubicBezTo>
                    <a:pt x="202" y="1828"/>
                    <a:pt x="273" y="1885"/>
                    <a:pt x="349" y="1885"/>
                  </a:cubicBezTo>
                  <a:cubicBezTo>
                    <a:pt x="356" y="1885"/>
                    <a:pt x="363" y="1885"/>
                    <a:pt x="370" y="1884"/>
                  </a:cubicBezTo>
                  <a:lnTo>
                    <a:pt x="2108" y="1610"/>
                  </a:lnTo>
                  <a:cubicBezTo>
                    <a:pt x="2204" y="1598"/>
                    <a:pt x="2263" y="1526"/>
                    <a:pt x="2251" y="1431"/>
                  </a:cubicBezTo>
                  <a:lnTo>
                    <a:pt x="2049" y="133"/>
                  </a:lnTo>
                  <a:cubicBezTo>
                    <a:pt x="2038" y="57"/>
                    <a:pt x="1977" y="1"/>
                    <a:pt x="189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66" name="Google Shape;2866;p69"/>
            <p:cNvSpPr/>
            <p:nvPr/>
          </p:nvSpPr>
          <p:spPr>
            <a:xfrm>
              <a:off x="1324250" y="1398825"/>
              <a:ext cx="22950" cy="42400"/>
            </a:xfrm>
            <a:custGeom>
              <a:avLst/>
              <a:gdLst/>
              <a:ahLst/>
              <a:cxnLst/>
              <a:rect l="l" t="t" r="r" b="b"/>
              <a:pathLst>
                <a:path w="918" h="1696" extrusionOk="0">
                  <a:moveTo>
                    <a:pt x="680" y="0"/>
                  </a:moveTo>
                  <a:cubicBezTo>
                    <a:pt x="676" y="1"/>
                    <a:pt x="673" y="1"/>
                    <a:pt x="670" y="2"/>
                  </a:cubicBezTo>
                  <a:lnTo>
                    <a:pt x="670" y="2"/>
                  </a:lnTo>
                  <a:lnTo>
                    <a:pt x="680" y="0"/>
                  </a:lnTo>
                  <a:close/>
                  <a:moveTo>
                    <a:pt x="670" y="2"/>
                  </a:moveTo>
                  <a:lnTo>
                    <a:pt x="144" y="95"/>
                  </a:lnTo>
                  <a:cubicBezTo>
                    <a:pt x="60" y="107"/>
                    <a:pt x="1" y="179"/>
                    <a:pt x="13" y="262"/>
                  </a:cubicBezTo>
                  <a:lnTo>
                    <a:pt x="203" y="1560"/>
                  </a:lnTo>
                  <a:cubicBezTo>
                    <a:pt x="213" y="1641"/>
                    <a:pt x="275" y="1696"/>
                    <a:pt x="345" y="1696"/>
                  </a:cubicBezTo>
                  <a:cubicBezTo>
                    <a:pt x="357" y="1696"/>
                    <a:pt x="369" y="1694"/>
                    <a:pt x="382" y="1691"/>
                  </a:cubicBezTo>
                  <a:lnTo>
                    <a:pt x="918" y="1607"/>
                  </a:lnTo>
                  <a:lnTo>
                    <a:pt x="918" y="1607"/>
                  </a:lnTo>
                  <a:cubicBezTo>
                    <a:pt x="911" y="1608"/>
                    <a:pt x="903" y="1609"/>
                    <a:pt x="897" y="1609"/>
                  </a:cubicBezTo>
                  <a:cubicBezTo>
                    <a:pt x="822" y="1609"/>
                    <a:pt x="761" y="1553"/>
                    <a:pt x="739" y="1476"/>
                  </a:cubicBezTo>
                  <a:lnTo>
                    <a:pt x="549" y="179"/>
                  </a:lnTo>
                  <a:cubicBezTo>
                    <a:pt x="537" y="99"/>
                    <a:pt x="592" y="18"/>
                    <a:pt x="670" y="2"/>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67" name="Google Shape;2867;p69"/>
            <p:cNvSpPr/>
            <p:nvPr/>
          </p:nvSpPr>
          <p:spPr>
            <a:xfrm>
              <a:off x="1296575" y="1445375"/>
              <a:ext cx="181300" cy="375125"/>
            </a:xfrm>
            <a:custGeom>
              <a:avLst/>
              <a:gdLst/>
              <a:ahLst/>
              <a:cxnLst/>
              <a:rect l="l" t="t" r="r" b="b"/>
              <a:pathLst>
                <a:path w="7252" h="15005" extrusionOk="0">
                  <a:moveTo>
                    <a:pt x="2824" y="1"/>
                  </a:moveTo>
                  <a:cubicBezTo>
                    <a:pt x="2690" y="1"/>
                    <a:pt x="2554" y="11"/>
                    <a:pt x="2418" y="31"/>
                  </a:cubicBezTo>
                  <a:cubicBezTo>
                    <a:pt x="989" y="257"/>
                    <a:pt x="1" y="1591"/>
                    <a:pt x="215" y="3020"/>
                  </a:cubicBezTo>
                  <a:lnTo>
                    <a:pt x="2013" y="14628"/>
                  </a:lnTo>
                  <a:cubicBezTo>
                    <a:pt x="2055" y="14840"/>
                    <a:pt x="2239" y="15005"/>
                    <a:pt x="2455" y="15005"/>
                  </a:cubicBezTo>
                  <a:cubicBezTo>
                    <a:pt x="2482" y="15005"/>
                    <a:pt x="2509" y="15002"/>
                    <a:pt x="2537" y="14997"/>
                  </a:cubicBezTo>
                  <a:lnTo>
                    <a:pt x="6835" y="14331"/>
                  </a:lnTo>
                  <a:cubicBezTo>
                    <a:pt x="7073" y="14283"/>
                    <a:pt x="7252" y="14057"/>
                    <a:pt x="7204" y="13830"/>
                  </a:cubicBezTo>
                  <a:lnTo>
                    <a:pt x="5406" y="2222"/>
                  </a:lnTo>
                  <a:cubicBezTo>
                    <a:pt x="5299" y="1496"/>
                    <a:pt x="4894" y="888"/>
                    <a:pt x="4358" y="507"/>
                  </a:cubicBezTo>
                  <a:cubicBezTo>
                    <a:pt x="3925" y="180"/>
                    <a:pt x="3391" y="1"/>
                    <a:pt x="2824" y="1"/>
                  </a:cubicBezTo>
                  <a:close/>
                </a:path>
              </a:pathLst>
            </a:custGeom>
            <a:solidFill>
              <a:srgbClr val="25BF7C"/>
            </a:solidFill>
            <a:ln>
              <a:noFill/>
            </a:ln>
          </p:spPr>
          <p:txBody>
            <a:bodyPr spcFirstLastPara="1" wrap="square" lIns="121900" tIns="121900" rIns="121900" bIns="121900" anchor="ctr" anchorCtr="0">
              <a:noAutofit/>
            </a:bodyPr>
            <a:lstStyle/>
            <a:p>
              <a:endParaRPr sz="2489"/>
            </a:p>
          </p:txBody>
        </p:sp>
        <p:sp>
          <p:nvSpPr>
            <p:cNvPr id="2868" name="Google Shape;2868;p69"/>
            <p:cNvSpPr/>
            <p:nvPr/>
          </p:nvSpPr>
          <p:spPr>
            <a:xfrm>
              <a:off x="1317125" y="1596450"/>
              <a:ext cx="146475" cy="133375"/>
            </a:xfrm>
            <a:custGeom>
              <a:avLst/>
              <a:gdLst/>
              <a:ahLst/>
              <a:cxnLst/>
              <a:rect l="l" t="t" r="r" b="b"/>
              <a:pathLst>
                <a:path w="5859" h="5335" extrusionOk="0">
                  <a:moveTo>
                    <a:pt x="5156" y="1"/>
                  </a:moveTo>
                  <a:lnTo>
                    <a:pt x="0" y="798"/>
                  </a:lnTo>
                  <a:lnTo>
                    <a:pt x="703" y="5335"/>
                  </a:lnTo>
                  <a:lnTo>
                    <a:pt x="5858" y="4525"/>
                  </a:lnTo>
                  <a:lnTo>
                    <a:pt x="5156" y="1"/>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69" name="Google Shape;2869;p69"/>
            <p:cNvSpPr/>
            <p:nvPr/>
          </p:nvSpPr>
          <p:spPr>
            <a:xfrm>
              <a:off x="1296575" y="1445250"/>
              <a:ext cx="170875" cy="375250"/>
            </a:xfrm>
            <a:custGeom>
              <a:avLst/>
              <a:gdLst/>
              <a:ahLst/>
              <a:cxnLst/>
              <a:rect l="l" t="t" r="r" b="b"/>
              <a:pathLst>
                <a:path w="6835" h="15010" extrusionOk="0">
                  <a:moveTo>
                    <a:pt x="2953" y="0"/>
                  </a:moveTo>
                  <a:cubicBezTo>
                    <a:pt x="2775" y="0"/>
                    <a:pt x="2596" y="0"/>
                    <a:pt x="2418" y="36"/>
                  </a:cubicBezTo>
                  <a:cubicBezTo>
                    <a:pt x="989" y="262"/>
                    <a:pt x="1" y="1596"/>
                    <a:pt x="215" y="3025"/>
                  </a:cubicBezTo>
                  <a:lnTo>
                    <a:pt x="2013" y="14633"/>
                  </a:lnTo>
                  <a:cubicBezTo>
                    <a:pt x="2055" y="14845"/>
                    <a:pt x="2239" y="15010"/>
                    <a:pt x="2455" y="15010"/>
                  </a:cubicBezTo>
                  <a:cubicBezTo>
                    <a:pt x="2482" y="15010"/>
                    <a:pt x="2509" y="15007"/>
                    <a:pt x="2537" y="15002"/>
                  </a:cubicBezTo>
                  <a:lnTo>
                    <a:pt x="3508" y="14852"/>
                  </a:lnTo>
                  <a:lnTo>
                    <a:pt x="3508" y="14852"/>
                  </a:lnTo>
                  <a:cubicBezTo>
                    <a:pt x="3515" y="14852"/>
                    <a:pt x="3523" y="14852"/>
                    <a:pt x="3530" y="14852"/>
                  </a:cubicBezTo>
                  <a:cubicBezTo>
                    <a:pt x="3552" y="14852"/>
                    <a:pt x="3574" y="14851"/>
                    <a:pt x="3596" y="14847"/>
                  </a:cubicBezTo>
                  <a:lnTo>
                    <a:pt x="6835" y="14336"/>
                  </a:lnTo>
                  <a:lnTo>
                    <a:pt x="3508" y="14852"/>
                  </a:lnTo>
                  <a:lnTo>
                    <a:pt x="3508" y="14852"/>
                  </a:lnTo>
                  <a:cubicBezTo>
                    <a:pt x="3287" y="14841"/>
                    <a:pt x="3115" y="14677"/>
                    <a:pt x="3072" y="14466"/>
                  </a:cubicBezTo>
                  <a:lnTo>
                    <a:pt x="1275" y="2858"/>
                  </a:lnTo>
                  <a:cubicBezTo>
                    <a:pt x="1072" y="1608"/>
                    <a:pt x="1810" y="441"/>
                    <a:pt x="2953"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70" name="Google Shape;2870;p69"/>
            <p:cNvSpPr/>
            <p:nvPr/>
          </p:nvSpPr>
          <p:spPr>
            <a:xfrm>
              <a:off x="1134350" y="1655100"/>
              <a:ext cx="178625" cy="238450"/>
            </a:xfrm>
            <a:custGeom>
              <a:avLst/>
              <a:gdLst/>
              <a:ahLst/>
              <a:cxnLst/>
              <a:rect l="l" t="t" r="r" b="b"/>
              <a:pathLst>
                <a:path w="7145" h="9538" extrusionOk="0">
                  <a:moveTo>
                    <a:pt x="4406" y="0"/>
                  </a:moveTo>
                  <a:lnTo>
                    <a:pt x="1" y="2012"/>
                  </a:lnTo>
                  <a:lnTo>
                    <a:pt x="1727" y="4679"/>
                  </a:lnTo>
                  <a:lnTo>
                    <a:pt x="3275" y="7370"/>
                  </a:lnTo>
                  <a:lnTo>
                    <a:pt x="4513" y="9537"/>
                  </a:lnTo>
                  <a:lnTo>
                    <a:pt x="7144" y="8335"/>
                  </a:lnTo>
                  <a:lnTo>
                    <a:pt x="6311" y="5989"/>
                  </a:lnTo>
                  <a:lnTo>
                    <a:pt x="5287" y="3060"/>
                  </a:lnTo>
                  <a:lnTo>
                    <a:pt x="4406" y="0"/>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1" name="Google Shape;2871;p69"/>
            <p:cNvSpPr/>
            <p:nvPr/>
          </p:nvSpPr>
          <p:spPr>
            <a:xfrm>
              <a:off x="1175425" y="1655100"/>
              <a:ext cx="137550" cy="230100"/>
            </a:xfrm>
            <a:custGeom>
              <a:avLst/>
              <a:gdLst/>
              <a:ahLst/>
              <a:cxnLst/>
              <a:rect l="l" t="t" r="r" b="b"/>
              <a:pathLst>
                <a:path w="5502" h="9204" extrusionOk="0">
                  <a:moveTo>
                    <a:pt x="2763" y="0"/>
                  </a:moveTo>
                  <a:lnTo>
                    <a:pt x="1" y="1274"/>
                  </a:lnTo>
                  <a:lnTo>
                    <a:pt x="3596" y="9204"/>
                  </a:lnTo>
                  <a:lnTo>
                    <a:pt x="5501" y="8335"/>
                  </a:lnTo>
                  <a:lnTo>
                    <a:pt x="4668" y="5989"/>
                  </a:lnTo>
                  <a:lnTo>
                    <a:pt x="3644" y="3060"/>
                  </a:lnTo>
                  <a:lnTo>
                    <a:pt x="2763" y="0"/>
                  </a:ln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72" name="Google Shape;2872;p69"/>
            <p:cNvSpPr/>
            <p:nvPr/>
          </p:nvSpPr>
          <p:spPr>
            <a:xfrm>
              <a:off x="1246575" y="1862550"/>
              <a:ext cx="83075" cy="67300"/>
            </a:xfrm>
            <a:custGeom>
              <a:avLst/>
              <a:gdLst/>
              <a:ahLst/>
              <a:cxnLst/>
              <a:rect l="l" t="t" r="r" b="b"/>
              <a:pathLst>
                <a:path w="3323" h="2692" extrusionOk="0">
                  <a:moveTo>
                    <a:pt x="2644" y="1"/>
                  </a:moveTo>
                  <a:lnTo>
                    <a:pt x="0" y="1203"/>
                  </a:lnTo>
                  <a:lnTo>
                    <a:pt x="691" y="2692"/>
                  </a:lnTo>
                  <a:lnTo>
                    <a:pt x="3322" y="1489"/>
                  </a:lnTo>
                  <a:lnTo>
                    <a:pt x="2644" y="1"/>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73" name="Google Shape;2873;p69"/>
            <p:cNvSpPr/>
            <p:nvPr/>
          </p:nvSpPr>
          <p:spPr>
            <a:xfrm>
              <a:off x="1262050" y="1896200"/>
              <a:ext cx="72050" cy="44000"/>
            </a:xfrm>
            <a:custGeom>
              <a:avLst/>
              <a:gdLst/>
              <a:ahLst/>
              <a:cxnLst/>
              <a:rect l="l" t="t" r="r" b="b"/>
              <a:pathLst>
                <a:path w="2882" h="1760" extrusionOk="0">
                  <a:moveTo>
                    <a:pt x="2632" y="0"/>
                  </a:moveTo>
                  <a:lnTo>
                    <a:pt x="1" y="1191"/>
                  </a:lnTo>
                  <a:lnTo>
                    <a:pt x="227" y="1691"/>
                  </a:lnTo>
                  <a:cubicBezTo>
                    <a:pt x="244" y="1735"/>
                    <a:pt x="282" y="1760"/>
                    <a:pt x="324" y="1760"/>
                  </a:cubicBezTo>
                  <a:cubicBezTo>
                    <a:pt x="339" y="1760"/>
                    <a:pt x="354" y="1757"/>
                    <a:pt x="370" y="1751"/>
                  </a:cubicBezTo>
                  <a:lnTo>
                    <a:pt x="2798" y="643"/>
                  </a:lnTo>
                  <a:cubicBezTo>
                    <a:pt x="2858" y="619"/>
                    <a:pt x="2882" y="560"/>
                    <a:pt x="2858" y="500"/>
                  </a:cubicBezTo>
                  <a:lnTo>
                    <a:pt x="2632" y="0"/>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4" name="Google Shape;2874;p69"/>
            <p:cNvSpPr/>
            <p:nvPr/>
          </p:nvSpPr>
          <p:spPr>
            <a:xfrm>
              <a:off x="1177525" y="1731600"/>
              <a:ext cx="114625" cy="107775"/>
            </a:xfrm>
            <a:custGeom>
              <a:avLst/>
              <a:gdLst/>
              <a:ahLst/>
              <a:cxnLst/>
              <a:rect l="l" t="t" r="r" b="b"/>
              <a:pathLst>
                <a:path w="4585" h="4311" extrusionOk="0">
                  <a:moveTo>
                    <a:pt x="3560" y="0"/>
                  </a:moveTo>
                  <a:lnTo>
                    <a:pt x="0" y="1619"/>
                  </a:lnTo>
                  <a:lnTo>
                    <a:pt x="286" y="2096"/>
                  </a:lnTo>
                  <a:lnTo>
                    <a:pt x="1072" y="3477"/>
                  </a:lnTo>
                  <a:lnTo>
                    <a:pt x="1548" y="4310"/>
                  </a:lnTo>
                  <a:lnTo>
                    <a:pt x="4584" y="2929"/>
                  </a:lnTo>
                  <a:lnTo>
                    <a:pt x="4263" y="2024"/>
                  </a:lnTo>
                  <a:lnTo>
                    <a:pt x="3739" y="512"/>
                  </a:lnTo>
                  <a:lnTo>
                    <a:pt x="3560" y="0"/>
                  </a:lnTo>
                  <a:close/>
                </a:path>
              </a:pathLst>
            </a:custGeom>
            <a:solidFill>
              <a:srgbClr val="ABCCDA"/>
            </a:solidFill>
            <a:ln>
              <a:noFill/>
            </a:ln>
          </p:spPr>
          <p:txBody>
            <a:bodyPr spcFirstLastPara="1" wrap="square" lIns="121900" tIns="121900" rIns="121900" bIns="121900" anchor="ctr" anchorCtr="0">
              <a:noAutofit/>
            </a:bodyPr>
            <a:lstStyle/>
            <a:p>
              <a:endParaRPr sz="2489"/>
            </a:p>
          </p:txBody>
        </p:sp>
        <p:sp>
          <p:nvSpPr>
            <p:cNvPr id="2875" name="Google Shape;2875;p69"/>
            <p:cNvSpPr/>
            <p:nvPr/>
          </p:nvSpPr>
          <p:spPr>
            <a:xfrm>
              <a:off x="1129600" y="1643775"/>
              <a:ext cx="114925" cy="61650"/>
            </a:xfrm>
            <a:custGeom>
              <a:avLst/>
              <a:gdLst/>
              <a:ahLst/>
              <a:cxnLst/>
              <a:rect l="l" t="t" r="r" b="b"/>
              <a:pathLst>
                <a:path w="4597" h="2466" extrusionOk="0">
                  <a:moveTo>
                    <a:pt x="4358" y="1"/>
                  </a:moveTo>
                  <a:lnTo>
                    <a:pt x="0" y="1989"/>
                  </a:lnTo>
                  <a:lnTo>
                    <a:pt x="191" y="2465"/>
                  </a:lnTo>
                  <a:lnTo>
                    <a:pt x="4596" y="453"/>
                  </a:lnTo>
                  <a:lnTo>
                    <a:pt x="4358" y="1"/>
                  </a:lnTo>
                  <a:close/>
                </a:path>
              </a:pathLst>
            </a:custGeom>
            <a:solidFill>
              <a:srgbClr val="006F7D"/>
            </a:solidFill>
            <a:ln>
              <a:noFill/>
            </a:ln>
          </p:spPr>
          <p:txBody>
            <a:bodyPr spcFirstLastPara="1" wrap="square" lIns="121900" tIns="121900" rIns="121900" bIns="121900" anchor="ctr" anchorCtr="0">
              <a:noAutofit/>
            </a:bodyPr>
            <a:lstStyle/>
            <a:p>
              <a:endParaRPr sz="2489"/>
            </a:p>
          </p:txBody>
        </p:sp>
        <p:sp>
          <p:nvSpPr>
            <p:cNvPr id="2876" name="Google Shape;2876;p69"/>
            <p:cNvSpPr/>
            <p:nvPr/>
          </p:nvSpPr>
          <p:spPr>
            <a:xfrm>
              <a:off x="1129900" y="1683975"/>
              <a:ext cx="170875" cy="256950"/>
            </a:xfrm>
            <a:custGeom>
              <a:avLst/>
              <a:gdLst/>
              <a:ahLst/>
              <a:cxnLst/>
              <a:rect l="l" t="t" r="r" b="b"/>
              <a:pathLst>
                <a:path w="6835" h="10278" extrusionOk="0">
                  <a:moveTo>
                    <a:pt x="810" y="0"/>
                  </a:moveTo>
                  <a:lnTo>
                    <a:pt x="0" y="393"/>
                  </a:lnTo>
                  <a:lnTo>
                    <a:pt x="203" y="869"/>
                  </a:lnTo>
                  <a:lnTo>
                    <a:pt x="1929" y="3536"/>
                  </a:lnTo>
                  <a:lnTo>
                    <a:pt x="2203" y="4025"/>
                  </a:lnTo>
                  <a:lnTo>
                    <a:pt x="3001" y="5394"/>
                  </a:lnTo>
                  <a:lnTo>
                    <a:pt x="3477" y="6251"/>
                  </a:lnTo>
                  <a:lnTo>
                    <a:pt x="4691" y="8394"/>
                  </a:lnTo>
                  <a:lnTo>
                    <a:pt x="5298" y="9716"/>
                  </a:lnTo>
                  <a:lnTo>
                    <a:pt x="5525" y="10204"/>
                  </a:lnTo>
                  <a:cubicBezTo>
                    <a:pt x="5551" y="10247"/>
                    <a:pt x="5589" y="10278"/>
                    <a:pt x="5631" y="10278"/>
                  </a:cubicBezTo>
                  <a:cubicBezTo>
                    <a:pt x="5647" y="10278"/>
                    <a:pt x="5663" y="10273"/>
                    <a:pt x="5679" y="10263"/>
                  </a:cubicBezTo>
                  <a:lnTo>
                    <a:pt x="6834" y="9728"/>
                  </a:lnTo>
                  <a:cubicBezTo>
                    <a:pt x="6727" y="9561"/>
                    <a:pt x="6632" y="9382"/>
                    <a:pt x="6525" y="9228"/>
                  </a:cubicBezTo>
                  <a:cubicBezTo>
                    <a:pt x="6394" y="8989"/>
                    <a:pt x="6239" y="8727"/>
                    <a:pt x="6096" y="8489"/>
                  </a:cubicBezTo>
                  <a:cubicBezTo>
                    <a:pt x="5989" y="8299"/>
                    <a:pt x="5870" y="8120"/>
                    <a:pt x="5751" y="7930"/>
                  </a:cubicBezTo>
                  <a:cubicBezTo>
                    <a:pt x="5751" y="7918"/>
                    <a:pt x="5739" y="7918"/>
                    <a:pt x="5739" y="7894"/>
                  </a:cubicBezTo>
                  <a:cubicBezTo>
                    <a:pt x="5715" y="7894"/>
                    <a:pt x="5715" y="7882"/>
                    <a:pt x="5715" y="7882"/>
                  </a:cubicBezTo>
                  <a:cubicBezTo>
                    <a:pt x="5584" y="7656"/>
                    <a:pt x="5441" y="7442"/>
                    <a:pt x="5298" y="7215"/>
                  </a:cubicBezTo>
                  <a:cubicBezTo>
                    <a:pt x="5275" y="7168"/>
                    <a:pt x="5239" y="7108"/>
                    <a:pt x="5215" y="7061"/>
                  </a:cubicBezTo>
                  <a:cubicBezTo>
                    <a:pt x="4941" y="6668"/>
                    <a:pt x="4691" y="6251"/>
                    <a:pt x="4417" y="5846"/>
                  </a:cubicBezTo>
                  <a:cubicBezTo>
                    <a:pt x="4405" y="5834"/>
                    <a:pt x="4405" y="5810"/>
                    <a:pt x="4394" y="5799"/>
                  </a:cubicBezTo>
                  <a:cubicBezTo>
                    <a:pt x="4155" y="5429"/>
                    <a:pt x="3917" y="5072"/>
                    <a:pt x="3679" y="4703"/>
                  </a:cubicBezTo>
                  <a:cubicBezTo>
                    <a:pt x="3560" y="4489"/>
                    <a:pt x="3429" y="4298"/>
                    <a:pt x="3286" y="4084"/>
                  </a:cubicBezTo>
                  <a:cubicBezTo>
                    <a:pt x="3251" y="4025"/>
                    <a:pt x="3203" y="3953"/>
                    <a:pt x="3155" y="3894"/>
                  </a:cubicBezTo>
                  <a:cubicBezTo>
                    <a:pt x="3120" y="3834"/>
                    <a:pt x="3072" y="3763"/>
                    <a:pt x="3024" y="3691"/>
                  </a:cubicBezTo>
                  <a:lnTo>
                    <a:pt x="2715" y="3191"/>
                  </a:lnTo>
                  <a:cubicBezTo>
                    <a:pt x="2417" y="2703"/>
                    <a:pt x="2108" y="2215"/>
                    <a:pt x="1810" y="1727"/>
                  </a:cubicBezTo>
                  <a:cubicBezTo>
                    <a:pt x="1548" y="1310"/>
                    <a:pt x="1298" y="893"/>
                    <a:pt x="1060" y="453"/>
                  </a:cubicBezTo>
                  <a:cubicBezTo>
                    <a:pt x="976" y="298"/>
                    <a:pt x="893" y="143"/>
                    <a:pt x="810" y="0"/>
                  </a:cubicBezTo>
                  <a:close/>
                </a:path>
              </a:pathLst>
            </a:custGeom>
            <a:solidFill>
              <a:srgbClr val="BEC2C8"/>
            </a:solidFill>
            <a:ln>
              <a:noFill/>
            </a:ln>
          </p:spPr>
          <p:txBody>
            <a:bodyPr spcFirstLastPara="1" wrap="square" lIns="121900" tIns="121900" rIns="121900" bIns="121900" anchor="ctr" anchorCtr="0">
              <a:noAutofit/>
            </a:bodyPr>
            <a:lstStyle/>
            <a:p>
              <a:endParaRPr sz="2489"/>
            </a:p>
          </p:txBody>
        </p:sp>
        <p:sp>
          <p:nvSpPr>
            <p:cNvPr id="2877" name="Google Shape;2877;p69"/>
            <p:cNvSpPr/>
            <p:nvPr/>
          </p:nvSpPr>
          <p:spPr>
            <a:xfrm>
              <a:off x="1055175" y="1601225"/>
              <a:ext cx="114325" cy="198900"/>
            </a:xfrm>
            <a:custGeom>
              <a:avLst/>
              <a:gdLst/>
              <a:ahLst/>
              <a:cxnLst/>
              <a:rect l="l" t="t" r="r" b="b"/>
              <a:pathLst>
                <a:path w="4573" h="7956" extrusionOk="0">
                  <a:moveTo>
                    <a:pt x="3251" y="0"/>
                  </a:moveTo>
                  <a:lnTo>
                    <a:pt x="536" y="226"/>
                  </a:lnTo>
                  <a:lnTo>
                    <a:pt x="572" y="572"/>
                  </a:lnTo>
                  <a:cubicBezTo>
                    <a:pt x="132" y="953"/>
                    <a:pt x="1" y="2620"/>
                    <a:pt x="48" y="3132"/>
                  </a:cubicBezTo>
                  <a:lnTo>
                    <a:pt x="405" y="7573"/>
                  </a:lnTo>
                  <a:cubicBezTo>
                    <a:pt x="417" y="7796"/>
                    <a:pt x="657" y="7956"/>
                    <a:pt x="932" y="7956"/>
                  </a:cubicBezTo>
                  <a:cubicBezTo>
                    <a:pt x="951" y="7956"/>
                    <a:pt x="970" y="7955"/>
                    <a:pt x="989" y="7954"/>
                  </a:cubicBezTo>
                  <a:lnTo>
                    <a:pt x="4049" y="7692"/>
                  </a:lnTo>
                  <a:cubicBezTo>
                    <a:pt x="4346" y="7668"/>
                    <a:pt x="4573" y="7454"/>
                    <a:pt x="4561" y="7239"/>
                  </a:cubicBezTo>
                  <a:lnTo>
                    <a:pt x="4204" y="2786"/>
                  </a:lnTo>
                  <a:cubicBezTo>
                    <a:pt x="4156" y="2274"/>
                    <a:pt x="3763" y="655"/>
                    <a:pt x="3275" y="346"/>
                  </a:cubicBezTo>
                  <a:lnTo>
                    <a:pt x="3251" y="0"/>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78" name="Google Shape;2878;p69"/>
            <p:cNvSpPr/>
            <p:nvPr/>
          </p:nvSpPr>
          <p:spPr>
            <a:xfrm>
              <a:off x="1068275" y="1599125"/>
              <a:ext cx="68475" cy="16400"/>
            </a:xfrm>
            <a:custGeom>
              <a:avLst/>
              <a:gdLst/>
              <a:ahLst/>
              <a:cxnLst/>
              <a:rect l="l" t="t" r="r" b="b"/>
              <a:pathLst>
                <a:path w="2739" h="656" extrusionOk="0">
                  <a:moveTo>
                    <a:pt x="2703" y="1"/>
                  </a:moveTo>
                  <a:lnTo>
                    <a:pt x="1" y="227"/>
                  </a:lnTo>
                  <a:lnTo>
                    <a:pt x="36" y="656"/>
                  </a:lnTo>
                  <a:lnTo>
                    <a:pt x="2739" y="430"/>
                  </a:lnTo>
                  <a:lnTo>
                    <a:pt x="2703" y="1"/>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79" name="Google Shape;2879;p69"/>
            <p:cNvSpPr/>
            <p:nvPr/>
          </p:nvSpPr>
          <p:spPr>
            <a:xfrm>
              <a:off x="1059650" y="1569375"/>
              <a:ext cx="82775" cy="36625"/>
            </a:xfrm>
            <a:custGeom>
              <a:avLst/>
              <a:gdLst/>
              <a:ahLst/>
              <a:cxnLst/>
              <a:rect l="l" t="t" r="r" b="b"/>
              <a:pathLst>
                <a:path w="3311" h="1465" extrusionOk="0">
                  <a:moveTo>
                    <a:pt x="3096" y="0"/>
                  </a:moveTo>
                  <a:lnTo>
                    <a:pt x="107" y="238"/>
                  </a:lnTo>
                  <a:cubicBezTo>
                    <a:pt x="48" y="238"/>
                    <a:pt x="0" y="298"/>
                    <a:pt x="0" y="358"/>
                  </a:cubicBezTo>
                  <a:lnTo>
                    <a:pt x="96" y="1370"/>
                  </a:lnTo>
                  <a:cubicBezTo>
                    <a:pt x="96" y="1429"/>
                    <a:pt x="155" y="1465"/>
                    <a:pt x="215" y="1465"/>
                  </a:cubicBezTo>
                  <a:lnTo>
                    <a:pt x="3203" y="1227"/>
                  </a:lnTo>
                  <a:cubicBezTo>
                    <a:pt x="3263" y="1227"/>
                    <a:pt x="3310" y="1167"/>
                    <a:pt x="3310" y="1108"/>
                  </a:cubicBezTo>
                  <a:lnTo>
                    <a:pt x="3215" y="96"/>
                  </a:lnTo>
                  <a:cubicBezTo>
                    <a:pt x="3215" y="36"/>
                    <a:pt x="3155" y="0"/>
                    <a:pt x="3096"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880" name="Google Shape;2880;p69"/>
            <p:cNvSpPr/>
            <p:nvPr/>
          </p:nvSpPr>
          <p:spPr>
            <a:xfrm>
              <a:off x="1060825" y="1588125"/>
              <a:ext cx="81600" cy="17875"/>
            </a:xfrm>
            <a:custGeom>
              <a:avLst/>
              <a:gdLst/>
              <a:ahLst/>
              <a:cxnLst/>
              <a:rect l="l" t="t" r="r" b="b"/>
              <a:pathLst>
                <a:path w="3264" h="715" extrusionOk="0">
                  <a:moveTo>
                    <a:pt x="1" y="0"/>
                  </a:moveTo>
                  <a:lnTo>
                    <a:pt x="49" y="620"/>
                  </a:lnTo>
                  <a:cubicBezTo>
                    <a:pt x="49" y="679"/>
                    <a:pt x="108" y="715"/>
                    <a:pt x="168" y="715"/>
                  </a:cubicBezTo>
                  <a:lnTo>
                    <a:pt x="3156" y="477"/>
                  </a:lnTo>
                  <a:cubicBezTo>
                    <a:pt x="3216" y="477"/>
                    <a:pt x="3263" y="417"/>
                    <a:pt x="3263" y="358"/>
                  </a:cubicBezTo>
                  <a:lnTo>
                    <a:pt x="3227" y="24"/>
                  </a:lnTo>
                  <a:cubicBezTo>
                    <a:pt x="2686" y="12"/>
                    <a:pt x="2147" y="12"/>
                    <a:pt x="1610" y="12"/>
                  </a:cubicBezTo>
                  <a:cubicBezTo>
                    <a:pt x="1072" y="12"/>
                    <a:pt x="537" y="12"/>
                    <a:pt x="1" y="0"/>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81" name="Google Shape;2881;p69"/>
            <p:cNvSpPr/>
            <p:nvPr/>
          </p:nvSpPr>
          <p:spPr>
            <a:xfrm>
              <a:off x="1056075" y="1673850"/>
              <a:ext cx="112525" cy="103000"/>
            </a:xfrm>
            <a:custGeom>
              <a:avLst/>
              <a:gdLst/>
              <a:ahLst/>
              <a:cxnLst/>
              <a:rect l="l" t="t" r="r" b="b"/>
              <a:pathLst>
                <a:path w="4501" h="4120" extrusionOk="0">
                  <a:moveTo>
                    <a:pt x="4191" y="0"/>
                  </a:moveTo>
                  <a:lnTo>
                    <a:pt x="0" y="334"/>
                  </a:lnTo>
                  <a:lnTo>
                    <a:pt x="298" y="4120"/>
                  </a:lnTo>
                  <a:lnTo>
                    <a:pt x="4501" y="3775"/>
                  </a:lnTo>
                  <a:lnTo>
                    <a:pt x="4191" y="0"/>
                  </a:lnTo>
                  <a:close/>
                </a:path>
              </a:pathLst>
            </a:custGeom>
            <a:solidFill>
              <a:srgbClr val="E3EBEC"/>
            </a:solidFill>
            <a:ln>
              <a:noFill/>
            </a:ln>
          </p:spPr>
          <p:txBody>
            <a:bodyPr spcFirstLastPara="1" wrap="square" lIns="121900" tIns="121900" rIns="121900" bIns="121900" anchor="ctr" anchorCtr="0">
              <a:noAutofit/>
            </a:bodyPr>
            <a:lstStyle/>
            <a:p>
              <a:endParaRPr sz="2489"/>
            </a:p>
          </p:txBody>
        </p:sp>
        <p:sp>
          <p:nvSpPr>
            <p:cNvPr id="2882" name="Google Shape;2882;p69"/>
            <p:cNvSpPr/>
            <p:nvPr/>
          </p:nvSpPr>
          <p:spPr>
            <a:xfrm>
              <a:off x="1072450" y="1694100"/>
              <a:ext cx="81575" cy="69375"/>
            </a:xfrm>
            <a:custGeom>
              <a:avLst/>
              <a:gdLst/>
              <a:ahLst/>
              <a:cxnLst/>
              <a:rect l="l" t="t" r="r" b="b"/>
              <a:pathLst>
                <a:path w="3263" h="2775" extrusionOk="0">
                  <a:moveTo>
                    <a:pt x="3060" y="0"/>
                  </a:moveTo>
                  <a:lnTo>
                    <a:pt x="0" y="250"/>
                  </a:lnTo>
                  <a:lnTo>
                    <a:pt x="203" y="2774"/>
                  </a:lnTo>
                  <a:lnTo>
                    <a:pt x="3263" y="2524"/>
                  </a:lnTo>
                  <a:lnTo>
                    <a:pt x="3060" y="0"/>
                  </a:lnTo>
                  <a:close/>
                </a:path>
              </a:pathLst>
            </a:custGeom>
            <a:solidFill>
              <a:srgbClr val="FDB215"/>
            </a:solidFill>
            <a:ln>
              <a:noFill/>
            </a:ln>
          </p:spPr>
          <p:txBody>
            <a:bodyPr spcFirstLastPara="1" wrap="square" lIns="121900" tIns="121900" rIns="121900" bIns="121900" anchor="ctr" anchorCtr="0">
              <a:noAutofit/>
            </a:bodyPr>
            <a:lstStyle/>
            <a:p>
              <a:endParaRPr sz="2489"/>
            </a:p>
          </p:txBody>
        </p:sp>
        <p:sp>
          <p:nvSpPr>
            <p:cNvPr id="2883" name="Google Shape;2883;p69"/>
            <p:cNvSpPr/>
            <p:nvPr/>
          </p:nvSpPr>
          <p:spPr>
            <a:xfrm>
              <a:off x="1117100" y="1601225"/>
              <a:ext cx="52400" cy="194675"/>
            </a:xfrm>
            <a:custGeom>
              <a:avLst/>
              <a:gdLst/>
              <a:ahLst/>
              <a:cxnLst/>
              <a:rect l="l" t="t" r="r" b="b"/>
              <a:pathLst>
                <a:path w="2096" h="7787" extrusionOk="0">
                  <a:moveTo>
                    <a:pt x="774" y="0"/>
                  </a:moveTo>
                  <a:lnTo>
                    <a:pt x="0" y="60"/>
                  </a:lnTo>
                  <a:lnTo>
                    <a:pt x="24" y="405"/>
                  </a:lnTo>
                  <a:cubicBezTo>
                    <a:pt x="512" y="715"/>
                    <a:pt x="512" y="2370"/>
                    <a:pt x="548" y="2870"/>
                  </a:cubicBezTo>
                  <a:lnTo>
                    <a:pt x="905" y="7323"/>
                  </a:lnTo>
                  <a:cubicBezTo>
                    <a:pt x="916" y="7547"/>
                    <a:pt x="717" y="7750"/>
                    <a:pt x="445" y="7783"/>
                  </a:cubicBezTo>
                  <a:lnTo>
                    <a:pt x="445" y="7783"/>
                  </a:lnTo>
                  <a:lnTo>
                    <a:pt x="1572" y="7692"/>
                  </a:lnTo>
                  <a:cubicBezTo>
                    <a:pt x="1869" y="7668"/>
                    <a:pt x="2096" y="7454"/>
                    <a:pt x="2084" y="7239"/>
                  </a:cubicBezTo>
                  <a:lnTo>
                    <a:pt x="1727" y="2786"/>
                  </a:lnTo>
                  <a:cubicBezTo>
                    <a:pt x="1679" y="2274"/>
                    <a:pt x="1286" y="655"/>
                    <a:pt x="798" y="346"/>
                  </a:cubicBezTo>
                  <a:lnTo>
                    <a:pt x="774" y="0"/>
                  </a:lnTo>
                  <a:close/>
                  <a:moveTo>
                    <a:pt x="445" y="7783"/>
                  </a:moveTo>
                  <a:lnTo>
                    <a:pt x="393" y="7787"/>
                  </a:lnTo>
                  <a:cubicBezTo>
                    <a:pt x="411" y="7786"/>
                    <a:pt x="428" y="7785"/>
                    <a:pt x="445" y="7783"/>
                  </a:cubicBezTo>
                  <a:close/>
                </a:path>
              </a:pathLst>
            </a:custGeom>
            <a:solidFill>
              <a:schemeClr val="accent4">
                <a:alpha val="30170"/>
              </a:schemeClr>
            </a:solidFill>
            <a:ln>
              <a:noFill/>
            </a:ln>
          </p:spPr>
          <p:txBody>
            <a:bodyPr spcFirstLastPara="1" wrap="square" lIns="121900" tIns="121900" rIns="121900" bIns="121900" anchor="ctr" anchorCtr="0">
              <a:noAutofit/>
            </a:bodyPr>
            <a:lstStyle/>
            <a:p>
              <a:endParaRPr sz="2489"/>
            </a:p>
          </p:txBody>
        </p:sp>
        <p:sp>
          <p:nvSpPr>
            <p:cNvPr id="2884" name="Google Shape;2884;p69"/>
            <p:cNvSpPr/>
            <p:nvPr/>
          </p:nvSpPr>
          <p:spPr>
            <a:xfrm>
              <a:off x="974800" y="1709575"/>
              <a:ext cx="420925" cy="431925"/>
            </a:xfrm>
            <a:custGeom>
              <a:avLst/>
              <a:gdLst/>
              <a:ahLst/>
              <a:cxnLst/>
              <a:rect l="l" t="t" r="r" b="b"/>
              <a:pathLst>
                <a:path w="16837" h="17277" extrusionOk="0">
                  <a:moveTo>
                    <a:pt x="1" y="0"/>
                  </a:moveTo>
                  <a:lnTo>
                    <a:pt x="430" y="16181"/>
                  </a:lnTo>
                  <a:lnTo>
                    <a:pt x="16836" y="17276"/>
                  </a:lnTo>
                  <a:lnTo>
                    <a:pt x="16372" y="1084"/>
                  </a:lnTo>
                  <a:lnTo>
                    <a:pt x="1" y="0"/>
                  </a:lnTo>
                  <a:close/>
                </a:path>
              </a:pathLst>
            </a:custGeom>
            <a:solidFill>
              <a:srgbClr val="409CCF"/>
            </a:solidFill>
            <a:ln>
              <a:noFill/>
            </a:ln>
          </p:spPr>
          <p:txBody>
            <a:bodyPr spcFirstLastPara="1" wrap="square" lIns="121900" tIns="121900" rIns="121900" bIns="121900" anchor="ctr" anchorCtr="0">
              <a:noAutofit/>
            </a:bodyPr>
            <a:lstStyle/>
            <a:p>
              <a:endParaRPr sz="2489"/>
            </a:p>
          </p:txBody>
        </p:sp>
        <p:sp>
          <p:nvSpPr>
            <p:cNvPr id="2885" name="Google Shape;2885;p69"/>
            <p:cNvSpPr/>
            <p:nvPr/>
          </p:nvSpPr>
          <p:spPr>
            <a:xfrm>
              <a:off x="1098625" y="1806300"/>
              <a:ext cx="131900" cy="85450"/>
            </a:xfrm>
            <a:custGeom>
              <a:avLst/>
              <a:gdLst/>
              <a:ahLst/>
              <a:cxnLst/>
              <a:rect l="l" t="t" r="r" b="b"/>
              <a:pathLst>
                <a:path w="5276" h="3418" extrusionOk="0">
                  <a:moveTo>
                    <a:pt x="2311" y="1"/>
                  </a:moveTo>
                  <a:cubicBezTo>
                    <a:pt x="2239" y="13"/>
                    <a:pt x="2180" y="13"/>
                    <a:pt x="2108" y="24"/>
                  </a:cubicBezTo>
                  <a:cubicBezTo>
                    <a:pt x="1763" y="120"/>
                    <a:pt x="1489" y="310"/>
                    <a:pt x="1311" y="620"/>
                  </a:cubicBezTo>
                  <a:cubicBezTo>
                    <a:pt x="1120" y="941"/>
                    <a:pt x="942" y="1263"/>
                    <a:pt x="751" y="1572"/>
                  </a:cubicBezTo>
                  <a:cubicBezTo>
                    <a:pt x="751" y="1572"/>
                    <a:pt x="751" y="1584"/>
                    <a:pt x="739" y="1584"/>
                  </a:cubicBezTo>
                  <a:cubicBezTo>
                    <a:pt x="501" y="1453"/>
                    <a:pt x="263" y="1310"/>
                    <a:pt x="1" y="1167"/>
                  </a:cubicBezTo>
                  <a:lnTo>
                    <a:pt x="1" y="1167"/>
                  </a:lnTo>
                  <a:cubicBezTo>
                    <a:pt x="13" y="1191"/>
                    <a:pt x="13" y="1203"/>
                    <a:pt x="13" y="1215"/>
                  </a:cubicBezTo>
                  <a:cubicBezTo>
                    <a:pt x="406" y="1918"/>
                    <a:pt x="775" y="2620"/>
                    <a:pt x="1168" y="3299"/>
                  </a:cubicBezTo>
                  <a:cubicBezTo>
                    <a:pt x="1180" y="3334"/>
                    <a:pt x="1192" y="3334"/>
                    <a:pt x="1227" y="3334"/>
                  </a:cubicBezTo>
                  <a:cubicBezTo>
                    <a:pt x="1823" y="3346"/>
                    <a:pt x="2418" y="3370"/>
                    <a:pt x="3013" y="3394"/>
                  </a:cubicBezTo>
                  <a:cubicBezTo>
                    <a:pt x="3204" y="3394"/>
                    <a:pt x="3382" y="3406"/>
                    <a:pt x="3573" y="3418"/>
                  </a:cubicBezTo>
                  <a:lnTo>
                    <a:pt x="3573" y="3406"/>
                  </a:lnTo>
                  <a:cubicBezTo>
                    <a:pt x="3370" y="3251"/>
                    <a:pt x="3156" y="3108"/>
                    <a:pt x="2930" y="2953"/>
                  </a:cubicBezTo>
                  <a:cubicBezTo>
                    <a:pt x="2989" y="2870"/>
                    <a:pt x="3037" y="2775"/>
                    <a:pt x="3097" y="2680"/>
                  </a:cubicBezTo>
                  <a:cubicBezTo>
                    <a:pt x="3382" y="2203"/>
                    <a:pt x="3668" y="1727"/>
                    <a:pt x="3966" y="1251"/>
                  </a:cubicBezTo>
                  <a:cubicBezTo>
                    <a:pt x="4132" y="977"/>
                    <a:pt x="4311" y="739"/>
                    <a:pt x="4537" y="548"/>
                  </a:cubicBezTo>
                  <a:cubicBezTo>
                    <a:pt x="4752" y="370"/>
                    <a:pt x="4978" y="239"/>
                    <a:pt x="5240" y="155"/>
                  </a:cubicBezTo>
                  <a:lnTo>
                    <a:pt x="5252" y="155"/>
                  </a:lnTo>
                  <a:lnTo>
                    <a:pt x="5275" y="144"/>
                  </a:lnTo>
                  <a:cubicBezTo>
                    <a:pt x="5061" y="132"/>
                    <a:pt x="4859" y="132"/>
                    <a:pt x="4656" y="120"/>
                  </a:cubicBezTo>
                  <a:cubicBezTo>
                    <a:pt x="4013" y="84"/>
                    <a:pt x="3370" y="60"/>
                    <a:pt x="2716" y="24"/>
                  </a:cubicBezTo>
                  <a:cubicBezTo>
                    <a:pt x="2692" y="24"/>
                    <a:pt x="2668" y="24"/>
                    <a:pt x="2656" y="13"/>
                  </a:cubicBezTo>
                  <a:cubicBezTo>
                    <a:pt x="2549" y="13"/>
                    <a:pt x="2430" y="1"/>
                    <a:pt x="231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6" name="Google Shape;2886;p69"/>
            <p:cNvSpPr/>
            <p:nvPr/>
          </p:nvSpPr>
          <p:spPr>
            <a:xfrm>
              <a:off x="1231975" y="1897250"/>
              <a:ext cx="94400" cy="86475"/>
            </a:xfrm>
            <a:custGeom>
              <a:avLst/>
              <a:gdLst/>
              <a:ahLst/>
              <a:cxnLst/>
              <a:rect l="l" t="t" r="r" b="b"/>
              <a:pathLst>
                <a:path w="3776" h="3459" extrusionOk="0">
                  <a:moveTo>
                    <a:pt x="1345" y="1"/>
                  </a:moveTo>
                  <a:cubicBezTo>
                    <a:pt x="1331" y="1"/>
                    <a:pt x="1319" y="2"/>
                    <a:pt x="1311" y="6"/>
                  </a:cubicBezTo>
                  <a:cubicBezTo>
                    <a:pt x="1275" y="18"/>
                    <a:pt x="1251" y="77"/>
                    <a:pt x="1227" y="125"/>
                  </a:cubicBezTo>
                  <a:cubicBezTo>
                    <a:pt x="834" y="816"/>
                    <a:pt x="418" y="1494"/>
                    <a:pt x="13" y="2185"/>
                  </a:cubicBezTo>
                  <a:cubicBezTo>
                    <a:pt x="13" y="2185"/>
                    <a:pt x="1" y="2197"/>
                    <a:pt x="1" y="2209"/>
                  </a:cubicBezTo>
                  <a:cubicBezTo>
                    <a:pt x="239" y="2090"/>
                    <a:pt x="477" y="1971"/>
                    <a:pt x="715" y="1863"/>
                  </a:cubicBezTo>
                  <a:cubicBezTo>
                    <a:pt x="727" y="1887"/>
                    <a:pt x="727" y="1899"/>
                    <a:pt x="739" y="1911"/>
                  </a:cubicBezTo>
                  <a:cubicBezTo>
                    <a:pt x="1013" y="2399"/>
                    <a:pt x="1287" y="2911"/>
                    <a:pt x="1561" y="3399"/>
                  </a:cubicBezTo>
                  <a:cubicBezTo>
                    <a:pt x="1573" y="3423"/>
                    <a:pt x="1585" y="3447"/>
                    <a:pt x="1632" y="3447"/>
                  </a:cubicBezTo>
                  <a:cubicBezTo>
                    <a:pt x="1811" y="3447"/>
                    <a:pt x="1977" y="3459"/>
                    <a:pt x="2156" y="3459"/>
                  </a:cubicBezTo>
                  <a:cubicBezTo>
                    <a:pt x="2418" y="3459"/>
                    <a:pt x="2692" y="3447"/>
                    <a:pt x="2930" y="3340"/>
                  </a:cubicBezTo>
                  <a:cubicBezTo>
                    <a:pt x="3287" y="3197"/>
                    <a:pt x="3573" y="2935"/>
                    <a:pt x="3716" y="2566"/>
                  </a:cubicBezTo>
                  <a:cubicBezTo>
                    <a:pt x="3751" y="2506"/>
                    <a:pt x="3751" y="2447"/>
                    <a:pt x="3763" y="2387"/>
                  </a:cubicBezTo>
                  <a:cubicBezTo>
                    <a:pt x="3716" y="2340"/>
                    <a:pt x="3740" y="2316"/>
                    <a:pt x="3740" y="2268"/>
                  </a:cubicBezTo>
                  <a:cubicBezTo>
                    <a:pt x="3716" y="2209"/>
                    <a:pt x="3716" y="2149"/>
                    <a:pt x="3704" y="2101"/>
                  </a:cubicBezTo>
                  <a:cubicBezTo>
                    <a:pt x="3656" y="1971"/>
                    <a:pt x="3597" y="1851"/>
                    <a:pt x="3537" y="1720"/>
                  </a:cubicBezTo>
                  <a:cubicBezTo>
                    <a:pt x="3370" y="1375"/>
                    <a:pt x="3216" y="1030"/>
                    <a:pt x="3061" y="697"/>
                  </a:cubicBezTo>
                  <a:cubicBezTo>
                    <a:pt x="3061" y="673"/>
                    <a:pt x="3049" y="661"/>
                    <a:pt x="3049" y="649"/>
                  </a:cubicBezTo>
                  <a:cubicBezTo>
                    <a:pt x="3287" y="482"/>
                    <a:pt x="3525" y="304"/>
                    <a:pt x="3775" y="125"/>
                  </a:cubicBezTo>
                  <a:lnTo>
                    <a:pt x="3716" y="125"/>
                  </a:lnTo>
                  <a:cubicBezTo>
                    <a:pt x="2954" y="77"/>
                    <a:pt x="2204" y="54"/>
                    <a:pt x="1442" y="6"/>
                  </a:cubicBezTo>
                  <a:cubicBezTo>
                    <a:pt x="1410" y="6"/>
                    <a:pt x="1373" y="1"/>
                    <a:pt x="1345"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7" name="Google Shape;2887;p69"/>
            <p:cNvSpPr/>
            <p:nvPr/>
          </p:nvSpPr>
          <p:spPr>
            <a:xfrm>
              <a:off x="1061125" y="1889350"/>
              <a:ext cx="83375" cy="86650"/>
            </a:xfrm>
            <a:custGeom>
              <a:avLst/>
              <a:gdLst/>
              <a:ahLst/>
              <a:cxnLst/>
              <a:rect l="l" t="t" r="r" b="b"/>
              <a:pathLst>
                <a:path w="3335" h="3466" extrusionOk="0">
                  <a:moveTo>
                    <a:pt x="1132" y="1"/>
                  </a:moveTo>
                  <a:lnTo>
                    <a:pt x="1084" y="84"/>
                  </a:lnTo>
                  <a:cubicBezTo>
                    <a:pt x="739" y="679"/>
                    <a:pt x="418" y="1286"/>
                    <a:pt x="72" y="1882"/>
                  </a:cubicBezTo>
                  <a:cubicBezTo>
                    <a:pt x="48" y="1941"/>
                    <a:pt x="25" y="2025"/>
                    <a:pt x="13" y="2084"/>
                  </a:cubicBezTo>
                  <a:cubicBezTo>
                    <a:pt x="13" y="2096"/>
                    <a:pt x="13" y="2108"/>
                    <a:pt x="1" y="2120"/>
                  </a:cubicBezTo>
                  <a:lnTo>
                    <a:pt x="1" y="2251"/>
                  </a:lnTo>
                  <a:cubicBezTo>
                    <a:pt x="13" y="2310"/>
                    <a:pt x="13" y="2382"/>
                    <a:pt x="25" y="2429"/>
                  </a:cubicBezTo>
                  <a:cubicBezTo>
                    <a:pt x="72" y="2656"/>
                    <a:pt x="203" y="2834"/>
                    <a:pt x="394" y="2989"/>
                  </a:cubicBezTo>
                  <a:cubicBezTo>
                    <a:pt x="608" y="3168"/>
                    <a:pt x="858" y="3263"/>
                    <a:pt x="1144" y="3346"/>
                  </a:cubicBezTo>
                  <a:cubicBezTo>
                    <a:pt x="1453" y="3430"/>
                    <a:pt x="1787" y="3465"/>
                    <a:pt x="2108" y="3465"/>
                  </a:cubicBezTo>
                  <a:cubicBezTo>
                    <a:pt x="2144" y="3465"/>
                    <a:pt x="2156" y="3465"/>
                    <a:pt x="2180" y="3430"/>
                  </a:cubicBezTo>
                  <a:cubicBezTo>
                    <a:pt x="2561" y="2787"/>
                    <a:pt x="2942" y="2132"/>
                    <a:pt x="3323" y="1501"/>
                  </a:cubicBezTo>
                  <a:cubicBezTo>
                    <a:pt x="3323" y="1501"/>
                    <a:pt x="3323" y="1477"/>
                    <a:pt x="3335" y="1465"/>
                  </a:cubicBezTo>
                  <a:cubicBezTo>
                    <a:pt x="2608" y="977"/>
                    <a:pt x="1870" y="489"/>
                    <a:pt x="1132"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8" name="Google Shape;2888;p69"/>
            <p:cNvSpPr/>
            <p:nvPr/>
          </p:nvSpPr>
          <p:spPr>
            <a:xfrm>
              <a:off x="1065900" y="1962875"/>
              <a:ext cx="117300" cy="107475"/>
            </a:xfrm>
            <a:custGeom>
              <a:avLst/>
              <a:gdLst/>
              <a:ahLst/>
              <a:cxnLst/>
              <a:rect l="l" t="t" r="r" b="b"/>
              <a:pathLst>
                <a:path w="4692" h="4299" extrusionOk="0">
                  <a:moveTo>
                    <a:pt x="3608" y="0"/>
                  </a:moveTo>
                  <a:cubicBezTo>
                    <a:pt x="3596" y="203"/>
                    <a:pt x="3560" y="417"/>
                    <a:pt x="3548" y="631"/>
                  </a:cubicBezTo>
                  <a:cubicBezTo>
                    <a:pt x="3548" y="667"/>
                    <a:pt x="3536" y="727"/>
                    <a:pt x="3536" y="774"/>
                  </a:cubicBezTo>
                  <a:cubicBezTo>
                    <a:pt x="3536" y="786"/>
                    <a:pt x="3513" y="798"/>
                    <a:pt x="3501" y="798"/>
                  </a:cubicBezTo>
                  <a:lnTo>
                    <a:pt x="3477" y="798"/>
                  </a:lnTo>
                  <a:cubicBezTo>
                    <a:pt x="2894" y="774"/>
                    <a:pt x="2310" y="762"/>
                    <a:pt x="1727" y="727"/>
                  </a:cubicBezTo>
                  <a:cubicBezTo>
                    <a:pt x="1477" y="715"/>
                    <a:pt x="1227" y="703"/>
                    <a:pt x="989" y="643"/>
                  </a:cubicBezTo>
                  <a:cubicBezTo>
                    <a:pt x="619" y="548"/>
                    <a:pt x="298" y="381"/>
                    <a:pt x="36" y="119"/>
                  </a:cubicBezTo>
                  <a:cubicBezTo>
                    <a:pt x="36" y="119"/>
                    <a:pt x="24" y="108"/>
                    <a:pt x="0" y="108"/>
                  </a:cubicBezTo>
                  <a:cubicBezTo>
                    <a:pt x="60" y="227"/>
                    <a:pt x="107" y="346"/>
                    <a:pt x="167" y="441"/>
                  </a:cubicBezTo>
                  <a:cubicBezTo>
                    <a:pt x="536" y="1203"/>
                    <a:pt x="893" y="1965"/>
                    <a:pt x="1274" y="2727"/>
                  </a:cubicBezTo>
                  <a:cubicBezTo>
                    <a:pt x="1453" y="3084"/>
                    <a:pt x="1751" y="3286"/>
                    <a:pt x="2132" y="3382"/>
                  </a:cubicBezTo>
                  <a:cubicBezTo>
                    <a:pt x="2203" y="3394"/>
                    <a:pt x="2298" y="3394"/>
                    <a:pt x="2370" y="3394"/>
                  </a:cubicBezTo>
                  <a:lnTo>
                    <a:pt x="3394" y="3441"/>
                  </a:lnTo>
                  <a:cubicBezTo>
                    <a:pt x="3441" y="3441"/>
                    <a:pt x="3441" y="3453"/>
                    <a:pt x="3441" y="3477"/>
                  </a:cubicBezTo>
                  <a:cubicBezTo>
                    <a:pt x="3441" y="3691"/>
                    <a:pt x="3441" y="3906"/>
                    <a:pt x="3429" y="4108"/>
                  </a:cubicBezTo>
                  <a:lnTo>
                    <a:pt x="3429" y="4298"/>
                  </a:lnTo>
                  <a:cubicBezTo>
                    <a:pt x="3477" y="4227"/>
                    <a:pt x="3513" y="4168"/>
                    <a:pt x="3548" y="4096"/>
                  </a:cubicBezTo>
                  <a:cubicBezTo>
                    <a:pt x="3917" y="3465"/>
                    <a:pt x="4310" y="2846"/>
                    <a:pt x="4679" y="2215"/>
                  </a:cubicBezTo>
                  <a:cubicBezTo>
                    <a:pt x="4679" y="2203"/>
                    <a:pt x="4691" y="2191"/>
                    <a:pt x="4679" y="2167"/>
                  </a:cubicBezTo>
                  <a:lnTo>
                    <a:pt x="3608" y="36"/>
                  </a:lnTo>
                  <a:cubicBezTo>
                    <a:pt x="3620" y="12"/>
                    <a:pt x="3620" y="12"/>
                    <a:pt x="3608"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89" name="Google Shape;2889;p69"/>
            <p:cNvSpPr/>
            <p:nvPr/>
          </p:nvSpPr>
          <p:spPr>
            <a:xfrm>
              <a:off x="1202525" y="1975375"/>
              <a:ext cx="117000" cy="77125"/>
            </a:xfrm>
            <a:custGeom>
              <a:avLst/>
              <a:gdLst/>
              <a:ahLst/>
              <a:cxnLst/>
              <a:rect l="l" t="t" r="r" b="b"/>
              <a:pathLst>
                <a:path w="4680" h="3085" extrusionOk="0">
                  <a:moveTo>
                    <a:pt x="4679" y="0"/>
                  </a:moveTo>
                  <a:lnTo>
                    <a:pt x="4679" y="0"/>
                  </a:lnTo>
                  <a:cubicBezTo>
                    <a:pt x="4572" y="84"/>
                    <a:pt x="4465" y="167"/>
                    <a:pt x="4358" y="227"/>
                  </a:cubicBezTo>
                  <a:cubicBezTo>
                    <a:pt x="4156" y="358"/>
                    <a:pt x="3917" y="441"/>
                    <a:pt x="3667" y="465"/>
                  </a:cubicBezTo>
                  <a:cubicBezTo>
                    <a:pt x="3560" y="486"/>
                    <a:pt x="3453" y="490"/>
                    <a:pt x="3346" y="490"/>
                  </a:cubicBezTo>
                  <a:cubicBezTo>
                    <a:pt x="3274" y="490"/>
                    <a:pt x="3203" y="489"/>
                    <a:pt x="3132" y="489"/>
                  </a:cubicBezTo>
                  <a:cubicBezTo>
                    <a:pt x="2798" y="465"/>
                    <a:pt x="2477" y="453"/>
                    <a:pt x="2155" y="441"/>
                  </a:cubicBezTo>
                  <a:lnTo>
                    <a:pt x="1000" y="393"/>
                  </a:lnTo>
                  <a:cubicBezTo>
                    <a:pt x="715" y="381"/>
                    <a:pt x="429" y="381"/>
                    <a:pt x="155" y="370"/>
                  </a:cubicBezTo>
                  <a:lnTo>
                    <a:pt x="119" y="370"/>
                  </a:lnTo>
                  <a:cubicBezTo>
                    <a:pt x="72" y="1239"/>
                    <a:pt x="48" y="2120"/>
                    <a:pt x="0" y="3013"/>
                  </a:cubicBezTo>
                  <a:lnTo>
                    <a:pt x="60" y="3013"/>
                  </a:lnTo>
                  <a:cubicBezTo>
                    <a:pt x="548" y="3025"/>
                    <a:pt x="1048" y="3060"/>
                    <a:pt x="1536" y="3072"/>
                  </a:cubicBezTo>
                  <a:cubicBezTo>
                    <a:pt x="1691" y="3072"/>
                    <a:pt x="1870" y="3084"/>
                    <a:pt x="2036" y="3084"/>
                  </a:cubicBezTo>
                  <a:cubicBezTo>
                    <a:pt x="2322" y="3072"/>
                    <a:pt x="2608" y="3025"/>
                    <a:pt x="2858" y="2882"/>
                  </a:cubicBezTo>
                  <a:cubicBezTo>
                    <a:pt x="2977" y="2810"/>
                    <a:pt x="3060" y="2715"/>
                    <a:pt x="3144" y="2596"/>
                  </a:cubicBezTo>
                  <a:cubicBezTo>
                    <a:pt x="3644" y="1739"/>
                    <a:pt x="4167" y="881"/>
                    <a:pt x="4668" y="24"/>
                  </a:cubicBezTo>
                  <a:lnTo>
                    <a:pt x="4679"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90" name="Google Shape;2890;p69"/>
            <p:cNvSpPr/>
            <p:nvPr/>
          </p:nvSpPr>
          <p:spPr>
            <a:xfrm>
              <a:off x="1196875" y="1812050"/>
              <a:ext cx="86925" cy="86850"/>
            </a:xfrm>
            <a:custGeom>
              <a:avLst/>
              <a:gdLst/>
              <a:ahLst/>
              <a:cxnLst/>
              <a:rect l="l" t="t" r="r" b="b"/>
              <a:pathLst>
                <a:path w="3477" h="3474" extrusionOk="0">
                  <a:moveTo>
                    <a:pt x="1690" y="0"/>
                  </a:moveTo>
                  <a:cubicBezTo>
                    <a:pt x="1556" y="0"/>
                    <a:pt x="1421" y="33"/>
                    <a:pt x="1286" y="92"/>
                  </a:cubicBezTo>
                  <a:cubicBezTo>
                    <a:pt x="1048" y="199"/>
                    <a:pt x="857" y="354"/>
                    <a:pt x="679" y="533"/>
                  </a:cubicBezTo>
                  <a:cubicBezTo>
                    <a:pt x="405" y="795"/>
                    <a:pt x="202" y="1092"/>
                    <a:pt x="24" y="1426"/>
                  </a:cubicBezTo>
                  <a:cubicBezTo>
                    <a:pt x="0" y="1449"/>
                    <a:pt x="0" y="1461"/>
                    <a:pt x="24" y="1485"/>
                  </a:cubicBezTo>
                  <a:cubicBezTo>
                    <a:pt x="393" y="2140"/>
                    <a:pt x="750" y="2795"/>
                    <a:pt x="1119" y="3450"/>
                  </a:cubicBezTo>
                  <a:cubicBezTo>
                    <a:pt x="1131" y="3462"/>
                    <a:pt x="1131" y="3474"/>
                    <a:pt x="1131" y="3474"/>
                  </a:cubicBezTo>
                  <a:cubicBezTo>
                    <a:pt x="1905" y="3057"/>
                    <a:pt x="2679" y="2640"/>
                    <a:pt x="3477" y="2223"/>
                  </a:cubicBezTo>
                  <a:cubicBezTo>
                    <a:pt x="3417" y="2140"/>
                    <a:pt x="3370" y="2033"/>
                    <a:pt x="3310" y="1938"/>
                  </a:cubicBezTo>
                  <a:cubicBezTo>
                    <a:pt x="2989" y="1402"/>
                    <a:pt x="2679" y="866"/>
                    <a:pt x="2357" y="330"/>
                  </a:cubicBezTo>
                  <a:cubicBezTo>
                    <a:pt x="2310" y="259"/>
                    <a:pt x="2238" y="199"/>
                    <a:pt x="2167" y="152"/>
                  </a:cubicBezTo>
                  <a:cubicBezTo>
                    <a:pt x="2011" y="48"/>
                    <a:pt x="1851" y="0"/>
                    <a:pt x="169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891" name="Google Shape;2891;p69"/>
            <p:cNvSpPr/>
            <p:nvPr/>
          </p:nvSpPr>
          <p:spPr>
            <a:xfrm>
              <a:off x="1384100" y="1643775"/>
              <a:ext cx="135150" cy="497725"/>
            </a:xfrm>
            <a:custGeom>
              <a:avLst/>
              <a:gdLst/>
              <a:ahLst/>
              <a:cxnLst/>
              <a:rect l="l" t="t" r="r" b="b"/>
              <a:pathLst>
                <a:path w="5406" h="19909" extrusionOk="0">
                  <a:moveTo>
                    <a:pt x="4977" y="1"/>
                  </a:moveTo>
                  <a:lnTo>
                    <a:pt x="0" y="3716"/>
                  </a:lnTo>
                  <a:lnTo>
                    <a:pt x="464" y="19908"/>
                  </a:lnTo>
                  <a:lnTo>
                    <a:pt x="5406" y="14753"/>
                  </a:lnTo>
                  <a:lnTo>
                    <a:pt x="4977" y="1"/>
                  </a:lnTo>
                  <a:close/>
                </a:path>
              </a:pathLst>
            </a:custGeom>
            <a:solidFill>
              <a:srgbClr val="5EB6E5"/>
            </a:solidFill>
            <a:ln>
              <a:noFill/>
            </a:ln>
          </p:spPr>
          <p:txBody>
            <a:bodyPr spcFirstLastPara="1" wrap="square" lIns="121900" tIns="121900" rIns="121900" bIns="121900" anchor="ctr" anchorCtr="0">
              <a:noAutofit/>
            </a:bodyPr>
            <a:lstStyle/>
            <a:p>
              <a:endParaRPr sz="2489"/>
            </a:p>
          </p:txBody>
        </p:sp>
        <p:sp>
          <p:nvSpPr>
            <p:cNvPr id="2892" name="Google Shape;2892;p69"/>
            <p:cNvSpPr/>
            <p:nvPr/>
          </p:nvSpPr>
          <p:spPr>
            <a:xfrm>
              <a:off x="1224850" y="1888125"/>
              <a:ext cx="186050" cy="94225"/>
            </a:xfrm>
            <a:custGeom>
              <a:avLst/>
              <a:gdLst/>
              <a:ahLst/>
              <a:cxnLst/>
              <a:rect l="l" t="t" r="r" b="b"/>
              <a:pathLst>
                <a:path w="7442" h="3769" extrusionOk="0">
                  <a:moveTo>
                    <a:pt x="4745" y="1"/>
                  </a:moveTo>
                  <a:cubicBezTo>
                    <a:pt x="4553" y="1"/>
                    <a:pt x="4266" y="143"/>
                    <a:pt x="4036" y="240"/>
                  </a:cubicBezTo>
                  <a:cubicBezTo>
                    <a:pt x="3715" y="371"/>
                    <a:pt x="3120" y="859"/>
                    <a:pt x="2941" y="1038"/>
                  </a:cubicBezTo>
                  <a:cubicBezTo>
                    <a:pt x="2703" y="1276"/>
                    <a:pt x="2215" y="1276"/>
                    <a:pt x="1989" y="1383"/>
                  </a:cubicBezTo>
                  <a:cubicBezTo>
                    <a:pt x="1597" y="1549"/>
                    <a:pt x="907" y="1732"/>
                    <a:pt x="430" y="1732"/>
                  </a:cubicBezTo>
                  <a:cubicBezTo>
                    <a:pt x="327" y="1732"/>
                    <a:pt x="233" y="1724"/>
                    <a:pt x="155" y="1704"/>
                  </a:cubicBezTo>
                  <a:cubicBezTo>
                    <a:pt x="155" y="1704"/>
                    <a:pt x="0" y="2264"/>
                    <a:pt x="72" y="2871"/>
                  </a:cubicBezTo>
                  <a:cubicBezTo>
                    <a:pt x="84" y="3502"/>
                    <a:pt x="250" y="3514"/>
                    <a:pt x="250" y="3514"/>
                  </a:cubicBezTo>
                  <a:cubicBezTo>
                    <a:pt x="374" y="3502"/>
                    <a:pt x="515" y="3496"/>
                    <a:pt x="668" y="3496"/>
                  </a:cubicBezTo>
                  <a:cubicBezTo>
                    <a:pt x="1744" y="3496"/>
                    <a:pt x="3431" y="3768"/>
                    <a:pt x="3899" y="3768"/>
                  </a:cubicBezTo>
                  <a:cubicBezTo>
                    <a:pt x="3931" y="3768"/>
                    <a:pt x="3957" y="3767"/>
                    <a:pt x="3977" y="3764"/>
                  </a:cubicBezTo>
                  <a:cubicBezTo>
                    <a:pt x="4346" y="3705"/>
                    <a:pt x="6275" y="3228"/>
                    <a:pt x="6561" y="3121"/>
                  </a:cubicBezTo>
                  <a:cubicBezTo>
                    <a:pt x="6846" y="3026"/>
                    <a:pt x="6953" y="2800"/>
                    <a:pt x="6977" y="2586"/>
                  </a:cubicBezTo>
                  <a:cubicBezTo>
                    <a:pt x="7001" y="2383"/>
                    <a:pt x="7215" y="2324"/>
                    <a:pt x="7299" y="2145"/>
                  </a:cubicBezTo>
                  <a:cubicBezTo>
                    <a:pt x="7370" y="1966"/>
                    <a:pt x="7394" y="1728"/>
                    <a:pt x="7430" y="1514"/>
                  </a:cubicBezTo>
                  <a:cubicBezTo>
                    <a:pt x="7442" y="1312"/>
                    <a:pt x="7192" y="1062"/>
                    <a:pt x="7192" y="1062"/>
                  </a:cubicBezTo>
                  <a:cubicBezTo>
                    <a:pt x="7192" y="1062"/>
                    <a:pt x="7161" y="661"/>
                    <a:pt x="6909" y="661"/>
                  </a:cubicBezTo>
                  <a:cubicBezTo>
                    <a:pt x="6889" y="661"/>
                    <a:pt x="6868" y="664"/>
                    <a:pt x="6846" y="669"/>
                  </a:cubicBezTo>
                  <a:cubicBezTo>
                    <a:pt x="6537" y="740"/>
                    <a:pt x="5882" y="1181"/>
                    <a:pt x="5346" y="1312"/>
                  </a:cubicBezTo>
                  <a:cubicBezTo>
                    <a:pt x="5093" y="1368"/>
                    <a:pt x="4805" y="1392"/>
                    <a:pt x="4576" y="1392"/>
                  </a:cubicBezTo>
                  <a:cubicBezTo>
                    <a:pt x="4320" y="1392"/>
                    <a:pt x="4137" y="1362"/>
                    <a:pt x="4156" y="1312"/>
                  </a:cubicBezTo>
                  <a:cubicBezTo>
                    <a:pt x="4167" y="1204"/>
                    <a:pt x="4548" y="621"/>
                    <a:pt x="4763" y="490"/>
                  </a:cubicBezTo>
                  <a:cubicBezTo>
                    <a:pt x="4953" y="371"/>
                    <a:pt x="5060" y="204"/>
                    <a:pt x="4906" y="61"/>
                  </a:cubicBezTo>
                  <a:cubicBezTo>
                    <a:pt x="4868" y="18"/>
                    <a:pt x="4813" y="1"/>
                    <a:pt x="4745" y="1"/>
                  </a:cubicBezTo>
                  <a:close/>
                </a:path>
              </a:pathLst>
            </a:custGeom>
            <a:solidFill>
              <a:srgbClr val="F7987B"/>
            </a:solidFill>
            <a:ln>
              <a:noFill/>
            </a:ln>
          </p:spPr>
          <p:txBody>
            <a:bodyPr spcFirstLastPara="1" wrap="square" lIns="121900" tIns="121900" rIns="121900" bIns="121900" anchor="ctr" anchorCtr="0">
              <a:noAutofit/>
            </a:bodyPr>
            <a:lstStyle/>
            <a:p>
              <a:endParaRPr sz="2489"/>
            </a:p>
          </p:txBody>
        </p:sp>
        <p:sp>
          <p:nvSpPr>
            <p:cNvPr id="2893" name="Google Shape;2893;p69"/>
            <p:cNvSpPr/>
            <p:nvPr/>
          </p:nvSpPr>
          <p:spPr>
            <a:xfrm>
              <a:off x="739950" y="1611175"/>
              <a:ext cx="522725" cy="401725"/>
            </a:xfrm>
            <a:custGeom>
              <a:avLst/>
              <a:gdLst/>
              <a:ahLst/>
              <a:cxnLst/>
              <a:rect l="l" t="t" r="r" b="b"/>
              <a:pathLst>
                <a:path w="20909" h="16069" extrusionOk="0">
                  <a:moveTo>
                    <a:pt x="1992" y="0"/>
                  </a:moveTo>
                  <a:cubicBezTo>
                    <a:pt x="1172" y="0"/>
                    <a:pt x="403" y="726"/>
                    <a:pt x="239" y="2376"/>
                  </a:cubicBezTo>
                  <a:cubicBezTo>
                    <a:pt x="1" y="4770"/>
                    <a:pt x="4561" y="12390"/>
                    <a:pt x="7359" y="15211"/>
                  </a:cubicBezTo>
                  <a:cubicBezTo>
                    <a:pt x="7621" y="15485"/>
                    <a:pt x="7788" y="15640"/>
                    <a:pt x="8657" y="15807"/>
                  </a:cubicBezTo>
                  <a:cubicBezTo>
                    <a:pt x="9623" y="15994"/>
                    <a:pt x="10860" y="16068"/>
                    <a:pt x="12207" y="16068"/>
                  </a:cubicBezTo>
                  <a:cubicBezTo>
                    <a:pt x="15142" y="16068"/>
                    <a:pt x="18599" y="15716"/>
                    <a:pt x="20908" y="15414"/>
                  </a:cubicBezTo>
                  <a:cubicBezTo>
                    <a:pt x="20908" y="15414"/>
                    <a:pt x="20218" y="14187"/>
                    <a:pt x="20396" y="12735"/>
                  </a:cubicBezTo>
                  <a:lnTo>
                    <a:pt x="20396" y="12735"/>
                  </a:lnTo>
                  <a:cubicBezTo>
                    <a:pt x="20396" y="12735"/>
                    <a:pt x="20355" y="12735"/>
                    <a:pt x="20278" y="12735"/>
                  </a:cubicBezTo>
                  <a:cubicBezTo>
                    <a:pt x="19179" y="12735"/>
                    <a:pt x="10770" y="12714"/>
                    <a:pt x="9836" y="12080"/>
                  </a:cubicBezTo>
                  <a:cubicBezTo>
                    <a:pt x="9836" y="12080"/>
                    <a:pt x="8228" y="9818"/>
                    <a:pt x="6859" y="6091"/>
                  </a:cubicBezTo>
                  <a:cubicBezTo>
                    <a:pt x="5740" y="2996"/>
                    <a:pt x="4263" y="1388"/>
                    <a:pt x="3097" y="436"/>
                  </a:cubicBezTo>
                  <a:cubicBezTo>
                    <a:pt x="2753" y="152"/>
                    <a:pt x="2367" y="0"/>
                    <a:pt x="1992"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894" name="Google Shape;2894;p69"/>
          <p:cNvSpPr/>
          <p:nvPr/>
        </p:nvSpPr>
        <p:spPr>
          <a:xfrm>
            <a:off x="4209056" y="2270097"/>
            <a:ext cx="1310000" cy="1310000"/>
          </a:xfrm>
          <a:prstGeom prst="ellipse">
            <a:avLst/>
          </a:prstGeom>
          <a:solidFill>
            <a:schemeClr val="lt1"/>
          </a:solidFill>
          <a:ln>
            <a:noFill/>
          </a:ln>
        </p:spPr>
        <p:txBody>
          <a:bodyPr spcFirstLastPara="1" wrap="square" lIns="121900" tIns="121900" rIns="121900" bIns="121900" anchor="ctr" anchorCtr="0">
            <a:noAutofit/>
          </a:bodyPr>
          <a:lstStyle/>
          <a:p>
            <a:endParaRPr sz="2489"/>
          </a:p>
        </p:txBody>
      </p:sp>
      <p:sp>
        <p:nvSpPr>
          <p:cNvPr id="2895" name="Google Shape;2895;p69"/>
          <p:cNvSpPr txBox="1">
            <a:spLocks noGrp="1"/>
          </p:cNvSpPr>
          <p:nvPr>
            <p:ph type="title" idx="2"/>
          </p:nvPr>
        </p:nvSpPr>
        <p:spPr>
          <a:xfrm>
            <a:off x="4209056" y="2513297"/>
            <a:ext cx="1310000" cy="823600"/>
          </a:xfrm>
          <a:prstGeom prst="rect">
            <a:avLst/>
          </a:prstGeom>
        </p:spPr>
        <p:txBody>
          <a:bodyPr spcFirstLastPara="1" wrap="square" lIns="121900" tIns="121900" rIns="121900" bIns="121900" anchor="ctr" anchorCtr="0">
            <a:noAutofit/>
          </a:bodyPr>
          <a:lstStyle/>
          <a:p>
            <a:r>
              <a:rPr lang="en"/>
              <a:t>b.</a:t>
            </a:r>
            <a:endParaRPr/>
          </a:p>
        </p:txBody>
      </p:sp>
      <p:grpSp>
        <p:nvGrpSpPr>
          <p:cNvPr id="2896" name="Google Shape;2896;p69"/>
          <p:cNvGrpSpPr/>
          <p:nvPr/>
        </p:nvGrpSpPr>
        <p:grpSpPr>
          <a:xfrm rot="-898866" flipH="1">
            <a:off x="2810949" y="3398821"/>
            <a:ext cx="1444733" cy="1904761"/>
            <a:chOff x="4326425" y="5583250"/>
            <a:chExt cx="744150" cy="981100"/>
          </a:xfrm>
        </p:grpSpPr>
        <p:sp>
          <p:nvSpPr>
            <p:cNvPr id="2897" name="Google Shape;2897;p69"/>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898" name="Google Shape;2898;p69"/>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899" name="Google Shape;2899;p69"/>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0" name="Google Shape;2900;p69"/>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1" name="Google Shape;2901;p69"/>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2" name="Google Shape;2902;p69"/>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3" name="Google Shape;2903;p69"/>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4" name="Google Shape;2904;p69"/>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5" name="Google Shape;2905;p69"/>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6" name="Google Shape;2906;p69"/>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7" name="Google Shape;2907;p69"/>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08" name="Google Shape;2908;p69"/>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09" name="Google Shape;2909;p69"/>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0" name="Google Shape;2910;p69"/>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1" name="Google Shape;2911;p69"/>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2" name="Google Shape;2912;p69"/>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3" name="Google Shape;2913;p69"/>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4" name="Google Shape;2914;p69"/>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5" name="Google Shape;2915;p69"/>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6" name="Google Shape;2916;p69"/>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7" name="Google Shape;2917;p69"/>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18" name="Google Shape;2918;p69"/>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19" name="Google Shape;2919;p69"/>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20" name="Google Shape;2920;p69"/>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1" name="Google Shape;2921;p69"/>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grpSp>
        <p:nvGrpSpPr>
          <p:cNvPr id="2922" name="Google Shape;2922;p69"/>
          <p:cNvGrpSpPr/>
          <p:nvPr/>
        </p:nvGrpSpPr>
        <p:grpSpPr>
          <a:xfrm rot="872858" flipH="1">
            <a:off x="3764733" y="3961889"/>
            <a:ext cx="1663208" cy="3370800"/>
            <a:chOff x="1803775" y="5029925"/>
            <a:chExt cx="655775" cy="1329050"/>
          </a:xfrm>
        </p:grpSpPr>
        <p:sp>
          <p:nvSpPr>
            <p:cNvPr id="2923" name="Google Shape;2923;p69"/>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4" name="Google Shape;2924;p69"/>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5" name="Google Shape;2925;p69"/>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6" name="Google Shape;2926;p69"/>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7" name="Google Shape;2927;p69"/>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8" name="Google Shape;2928;p69"/>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29" name="Google Shape;2929;p69"/>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0" name="Google Shape;2930;p69"/>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1" name="Google Shape;2931;p69"/>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2" name="Google Shape;2932;p69"/>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2933" name="Google Shape;2933;p69"/>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934" name="Google Shape;2934;p69"/>
          <p:cNvSpPr/>
          <p:nvPr/>
        </p:nvSpPr>
        <p:spPr>
          <a:xfrm rot="-1801446" flipH="1">
            <a:off x="2871751" y="3311250"/>
            <a:ext cx="215072" cy="4560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35" name="Google Shape;2935;p69"/>
          <p:cNvSpPr/>
          <p:nvPr/>
        </p:nvSpPr>
        <p:spPr>
          <a:xfrm rot="-2701011">
            <a:off x="2007871" y="5108347"/>
            <a:ext cx="125016" cy="26507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36" name="Google Shape;2936;p69"/>
          <p:cNvSpPr/>
          <p:nvPr/>
        </p:nvSpPr>
        <p:spPr>
          <a:xfrm rot="1801446">
            <a:off x="1236651" y="1971850"/>
            <a:ext cx="215072" cy="4560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nvGrpSpPr>
          <p:cNvPr id="2937" name="Google Shape;2937;p69"/>
          <p:cNvGrpSpPr/>
          <p:nvPr/>
        </p:nvGrpSpPr>
        <p:grpSpPr>
          <a:xfrm rot="884614">
            <a:off x="8901111" y="3865844"/>
            <a:ext cx="2126527" cy="6174625"/>
            <a:chOff x="6512944" y="2975654"/>
            <a:chExt cx="1594853" cy="4630848"/>
          </a:xfrm>
        </p:grpSpPr>
        <p:grpSp>
          <p:nvGrpSpPr>
            <p:cNvPr id="2938" name="Google Shape;2938;p69"/>
            <p:cNvGrpSpPr/>
            <p:nvPr/>
          </p:nvGrpSpPr>
          <p:grpSpPr>
            <a:xfrm>
              <a:off x="6512944" y="2975654"/>
              <a:ext cx="1594853" cy="4630848"/>
              <a:chOff x="1460575" y="5630575"/>
              <a:chExt cx="645350" cy="1873775"/>
            </a:xfrm>
          </p:grpSpPr>
          <p:sp>
            <p:nvSpPr>
              <p:cNvPr id="2939" name="Google Shape;2939;p69"/>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2940" name="Google Shape;2940;p69"/>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121900" tIns="121900" rIns="121900" bIns="121900" anchor="ctr" anchorCtr="0">
                <a:noAutofit/>
              </a:bodyPr>
              <a:lstStyle/>
              <a:p>
                <a:endParaRPr sz="2489"/>
              </a:p>
            </p:txBody>
          </p:sp>
        </p:grpSp>
        <p:sp>
          <p:nvSpPr>
            <p:cNvPr id="2941" name="Google Shape;2941;p69"/>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384951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4"/>
                                        </p:tgtEl>
                                        <p:attrNameLst>
                                          <p:attrName>style.visibility</p:attrName>
                                        </p:attrNameLst>
                                      </p:cBhvr>
                                      <p:to>
                                        <p:strVal val="visible"/>
                                      </p:to>
                                    </p:set>
                                    <p:animEffect transition="in" filter="fade">
                                      <p:cBhvr>
                                        <p:cTn id="7" dur="1000"/>
                                        <p:tgtEl>
                                          <p:spTgt spid="2894"/>
                                        </p:tgtEl>
                                      </p:cBhvr>
                                    </p:animEffect>
                                  </p:childTnLst>
                                </p:cTn>
                              </p:par>
                              <p:par>
                                <p:cTn id="8" presetID="10" presetClass="entr" presetSubtype="0" fill="hold" nodeType="withEffect">
                                  <p:stCondLst>
                                    <p:cond delay="0"/>
                                  </p:stCondLst>
                                  <p:childTnLst>
                                    <p:set>
                                      <p:cBhvr>
                                        <p:cTn id="9" dur="1" fill="hold">
                                          <p:stCondLst>
                                            <p:cond delay="0"/>
                                          </p:stCondLst>
                                        </p:cTn>
                                        <p:tgtEl>
                                          <p:spTgt spid="2895"/>
                                        </p:tgtEl>
                                        <p:attrNameLst>
                                          <p:attrName>style.visibility</p:attrName>
                                        </p:attrNameLst>
                                      </p:cBhvr>
                                      <p:to>
                                        <p:strVal val="visible"/>
                                      </p:to>
                                    </p:set>
                                    <p:animEffect transition="in" filter="fade">
                                      <p:cBhvr>
                                        <p:cTn id="10" dur="1000"/>
                                        <p:tgtEl>
                                          <p:spTgt spid="2895"/>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24"/>
                                        </p:tgtEl>
                                        <p:attrNameLst>
                                          <p:attrName>style.visibility</p:attrName>
                                        </p:attrNameLst>
                                      </p:cBhvr>
                                      <p:to>
                                        <p:strVal val="visible"/>
                                      </p:to>
                                    </p:set>
                                    <p:animEffect transition="in" filter="fade">
                                      <p:cBhvr>
                                        <p:cTn id="14" dur="1000"/>
                                        <p:tgtEl>
                                          <p:spTgt spid="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65BC2-034E-2381-9164-A86BE9890197}"/>
              </a:ext>
            </a:extLst>
          </p:cNvPr>
          <p:cNvSpPr>
            <a:spLocks noGrp="1"/>
          </p:cNvSpPr>
          <p:nvPr>
            <p:ph type="title"/>
          </p:nvPr>
        </p:nvSpPr>
        <p:spPr>
          <a:xfrm>
            <a:off x="347978" y="4153796"/>
            <a:ext cx="3687971" cy="2106333"/>
          </a:xfrm>
        </p:spPr>
        <p:txBody>
          <a:bodyPr anchor="t">
            <a:normAutofit/>
          </a:bodyPr>
          <a:lstStyle/>
          <a:p>
            <a:pPr algn="ctr"/>
            <a:r>
              <a:rPr lang="en-VN" sz="4000"/>
              <a:t>ĐỌC THÔNG TIN VÀ XEM </a:t>
            </a:r>
            <a:br>
              <a:rPr lang="en-VN" sz="4000"/>
            </a:br>
            <a:r>
              <a:rPr lang="en-VN" sz="4000"/>
              <a:t>HÌNH ẢNH</a:t>
            </a:r>
          </a:p>
        </p:txBody>
      </p:sp>
      <p:pic>
        <p:nvPicPr>
          <p:cNvPr id="4" name="Picture 3">
            <a:extLst>
              <a:ext uri="{FF2B5EF4-FFF2-40B4-BE49-F238E27FC236}">
                <a16:creationId xmlns:a16="http://schemas.microsoft.com/office/drawing/2014/main" id="{C4C66734-1782-B138-46B5-720166C4993D}"/>
              </a:ext>
            </a:extLst>
          </p:cNvPr>
          <p:cNvPicPr>
            <a:picLocks noChangeAspect="1"/>
          </p:cNvPicPr>
          <p:nvPr/>
        </p:nvPicPr>
        <p:blipFill>
          <a:blip r:embed="rId2"/>
          <a:srcRect t="3170" b="3170"/>
          <a:stretch/>
        </p:blipFill>
        <p:spPr>
          <a:xfrm>
            <a:off x="-2" y="10"/>
            <a:ext cx="12193589" cy="3428990"/>
          </a:xfrm>
          <a:prstGeom prst="rect">
            <a:avLst/>
          </a:prstGeom>
        </p:spPr>
      </p:pic>
      <p:grpSp>
        <p:nvGrpSpPr>
          <p:cNvPr id="21" name="Group 20">
            <a:extLst>
              <a:ext uri="{FF2B5EF4-FFF2-40B4-BE49-F238E27FC236}">
                <a16:creationId xmlns:a16="http://schemas.microsoft.com/office/drawing/2014/main" id="{5EC81CC9-EAC3-3907-9268-3A583E3B635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8788" cy="123363"/>
            <a:chOff x="-5025" y="6737718"/>
            <a:chExt cx="12207200" cy="123363"/>
          </a:xfrm>
        </p:grpSpPr>
        <p:sp>
          <p:nvSpPr>
            <p:cNvPr id="22" name="Rectangle 21">
              <a:extLst>
                <a:ext uri="{FF2B5EF4-FFF2-40B4-BE49-F238E27FC236}">
                  <a16:creationId xmlns:a16="http://schemas.microsoft.com/office/drawing/2014/main" id="{665915B0-4647-B7BB-3CDF-D62A16FCB0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416CD1-48B0-ADCA-33F6-A12FBD9EE5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DE05032B-6C49-2B11-563B-96D35846048E}"/>
              </a:ext>
            </a:extLst>
          </p:cNvPr>
          <p:cNvSpPr>
            <a:spLocks noGrp="1"/>
          </p:cNvSpPr>
          <p:nvPr>
            <p:ph idx="1"/>
          </p:nvPr>
        </p:nvSpPr>
        <p:spPr>
          <a:xfrm>
            <a:off x="4526281" y="4088724"/>
            <a:ext cx="6828998" cy="2171405"/>
          </a:xfrm>
        </p:spPr>
        <p:txBody>
          <a:bodyPr anchor="t">
            <a:normAutofit/>
          </a:bodyPr>
          <a:lstStyle/>
          <a:p>
            <a:pPr algn="just"/>
            <a:r>
              <a:rPr lang="en-US">
                <a:latin typeface="Times New Roman" panose="02020603050405020304" pitchFamily="18" charset="0"/>
                <a:cs typeface="Times New Roman" panose="02020603050405020304" pitchFamily="18" charset="0"/>
              </a:rPr>
              <a:t>CH1: Dựa vào thông tin 1 + hình ảnh. Hãy cho biết các chủ thể trên đúng hay sai? Vì sao?</a:t>
            </a:r>
          </a:p>
          <a:p>
            <a:pPr algn="just"/>
            <a:r>
              <a:rPr lang="en-US">
                <a:latin typeface="Times New Roman" panose="02020603050405020304" pitchFamily="18" charset="0"/>
                <a:cs typeface="Times New Roman" panose="02020603050405020304" pitchFamily="18" charset="0"/>
              </a:rPr>
              <a:t>CH2: Em hãy kể thêm một số quy định của pháp luật vệ TNTN mà em biết?</a:t>
            </a:r>
          </a:p>
        </p:txBody>
      </p:sp>
    </p:spTree>
    <p:extLst>
      <p:ext uri="{BB962C8B-B14F-4D97-AF65-F5344CB8AC3E}">
        <p14:creationId xmlns:p14="http://schemas.microsoft.com/office/powerpoint/2010/main" val="3130207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927" y="311449"/>
            <a:ext cx="4332871"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iver flowing through a forest&#10;&#10;Description automatically generated">
            <a:extLst>
              <a:ext uri="{FF2B5EF4-FFF2-40B4-BE49-F238E27FC236}">
                <a16:creationId xmlns:a16="http://schemas.microsoft.com/office/drawing/2014/main" id="{AF92942F-2C77-7EA8-F40A-938CC5A56756}"/>
              </a:ext>
            </a:extLst>
          </p:cNvPr>
          <p:cNvPicPr>
            <a:picLocks noChangeAspect="1"/>
          </p:cNvPicPr>
          <p:nvPr/>
        </p:nvPicPr>
        <p:blipFill>
          <a:blip r:embed="rId2"/>
          <a:stretch>
            <a:fillRect/>
          </a:stretch>
        </p:blipFill>
        <p:spPr>
          <a:xfrm>
            <a:off x="5324475" y="492125"/>
            <a:ext cx="6208713" cy="2559050"/>
          </a:xfrm>
          <a:prstGeom prst="rect">
            <a:avLst/>
          </a:prstGeom>
        </p:spPr>
      </p:pic>
      <p:pic>
        <p:nvPicPr>
          <p:cNvPr id="4" name="Picture 3" descr="A yellow and black text&#10;&#10;Description automatically generated">
            <a:extLst>
              <a:ext uri="{FF2B5EF4-FFF2-40B4-BE49-F238E27FC236}">
                <a16:creationId xmlns:a16="http://schemas.microsoft.com/office/drawing/2014/main" id="{6CCC8F04-6B40-B3D5-77EA-FE884DED601A}"/>
              </a:ext>
            </a:extLst>
          </p:cNvPr>
          <p:cNvPicPr>
            <a:picLocks noChangeAspect="1"/>
          </p:cNvPicPr>
          <p:nvPr/>
        </p:nvPicPr>
        <p:blipFill>
          <a:blip r:embed="rId3"/>
          <a:stretch>
            <a:fillRect/>
          </a:stretch>
        </p:blipFill>
        <p:spPr>
          <a:xfrm>
            <a:off x="5324475" y="3121025"/>
            <a:ext cx="6208713" cy="3249613"/>
          </a:xfrm>
          <a:prstGeom prst="rect">
            <a:avLst/>
          </a:prstGeom>
        </p:spPr>
      </p:pic>
      <p:sp>
        <p:nvSpPr>
          <p:cNvPr id="2" name="Title 1">
            <a:extLst>
              <a:ext uri="{FF2B5EF4-FFF2-40B4-BE49-F238E27FC236}">
                <a16:creationId xmlns:a16="http://schemas.microsoft.com/office/drawing/2014/main" id="{305B0433-84E6-3134-15D5-9995D316586A}"/>
              </a:ext>
            </a:extLst>
          </p:cNvPr>
          <p:cNvSpPr>
            <a:spLocks noGrp="1"/>
          </p:cNvSpPr>
          <p:nvPr>
            <p:ph type="title"/>
          </p:nvPr>
        </p:nvSpPr>
        <p:spPr>
          <a:xfrm>
            <a:off x="743046" y="742951"/>
            <a:ext cx="3477078" cy="4962524"/>
          </a:xfrm>
        </p:spPr>
        <p:txBody>
          <a:bodyPr vert="horz" lIns="91440" tIns="45720" rIns="91440" bIns="45720" rtlCol="0" anchor="ctr">
            <a:normAutofit/>
          </a:bodyPr>
          <a:lstStyle/>
          <a:p>
            <a:pPr algn="ctr"/>
            <a:r>
              <a:rPr lang="en-US" sz="4800" b="1" kern="1200">
                <a:solidFill>
                  <a:srgbClr val="FFFFFF"/>
                </a:solidFill>
                <a:latin typeface="+mj-lt"/>
                <a:ea typeface="+mj-ea"/>
                <a:cs typeface="+mj-cs"/>
              </a:rPr>
              <a:t>MỘT SỐ QUY ĐỊNH CỦA PHÁP LUẬT VỀ BVMT VÀ TNTN</a:t>
            </a:r>
          </a:p>
        </p:txBody>
      </p:sp>
    </p:spTree>
    <p:extLst>
      <p:ext uri="{BB962C8B-B14F-4D97-AF65-F5344CB8AC3E}">
        <p14:creationId xmlns:p14="http://schemas.microsoft.com/office/powerpoint/2010/main" val="598780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use Plastic Bottles Workshop XL by Slidesgo">
  <a:themeElements>
    <a:clrScheme name="Simple Light">
      <a:dk1>
        <a:srgbClr val="000000"/>
      </a:dk1>
      <a:lt1>
        <a:srgbClr val="FFFFFF"/>
      </a:lt1>
      <a:dk2>
        <a:srgbClr val="383838"/>
      </a:dk2>
      <a:lt2>
        <a:srgbClr val="95604B"/>
      </a:lt2>
      <a:accent1>
        <a:srgbClr val="E9F7D7"/>
      </a:accent1>
      <a:accent2>
        <a:srgbClr val="A6D165"/>
      </a:accent2>
      <a:accent3>
        <a:srgbClr val="75A641"/>
      </a:accent3>
      <a:accent4>
        <a:srgbClr val="235233"/>
      </a:accent4>
      <a:accent5>
        <a:srgbClr val="552014"/>
      </a:accent5>
      <a:accent6>
        <a:srgbClr val="95604B"/>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d0012 - animated">
  <a:themeElements>
    <a:clrScheme name="pd0003">
      <a:dk1>
        <a:sysClr val="windowText" lastClr="000000"/>
      </a:dk1>
      <a:lt1>
        <a:sysClr val="window" lastClr="FFFFFF"/>
      </a:lt1>
      <a:dk2>
        <a:srgbClr val="1F3710"/>
      </a:dk2>
      <a:lt2>
        <a:srgbClr val="EEECE1"/>
      </a:lt2>
      <a:accent1>
        <a:srgbClr val="D3E7E8"/>
      </a:accent1>
      <a:accent2>
        <a:srgbClr val="EEF2B0"/>
      </a:accent2>
      <a:accent3>
        <a:srgbClr val="D2E869"/>
      </a:accent3>
      <a:accent4>
        <a:srgbClr val="AED66B"/>
      </a:accent4>
      <a:accent5>
        <a:srgbClr val="77B458"/>
      </a:accent5>
      <a:accent6>
        <a:srgbClr val="35532F"/>
      </a:accent6>
      <a:hlink>
        <a:srgbClr val="65B234"/>
      </a:hlink>
      <a:folHlink>
        <a:srgbClr val="3E6E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492</Words>
  <Application>Microsoft Office PowerPoint</Application>
  <PresentationFormat>Custom</PresentationFormat>
  <Paragraphs>53</Paragraphs>
  <Slides>16</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Calibri</vt:lpstr>
      <vt:lpstr>Roboto Condensed Light</vt:lpstr>
      <vt:lpstr>Londrina Solid</vt:lpstr>
      <vt:lpstr>Roboto Light</vt:lpstr>
      <vt:lpstr>Arial</vt:lpstr>
      <vt:lpstr>Roboto</vt:lpstr>
      <vt:lpstr>Times New Roman</vt:lpstr>
      <vt:lpstr>Anaheim</vt:lpstr>
      <vt:lpstr>SimSun</vt:lpstr>
      <vt:lpstr>Hind</vt:lpstr>
      <vt:lpstr>Calibri Light</vt:lpstr>
      <vt:lpstr>Reuse Plastic Bottles Workshop XL by Slidesgo</vt:lpstr>
      <vt:lpstr>pd0012 - animated</vt:lpstr>
      <vt:lpstr>Office Theme</vt:lpstr>
      <vt:lpstr>PowerPoint Presentation</vt:lpstr>
      <vt:lpstr>BẢO VỆ MÔI TRƯỜNG VÀ TÀI NGUYÊN THIÊN NHIÊN</vt:lpstr>
      <vt:lpstr>MỘT SỐ QUY ĐỊNH CỦA PHÁP LUẬT VỀ BẢO VỆ  MÔI TRƯỜNG VÀ  TÀI NGUYÊN  THIÊN NHIÊN</vt:lpstr>
      <vt:lpstr>MỘT SỐ QUY ĐỊNH CỦA PHÁP LUẬT VỀ BẢO VỆ MÔI TRƯỜNG</vt:lpstr>
      <vt:lpstr>PowerPoint Presentation</vt:lpstr>
      <vt:lpstr>ĐỌC THÔNG TIN VÀ XEM  HÌNH ẢNH</vt:lpstr>
      <vt:lpstr>MỘT SỐ QUY ĐỊNH CỦA PHÁP LUẬT VỀ BẢO VỆ TNTN</vt:lpstr>
      <vt:lpstr>ĐỌC THÔNG TIN VÀ XEM  HÌNH ẢNH</vt:lpstr>
      <vt:lpstr>MỘT SỐ QUY ĐỊNH CỦA PHÁP LUẬT VỀ BVMT VÀ TNTN</vt:lpstr>
      <vt:lpstr>MỘT SỐ QUY ĐỊNH CỦA PHÁP LUẬT VỀ BẢO VỆ  MÔI TRƯỜNG VÀ  TÀI NGUYÊN  THIÊN NHIÊN</vt:lpstr>
      <vt:lpstr>ĐỌC TT SGK 31 VÀ THẢO LUẬN NHÓM</vt:lpstr>
      <vt:lpstr>THÔNG TIN 1</vt:lpstr>
      <vt:lpstr>THÔNG TIN 2</vt:lpstr>
      <vt:lpstr>MỘT SỐ BIỆN PHÁP BVMT</vt:lpstr>
      <vt:lpstr>MỘT SỐ BIỆN PHÁP BẢO VỆ TNTN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REUSING PLASTIC BOTTLES WORKSHOP</dc:title>
  <dc:creator>21AK22</dc:creator>
  <cp:lastModifiedBy>21AK22</cp:lastModifiedBy>
  <cp:revision>10</cp:revision>
  <dcterms:modified xsi:type="dcterms:W3CDTF">2023-12-13T14:33:24Z</dcterms:modified>
</cp:coreProperties>
</file>