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5" r:id="rId2"/>
    <p:sldId id="256" r:id="rId3"/>
    <p:sldId id="286" r:id="rId4"/>
    <p:sldId id="287" r:id="rId5"/>
    <p:sldId id="277" r:id="rId6"/>
    <p:sldId id="271" r:id="rId7"/>
    <p:sldId id="288" r:id="rId8"/>
    <p:sldId id="275" r:id="rId9"/>
    <p:sldId id="274" r:id="rId10"/>
    <p:sldId id="293" r:id="rId11"/>
    <p:sldId id="281" r:id="rId12"/>
    <p:sldId id="262" r:id="rId13"/>
    <p:sldId id="269" r:id="rId14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2B64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/>
    <p:restoredTop sz="94660"/>
  </p:normalViewPr>
  <p:slideViewPr>
    <p:cSldViewPr showGuides="1">
      <p:cViewPr varScale="1">
        <p:scale>
          <a:sx n="50" d="100"/>
          <a:sy n="50" d="100"/>
        </p:scale>
        <p:origin x="834" y="6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216C1-45A4-46A3-8151-BB2DC7B7D2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6105A9-B1F5-41FB-B404-2E93B658098E}">
      <dgm:prSet custT="1"/>
      <dgm:spPr/>
      <dgm:t>
        <a:bodyPr/>
        <a:lstStyle/>
        <a:p>
          <a:pPr algn="l"/>
          <a:r>
            <a:rPr lang="vi-VN" sz="32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Tôn trọng, ủng hộ, tuân theo những điều đúng đắn. </a:t>
          </a:r>
          <a:endParaRPr lang="en-US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87B06-7FB7-4762-B0E5-56978E965359}" type="parTrans" cxnId="{7D64AAEE-C183-4886-80F3-040ED819DC14}">
      <dgm:prSet/>
      <dgm:spPr/>
      <dgm:t>
        <a:bodyPr/>
        <a:lstStyle/>
        <a:p>
          <a:pPr algn="l"/>
          <a:endParaRPr lang="en-US" sz="320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A21C5-4BE8-4536-A728-2101FAFE2A3D}" type="sibTrans" cxnId="{7D64AAEE-C183-4886-80F3-040ED819DC14}">
      <dgm:prSet/>
      <dgm:spPr/>
      <dgm:t>
        <a:bodyPr/>
        <a:lstStyle/>
        <a:p>
          <a:pPr algn="l"/>
          <a:endParaRPr lang="en-US" sz="320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1E44A-E15C-4A51-9435-5F366039773D}">
      <dgm:prSet custT="1"/>
      <dgm:spPr/>
      <dgm:t>
        <a:bodyPr/>
        <a:lstStyle/>
        <a:p>
          <a:pPr algn="l"/>
          <a:r>
            <a:rPr lang="vi-VN" sz="32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điều chỉnh suy nghĩ, hành vi của mình theo hướng tích cực. </a:t>
          </a:r>
          <a:endParaRPr lang="en-US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7CE5A-5F0B-42DE-A1F8-E1060CBD039C}" type="parTrans" cxnId="{C6F98666-94E9-4E92-AFD0-A18AD15B7463}">
      <dgm:prSet/>
      <dgm:spPr/>
      <dgm:t>
        <a:bodyPr/>
        <a:lstStyle/>
        <a:p>
          <a:pPr algn="l"/>
          <a:endParaRPr lang="en-US" sz="320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FF6B8-FF88-43C6-97FD-5288DE701EC1}" type="sibTrans" cxnId="{C6F98666-94E9-4E92-AFD0-A18AD15B7463}">
      <dgm:prSet/>
      <dgm:spPr/>
      <dgm:t>
        <a:bodyPr/>
        <a:lstStyle/>
        <a:p>
          <a:pPr algn="l"/>
          <a:endParaRPr lang="en-US" sz="320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0D19C-5288-4A45-B1E2-85C84CC2F31E}">
      <dgm:prSet custT="1"/>
      <dgm:spPr/>
      <dgm:t>
        <a:bodyPr/>
        <a:lstStyle/>
        <a:p>
          <a:pPr algn="l"/>
          <a:r>
            <a:rPr lang="vi-VN" sz="32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Khích lệ, động viên bạn bè có thái độ, hành vi bảo vệ lẽ phải. </a:t>
          </a:r>
          <a:endParaRPr lang="en-US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B1043-D624-4B63-9D4A-1D0455732FBB}" type="parTrans" cxnId="{B91612EC-E16D-4197-8449-B6D9E916C3A3}">
      <dgm:prSet/>
      <dgm:spPr/>
      <dgm:t>
        <a:bodyPr/>
        <a:lstStyle/>
        <a:p>
          <a:pPr algn="l"/>
          <a:endParaRPr lang="en-US" sz="320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C3140-96E0-4FE4-B079-43F3045429CD}" type="sibTrans" cxnId="{B91612EC-E16D-4197-8449-B6D9E916C3A3}">
      <dgm:prSet/>
      <dgm:spPr/>
      <dgm:t>
        <a:bodyPr/>
        <a:lstStyle/>
        <a:p>
          <a:pPr algn="l"/>
          <a:endParaRPr lang="en-US" sz="320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73538-B452-4273-AF2E-992A1D9FF650}">
      <dgm:prSet custT="1"/>
      <dgm:spPr/>
      <dgm:t>
        <a:bodyPr/>
        <a:lstStyle/>
        <a:p>
          <a:pPr algn="l"/>
          <a:r>
            <a:rPr lang="vi-VN" sz="32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 án, phê phán những hành vi sai trái, không phù hợp lẽ phải. </a:t>
          </a:r>
          <a:endParaRPr lang="en-US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54E15-AC59-42A8-B5A5-E4620CDF631D}" type="parTrans" cxnId="{3F43FD7F-04D2-4E57-9EBA-4D0BACA25CED}">
      <dgm:prSet/>
      <dgm:spPr/>
      <dgm:t>
        <a:bodyPr/>
        <a:lstStyle/>
        <a:p>
          <a:pPr algn="l"/>
          <a:endParaRPr lang="en-US" sz="320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14E56-00D7-4B8D-AF84-E593008318EA}" type="sibTrans" cxnId="{3F43FD7F-04D2-4E57-9EBA-4D0BACA25CED}">
      <dgm:prSet/>
      <dgm:spPr/>
      <dgm:t>
        <a:bodyPr/>
        <a:lstStyle/>
        <a:p>
          <a:pPr algn="l"/>
          <a:endParaRPr lang="en-US" sz="320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8D523-BCD8-4A5A-825A-723EBDC34C8B}" type="pres">
      <dgm:prSet presAssocID="{C08216C1-45A4-46A3-8151-BB2DC7B7D2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CC659-3D4F-46CC-80E1-74AABE47CACF}" type="pres">
      <dgm:prSet presAssocID="{4F6105A9-B1F5-41FB-B404-2E93B658098E}" presName="composite" presStyleCnt="0"/>
      <dgm:spPr/>
    </dgm:pt>
    <dgm:pt modelId="{7AC3B6F5-CF8E-4A5A-ACE0-ABAB64A353D4}" type="pres">
      <dgm:prSet presAssocID="{4F6105A9-B1F5-41FB-B404-2E93B658098E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396E2C-17BE-4A35-911A-28F40C495D11}" type="pres">
      <dgm:prSet presAssocID="{4F6105A9-B1F5-41FB-B404-2E93B658098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E38A4-58F1-4281-815A-D05F508172E0}" type="pres">
      <dgm:prSet presAssocID="{F97A21C5-4BE8-4536-A728-2101FAFE2A3D}" presName="spacing" presStyleCnt="0"/>
      <dgm:spPr/>
    </dgm:pt>
    <dgm:pt modelId="{8D572F8E-B1D7-4AA1-9EE8-557090920C88}" type="pres">
      <dgm:prSet presAssocID="{4721E44A-E15C-4A51-9435-5F366039773D}" presName="composite" presStyleCnt="0"/>
      <dgm:spPr/>
    </dgm:pt>
    <dgm:pt modelId="{9DC7ED84-9FFD-461C-B23F-6818573E5825}" type="pres">
      <dgm:prSet presAssocID="{4721E44A-E15C-4A51-9435-5F366039773D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45C683-B32E-4E57-8C70-DE732073773D}" type="pres">
      <dgm:prSet presAssocID="{4721E44A-E15C-4A51-9435-5F366039773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B2CBF-DF3F-48EE-A3DD-20543BAE8336}" type="pres">
      <dgm:prSet presAssocID="{DD2FF6B8-FF88-43C6-97FD-5288DE701EC1}" presName="spacing" presStyleCnt="0"/>
      <dgm:spPr/>
    </dgm:pt>
    <dgm:pt modelId="{BDBBD915-6002-440E-9F2D-A04520991370}" type="pres">
      <dgm:prSet presAssocID="{8E80D19C-5288-4A45-B1E2-85C84CC2F31E}" presName="composite" presStyleCnt="0"/>
      <dgm:spPr/>
    </dgm:pt>
    <dgm:pt modelId="{17D6A47A-171D-4FA4-BAF8-C245FBDAF92B}" type="pres">
      <dgm:prSet presAssocID="{8E80D19C-5288-4A45-B1E2-85C84CC2F31E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B4B87C-B9EC-49AE-918E-AA0420FA9706}" type="pres">
      <dgm:prSet presAssocID="{8E80D19C-5288-4A45-B1E2-85C84CC2F31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8115B-4246-4FA0-85A1-D0983DD64A0C}" type="pres">
      <dgm:prSet presAssocID="{9F7C3140-96E0-4FE4-B079-43F3045429CD}" presName="spacing" presStyleCnt="0"/>
      <dgm:spPr/>
    </dgm:pt>
    <dgm:pt modelId="{27503E0C-DB90-4B99-8CD1-81066D660C37}" type="pres">
      <dgm:prSet presAssocID="{97273538-B452-4273-AF2E-992A1D9FF650}" presName="composite" presStyleCnt="0"/>
      <dgm:spPr/>
    </dgm:pt>
    <dgm:pt modelId="{5ED82552-135C-4AB8-9A1C-08BAC29C72E1}" type="pres">
      <dgm:prSet presAssocID="{97273538-B452-4273-AF2E-992A1D9FF650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5BF561-B181-4BA7-BCAB-BFBA9A960E2B}" type="pres">
      <dgm:prSet presAssocID="{97273538-B452-4273-AF2E-992A1D9FF65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AC3F0-EC9F-4132-AE1C-F8E9A5512447}" type="presOf" srcId="{97273538-B452-4273-AF2E-992A1D9FF650}" destId="{585BF561-B181-4BA7-BCAB-BFBA9A960E2B}" srcOrd="0" destOrd="0" presId="urn:microsoft.com/office/officeart/2005/8/layout/vList3"/>
    <dgm:cxn modelId="{6830C68F-B701-42FD-899E-92B8C6C68787}" type="presOf" srcId="{8E80D19C-5288-4A45-B1E2-85C84CC2F31E}" destId="{69B4B87C-B9EC-49AE-918E-AA0420FA9706}" srcOrd="0" destOrd="0" presId="urn:microsoft.com/office/officeart/2005/8/layout/vList3"/>
    <dgm:cxn modelId="{B91612EC-E16D-4197-8449-B6D9E916C3A3}" srcId="{C08216C1-45A4-46A3-8151-BB2DC7B7D24F}" destId="{8E80D19C-5288-4A45-B1E2-85C84CC2F31E}" srcOrd="2" destOrd="0" parTransId="{453B1043-D624-4B63-9D4A-1D0455732FBB}" sibTransId="{9F7C3140-96E0-4FE4-B079-43F3045429CD}"/>
    <dgm:cxn modelId="{C6F98666-94E9-4E92-AFD0-A18AD15B7463}" srcId="{C08216C1-45A4-46A3-8151-BB2DC7B7D24F}" destId="{4721E44A-E15C-4A51-9435-5F366039773D}" srcOrd="1" destOrd="0" parTransId="{D7E7CE5A-5F0B-42DE-A1F8-E1060CBD039C}" sibTransId="{DD2FF6B8-FF88-43C6-97FD-5288DE701EC1}"/>
    <dgm:cxn modelId="{F9A97672-6996-443A-9DBA-D19983F91A17}" type="presOf" srcId="{C08216C1-45A4-46A3-8151-BB2DC7B7D24F}" destId="{4B58D523-BCD8-4A5A-825A-723EBDC34C8B}" srcOrd="0" destOrd="0" presId="urn:microsoft.com/office/officeart/2005/8/layout/vList3"/>
    <dgm:cxn modelId="{8A6B968E-F167-4965-9902-01A93F67007D}" type="presOf" srcId="{4721E44A-E15C-4A51-9435-5F366039773D}" destId="{AF45C683-B32E-4E57-8C70-DE732073773D}" srcOrd="0" destOrd="0" presId="urn:microsoft.com/office/officeart/2005/8/layout/vList3"/>
    <dgm:cxn modelId="{7D64AAEE-C183-4886-80F3-040ED819DC14}" srcId="{C08216C1-45A4-46A3-8151-BB2DC7B7D24F}" destId="{4F6105A9-B1F5-41FB-B404-2E93B658098E}" srcOrd="0" destOrd="0" parTransId="{58887B06-7FB7-4762-B0E5-56978E965359}" sibTransId="{F97A21C5-4BE8-4536-A728-2101FAFE2A3D}"/>
    <dgm:cxn modelId="{3F43FD7F-04D2-4E57-9EBA-4D0BACA25CED}" srcId="{C08216C1-45A4-46A3-8151-BB2DC7B7D24F}" destId="{97273538-B452-4273-AF2E-992A1D9FF650}" srcOrd="3" destOrd="0" parTransId="{49354E15-AC59-42A8-B5A5-E4620CDF631D}" sibTransId="{61214E56-00D7-4B8D-AF84-E593008318EA}"/>
    <dgm:cxn modelId="{18121F08-3252-43FB-8C13-2E9D0AC2E01E}" type="presOf" srcId="{4F6105A9-B1F5-41FB-B404-2E93B658098E}" destId="{AD396E2C-17BE-4A35-911A-28F40C495D11}" srcOrd="0" destOrd="0" presId="urn:microsoft.com/office/officeart/2005/8/layout/vList3"/>
    <dgm:cxn modelId="{46A01291-7A9B-463C-82CF-1A37B126A197}" type="presParOf" srcId="{4B58D523-BCD8-4A5A-825A-723EBDC34C8B}" destId="{942CC659-3D4F-46CC-80E1-74AABE47CACF}" srcOrd="0" destOrd="0" presId="urn:microsoft.com/office/officeart/2005/8/layout/vList3"/>
    <dgm:cxn modelId="{01CA0156-EE5E-4E38-A83B-751C6A79CF4F}" type="presParOf" srcId="{942CC659-3D4F-46CC-80E1-74AABE47CACF}" destId="{7AC3B6F5-CF8E-4A5A-ACE0-ABAB64A353D4}" srcOrd="0" destOrd="0" presId="urn:microsoft.com/office/officeart/2005/8/layout/vList3"/>
    <dgm:cxn modelId="{0BA57E44-A5F8-4E8C-A171-E16788AC739C}" type="presParOf" srcId="{942CC659-3D4F-46CC-80E1-74AABE47CACF}" destId="{AD396E2C-17BE-4A35-911A-28F40C495D11}" srcOrd="1" destOrd="0" presId="urn:microsoft.com/office/officeart/2005/8/layout/vList3"/>
    <dgm:cxn modelId="{D774F166-CDD8-4DCA-8EE9-B16C8E945594}" type="presParOf" srcId="{4B58D523-BCD8-4A5A-825A-723EBDC34C8B}" destId="{A0BE38A4-58F1-4281-815A-D05F508172E0}" srcOrd="1" destOrd="0" presId="urn:microsoft.com/office/officeart/2005/8/layout/vList3"/>
    <dgm:cxn modelId="{2EFD10E1-9911-4689-8469-C9A667440898}" type="presParOf" srcId="{4B58D523-BCD8-4A5A-825A-723EBDC34C8B}" destId="{8D572F8E-B1D7-4AA1-9EE8-557090920C88}" srcOrd="2" destOrd="0" presId="urn:microsoft.com/office/officeart/2005/8/layout/vList3"/>
    <dgm:cxn modelId="{A88A53C3-D725-477C-BBD5-A7CAA4F0B429}" type="presParOf" srcId="{8D572F8E-B1D7-4AA1-9EE8-557090920C88}" destId="{9DC7ED84-9FFD-461C-B23F-6818573E5825}" srcOrd="0" destOrd="0" presId="urn:microsoft.com/office/officeart/2005/8/layout/vList3"/>
    <dgm:cxn modelId="{00880CB7-B01C-4673-9021-152B60BCD351}" type="presParOf" srcId="{8D572F8E-B1D7-4AA1-9EE8-557090920C88}" destId="{AF45C683-B32E-4E57-8C70-DE732073773D}" srcOrd="1" destOrd="0" presId="urn:microsoft.com/office/officeart/2005/8/layout/vList3"/>
    <dgm:cxn modelId="{6793D520-AFA3-4DAE-AA56-7DFC73B5E3DB}" type="presParOf" srcId="{4B58D523-BCD8-4A5A-825A-723EBDC34C8B}" destId="{5F0B2CBF-DF3F-48EE-A3DD-20543BAE8336}" srcOrd="3" destOrd="0" presId="urn:microsoft.com/office/officeart/2005/8/layout/vList3"/>
    <dgm:cxn modelId="{8AEDB1FF-7E58-460B-8FB0-7581971E2BE9}" type="presParOf" srcId="{4B58D523-BCD8-4A5A-825A-723EBDC34C8B}" destId="{BDBBD915-6002-440E-9F2D-A04520991370}" srcOrd="4" destOrd="0" presId="urn:microsoft.com/office/officeart/2005/8/layout/vList3"/>
    <dgm:cxn modelId="{E8A9A0ED-9FDF-4019-B4B3-2531DD4264B3}" type="presParOf" srcId="{BDBBD915-6002-440E-9F2D-A04520991370}" destId="{17D6A47A-171D-4FA4-BAF8-C245FBDAF92B}" srcOrd="0" destOrd="0" presId="urn:microsoft.com/office/officeart/2005/8/layout/vList3"/>
    <dgm:cxn modelId="{A17CD385-5C59-4858-A1C5-95EC35E28816}" type="presParOf" srcId="{BDBBD915-6002-440E-9F2D-A04520991370}" destId="{69B4B87C-B9EC-49AE-918E-AA0420FA9706}" srcOrd="1" destOrd="0" presId="urn:microsoft.com/office/officeart/2005/8/layout/vList3"/>
    <dgm:cxn modelId="{18C9AE31-C89F-4362-904E-B7256C7ACC19}" type="presParOf" srcId="{4B58D523-BCD8-4A5A-825A-723EBDC34C8B}" destId="{0358115B-4246-4FA0-85A1-D0983DD64A0C}" srcOrd="5" destOrd="0" presId="urn:microsoft.com/office/officeart/2005/8/layout/vList3"/>
    <dgm:cxn modelId="{3548CF82-A873-4548-94CA-38ED9B26091B}" type="presParOf" srcId="{4B58D523-BCD8-4A5A-825A-723EBDC34C8B}" destId="{27503E0C-DB90-4B99-8CD1-81066D660C37}" srcOrd="6" destOrd="0" presId="urn:microsoft.com/office/officeart/2005/8/layout/vList3"/>
    <dgm:cxn modelId="{DDE81F0C-DC01-47ED-84C4-53E3A104C050}" type="presParOf" srcId="{27503E0C-DB90-4B99-8CD1-81066D660C37}" destId="{5ED82552-135C-4AB8-9A1C-08BAC29C72E1}" srcOrd="0" destOrd="0" presId="urn:microsoft.com/office/officeart/2005/8/layout/vList3"/>
    <dgm:cxn modelId="{CD788824-A09D-4CE1-B8EE-E82F6DB29986}" type="presParOf" srcId="{27503E0C-DB90-4B99-8CD1-81066D660C37}" destId="{585BF561-B181-4BA7-BCAB-BFBA9A960E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96E2C-17BE-4A35-911A-28F40C495D11}">
      <dsp:nvSpPr>
        <dsp:cNvPr id="0" name=""/>
        <dsp:cNvSpPr/>
      </dsp:nvSpPr>
      <dsp:spPr>
        <a:xfrm rot="10800000">
          <a:off x="3397855" y="795"/>
          <a:ext cx="12188159" cy="13116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39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Tôn trọng, ủng hộ, tuân theo những điều đúng đắn. </a:t>
          </a:r>
          <a:endParaRPr lang="en-US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25761" y="795"/>
        <a:ext cx="11860253" cy="1311624"/>
      </dsp:txXfrm>
    </dsp:sp>
    <dsp:sp modelId="{7AC3B6F5-CF8E-4A5A-ACE0-ABAB64A353D4}">
      <dsp:nvSpPr>
        <dsp:cNvPr id="0" name=""/>
        <dsp:cNvSpPr/>
      </dsp:nvSpPr>
      <dsp:spPr>
        <a:xfrm>
          <a:off x="2742043" y="795"/>
          <a:ext cx="1311624" cy="13116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5C683-B32E-4E57-8C70-DE732073773D}">
      <dsp:nvSpPr>
        <dsp:cNvPr id="0" name=""/>
        <dsp:cNvSpPr/>
      </dsp:nvSpPr>
      <dsp:spPr>
        <a:xfrm rot="10800000">
          <a:off x="3397855" y="1646170"/>
          <a:ext cx="12188159" cy="13116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39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điều chỉnh suy nghĩ, hành vi của mình theo hướng tích cực. </a:t>
          </a:r>
          <a:endParaRPr lang="en-US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25761" y="1646170"/>
        <a:ext cx="11860253" cy="1311624"/>
      </dsp:txXfrm>
    </dsp:sp>
    <dsp:sp modelId="{9DC7ED84-9FFD-461C-B23F-6818573E5825}">
      <dsp:nvSpPr>
        <dsp:cNvPr id="0" name=""/>
        <dsp:cNvSpPr/>
      </dsp:nvSpPr>
      <dsp:spPr>
        <a:xfrm>
          <a:off x="2742043" y="1646170"/>
          <a:ext cx="1311624" cy="13116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4B87C-B9EC-49AE-918E-AA0420FA9706}">
      <dsp:nvSpPr>
        <dsp:cNvPr id="0" name=""/>
        <dsp:cNvSpPr/>
      </dsp:nvSpPr>
      <dsp:spPr>
        <a:xfrm rot="10800000">
          <a:off x="3397855" y="3291545"/>
          <a:ext cx="12188159" cy="13116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39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Khích lệ, động viên bạn bè có thái độ, hành vi bảo vệ lẽ phải. </a:t>
          </a:r>
          <a:endParaRPr lang="en-US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25761" y="3291545"/>
        <a:ext cx="11860253" cy="1311624"/>
      </dsp:txXfrm>
    </dsp:sp>
    <dsp:sp modelId="{17D6A47A-171D-4FA4-BAF8-C245FBDAF92B}">
      <dsp:nvSpPr>
        <dsp:cNvPr id="0" name=""/>
        <dsp:cNvSpPr/>
      </dsp:nvSpPr>
      <dsp:spPr>
        <a:xfrm>
          <a:off x="2742043" y="3291545"/>
          <a:ext cx="1311624" cy="13116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BF561-B181-4BA7-BCAB-BFBA9A960E2B}">
      <dsp:nvSpPr>
        <dsp:cNvPr id="0" name=""/>
        <dsp:cNvSpPr/>
      </dsp:nvSpPr>
      <dsp:spPr>
        <a:xfrm rot="10800000">
          <a:off x="3397855" y="4936920"/>
          <a:ext cx="12188159" cy="13116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39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 án, phê phán những hành vi sai trái, không phù hợp lẽ phải. </a:t>
          </a:r>
          <a:endParaRPr lang="en-US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25761" y="4936920"/>
        <a:ext cx="11860253" cy="1311624"/>
      </dsp:txXfrm>
    </dsp:sp>
    <dsp:sp modelId="{5ED82552-135C-4AB8-9A1C-08BAC29C72E1}">
      <dsp:nvSpPr>
        <dsp:cNvPr id="0" name=""/>
        <dsp:cNvSpPr/>
      </dsp:nvSpPr>
      <dsp:spPr>
        <a:xfrm>
          <a:off x="2742043" y="4936920"/>
          <a:ext cx="1311624" cy="13116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3294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8085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466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9882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9499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5988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180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7436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0859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371395" y="2669010"/>
            <a:ext cx="16035499" cy="5347507"/>
          </a:xfrm>
          <a:prstGeom prst="rect">
            <a:avLst/>
          </a:prstGeom>
          <a:noFill/>
        </p:spPr>
        <p:txBody>
          <a:bodyPr lIns="94378" tIns="47189" rIns="94378" bIns="47189">
            <a:spAutoFit/>
          </a:bodyPr>
          <a:lstStyle/>
          <a:p>
            <a:pPr algn="ctr" eaLnBrk="1" hangingPunct="1">
              <a:defRPr/>
            </a:pPr>
            <a:r>
              <a:rPr lang="x-none" sz="495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</a:p>
          <a:p>
            <a:pPr algn="ctr" eaLnBrk="1" hangingPunct="1">
              <a:defRPr/>
            </a:pPr>
            <a:r>
              <a:rPr lang="x-none" sz="4954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954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GDCD 8</a:t>
            </a:r>
            <a:endParaRPr lang="en-US" sz="4954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954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4954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4954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5505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4: BẢO VỆ LẼ PHẢI</a:t>
            </a:r>
            <a:endParaRPr lang="vi-VN" altLang="en-US" sz="5505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4404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04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Nguyễn Thị Bích Thuận</a:t>
            </a:r>
            <a:endParaRPr lang="x-none" sz="4404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5123059" y="263685"/>
            <a:ext cx="6529899" cy="667123"/>
          </a:xfrm>
          <a:prstGeom prst="rect">
            <a:avLst/>
          </a:prstGeom>
          <a:noFill/>
        </p:spPr>
        <p:txBody>
          <a:bodyPr wrap="none" lIns="94378" tIns="47189" rIns="94378" bIns="47189">
            <a:spAutoFit/>
          </a:bodyPr>
          <a:lstStyle/>
          <a:p>
            <a:pPr eaLnBrk="1" hangingPunct="1">
              <a:defRPr/>
            </a:pPr>
            <a:r>
              <a:rPr lang="x-none" sz="3716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4100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9"/>
          <a:stretch>
            <a:fillRect/>
          </a:stretch>
        </p:blipFill>
        <p:spPr bwMode="auto">
          <a:xfrm>
            <a:off x="0" y="7785513"/>
            <a:ext cx="16778288" cy="16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14" y="844807"/>
            <a:ext cx="1985868" cy="1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97849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641" y="444391"/>
            <a:ext cx="11809413" cy="873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5" y="5486400"/>
            <a:ext cx="4679950" cy="366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905500" y="3297734"/>
            <a:ext cx="91083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82B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pPr algn="ctr"/>
            <a:r>
              <a:rPr lang="en-US" sz="8800" b="1" dirty="0" smtClean="0">
                <a:solidFill>
                  <a:srgbClr val="82B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28628677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8264" y="705446"/>
            <a:ext cx="15481720" cy="8280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3" name="图片 48132" descr="1-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0588"/>
            <a:ext cx="5145088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48133" descr="1-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8" y="287338"/>
            <a:ext cx="3962400" cy="362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163" y="5129213"/>
            <a:ext cx="4937125" cy="434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56711" y="2178666"/>
            <a:ext cx="1044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( Martin Luther King)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928" y="146456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624" y="416643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415925"/>
            <a:ext cx="15265400" cy="898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964815" y="3434566"/>
            <a:ext cx="612068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8424" y="314217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5868864" y="2470612"/>
            <a:ext cx="583232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 BIỆT</a:t>
            </a:r>
            <a:endParaRPr lang="zh-CN" altLang="en-US" sz="7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2700512" y="1826666"/>
            <a:ext cx="1252855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 4 BẢO VỆ LẼ PHẢI</a:t>
            </a:r>
            <a:endParaRPr lang="en-US" altLang="zh-CN" sz="7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5" name="文本框 2054"/>
          <p:cNvSpPr txBox="1"/>
          <p:nvPr/>
        </p:nvSpPr>
        <p:spPr>
          <a:xfrm>
            <a:off x="3777281" y="2934311"/>
            <a:ext cx="9324248" cy="579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GDCD 8 – SÁCH KNTT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3101975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5240338"/>
            <a:ext cx="4383088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0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920750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66644" y="4038809"/>
            <a:ext cx="6875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0947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448" y="921470"/>
            <a:ext cx="133214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QUAN SÁT HÍNH ẢNH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48" t="14691" r="45552" b="41694"/>
          <a:stretch/>
        </p:blipFill>
        <p:spPr>
          <a:xfrm>
            <a:off x="180232" y="3902138"/>
            <a:ext cx="7694569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538" t="25077" r="45551" b="33385"/>
          <a:stretch/>
        </p:blipFill>
        <p:spPr>
          <a:xfrm>
            <a:off x="8182868" y="3884260"/>
            <a:ext cx="83169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287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图片 4301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4301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8" y="346075"/>
            <a:ext cx="10514012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图片 43013" descr="1-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863" y="611188"/>
            <a:ext cx="6229350" cy="9167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图片 43014" descr="1-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3450"/>
            <a:ext cx="5608638" cy="727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F4D7AE-5E2F-9005-BEB9-E7633AB65462}"/>
              </a:ext>
            </a:extLst>
          </p:cNvPr>
          <p:cNvSpPr/>
          <p:nvPr/>
        </p:nvSpPr>
        <p:spPr>
          <a:xfrm>
            <a:off x="4999706" y="3256102"/>
            <a:ext cx="6780463" cy="2435988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2240" y="633438"/>
            <a:ext cx="16273808" cy="884235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5095" y="96726"/>
            <a:ext cx="1977650" cy="1801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188344" y="997273"/>
            <a:ext cx="13033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10000"/>
                  </a:schemeClr>
                </a:solidFill>
              </a:rPr>
              <a:t>	</a:t>
            </a:r>
            <a:r>
              <a:rPr lang="vi-VN" sz="3200" dirty="0">
                <a:solidFill>
                  <a:schemeClr val="tx1">
                    <a:lumMod val="10000"/>
                  </a:schemeClr>
                </a:solidFill>
              </a:rPr>
              <a:t>Học sinh cần có những lời nói, hành động cụ thể để bảo vệ lẽ phải thông qua các  việc làm như: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1C85E99-EEAB-9B1A-59A9-67382BFFD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216467"/>
              </p:ext>
            </p:extLst>
          </p:nvPr>
        </p:nvGraphicFramePr>
        <p:xfrm>
          <a:off x="-539848" y="2289622"/>
          <a:ext cx="18328059" cy="624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240" y="5746006"/>
            <a:ext cx="4020871" cy="37297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641" y="444391"/>
            <a:ext cx="11809413" cy="873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75" y="5486400"/>
            <a:ext cx="4679950" cy="366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905500" y="3297734"/>
            <a:ext cx="91083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82B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8611892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00" y="5794375"/>
            <a:ext cx="5003800" cy="368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4121150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275" y="2217738"/>
            <a:ext cx="14708188" cy="4164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16573" y="721360"/>
            <a:ext cx="10459591" cy="1477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2/23 SGK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6496" y="2937694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5221" y="2784060"/>
            <a:ext cx="39152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30243" y="2805807"/>
            <a:ext cx="3915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264" y="705446"/>
            <a:ext cx="15481720" cy="8280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7038"/>
            <a:ext cx="6808788" cy="396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34498" y="1172685"/>
            <a:ext cx="1015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96" y="2104828"/>
            <a:ext cx="14708188" cy="4164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32186" y="318113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916" y="316902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3480" y="3201996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512" y="2275245"/>
            <a:ext cx="1944216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7056" y="2368648"/>
            <a:ext cx="1944216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13580" y="2347810"/>
            <a:ext cx="1944216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298</Words>
  <Application>Microsoft Office PowerPoint</Application>
  <PresentationFormat>Custom</PresentationFormat>
  <Paragraphs>53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SimSun</vt:lpstr>
      <vt:lpstr>Arial</vt:lpstr>
      <vt:lpstr>黑体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21AK22</cp:lastModifiedBy>
  <cp:revision>59</cp:revision>
  <dcterms:created xsi:type="dcterms:W3CDTF">2015-09-14T06:10:05Z</dcterms:created>
  <dcterms:modified xsi:type="dcterms:W3CDTF">2023-12-13T15:11:53Z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