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95" r:id="rId2"/>
    <p:sldId id="256" r:id="rId3"/>
    <p:sldId id="268" r:id="rId4"/>
    <p:sldId id="258" r:id="rId5"/>
    <p:sldId id="276" r:id="rId6"/>
    <p:sldId id="284" r:id="rId7"/>
    <p:sldId id="283" r:id="rId8"/>
    <p:sldId id="272" r:id="rId9"/>
    <p:sldId id="285" r:id="rId10"/>
    <p:sldId id="273" r:id="rId11"/>
    <p:sldId id="278" r:id="rId12"/>
    <p:sldId id="257" r:id="rId13"/>
    <p:sldId id="288" r:id="rId14"/>
    <p:sldId id="280" r:id="rId15"/>
    <p:sldId id="279" r:id="rId16"/>
    <p:sldId id="289" r:id="rId17"/>
    <p:sldId id="290" r:id="rId18"/>
    <p:sldId id="291" r:id="rId19"/>
    <p:sldId id="292" r:id="rId20"/>
    <p:sldId id="293" r:id="rId21"/>
    <p:sldId id="262" r:id="rId22"/>
    <p:sldId id="269" r:id="rId23"/>
  </p:sldIdLst>
  <p:sldSz cx="16778288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2B64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5"/>
    <p:restoredTop sz="94660"/>
  </p:normalViewPr>
  <p:slideViewPr>
    <p:cSldViewPr showGuides="1">
      <p:cViewPr varScale="1">
        <p:scale>
          <a:sx n="50" d="100"/>
          <a:sy n="50" d="100"/>
        </p:scale>
        <p:origin x="834" y="66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94991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02787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31046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91596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99508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66837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74369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3294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26392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307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文本占位符 307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69668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6066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272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87011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776700" cy="9474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A36550-F5CE-4D44-9F55-9ADA72DF0D69}"/>
              </a:ext>
            </a:extLst>
          </p:cNvPr>
          <p:cNvSpPr txBox="1"/>
          <p:nvPr/>
        </p:nvSpPr>
        <p:spPr>
          <a:xfrm>
            <a:off x="370258" y="3441750"/>
            <a:ext cx="16035499" cy="4500352"/>
          </a:xfrm>
          <a:prstGeom prst="rect">
            <a:avLst/>
          </a:prstGeom>
          <a:noFill/>
        </p:spPr>
        <p:txBody>
          <a:bodyPr lIns="94378" tIns="47189" rIns="94378" bIns="47189">
            <a:spAutoFit/>
          </a:bodyPr>
          <a:lstStyle/>
          <a:p>
            <a:pPr algn="ctr" eaLnBrk="1" hangingPunct="1">
              <a:defRPr/>
            </a:pPr>
            <a:r>
              <a:rPr lang="x-none" sz="4954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GIẢNG TRỰC TUYẾN </a:t>
            </a:r>
          </a:p>
          <a:p>
            <a:pPr algn="ctr" eaLnBrk="1" hangingPunct="1">
              <a:defRPr/>
            </a:pPr>
            <a:r>
              <a:rPr lang="x-none" sz="4954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954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GDCD 8</a:t>
            </a:r>
            <a:endParaRPr lang="en-US" sz="4954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954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4954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4954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altLang="en-US" sz="4954" b="1" smtClean="0">
                <a:solidFill>
                  <a:srgbClr val="FF0000"/>
                </a:solidFill>
              </a:rPr>
              <a:t>BẢO VỆ LẼ PHẢI</a:t>
            </a:r>
            <a:endParaRPr lang="en-US" altLang="en-US" sz="4954" b="1">
              <a:solidFill>
                <a:srgbClr val="0000FF"/>
              </a:solidFill>
            </a:endParaRPr>
          </a:p>
          <a:p>
            <a:pPr algn="ctr" eaLnBrk="1" hangingPunct="1">
              <a:defRPr/>
            </a:pPr>
            <a:endParaRPr lang="en-US" sz="4404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404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GV: Nguyễn Thị Bích Thuận</a:t>
            </a:r>
            <a:endParaRPr lang="x-none" sz="4404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9B784-3AFD-514B-93D8-FC3AF4947775}"/>
              </a:ext>
            </a:extLst>
          </p:cNvPr>
          <p:cNvSpPr txBox="1"/>
          <p:nvPr/>
        </p:nvSpPr>
        <p:spPr>
          <a:xfrm>
            <a:off x="5123057" y="541857"/>
            <a:ext cx="6529899" cy="667123"/>
          </a:xfrm>
          <a:prstGeom prst="rect">
            <a:avLst/>
          </a:prstGeom>
          <a:noFill/>
        </p:spPr>
        <p:txBody>
          <a:bodyPr wrap="none" lIns="94378" tIns="47189" rIns="94378" bIns="47189">
            <a:spAutoFit/>
          </a:bodyPr>
          <a:lstStyle/>
          <a:p>
            <a:pPr eaLnBrk="1" hangingPunct="1">
              <a:defRPr/>
            </a:pPr>
            <a:r>
              <a:rPr lang="x-none" sz="3716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THCS LONG BIÊN</a:t>
            </a:r>
          </a:p>
        </p:txBody>
      </p:sp>
      <p:pic>
        <p:nvPicPr>
          <p:cNvPr id="3076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9"/>
          <a:stretch>
            <a:fillRect/>
          </a:stretch>
        </p:blipFill>
        <p:spPr bwMode="auto">
          <a:xfrm>
            <a:off x="0" y="7785513"/>
            <a:ext cx="16778288" cy="167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016" y="1392785"/>
            <a:ext cx="1985868" cy="182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260683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80" y="-734714"/>
            <a:ext cx="14819984" cy="10562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8913" y="3154363"/>
            <a:ext cx="3889375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9480" y="2434053"/>
            <a:ext cx="4687887" cy="746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279391" y="1917987"/>
            <a:ext cx="584715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ts val="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lvl="0" algn="ctr" defTabSz="1500505">
              <a:spcBef>
                <a:spcPts val="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0284" y="3030528"/>
            <a:ext cx="8938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lip đếm ngược 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6051" y="6529731"/>
            <a:ext cx="3533837" cy="2650378"/>
          </a:xfrm>
          <a:prstGeom prst="rect">
            <a:avLst/>
          </a:prstGeom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1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48" y="1354196"/>
            <a:ext cx="13820569" cy="9221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DA3C-33DF-3C2E-534A-C76004FFE892}"/>
              </a:ext>
            </a:extLst>
          </p:cNvPr>
          <p:cNvSpPr txBox="1"/>
          <p:nvPr/>
        </p:nvSpPr>
        <p:spPr>
          <a:xfrm>
            <a:off x="1846937" y="2658151"/>
            <a:ext cx="11114136" cy="4031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</a:t>
            </a:r>
            <a:r>
              <a:rPr lang="vi-VN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6555" y="4315523"/>
            <a:ext cx="5195888" cy="5503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93880" y="589000"/>
            <a:ext cx="1420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75" y="1138238"/>
            <a:ext cx="1465263" cy="211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图片 3078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738" y="6575424"/>
            <a:ext cx="9505950" cy="19660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3079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325" y="1390650"/>
            <a:ext cx="9505950" cy="186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图片 3080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334" y="3345702"/>
            <a:ext cx="9505950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图片 3081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888" y="5130800"/>
            <a:ext cx="9505950" cy="161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7902" y="4473615"/>
            <a:ext cx="8386763" cy="5154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3431875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26" y="583952"/>
            <a:ext cx="3312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0257" y="1493806"/>
            <a:ext cx="838835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giúp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5450685"/>
            <a:ext cx="835292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7DEB28-446B-FB61-A99F-5D485962A8FD}"/>
              </a:ext>
            </a:extLst>
          </p:cNvPr>
          <p:cNvSpPr txBox="1"/>
          <p:nvPr/>
        </p:nvSpPr>
        <p:spPr>
          <a:xfrm>
            <a:off x="4502399" y="6902912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8611892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475" y="2938463"/>
            <a:ext cx="67325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138" y="4378325"/>
            <a:ext cx="5218112" cy="471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54025"/>
            <a:ext cx="11685588" cy="9929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748986" y="1998702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398703">
            <a:off x="1404368" y="2569131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vói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7578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862491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91802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968013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9788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2700512" y="1826666"/>
            <a:ext cx="1252855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72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 4 BẢO VỆ LẼ PHẢI</a:t>
            </a:r>
            <a:endParaRPr lang="en-US" altLang="zh-CN" sz="7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5" name="文本框 2054"/>
          <p:cNvSpPr txBox="1"/>
          <p:nvPr/>
        </p:nvSpPr>
        <p:spPr>
          <a:xfrm>
            <a:off x="3777281" y="2934311"/>
            <a:ext cx="9324248" cy="5794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3200" dirty="0" smtClean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GDCD 8 – SÁCH KNTT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20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8628677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图片 8195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415925"/>
            <a:ext cx="15265400" cy="8980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964815" y="3434566"/>
            <a:ext cx="612068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8424" y="314217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2" name="图片 1540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03" name="图片 15402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404" name="文本框 15403"/>
          <p:cNvSpPr txBox="1"/>
          <p:nvPr/>
        </p:nvSpPr>
        <p:spPr>
          <a:xfrm>
            <a:off x="5868864" y="2470612"/>
            <a:ext cx="583232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72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 BIỆT</a:t>
            </a:r>
            <a:endParaRPr lang="zh-CN" altLang="en-US" sz="7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406" name="图片 1540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sz="8800" b="1" dirty="0">
              <a:solidFill>
                <a:srgbClr val="82B6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4613"/>
            <a:ext cx="7200900" cy="559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213" y="-3175"/>
            <a:ext cx="11522075" cy="9478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020992" y="329983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LÀM THEO LẼ PHẢI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6936" y="4043659"/>
            <a:ext cx="720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290092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292836" y="2561062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4677057" y="2783156"/>
            <a:ext cx="69848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761472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8800" b="1" dirty="0">
              <a:solidFill>
                <a:srgbClr val="82B6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33043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240" y="561430"/>
            <a:ext cx="16129792" cy="85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68664" y="849462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TRUNG THỰC HAY LÀ TÌNH BẠN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280" y="1542824"/>
            <a:ext cx="149776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xi- xi – pi-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Lao 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81432" y="826628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Phiệt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TP HCM, 2004)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75708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518</Words>
  <Application>Microsoft Office PowerPoint</Application>
  <PresentationFormat>Custom</PresentationFormat>
  <Paragraphs>83</Paragraphs>
  <Slides>22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宋体</vt:lpstr>
      <vt:lpstr>Arial</vt:lpstr>
      <vt:lpstr>黑体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21AK22</cp:lastModifiedBy>
  <cp:revision>59</cp:revision>
  <dcterms:created xsi:type="dcterms:W3CDTF">2015-09-14T06:10:05Z</dcterms:created>
  <dcterms:modified xsi:type="dcterms:W3CDTF">2023-11-14T12:12:49Z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