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81" d="100"/>
          <a:sy n="81" d="100"/>
        </p:scale>
        <p:origin x="-2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3B807D-F289-A692-49DC-B153DD857E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a:p>
        </p:txBody>
      </p:sp>
      <p:sp>
        <p:nvSpPr>
          <p:cNvPr id="3" name="Subtitle 2">
            <a:extLst>
              <a:ext uri="{FF2B5EF4-FFF2-40B4-BE49-F238E27FC236}">
                <a16:creationId xmlns="" xmlns:a16="http://schemas.microsoft.com/office/drawing/2014/main" id="{5F3D82A8-2F8E-8893-F16D-5935727C1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a:extLst>
              <a:ext uri="{FF2B5EF4-FFF2-40B4-BE49-F238E27FC236}">
                <a16:creationId xmlns="" xmlns:a16="http://schemas.microsoft.com/office/drawing/2014/main" id="{436468D6-30D3-43DA-D61D-ADACCA940388}"/>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5" name="Footer Placeholder 4">
            <a:extLst>
              <a:ext uri="{FF2B5EF4-FFF2-40B4-BE49-F238E27FC236}">
                <a16:creationId xmlns="" xmlns:a16="http://schemas.microsoft.com/office/drawing/2014/main" id="{A7DF2646-DF1C-9A82-ED91-AAA12B778BF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4B7C0D5F-C5EB-8D02-DD3B-7C76D6EBFAF3}"/>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99565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CAA592-A5FD-5A9D-21F8-892304434A8F}"/>
              </a:ext>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16:creationId xmlns="" xmlns:a16="http://schemas.microsoft.com/office/drawing/2014/main" id="{60ADB7D4-FC84-82B1-F47A-C3FEB92D6F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 xmlns:a16="http://schemas.microsoft.com/office/drawing/2014/main" id="{28A711C7-F110-D252-7269-29418AB27DEA}"/>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5" name="Footer Placeholder 4">
            <a:extLst>
              <a:ext uri="{FF2B5EF4-FFF2-40B4-BE49-F238E27FC236}">
                <a16:creationId xmlns="" xmlns:a16="http://schemas.microsoft.com/office/drawing/2014/main" id="{794ED12F-3974-EAAA-1FB0-633C1F88672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B8CA6B1C-17B8-0FED-1069-C82319203C2A}"/>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272038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09C8661-77AE-F8FB-EF3B-B40F9DCFCC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a:p>
        </p:txBody>
      </p:sp>
      <p:sp>
        <p:nvSpPr>
          <p:cNvPr id="3" name="Vertical Text Placeholder 2">
            <a:extLst>
              <a:ext uri="{FF2B5EF4-FFF2-40B4-BE49-F238E27FC236}">
                <a16:creationId xmlns="" xmlns:a16="http://schemas.microsoft.com/office/drawing/2014/main" id="{6F9146EC-92D3-6CD9-F9DC-0CEC43C0D8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 xmlns:a16="http://schemas.microsoft.com/office/drawing/2014/main" id="{A23099EC-DAF4-0130-4761-0E78BC8E9E26}"/>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5" name="Footer Placeholder 4">
            <a:extLst>
              <a:ext uri="{FF2B5EF4-FFF2-40B4-BE49-F238E27FC236}">
                <a16:creationId xmlns="" xmlns:a16="http://schemas.microsoft.com/office/drawing/2014/main" id="{39FC95DB-2DA3-6AEB-D2C9-D3903BCA12D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92642704-64EB-E497-79DD-B3034DF34E57}"/>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330966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761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3" name="Text Placeholder 9">
            <a:extLst/>
          </p:cNvPr>
          <p:cNvSpPr>
            <a:spLocks noGrp="1"/>
          </p:cNvSpPr>
          <p:nvPr>
            <p:ph type="body" sz="quarter" idx="1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47262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3" name="Text Placeholder 9">
            <a:extLst/>
          </p:cNvPr>
          <p:cNvSpPr>
            <a:spLocks noGrp="1"/>
          </p:cNvSpPr>
          <p:nvPr>
            <p:ph type="body" sz="quarter" idx="1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3437951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mages &amp; Contents">
    <p:spTree>
      <p:nvGrpSpPr>
        <p:cNvPr id="1" name=""/>
        <p:cNvGrpSpPr/>
        <p:nvPr/>
      </p:nvGrpSpPr>
      <p:grpSpPr>
        <a:xfrm>
          <a:off x="0" y="0"/>
          <a:ext cx="0" cy="0"/>
          <a:chOff x="0" y="0"/>
          <a:chExt cx="0" cy="0"/>
        </a:xfrm>
      </p:grpSpPr>
      <p:sp>
        <p:nvSpPr>
          <p:cNvPr id="3" name="Right Triangle 4">
            <a:extLst/>
          </p:cNvPr>
          <p:cNvSpPr/>
          <p:nvPr userDrawn="1"/>
        </p:nvSpPr>
        <p:spPr>
          <a:xfrm>
            <a:off x="0" y="0"/>
            <a:ext cx="7045325" cy="6858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ko-KR" altLang="en-US">
              <a:solidFill>
                <a:srgbClr val="FFFFFF"/>
              </a:solidFill>
              <a:cs typeface="Arial Unicode MS" pitchFamily="34" charset="-128"/>
            </a:endParaRPr>
          </a:p>
        </p:txBody>
      </p:sp>
      <p:sp>
        <p:nvSpPr>
          <p:cNvPr id="6" name="그림 개체 틀 2">
            <a:extLst/>
          </p:cNvPr>
          <p:cNvSpPr>
            <a:spLocks noGrp="1"/>
          </p:cNvSpPr>
          <p:nvPr>
            <p:ph type="pic" sz="quarter" idx="12"/>
          </p:nvPr>
        </p:nvSpPr>
        <p:spPr>
          <a:xfrm>
            <a:off x="893136" y="1687090"/>
            <a:ext cx="3850315" cy="4418435"/>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noProof="0" dirty="0"/>
              <a:t>Click icon to add picture</a:t>
            </a:r>
            <a:endParaRPr lang="ko-KR" altLang="en-US" noProof="0" dirty="0"/>
          </a:p>
        </p:txBody>
      </p:sp>
    </p:spTree>
    <p:extLst>
      <p:ext uri="{BB962C8B-B14F-4D97-AF65-F5344CB8AC3E}">
        <p14:creationId xmlns:p14="http://schemas.microsoft.com/office/powerpoint/2010/main" val="167111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D1AD08-B35D-C69B-02C4-E8E1B5F31A95}"/>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 xmlns:a16="http://schemas.microsoft.com/office/drawing/2014/main" id="{C1E36932-64FF-8CEA-F31B-B0B6E5EEE2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 xmlns:a16="http://schemas.microsoft.com/office/drawing/2014/main" id="{1DF97B24-33DA-56FD-DD56-7CC0A071DE7C}"/>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5" name="Footer Placeholder 4">
            <a:extLst>
              <a:ext uri="{FF2B5EF4-FFF2-40B4-BE49-F238E27FC236}">
                <a16:creationId xmlns="" xmlns:a16="http://schemas.microsoft.com/office/drawing/2014/main" id="{0743C51F-0624-6203-9AAE-5E529F68B3D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4384A353-8094-D796-B589-0683ED115E8D}"/>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176560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2CC53E-4C73-C063-B635-15650F4C3F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a:p>
        </p:txBody>
      </p:sp>
      <p:sp>
        <p:nvSpPr>
          <p:cNvPr id="3" name="Text Placeholder 2">
            <a:extLst>
              <a:ext uri="{FF2B5EF4-FFF2-40B4-BE49-F238E27FC236}">
                <a16:creationId xmlns="" xmlns:a16="http://schemas.microsoft.com/office/drawing/2014/main" id="{8D5639B1-621B-3FD1-7E8A-3FC54AB90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D75EA79-B392-72E8-F10C-98DFEE6C63BE}"/>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5" name="Footer Placeholder 4">
            <a:extLst>
              <a:ext uri="{FF2B5EF4-FFF2-40B4-BE49-F238E27FC236}">
                <a16:creationId xmlns="" xmlns:a16="http://schemas.microsoft.com/office/drawing/2014/main" id="{5A6E7BAD-8340-F7B8-F832-FD27A422CF9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0A440BBE-ED7E-7C28-5365-3DBF06D76BC4}"/>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223486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3CFA07-ED87-9A44-F46C-16C6036F326C}"/>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 xmlns:a16="http://schemas.microsoft.com/office/drawing/2014/main" id="{D6ED6378-5AF1-112F-C39E-DE8021E3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a:extLst>
              <a:ext uri="{FF2B5EF4-FFF2-40B4-BE49-F238E27FC236}">
                <a16:creationId xmlns="" xmlns:a16="http://schemas.microsoft.com/office/drawing/2014/main" id="{BA6159F7-4260-DC43-3FFD-0C447711A8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 xmlns:a16="http://schemas.microsoft.com/office/drawing/2014/main" id="{C943417D-EF8C-1A84-22CD-2F3A4503228B}"/>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6" name="Footer Placeholder 5">
            <a:extLst>
              <a:ext uri="{FF2B5EF4-FFF2-40B4-BE49-F238E27FC236}">
                <a16:creationId xmlns="" xmlns:a16="http://schemas.microsoft.com/office/drawing/2014/main" id="{10EF5ECA-496A-E9E7-0450-41ED58A87BD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126442B9-D380-3E4C-49AF-84041552C55B}"/>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76114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4C7467-F9CD-C2E8-82A6-D29B20B541AD}"/>
              </a:ext>
            </a:extLst>
          </p:cNvPr>
          <p:cNvSpPr>
            <a:spLocks noGrp="1"/>
          </p:cNvSpPr>
          <p:nvPr>
            <p:ph type="title"/>
          </p:nvPr>
        </p:nvSpPr>
        <p:spPr>
          <a:xfrm>
            <a:off x="839788" y="365125"/>
            <a:ext cx="10515600" cy="1325563"/>
          </a:xfrm>
        </p:spPr>
        <p:txBody>
          <a:bodyPr/>
          <a:lstStyle/>
          <a:p>
            <a:r>
              <a:rPr lang="en-US"/>
              <a:t>Click to edit Master title style</a:t>
            </a:r>
            <a:endParaRPr/>
          </a:p>
        </p:txBody>
      </p:sp>
      <p:sp>
        <p:nvSpPr>
          <p:cNvPr id="3" name="Text Placeholder 2">
            <a:extLst>
              <a:ext uri="{FF2B5EF4-FFF2-40B4-BE49-F238E27FC236}">
                <a16:creationId xmlns="" xmlns:a16="http://schemas.microsoft.com/office/drawing/2014/main" id="{D564437A-36DF-0989-38E7-E695F6B560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58EEA1C-53E0-2CF4-FD76-C046613083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a:extLst>
              <a:ext uri="{FF2B5EF4-FFF2-40B4-BE49-F238E27FC236}">
                <a16:creationId xmlns="" xmlns:a16="http://schemas.microsoft.com/office/drawing/2014/main" id="{B2A0B4ED-AA3D-910C-7680-5848E37B32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5E18BAC-CE8B-2578-B03D-D9656FFAEE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16:creationId xmlns="" xmlns:a16="http://schemas.microsoft.com/office/drawing/2014/main" id="{E7C7638F-E767-2938-BF7E-28A3FDA05BC0}"/>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8" name="Footer Placeholder 7">
            <a:extLst>
              <a:ext uri="{FF2B5EF4-FFF2-40B4-BE49-F238E27FC236}">
                <a16:creationId xmlns="" xmlns:a16="http://schemas.microsoft.com/office/drawing/2014/main" id="{A8F5F98B-1328-03AB-2CD1-5F0E72351FDB}"/>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8FC55C75-3B08-F77B-96AB-5BD106596793}"/>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152610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B90316-3AD5-4E58-4140-E3562D6004CB}"/>
              </a:ext>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 xmlns:a16="http://schemas.microsoft.com/office/drawing/2014/main" id="{CF3AB8ED-F9B9-9096-C314-5B3D9583F1FD}"/>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4" name="Footer Placeholder 3">
            <a:extLst>
              <a:ext uri="{FF2B5EF4-FFF2-40B4-BE49-F238E27FC236}">
                <a16:creationId xmlns="" xmlns:a16="http://schemas.microsoft.com/office/drawing/2014/main" id="{483D943F-4A6F-7E57-BDC9-956E601C7070}"/>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653295F6-C8BD-25E5-D37A-234C4AEF3550}"/>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4183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B02AB24-F65E-CA9F-E559-95E7FE98874E}"/>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3" name="Footer Placeholder 2">
            <a:extLst>
              <a:ext uri="{FF2B5EF4-FFF2-40B4-BE49-F238E27FC236}">
                <a16:creationId xmlns="" xmlns:a16="http://schemas.microsoft.com/office/drawing/2014/main" id="{A08F8B5B-11E5-3204-6F6C-8B8621F00E6C}"/>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6DB0EB8D-7A3A-5813-9FB2-2DCBABEDB324}"/>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78244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4C9683-324E-9200-ACBD-4ED90CAC7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Content Placeholder 2">
            <a:extLst>
              <a:ext uri="{FF2B5EF4-FFF2-40B4-BE49-F238E27FC236}">
                <a16:creationId xmlns="" xmlns:a16="http://schemas.microsoft.com/office/drawing/2014/main" id="{7702B709-11C2-69A0-A90A-60769B781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a:extLst>
              <a:ext uri="{FF2B5EF4-FFF2-40B4-BE49-F238E27FC236}">
                <a16:creationId xmlns="" xmlns:a16="http://schemas.microsoft.com/office/drawing/2014/main" id="{4A1302BE-AB93-A63D-04F4-955C3F34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01BAE3A-D7D9-B99A-247E-7B04D560F9C9}"/>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6" name="Footer Placeholder 5">
            <a:extLst>
              <a:ext uri="{FF2B5EF4-FFF2-40B4-BE49-F238E27FC236}">
                <a16:creationId xmlns="" xmlns:a16="http://schemas.microsoft.com/office/drawing/2014/main" id="{159EB298-891E-E7AC-F766-8FF91D2EA01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7857DB29-D3FF-BC61-7894-9758EF9027D7}"/>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153464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5F9C4D-E48C-7AA4-04F1-607716A6D8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Picture Placeholder 2">
            <a:extLst>
              <a:ext uri="{FF2B5EF4-FFF2-40B4-BE49-F238E27FC236}">
                <a16:creationId xmlns="" xmlns:a16="http://schemas.microsoft.com/office/drawing/2014/main" id="{F538E3FB-E7CD-688B-9A17-77AF98534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 xmlns:a16="http://schemas.microsoft.com/office/drawing/2014/main" id="{8BCDA96E-B223-22E1-CA82-9EAD03C87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5EDB4CF-26AE-A12E-8AB8-3A60B394BDE8}"/>
              </a:ext>
            </a:extLst>
          </p:cNvPr>
          <p:cNvSpPr>
            <a:spLocks noGrp="1"/>
          </p:cNvSpPr>
          <p:nvPr>
            <p:ph type="dt" sz="half" idx="10"/>
          </p:nvPr>
        </p:nvSpPr>
        <p:spPr/>
        <p:txBody>
          <a:bodyPr/>
          <a:lstStyle/>
          <a:p>
            <a:fld id="{CE9CF902-30B0-9F4A-84AC-2F2F72204966}" type="datetimeFigureOut">
              <a:rPr lang="x-none" smtClean="0"/>
              <a:t>2/13/2023</a:t>
            </a:fld>
            <a:endParaRPr lang="x-none"/>
          </a:p>
        </p:txBody>
      </p:sp>
      <p:sp>
        <p:nvSpPr>
          <p:cNvPr id="6" name="Footer Placeholder 5">
            <a:extLst>
              <a:ext uri="{FF2B5EF4-FFF2-40B4-BE49-F238E27FC236}">
                <a16:creationId xmlns="" xmlns:a16="http://schemas.microsoft.com/office/drawing/2014/main" id="{6AEF2439-9580-7FBF-276F-E95B128D9BC6}"/>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7E3DC1C7-1394-A3ED-2390-A27B69FB39EC}"/>
              </a:ext>
            </a:extLst>
          </p:cNvPr>
          <p:cNvSpPr>
            <a:spLocks noGrp="1"/>
          </p:cNvSpPr>
          <p:nvPr>
            <p:ph type="sldNum" sz="quarter" idx="12"/>
          </p:nvPr>
        </p:nvSpPr>
        <p:spPr/>
        <p:txBody>
          <a:bodyPr/>
          <a:lstStyle/>
          <a:p>
            <a:fld id="{4297EA5F-3B09-1D4C-9A53-FFC87BFC73C2}" type="slidenum">
              <a:rPr lang="x-none" smtClean="0"/>
              <a:t>‹#›</a:t>
            </a:fld>
            <a:endParaRPr lang="x-none"/>
          </a:p>
        </p:txBody>
      </p:sp>
    </p:spTree>
    <p:extLst>
      <p:ext uri="{BB962C8B-B14F-4D97-AF65-F5344CB8AC3E}">
        <p14:creationId xmlns:p14="http://schemas.microsoft.com/office/powerpoint/2010/main" val="138415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B610DE6-9A73-0C9E-15B5-194C42BE4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a:extLst>
              <a:ext uri="{FF2B5EF4-FFF2-40B4-BE49-F238E27FC236}">
                <a16:creationId xmlns="" xmlns:a16="http://schemas.microsoft.com/office/drawing/2014/main" id="{211381E9-13D9-7262-C11A-6C8B284D9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 xmlns:a16="http://schemas.microsoft.com/office/drawing/2014/main" id="{A6C96E48-4CD9-14AE-752D-7119BF81AF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CF902-30B0-9F4A-84AC-2F2F72204966}" type="datetimeFigureOut">
              <a:rPr lang="x-none" smtClean="0"/>
              <a:t>2/13/2023</a:t>
            </a:fld>
            <a:endParaRPr/>
          </a:p>
        </p:txBody>
      </p:sp>
      <p:sp>
        <p:nvSpPr>
          <p:cNvPr id="5" name="Footer Placeholder 4">
            <a:extLst>
              <a:ext uri="{FF2B5EF4-FFF2-40B4-BE49-F238E27FC236}">
                <a16:creationId xmlns="" xmlns:a16="http://schemas.microsoft.com/office/drawing/2014/main" id="{9C7D86FB-293B-702B-C1BF-A2C99E774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a:extLst>
              <a:ext uri="{FF2B5EF4-FFF2-40B4-BE49-F238E27FC236}">
                <a16:creationId xmlns="" xmlns:a16="http://schemas.microsoft.com/office/drawing/2014/main" id="{518D16BE-DEF5-C0F0-502D-1A7F281EC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7EA5F-3B09-1D4C-9A53-FFC87BFC73C2}" type="slidenum">
              <a:rPr lang="x-none" smtClean="0"/>
              <a:t>‹#›</a:t>
            </a:fld>
            <a:endParaRPr/>
          </a:p>
        </p:txBody>
      </p:sp>
    </p:spTree>
    <p:extLst>
      <p:ext uri="{BB962C8B-B14F-4D97-AF65-F5344CB8AC3E}">
        <p14:creationId xmlns:p14="http://schemas.microsoft.com/office/powerpoint/2010/main" val="18940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747DD1AF-1262-2A13-C784-A99C0C12842A}"/>
              </a:ext>
            </a:extLst>
          </p:cNvPr>
          <p:cNvSpPr txBox="1"/>
          <p:nvPr/>
        </p:nvSpPr>
        <p:spPr>
          <a:xfrm>
            <a:off x="2144085" y="1580505"/>
            <a:ext cx="8031366" cy="1723549"/>
          </a:xfrm>
          <a:prstGeom prst="rect">
            <a:avLst/>
          </a:prstGeom>
          <a:noFill/>
        </p:spPr>
        <p:txBody>
          <a:bodyPr wrap="none" rtlCol="0">
            <a:spAutoFit/>
          </a:bodyPr>
          <a:lstStyle/>
          <a:p>
            <a:pPr algn="ctr"/>
            <a:r>
              <a:rPr lang="en-US" sz="2400" b="1" smtClean="0">
                <a:ln w="38100">
                  <a:noFill/>
                </a:ln>
                <a:solidFill>
                  <a:srgbClr val="FF0000"/>
                </a:solidFill>
                <a:latin typeface="Times New Roman" panose="02020603050405020304" pitchFamily="18" charset="0"/>
                <a:cs typeface="Times New Roman" panose="02020603050405020304" pitchFamily="18" charset="0"/>
              </a:rPr>
              <a:t>BÀI GIẢNG ĐIỆN TỬ MÔN GDCD7</a:t>
            </a:r>
          </a:p>
          <a:p>
            <a:pPr algn="ctr"/>
            <a:endParaRPr lang="en-US" b="1"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PHÒNG CHỐNG BẠO LỰC HỌC ĐƯỜNG</a:t>
            </a:r>
          </a:p>
          <a:p>
            <a:pPr algn="ctr"/>
            <a:r>
              <a:rPr lang="en-US" sz="3200" b="1" smtClean="0">
                <a:ln w="38100">
                  <a:noFill/>
                </a:ln>
                <a:solidFill>
                  <a:srgbClr val="FFFF00"/>
                </a:solidFill>
                <a:latin typeface="Times New Roman" panose="02020603050405020304" pitchFamily="18" charset="0"/>
                <a:cs typeface="Times New Roman" panose="02020603050405020304" pitchFamily="18" charset="0"/>
              </a:rPr>
              <a:t>TiếT 19</a:t>
            </a:r>
            <a:endParaRPr lang="x-none"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 xmlns:a16="http://schemas.microsoft.com/office/drawing/2014/main" id="{0D979643-5930-F34B-D70D-3C7631DB7CF4}"/>
              </a:ext>
            </a:extLst>
          </p:cNvPr>
          <p:cNvSpPr txBox="1"/>
          <p:nvPr/>
        </p:nvSpPr>
        <p:spPr>
          <a:xfrm>
            <a:off x="3605058" y="3561062"/>
            <a:ext cx="4426725" cy="954107"/>
          </a:xfrm>
          <a:prstGeom prst="rect">
            <a:avLst/>
          </a:prstGeom>
          <a:noFill/>
        </p:spPr>
        <p:txBody>
          <a:bodyPr wrap="none" rtlCol="0">
            <a:spAutoFit/>
          </a:bodyPr>
          <a:lstStyle/>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Phạm Thị Thanh Thủy</a:t>
            </a:r>
          </a:p>
          <a:p>
            <a:r>
              <a:rPr lang="en-US" sz="2800" b="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Xã Hội</a:t>
            </a:r>
            <a:endParaRPr lang="x-none"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515" name="Group 3"/>
          <p:cNvGrpSpPr>
            <a:grpSpLocks/>
          </p:cNvGrpSpPr>
          <p:nvPr/>
        </p:nvGrpSpPr>
        <p:grpSpPr bwMode="auto">
          <a:xfrm>
            <a:off x="638175" y="4256088"/>
            <a:ext cx="2295525" cy="1365250"/>
            <a:chOff x="471" y="272"/>
            <a:chExt cx="1161" cy="1539"/>
          </a:xfrm>
        </p:grpSpPr>
        <p:sp>
          <p:nvSpPr>
            <p:cNvPr id="14354" name="Oval 4"/>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1" hangingPunct="1"/>
              <a:endParaRPr lang="vi-VN" altLang="en-US">
                <a:latin typeface="Verdana" pitchFamily="34" charset="0"/>
                <a:cs typeface="Arial" charset="0"/>
              </a:endParaRPr>
            </a:p>
          </p:txBody>
        </p:sp>
        <p:sp>
          <p:nvSpPr>
            <p:cNvPr id="130053" name="AutoShape 5"/>
            <p:cNvSpPr>
              <a:spLocks noChangeArrowheads="1"/>
            </p:cNvSpPr>
            <p:nvPr/>
          </p:nvSpPr>
          <p:spPr bwMode="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pPr eaLnBrk="1" hangingPunct="1"/>
              <a:endParaRPr lang="en-US">
                <a:latin typeface="Verdana" pitchFamily="34" charset="0"/>
              </a:endParaRPr>
            </a:p>
          </p:txBody>
        </p:sp>
      </p:grpSp>
      <p:grpSp>
        <p:nvGrpSpPr>
          <p:cNvPr id="106518" name="Group 6"/>
          <p:cNvGrpSpPr>
            <a:grpSpLocks/>
          </p:cNvGrpSpPr>
          <p:nvPr/>
        </p:nvGrpSpPr>
        <p:grpSpPr bwMode="auto">
          <a:xfrm>
            <a:off x="638175" y="2960688"/>
            <a:ext cx="2295525" cy="1365250"/>
            <a:chOff x="471" y="272"/>
            <a:chExt cx="1161" cy="1539"/>
          </a:xfrm>
        </p:grpSpPr>
        <p:sp>
          <p:nvSpPr>
            <p:cNvPr id="14352" name="Oval 7"/>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1" hangingPunct="1"/>
              <a:endParaRPr lang="vi-VN" altLang="en-US">
                <a:latin typeface="Verdana" pitchFamily="34" charset="0"/>
                <a:cs typeface="Arial" charset="0"/>
              </a:endParaRPr>
            </a:p>
          </p:txBody>
        </p:sp>
        <p:sp>
          <p:nvSpPr>
            <p:cNvPr id="130056" name="AutoShape 8"/>
            <p:cNvSpPr>
              <a:spLocks noChangeArrowheads="1"/>
            </p:cNvSpPr>
            <p:nvPr/>
          </p:nvSpPr>
          <p:spPr bwMode="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pPr eaLnBrk="1" hangingPunct="1"/>
              <a:endParaRPr lang="en-US">
                <a:latin typeface="Verdana" pitchFamily="34" charset="0"/>
              </a:endParaRPr>
            </a:p>
          </p:txBody>
        </p:sp>
      </p:grpSp>
      <p:grpSp>
        <p:nvGrpSpPr>
          <p:cNvPr id="106521" name="Group 9"/>
          <p:cNvGrpSpPr>
            <a:grpSpLocks/>
          </p:cNvGrpSpPr>
          <p:nvPr/>
        </p:nvGrpSpPr>
        <p:grpSpPr bwMode="auto">
          <a:xfrm>
            <a:off x="638175" y="1589088"/>
            <a:ext cx="2295525" cy="1365250"/>
            <a:chOff x="471" y="272"/>
            <a:chExt cx="1161" cy="1539"/>
          </a:xfrm>
        </p:grpSpPr>
        <p:sp>
          <p:nvSpPr>
            <p:cNvPr id="14350" name="Oval 10"/>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eaLnBrk="1" hangingPunct="1"/>
              <a:endParaRPr lang="vi-VN" altLang="en-US">
                <a:latin typeface="Verdana" pitchFamily="34" charset="0"/>
                <a:cs typeface="Arial" charset="0"/>
              </a:endParaRPr>
            </a:p>
          </p:txBody>
        </p:sp>
        <p:sp>
          <p:nvSpPr>
            <p:cNvPr id="130059" name="AutoShape 11"/>
            <p:cNvSpPr>
              <a:spLocks noChangeArrowheads="1"/>
            </p:cNvSpPr>
            <p:nvPr/>
          </p:nvSpPr>
          <p:spPr bwMode="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pPr eaLnBrk="1" hangingPunct="1"/>
              <a:endParaRPr lang="en-US">
                <a:latin typeface="Verdana" pitchFamily="34" charset="0"/>
              </a:endParaRPr>
            </a:p>
          </p:txBody>
        </p:sp>
      </p:grpSp>
      <p:sp>
        <p:nvSpPr>
          <p:cNvPr id="106524" name="Text Box 13"/>
          <p:cNvSpPr txBox="1">
            <a:spLocks noChangeArrowheads="1"/>
          </p:cNvSpPr>
          <p:nvPr/>
        </p:nvSpPr>
        <p:spPr bwMode="white">
          <a:xfrm>
            <a:off x="720725" y="2182813"/>
            <a:ext cx="21288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spcBef>
                <a:spcPct val="50000"/>
              </a:spcBef>
            </a:pPr>
            <a:r>
              <a:rPr lang="en-US" altLang="en-US" sz="2500" b="1">
                <a:latin typeface="Arial Unicode MS" pitchFamily="34" charset="-128"/>
                <a:cs typeface="Arial" charset="0"/>
              </a:rPr>
              <a:t>  Biểu hiện</a:t>
            </a:r>
          </a:p>
        </p:txBody>
      </p:sp>
      <p:sp>
        <p:nvSpPr>
          <p:cNvPr id="106526" name="Text Box 15"/>
          <p:cNvSpPr txBox="1">
            <a:spLocks noChangeArrowheads="1"/>
          </p:cNvSpPr>
          <p:nvPr/>
        </p:nvSpPr>
        <p:spPr bwMode="white">
          <a:xfrm>
            <a:off x="720725" y="3559175"/>
            <a:ext cx="21288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spcBef>
                <a:spcPct val="50000"/>
              </a:spcBef>
            </a:pPr>
            <a:r>
              <a:rPr lang="en-US" altLang="en-US" sz="2500" b="1">
                <a:solidFill>
                  <a:srgbClr val="FFFFFF"/>
                </a:solidFill>
                <a:latin typeface="Arial Unicode MS" pitchFamily="34" charset="-128"/>
                <a:cs typeface="Arial" charset="0"/>
              </a:rPr>
              <a:t>  </a:t>
            </a:r>
            <a:r>
              <a:rPr lang="en-US" altLang="en-US" sz="2500" b="1">
                <a:latin typeface="Arial Unicode MS" pitchFamily="34" charset="-128"/>
              </a:rPr>
              <a:t>Biểu hiện</a:t>
            </a:r>
          </a:p>
        </p:txBody>
      </p:sp>
      <p:sp>
        <p:nvSpPr>
          <p:cNvPr id="106527" name="Text Box 16"/>
          <p:cNvSpPr txBox="1">
            <a:spLocks noChangeArrowheads="1"/>
          </p:cNvSpPr>
          <p:nvPr/>
        </p:nvSpPr>
        <p:spPr bwMode="white">
          <a:xfrm>
            <a:off x="720725" y="4889500"/>
            <a:ext cx="21288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spcBef>
                <a:spcPct val="50000"/>
              </a:spcBef>
            </a:pPr>
            <a:r>
              <a:rPr lang="en-US" altLang="en-US" sz="2500" b="1">
                <a:solidFill>
                  <a:srgbClr val="FFFFFF"/>
                </a:solidFill>
                <a:latin typeface="Arial Unicode MS" pitchFamily="34" charset="-128"/>
                <a:cs typeface="Arial" charset="0"/>
              </a:rPr>
              <a:t>  </a:t>
            </a:r>
            <a:r>
              <a:rPr lang="en-US" altLang="en-US" sz="2500" b="1">
                <a:latin typeface="Arial Unicode MS" pitchFamily="34" charset="-128"/>
              </a:rPr>
              <a:t>Biểu hiện</a:t>
            </a:r>
          </a:p>
        </p:txBody>
      </p:sp>
      <p:sp>
        <p:nvSpPr>
          <p:cNvPr id="106530" name="AutoShape 21"/>
          <p:cNvSpPr>
            <a:spLocks noChangeArrowheads="1"/>
          </p:cNvSpPr>
          <p:nvPr/>
        </p:nvSpPr>
        <p:spPr bwMode="gray">
          <a:xfrm>
            <a:off x="2925763" y="2122488"/>
            <a:ext cx="533400" cy="381000"/>
          </a:xfrm>
          <a:prstGeom prst="rightArrow">
            <a:avLst>
              <a:gd name="adj1" fmla="val 50000"/>
              <a:gd name="adj2" fmla="val 58333"/>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tLang="en-US">
              <a:latin typeface="Verdana" pitchFamily="34" charset="0"/>
              <a:cs typeface="Arial" charset="0"/>
            </a:endParaRPr>
          </a:p>
        </p:txBody>
      </p:sp>
      <p:sp>
        <p:nvSpPr>
          <p:cNvPr id="106531" name="AutoShape 22"/>
          <p:cNvSpPr>
            <a:spLocks noChangeArrowheads="1"/>
          </p:cNvSpPr>
          <p:nvPr/>
        </p:nvSpPr>
        <p:spPr bwMode="gray">
          <a:xfrm>
            <a:off x="2933700" y="3411538"/>
            <a:ext cx="533400" cy="381000"/>
          </a:xfrm>
          <a:prstGeom prst="rightArrow">
            <a:avLst>
              <a:gd name="adj1" fmla="val 50000"/>
              <a:gd name="adj2" fmla="val 58333"/>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tLang="en-US">
              <a:latin typeface="Verdana" pitchFamily="34" charset="0"/>
              <a:cs typeface="Arial" charset="0"/>
            </a:endParaRPr>
          </a:p>
        </p:txBody>
      </p:sp>
      <p:sp>
        <p:nvSpPr>
          <p:cNvPr id="106532" name="AutoShape 23"/>
          <p:cNvSpPr>
            <a:spLocks noChangeArrowheads="1"/>
          </p:cNvSpPr>
          <p:nvPr/>
        </p:nvSpPr>
        <p:spPr bwMode="gray">
          <a:xfrm>
            <a:off x="2924175" y="4757738"/>
            <a:ext cx="533400" cy="381000"/>
          </a:xfrm>
          <a:prstGeom prst="rightArrow">
            <a:avLst>
              <a:gd name="adj1" fmla="val 50000"/>
              <a:gd name="adj2" fmla="val 58333"/>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tLang="en-US">
              <a:latin typeface="Verdana" pitchFamily="34" charset="0"/>
              <a:cs typeface="Arial" charset="0"/>
            </a:endParaRPr>
          </a:p>
        </p:txBody>
      </p:sp>
      <p:sp>
        <p:nvSpPr>
          <p:cNvPr id="106533" name="Rectangle 37"/>
          <p:cNvSpPr>
            <a:spLocks noChangeArrowheads="1"/>
          </p:cNvSpPr>
          <p:nvPr/>
        </p:nvSpPr>
        <p:spPr bwMode="auto">
          <a:xfrm>
            <a:off x="3355975" y="1774825"/>
            <a:ext cx="8509000" cy="3775075"/>
          </a:xfrm>
          <a:prstGeom prst="rect">
            <a:avLst/>
          </a:prstGeom>
          <a:noFill/>
          <a:ln w="25400">
            <a:solidFill>
              <a:schemeClr va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4000">
                <a:solidFill>
                  <a:srgbClr val="FF0000"/>
                </a:solidFill>
                <a:latin typeface="Arial Unicode MS" pitchFamily="34" charset="-128"/>
              </a:rPr>
              <a:t>Bạo lực học đường có nhiều biểu hiện như: đánh đập, ngược đãi, chê bai, lăng mạ, chửi bới, đe doạ, khủng bố, cô lập, lan truyền những thông tin sai sự thật về người học,.. xảy ra trong cơ sở giáo dục. </a:t>
            </a:r>
          </a:p>
        </p:txBody>
      </p:sp>
      <p:sp>
        <p:nvSpPr>
          <p:cNvPr id="14348" name="Rectangle 38"/>
          <p:cNvSpPr>
            <a:spLocks noChangeArrowheads="1"/>
          </p:cNvSpPr>
          <p:nvPr/>
        </p:nvSpPr>
        <p:spPr bwMode="auto">
          <a:xfrm>
            <a:off x="2522538" y="403225"/>
            <a:ext cx="848201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90000"/>
              </a:lnSpc>
              <a:spcBef>
                <a:spcPts val="1000"/>
              </a:spcBef>
              <a:buFont typeface="Arial" charset="0"/>
              <a:buNone/>
            </a:pPr>
            <a:r>
              <a:rPr lang="en-US" altLang="en-US" sz="3500" b="1">
                <a:latin typeface="Arial Unicode MS" pitchFamily="34" charset="-128"/>
              </a:rPr>
              <a:t>BIỂU HIỆN CỦA BẠO LỰC HỌC ĐƯỜNG</a:t>
            </a:r>
          </a:p>
        </p:txBody>
      </p:sp>
      <p:sp>
        <p:nvSpPr>
          <p:cNvPr id="106535" name="Rectangle 39"/>
          <p:cNvSpPr>
            <a:spLocks noChangeArrowheads="1"/>
          </p:cNvSpPr>
          <p:nvPr/>
        </p:nvSpPr>
        <p:spPr bwMode="auto">
          <a:xfrm>
            <a:off x="2522538" y="403225"/>
            <a:ext cx="848201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90000"/>
              </a:lnSpc>
              <a:spcBef>
                <a:spcPts val="1000"/>
              </a:spcBef>
              <a:buFont typeface="Arial" charset="0"/>
              <a:buNone/>
            </a:pPr>
            <a:r>
              <a:rPr lang="en-US" altLang="en-US" sz="3500" b="1">
                <a:latin typeface="Arial Unicode MS" pitchFamily="34" charset="-128"/>
              </a:rPr>
              <a:t>BIỂU HIỆN CỦA BẠO LỰC HỌC ĐƯỜNG</a:t>
            </a:r>
          </a:p>
        </p:txBody>
      </p:sp>
    </p:spTree>
    <p:extLst>
      <p:ext uri="{BB962C8B-B14F-4D97-AF65-F5344CB8AC3E}">
        <p14:creationId xmlns:p14="http://schemas.microsoft.com/office/powerpoint/2010/main" val="3257604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535"/>
                                        </p:tgtEl>
                                        <p:attrNameLst>
                                          <p:attrName>style.visibility</p:attrName>
                                        </p:attrNameLst>
                                      </p:cBhvr>
                                      <p:to>
                                        <p:strVal val="visible"/>
                                      </p:to>
                                    </p:set>
                                    <p:animEffect transition="in" filter="blinds(horizontal)">
                                      <p:cBhvr>
                                        <p:cTn id="7" dur="500"/>
                                        <p:tgtEl>
                                          <p:spTgt spid="1065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6515"/>
                                        </p:tgtEl>
                                        <p:attrNameLst>
                                          <p:attrName>style.visibility</p:attrName>
                                        </p:attrNameLst>
                                      </p:cBhvr>
                                      <p:to>
                                        <p:strVal val="visible"/>
                                      </p:to>
                                    </p:set>
                                    <p:animEffect transition="in" filter="blinds(horizontal)">
                                      <p:cBhvr>
                                        <p:cTn id="12" dur="500"/>
                                        <p:tgtEl>
                                          <p:spTgt spid="106515"/>
                                        </p:tgtEl>
                                      </p:cBhvr>
                                    </p:animEffect>
                                  </p:childTnLst>
                                </p:cTn>
                              </p:par>
                              <p:par>
                                <p:cTn id="13" presetID="3" presetClass="entr" presetSubtype="10" fill="hold" nodeType="withEffect">
                                  <p:stCondLst>
                                    <p:cond delay="0"/>
                                  </p:stCondLst>
                                  <p:childTnLst>
                                    <p:set>
                                      <p:cBhvr>
                                        <p:cTn id="14" dur="1" fill="hold">
                                          <p:stCondLst>
                                            <p:cond delay="0"/>
                                          </p:stCondLst>
                                        </p:cTn>
                                        <p:tgtEl>
                                          <p:spTgt spid="106518"/>
                                        </p:tgtEl>
                                        <p:attrNameLst>
                                          <p:attrName>style.visibility</p:attrName>
                                        </p:attrNameLst>
                                      </p:cBhvr>
                                      <p:to>
                                        <p:strVal val="visible"/>
                                      </p:to>
                                    </p:set>
                                    <p:animEffect transition="in" filter="blinds(horizontal)">
                                      <p:cBhvr>
                                        <p:cTn id="15" dur="500"/>
                                        <p:tgtEl>
                                          <p:spTgt spid="106518"/>
                                        </p:tgtEl>
                                      </p:cBhvr>
                                    </p:animEffect>
                                  </p:childTnLst>
                                </p:cTn>
                              </p:par>
                              <p:par>
                                <p:cTn id="16" presetID="3" presetClass="entr" presetSubtype="10" fill="hold" nodeType="withEffect">
                                  <p:stCondLst>
                                    <p:cond delay="0"/>
                                  </p:stCondLst>
                                  <p:childTnLst>
                                    <p:set>
                                      <p:cBhvr>
                                        <p:cTn id="17" dur="1" fill="hold">
                                          <p:stCondLst>
                                            <p:cond delay="0"/>
                                          </p:stCondLst>
                                        </p:cTn>
                                        <p:tgtEl>
                                          <p:spTgt spid="106521"/>
                                        </p:tgtEl>
                                        <p:attrNameLst>
                                          <p:attrName>style.visibility</p:attrName>
                                        </p:attrNameLst>
                                      </p:cBhvr>
                                      <p:to>
                                        <p:strVal val="visible"/>
                                      </p:to>
                                    </p:set>
                                    <p:animEffect transition="in" filter="blinds(horizontal)">
                                      <p:cBhvr>
                                        <p:cTn id="18" dur="500"/>
                                        <p:tgtEl>
                                          <p:spTgt spid="10652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6524"/>
                                        </p:tgtEl>
                                        <p:attrNameLst>
                                          <p:attrName>style.visibility</p:attrName>
                                        </p:attrNameLst>
                                      </p:cBhvr>
                                      <p:to>
                                        <p:strVal val="visible"/>
                                      </p:to>
                                    </p:set>
                                    <p:animEffect transition="in" filter="blinds(horizontal)">
                                      <p:cBhvr>
                                        <p:cTn id="21" dur="500"/>
                                        <p:tgtEl>
                                          <p:spTgt spid="10652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6526"/>
                                        </p:tgtEl>
                                        <p:attrNameLst>
                                          <p:attrName>style.visibility</p:attrName>
                                        </p:attrNameLst>
                                      </p:cBhvr>
                                      <p:to>
                                        <p:strVal val="visible"/>
                                      </p:to>
                                    </p:set>
                                    <p:animEffect transition="in" filter="blinds(horizontal)">
                                      <p:cBhvr>
                                        <p:cTn id="24" dur="500"/>
                                        <p:tgtEl>
                                          <p:spTgt spid="10652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6527"/>
                                        </p:tgtEl>
                                        <p:attrNameLst>
                                          <p:attrName>style.visibility</p:attrName>
                                        </p:attrNameLst>
                                      </p:cBhvr>
                                      <p:to>
                                        <p:strVal val="visible"/>
                                      </p:to>
                                    </p:set>
                                    <p:animEffect transition="in" filter="blinds(horizontal)">
                                      <p:cBhvr>
                                        <p:cTn id="27" dur="500"/>
                                        <p:tgtEl>
                                          <p:spTgt spid="10652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6530"/>
                                        </p:tgtEl>
                                        <p:attrNameLst>
                                          <p:attrName>style.visibility</p:attrName>
                                        </p:attrNameLst>
                                      </p:cBhvr>
                                      <p:to>
                                        <p:strVal val="visible"/>
                                      </p:to>
                                    </p:set>
                                    <p:animEffect transition="in" filter="blinds(horizontal)">
                                      <p:cBhvr>
                                        <p:cTn id="30" dur="500"/>
                                        <p:tgtEl>
                                          <p:spTgt spid="10653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6531"/>
                                        </p:tgtEl>
                                        <p:attrNameLst>
                                          <p:attrName>style.visibility</p:attrName>
                                        </p:attrNameLst>
                                      </p:cBhvr>
                                      <p:to>
                                        <p:strVal val="visible"/>
                                      </p:to>
                                    </p:set>
                                    <p:animEffect transition="in" filter="blinds(horizontal)">
                                      <p:cBhvr>
                                        <p:cTn id="33" dur="500"/>
                                        <p:tgtEl>
                                          <p:spTgt spid="10653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6532"/>
                                        </p:tgtEl>
                                        <p:attrNameLst>
                                          <p:attrName>style.visibility</p:attrName>
                                        </p:attrNameLst>
                                      </p:cBhvr>
                                      <p:to>
                                        <p:strVal val="visible"/>
                                      </p:to>
                                    </p:set>
                                    <p:animEffect transition="in" filter="blinds(horizontal)">
                                      <p:cBhvr>
                                        <p:cTn id="36" dur="500"/>
                                        <p:tgtEl>
                                          <p:spTgt spid="10653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6533"/>
                                        </p:tgtEl>
                                        <p:attrNameLst>
                                          <p:attrName>style.visibility</p:attrName>
                                        </p:attrNameLst>
                                      </p:cBhvr>
                                      <p:to>
                                        <p:strVal val="visible"/>
                                      </p:to>
                                    </p:set>
                                    <p:animEffect transition="in" filter="blinds(horizontal)">
                                      <p:cBhvr>
                                        <p:cTn id="41" dur="500"/>
                                        <p:tgtEl>
                                          <p:spTgt spid="106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24" grpId="0"/>
      <p:bldP spid="106526" grpId="0"/>
      <p:bldP spid="106527" grpId="0"/>
      <p:bldP spid="106530" grpId="0" animBg="1"/>
      <p:bldP spid="106531" grpId="0" animBg="1"/>
      <p:bldP spid="106532" grpId="0" animBg="1"/>
      <p:bldP spid="106533" grpId="0" animBg="1"/>
      <p:bldP spid="1065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33" name="Group 3"/>
          <p:cNvGrpSpPr>
            <a:grpSpLocks/>
          </p:cNvGrpSpPr>
          <p:nvPr/>
        </p:nvGrpSpPr>
        <p:grpSpPr bwMode="auto">
          <a:xfrm>
            <a:off x="974725" y="519113"/>
            <a:ext cx="1912938" cy="5897562"/>
            <a:chOff x="513" y="998"/>
            <a:chExt cx="1109" cy="2271"/>
          </a:xfrm>
        </p:grpSpPr>
        <p:sp>
          <p:nvSpPr>
            <p:cNvPr id="15383" name="Freeform 4"/>
            <p:cNvSpPr>
              <a:spLocks/>
            </p:cNvSpPr>
            <p:nvPr/>
          </p:nvSpPr>
          <p:spPr bwMode="gray">
            <a:xfrm flipV="1">
              <a:off x="683" y="2087"/>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84" name="Freeform 5"/>
            <p:cNvSpPr>
              <a:spLocks/>
            </p:cNvSpPr>
            <p:nvPr/>
          </p:nvSpPr>
          <p:spPr bwMode="gray">
            <a:xfrm rot="-5400000">
              <a:off x="917" y="1548"/>
              <a:ext cx="301" cy="1109"/>
            </a:xfrm>
            <a:custGeom>
              <a:avLst/>
              <a:gdLst>
                <a:gd name="T0" fmla="*/ 78 w 142"/>
                <a:gd name="T1" fmla="*/ 2 h 604"/>
                <a:gd name="T2" fmla="*/ 95 w 142"/>
                <a:gd name="T3" fmla="*/ 867 h 604"/>
                <a:gd name="T4" fmla="*/ 0 w 142"/>
                <a:gd name="T5" fmla="*/ 870 h 604"/>
                <a:gd name="T6" fmla="*/ 153 w 142"/>
                <a:gd name="T7" fmla="*/ 1109 h 604"/>
                <a:gd name="T8" fmla="*/ 301 w 142"/>
                <a:gd name="T9" fmla="*/ 870 h 604"/>
                <a:gd name="T10" fmla="*/ 212 w 142"/>
                <a:gd name="T11" fmla="*/ 870 h 604"/>
                <a:gd name="T12" fmla="*/ 210 w 142"/>
                <a:gd name="T13" fmla="*/ 0 h 604"/>
                <a:gd name="T14" fmla="*/ 78 w 142"/>
                <a:gd name="T15" fmla="*/ 2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85" name="Freeform 6"/>
            <p:cNvSpPr>
              <a:spLocks/>
            </p:cNvSpPr>
            <p:nvPr/>
          </p:nvSpPr>
          <p:spPr bwMode="gray">
            <a:xfrm>
              <a:off x="677" y="998"/>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9223" name="AutoShape 7"/>
          <p:cNvSpPr>
            <a:spLocks noChangeArrowheads="1"/>
          </p:cNvSpPr>
          <p:nvPr/>
        </p:nvSpPr>
        <p:spPr bwMode="gray">
          <a:xfrm>
            <a:off x="3560763" y="2657475"/>
            <a:ext cx="8113712" cy="1652588"/>
          </a:xfrm>
          <a:prstGeom prst="roundRect">
            <a:avLst>
              <a:gd name="adj" fmla="val 11505"/>
            </a:avLst>
          </a:prstGeom>
          <a:gradFill rotWithShape="1">
            <a:gsLst>
              <a:gs pos="0">
                <a:schemeClr val="folHlink"/>
              </a:gs>
              <a:gs pos="100000">
                <a:schemeClr val="folHlink">
                  <a:gamma/>
                  <a:shade val="46275"/>
                  <a:invGamma/>
                  <a:alpha val="0"/>
                </a:schemeClr>
              </a:gs>
            </a:gsLst>
            <a:lin ang="0" scaled="1"/>
          </a:gradFill>
          <a:ln w="6350" algn="ctr">
            <a:noFill/>
            <a:prstDash val="sysDot"/>
            <a:round/>
            <a:headEnd/>
            <a:tailEnd/>
          </a:ln>
          <a:effectLst/>
        </p:spPr>
        <p:txBody>
          <a:bodyPr wrap="none" anchor="ctr"/>
          <a:lstStyle/>
          <a:p>
            <a:pPr eaLnBrk="1" hangingPunct="1"/>
            <a:endParaRPr lang="en-US"/>
          </a:p>
        </p:txBody>
      </p:sp>
      <p:sp>
        <p:nvSpPr>
          <p:cNvPr id="41038" name="AutoShape 8"/>
          <p:cNvSpPr>
            <a:spLocks noChangeArrowheads="1"/>
          </p:cNvSpPr>
          <p:nvPr/>
        </p:nvSpPr>
        <p:spPr bwMode="gray">
          <a:xfrm>
            <a:off x="4468813" y="3276600"/>
            <a:ext cx="376237" cy="344488"/>
          </a:xfrm>
          <a:prstGeom prst="rightArrow">
            <a:avLst>
              <a:gd name="adj1" fmla="val 50000"/>
              <a:gd name="adj2" fmla="val 45507"/>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tLang="en-US">
              <a:cs typeface="Arial" charset="0"/>
            </a:endParaRPr>
          </a:p>
        </p:txBody>
      </p:sp>
      <p:sp>
        <p:nvSpPr>
          <p:cNvPr id="9225" name="AutoShape 9"/>
          <p:cNvSpPr>
            <a:spLocks noChangeArrowheads="1"/>
          </p:cNvSpPr>
          <p:nvPr/>
        </p:nvSpPr>
        <p:spPr bwMode="ltGray">
          <a:xfrm>
            <a:off x="3598863" y="4832350"/>
            <a:ext cx="8593137" cy="1800225"/>
          </a:xfrm>
          <a:prstGeom prst="roundRect">
            <a:avLst>
              <a:gd name="adj" fmla="val 11505"/>
            </a:avLst>
          </a:prstGeom>
          <a:gradFill rotWithShape="1">
            <a:gsLst>
              <a:gs pos="0">
                <a:schemeClr val="accent2"/>
              </a:gs>
              <a:gs pos="100000">
                <a:schemeClr val="accent2">
                  <a:gamma/>
                  <a:shade val="46275"/>
                  <a:invGamma/>
                  <a:alpha val="0"/>
                </a:schemeClr>
              </a:gs>
            </a:gsLst>
            <a:lin ang="0" scaled="1"/>
          </a:gradFill>
          <a:ln w="6350" algn="ctr">
            <a:noFill/>
            <a:prstDash val="sysDot"/>
            <a:round/>
            <a:headEnd/>
            <a:tailEnd/>
          </a:ln>
          <a:effectLst/>
        </p:spPr>
        <p:txBody>
          <a:bodyPr wrap="none" anchor="ctr"/>
          <a:lstStyle/>
          <a:p>
            <a:pPr eaLnBrk="1" hangingPunct="1"/>
            <a:endParaRPr lang="en-US"/>
          </a:p>
        </p:txBody>
      </p:sp>
      <p:sp>
        <p:nvSpPr>
          <p:cNvPr id="41040" name="AutoShape 10"/>
          <p:cNvSpPr>
            <a:spLocks noChangeArrowheads="1"/>
          </p:cNvSpPr>
          <p:nvPr/>
        </p:nvSpPr>
        <p:spPr bwMode="gray">
          <a:xfrm>
            <a:off x="4413250" y="5661025"/>
            <a:ext cx="376238" cy="347663"/>
          </a:xfrm>
          <a:prstGeom prst="rightArrow">
            <a:avLst>
              <a:gd name="adj1" fmla="val 50000"/>
              <a:gd name="adj2" fmla="val 45091"/>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tLang="en-US">
              <a:cs typeface="Arial" charset="0"/>
            </a:endParaRPr>
          </a:p>
        </p:txBody>
      </p:sp>
      <p:sp>
        <p:nvSpPr>
          <p:cNvPr id="9227" name="AutoShape 11"/>
          <p:cNvSpPr>
            <a:spLocks noChangeArrowheads="1"/>
          </p:cNvSpPr>
          <p:nvPr/>
        </p:nvSpPr>
        <p:spPr bwMode="gray">
          <a:xfrm>
            <a:off x="3560763" y="381000"/>
            <a:ext cx="8345487" cy="175577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headEnd/>
            <a:tailEnd/>
          </a:ln>
          <a:effectLst/>
        </p:spPr>
        <p:txBody>
          <a:bodyPr wrap="none" anchor="ctr"/>
          <a:lstStyle/>
          <a:p>
            <a:pPr eaLnBrk="1" hangingPunct="1"/>
            <a:endParaRPr lang="en-US"/>
          </a:p>
        </p:txBody>
      </p:sp>
      <p:sp>
        <p:nvSpPr>
          <p:cNvPr id="41042" name="AutoShape 12"/>
          <p:cNvSpPr>
            <a:spLocks noChangeArrowheads="1"/>
          </p:cNvSpPr>
          <p:nvPr/>
        </p:nvSpPr>
        <p:spPr bwMode="gray">
          <a:xfrm>
            <a:off x="4449763" y="1162050"/>
            <a:ext cx="376237" cy="344488"/>
          </a:xfrm>
          <a:prstGeom prst="rightArrow">
            <a:avLst>
              <a:gd name="adj1" fmla="val 50000"/>
              <a:gd name="adj2" fmla="val 45507"/>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tLang="en-US">
              <a:cs typeface="Arial" charset="0"/>
            </a:endParaRPr>
          </a:p>
        </p:txBody>
      </p:sp>
      <p:sp>
        <p:nvSpPr>
          <p:cNvPr id="9229" name="AutoShape 13"/>
          <p:cNvSpPr>
            <a:spLocks noChangeArrowheads="1"/>
          </p:cNvSpPr>
          <p:nvPr/>
        </p:nvSpPr>
        <p:spPr bwMode="gray">
          <a:xfrm>
            <a:off x="2978150" y="365125"/>
            <a:ext cx="1628775" cy="1733550"/>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eaLnBrk="1" hangingPunct="1"/>
            <a:endParaRPr lang="en-US"/>
          </a:p>
        </p:txBody>
      </p:sp>
      <p:sp>
        <p:nvSpPr>
          <p:cNvPr id="9230" name="Freeform 14"/>
          <p:cNvSpPr>
            <a:spLocks/>
          </p:cNvSpPr>
          <p:nvPr/>
        </p:nvSpPr>
        <p:spPr bwMode="gray">
          <a:xfrm>
            <a:off x="3041650" y="430213"/>
            <a:ext cx="811213" cy="6492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pPr eaLnBrk="1" hangingPunct="1">
              <a:defRPr/>
            </a:pPr>
            <a:endParaRPr lang="en-US">
              <a:ea typeface="+mn-ea"/>
              <a:cs typeface="+mn-cs"/>
            </a:endParaRPr>
          </a:p>
        </p:txBody>
      </p:sp>
      <p:sp>
        <p:nvSpPr>
          <p:cNvPr id="9231" name="AutoShape 15"/>
          <p:cNvSpPr>
            <a:spLocks noChangeArrowheads="1"/>
          </p:cNvSpPr>
          <p:nvPr/>
        </p:nvSpPr>
        <p:spPr bwMode="gray">
          <a:xfrm>
            <a:off x="2990850" y="2646363"/>
            <a:ext cx="1628775" cy="164782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eaLnBrk="1" hangingPunct="1"/>
            <a:endParaRPr lang="en-US"/>
          </a:p>
        </p:txBody>
      </p:sp>
      <p:sp>
        <p:nvSpPr>
          <p:cNvPr id="9232" name="Freeform 16"/>
          <p:cNvSpPr>
            <a:spLocks/>
          </p:cNvSpPr>
          <p:nvPr/>
        </p:nvSpPr>
        <p:spPr bwMode="gray">
          <a:xfrm>
            <a:off x="3044825" y="3060700"/>
            <a:ext cx="811213"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headEnd/>
            <a:tailEnd/>
          </a:ln>
        </p:spPr>
        <p:txBody>
          <a:bodyPr/>
          <a:lstStyle/>
          <a:p>
            <a:pPr eaLnBrk="1" hangingPunct="1">
              <a:defRPr/>
            </a:pPr>
            <a:endParaRPr lang="en-US">
              <a:ea typeface="+mn-ea"/>
              <a:cs typeface="+mn-cs"/>
            </a:endParaRPr>
          </a:p>
        </p:txBody>
      </p:sp>
      <p:sp>
        <p:nvSpPr>
          <p:cNvPr id="9233" name="AutoShape 17"/>
          <p:cNvSpPr>
            <a:spLocks noChangeArrowheads="1"/>
          </p:cNvSpPr>
          <p:nvPr/>
        </p:nvSpPr>
        <p:spPr bwMode="gray">
          <a:xfrm>
            <a:off x="2971800" y="4838700"/>
            <a:ext cx="1628775" cy="1835150"/>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eaLnBrk="1" hangingPunct="1"/>
            <a:endParaRPr lang="en-US"/>
          </a:p>
        </p:txBody>
      </p:sp>
      <p:sp>
        <p:nvSpPr>
          <p:cNvPr id="9234" name="Freeform 18"/>
          <p:cNvSpPr>
            <a:spLocks/>
          </p:cNvSpPr>
          <p:nvPr/>
        </p:nvSpPr>
        <p:spPr bwMode="gray">
          <a:xfrm>
            <a:off x="3025775" y="5430838"/>
            <a:ext cx="811213" cy="6492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pPr eaLnBrk="1" hangingPunct="1">
              <a:defRPr/>
            </a:pPr>
            <a:endParaRPr lang="en-US">
              <a:ea typeface="+mn-ea"/>
              <a:cs typeface="+mn-cs"/>
            </a:endParaRPr>
          </a:p>
        </p:txBody>
      </p:sp>
      <p:pic>
        <p:nvPicPr>
          <p:cNvPr id="41049" name="Picture 19"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470150"/>
            <a:ext cx="18827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3" name="Text Box 23"/>
          <p:cNvSpPr txBox="1">
            <a:spLocks noChangeArrowheads="1"/>
          </p:cNvSpPr>
          <p:nvPr/>
        </p:nvSpPr>
        <p:spPr bwMode="gray">
          <a:xfrm>
            <a:off x="515938" y="2906713"/>
            <a:ext cx="15732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a:r>
              <a:rPr lang="en-US" altLang="en-US" sz="3000" b="1">
                <a:latin typeface="Arial Unicode MS" pitchFamily="34" charset="-128"/>
                <a:cs typeface="Arial" charset="0"/>
              </a:rPr>
              <a:t>HẬU </a:t>
            </a:r>
          </a:p>
          <a:p>
            <a:pPr algn="ctr"/>
            <a:r>
              <a:rPr lang="en-US" altLang="en-US" sz="3000" b="1">
                <a:latin typeface="Arial Unicode MS" pitchFamily="34" charset="-128"/>
                <a:cs typeface="Arial" charset="0"/>
              </a:rPr>
              <a:t>QUẢ</a:t>
            </a:r>
          </a:p>
        </p:txBody>
      </p:sp>
      <p:sp>
        <p:nvSpPr>
          <p:cNvPr id="41054" name="Text Box 24"/>
          <p:cNvSpPr txBox="1">
            <a:spLocks noChangeArrowheads="1"/>
          </p:cNvSpPr>
          <p:nvPr/>
        </p:nvSpPr>
        <p:spPr bwMode="white">
          <a:xfrm>
            <a:off x="2930525" y="854075"/>
            <a:ext cx="1673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spcBef>
                <a:spcPct val="50000"/>
              </a:spcBef>
            </a:pPr>
            <a:r>
              <a:rPr lang="en-US" altLang="en-US" sz="2400" b="1">
                <a:solidFill>
                  <a:srgbClr val="FEFFFF"/>
                </a:solidFill>
                <a:cs typeface="Arial" charset="0"/>
              </a:rPr>
              <a:t> BẢN THÂN</a:t>
            </a:r>
          </a:p>
        </p:txBody>
      </p:sp>
      <p:sp>
        <p:nvSpPr>
          <p:cNvPr id="41055" name="Text Box 25"/>
          <p:cNvSpPr txBox="1">
            <a:spLocks noChangeArrowheads="1"/>
          </p:cNvSpPr>
          <p:nvPr/>
        </p:nvSpPr>
        <p:spPr bwMode="white">
          <a:xfrm>
            <a:off x="2959100" y="3222625"/>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spcBef>
                <a:spcPct val="50000"/>
              </a:spcBef>
            </a:pPr>
            <a:r>
              <a:rPr lang="en-US" altLang="en-US" sz="2400" b="1">
                <a:solidFill>
                  <a:srgbClr val="FEFFFF"/>
                </a:solidFill>
                <a:cs typeface="Arial" charset="0"/>
              </a:rPr>
              <a:t> GIA ĐÌNH</a:t>
            </a:r>
          </a:p>
        </p:txBody>
      </p:sp>
      <p:sp>
        <p:nvSpPr>
          <p:cNvPr id="41056" name="Text Box 26"/>
          <p:cNvSpPr txBox="1">
            <a:spLocks noChangeArrowheads="1"/>
          </p:cNvSpPr>
          <p:nvPr/>
        </p:nvSpPr>
        <p:spPr bwMode="white">
          <a:xfrm>
            <a:off x="2887663" y="5246688"/>
            <a:ext cx="1673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spcBef>
                <a:spcPct val="50000"/>
              </a:spcBef>
            </a:pPr>
            <a:r>
              <a:rPr lang="en-US" altLang="en-US" sz="2400" b="1">
                <a:solidFill>
                  <a:srgbClr val="FEFFFF"/>
                </a:solidFill>
                <a:cs typeface="Arial" charset="0"/>
              </a:rPr>
              <a:t> NHÀ TRƯỜNG</a:t>
            </a:r>
          </a:p>
        </p:txBody>
      </p:sp>
      <p:sp>
        <p:nvSpPr>
          <p:cNvPr id="41057" name="Rectangle 97"/>
          <p:cNvSpPr>
            <a:spLocks noChangeArrowheads="1"/>
          </p:cNvSpPr>
          <p:nvPr/>
        </p:nvSpPr>
        <p:spPr bwMode="auto">
          <a:xfrm>
            <a:off x="4878388" y="474663"/>
            <a:ext cx="731361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vi-VN" altLang="ko-KR" sz="2500">
                <a:latin typeface="Arial Unicode MS" pitchFamily="34" charset="-128"/>
              </a:rPr>
              <a:t>Hình thành thói hung hăng, tính cách không tốt cho người thực hiện hành vi bạo lực; gây tổn hại, ảnh hưởng về sức khỏe, về tâm lí cho người bị hành hung</a:t>
            </a:r>
          </a:p>
        </p:txBody>
      </p:sp>
      <p:sp>
        <p:nvSpPr>
          <p:cNvPr id="41058" name="Rectangle 98"/>
          <p:cNvSpPr>
            <a:spLocks noChangeArrowheads="1"/>
          </p:cNvSpPr>
          <p:nvPr/>
        </p:nvSpPr>
        <p:spPr bwMode="auto">
          <a:xfrm>
            <a:off x="4810125" y="2813050"/>
            <a:ext cx="6573838"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vi-VN" altLang="ko-KR" sz="2500">
                <a:latin typeface="Arial Unicode MS" pitchFamily="34" charset="-128"/>
              </a:rPr>
              <a:t>Gây ra những hình ảnh xấu ảnh hưởng đến tương lai gia đình, gây bất hòa, chia rẽ các mối quan hệ trong gia đình.</a:t>
            </a:r>
          </a:p>
        </p:txBody>
      </p:sp>
      <p:sp>
        <p:nvSpPr>
          <p:cNvPr id="41059" name="Rectangle 99"/>
          <p:cNvSpPr>
            <a:spLocks noChangeArrowheads="1"/>
          </p:cNvSpPr>
          <p:nvPr/>
        </p:nvSpPr>
        <p:spPr bwMode="auto">
          <a:xfrm>
            <a:off x="4867275" y="4930775"/>
            <a:ext cx="70770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vi-VN" altLang="ko-KR" sz="2500">
                <a:latin typeface="Arial Unicode MS" pitchFamily="34" charset="-128"/>
              </a:rPr>
              <a:t>Đối với nhà trường và xã hội: gây ra những hình ảnh xấu ảnh hưởng đến tương lai của học sinh và nhà trường; mất đi những người tài có ích cho xã hội.</a:t>
            </a:r>
          </a:p>
        </p:txBody>
      </p:sp>
    </p:spTree>
    <p:extLst>
      <p:ext uri="{BB962C8B-B14F-4D97-AF65-F5344CB8AC3E}">
        <p14:creationId xmlns:p14="http://schemas.microsoft.com/office/powerpoint/2010/main" val="3872168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49"/>
                                        </p:tgtEl>
                                        <p:attrNameLst>
                                          <p:attrName>style.visibility</p:attrName>
                                        </p:attrNameLst>
                                      </p:cBhvr>
                                      <p:to>
                                        <p:strVal val="visible"/>
                                      </p:to>
                                    </p:set>
                                    <p:animEffect transition="in" filter="blinds(horizontal)">
                                      <p:cBhvr>
                                        <p:cTn id="7" dur="500"/>
                                        <p:tgtEl>
                                          <p:spTgt spid="410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053"/>
                                        </p:tgtEl>
                                        <p:attrNameLst>
                                          <p:attrName>style.visibility</p:attrName>
                                        </p:attrNameLst>
                                      </p:cBhvr>
                                      <p:to>
                                        <p:strVal val="visible"/>
                                      </p:to>
                                    </p:set>
                                    <p:animEffect transition="in" filter="blinds(horizontal)">
                                      <p:cBhvr>
                                        <p:cTn id="10" dur="500"/>
                                        <p:tgtEl>
                                          <p:spTgt spid="410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1033"/>
                                        </p:tgtEl>
                                        <p:attrNameLst>
                                          <p:attrName>style.visibility</p:attrName>
                                        </p:attrNameLst>
                                      </p:cBhvr>
                                      <p:to>
                                        <p:strVal val="visible"/>
                                      </p:to>
                                    </p:set>
                                    <p:animEffect transition="in" filter="blinds(horizontal)">
                                      <p:cBhvr>
                                        <p:cTn id="15" dur="500"/>
                                        <p:tgtEl>
                                          <p:spTgt spid="4103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1042"/>
                                        </p:tgtEl>
                                        <p:attrNameLst>
                                          <p:attrName>style.visibility</p:attrName>
                                        </p:attrNameLst>
                                      </p:cBhvr>
                                      <p:to>
                                        <p:strVal val="visible"/>
                                      </p:to>
                                    </p:set>
                                    <p:animEffect transition="in" filter="blinds(horizontal)">
                                      <p:cBhvr>
                                        <p:cTn id="20" dur="500"/>
                                        <p:tgtEl>
                                          <p:spTgt spid="4104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229"/>
                                        </p:tgtEl>
                                        <p:attrNameLst>
                                          <p:attrName>style.visibility</p:attrName>
                                        </p:attrNameLst>
                                      </p:cBhvr>
                                      <p:to>
                                        <p:strVal val="visible"/>
                                      </p:to>
                                    </p:set>
                                    <p:animEffect transition="in" filter="blinds(horizontal)">
                                      <p:cBhvr>
                                        <p:cTn id="23" dur="500"/>
                                        <p:tgtEl>
                                          <p:spTgt spid="9229"/>
                                        </p:tgtEl>
                                      </p:cBhvr>
                                    </p:animEffect>
                                  </p:childTnLst>
                                </p:cTn>
                              </p:par>
                              <p:par>
                                <p:cTn id="24" presetID="3" presetClass="entr" presetSubtype="10" fill="hold" nodeType="withEffect">
                                  <p:stCondLst>
                                    <p:cond delay="0"/>
                                  </p:stCondLst>
                                  <p:childTnLst>
                                    <p:set>
                                      <p:cBhvr>
                                        <p:cTn id="25" dur="1" fill="hold">
                                          <p:stCondLst>
                                            <p:cond delay="0"/>
                                          </p:stCondLst>
                                        </p:cTn>
                                        <p:tgtEl>
                                          <p:spTgt spid="9230"/>
                                        </p:tgtEl>
                                        <p:attrNameLst>
                                          <p:attrName>style.visibility</p:attrName>
                                        </p:attrNameLst>
                                      </p:cBhvr>
                                      <p:to>
                                        <p:strVal val="visible"/>
                                      </p:to>
                                    </p:set>
                                    <p:animEffect transition="in" filter="blinds(horizontal)">
                                      <p:cBhvr>
                                        <p:cTn id="26" dur="500"/>
                                        <p:tgtEl>
                                          <p:spTgt spid="923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1054"/>
                                        </p:tgtEl>
                                        <p:attrNameLst>
                                          <p:attrName>style.visibility</p:attrName>
                                        </p:attrNameLst>
                                      </p:cBhvr>
                                      <p:to>
                                        <p:strVal val="visible"/>
                                      </p:to>
                                    </p:set>
                                    <p:animEffect transition="in" filter="blinds(horizontal)">
                                      <p:cBhvr>
                                        <p:cTn id="29" dur="500"/>
                                        <p:tgtEl>
                                          <p:spTgt spid="410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227"/>
                                        </p:tgtEl>
                                        <p:attrNameLst>
                                          <p:attrName>style.visibility</p:attrName>
                                        </p:attrNameLst>
                                      </p:cBhvr>
                                      <p:to>
                                        <p:strVal val="visible"/>
                                      </p:to>
                                    </p:set>
                                    <p:animEffect transition="in" filter="blinds(horizontal)">
                                      <p:cBhvr>
                                        <p:cTn id="34" dur="500"/>
                                        <p:tgtEl>
                                          <p:spTgt spid="9227"/>
                                        </p:tgtEl>
                                      </p:cBhvr>
                                    </p:animEffect>
                                  </p:childTnLst>
                                </p:cTn>
                              </p:par>
                              <p:par>
                                <p:cTn id="35" presetID="3" presetClass="entr" presetSubtype="10" fill="hold" grpId="1" nodeType="withEffect">
                                  <p:stCondLst>
                                    <p:cond delay="0"/>
                                  </p:stCondLst>
                                  <p:childTnLst>
                                    <p:set>
                                      <p:cBhvr>
                                        <p:cTn id="36" dur="1" fill="hold">
                                          <p:stCondLst>
                                            <p:cond delay="0"/>
                                          </p:stCondLst>
                                        </p:cTn>
                                        <p:tgtEl>
                                          <p:spTgt spid="41042"/>
                                        </p:tgtEl>
                                        <p:attrNameLst>
                                          <p:attrName>style.visibility</p:attrName>
                                        </p:attrNameLst>
                                      </p:cBhvr>
                                      <p:to>
                                        <p:strVal val="visible"/>
                                      </p:to>
                                    </p:set>
                                    <p:animEffect transition="in" filter="blinds(horizontal)">
                                      <p:cBhvr>
                                        <p:cTn id="37" dur="500"/>
                                        <p:tgtEl>
                                          <p:spTgt spid="4104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1057"/>
                                        </p:tgtEl>
                                        <p:attrNameLst>
                                          <p:attrName>style.visibility</p:attrName>
                                        </p:attrNameLst>
                                      </p:cBhvr>
                                      <p:to>
                                        <p:strVal val="visible"/>
                                      </p:to>
                                    </p:set>
                                    <p:animEffect transition="in" filter="blinds(horizontal)">
                                      <p:cBhvr>
                                        <p:cTn id="40" dur="500"/>
                                        <p:tgtEl>
                                          <p:spTgt spid="4105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1038"/>
                                        </p:tgtEl>
                                        <p:attrNameLst>
                                          <p:attrName>style.visibility</p:attrName>
                                        </p:attrNameLst>
                                      </p:cBhvr>
                                      <p:to>
                                        <p:strVal val="visible"/>
                                      </p:to>
                                    </p:set>
                                    <p:animEffect transition="in" filter="blinds(horizontal)">
                                      <p:cBhvr>
                                        <p:cTn id="45" dur="500"/>
                                        <p:tgtEl>
                                          <p:spTgt spid="4103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9231"/>
                                        </p:tgtEl>
                                        <p:attrNameLst>
                                          <p:attrName>style.visibility</p:attrName>
                                        </p:attrNameLst>
                                      </p:cBhvr>
                                      <p:to>
                                        <p:strVal val="visible"/>
                                      </p:to>
                                    </p:set>
                                    <p:animEffect transition="in" filter="blinds(horizontal)">
                                      <p:cBhvr>
                                        <p:cTn id="48" dur="500"/>
                                        <p:tgtEl>
                                          <p:spTgt spid="9231"/>
                                        </p:tgtEl>
                                      </p:cBhvr>
                                    </p:animEffect>
                                  </p:childTnLst>
                                </p:cTn>
                              </p:par>
                              <p:par>
                                <p:cTn id="49" presetID="3" presetClass="entr" presetSubtype="10" fill="hold" nodeType="withEffect">
                                  <p:stCondLst>
                                    <p:cond delay="0"/>
                                  </p:stCondLst>
                                  <p:childTnLst>
                                    <p:set>
                                      <p:cBhvr>
                                        <p:cTn id="50" dur="1" fill="hold">
                                          <p:stCondLst>
                                            <p:cond delay="0"/>
                                          </p:stCondLst>
                                        </p:cTn>
                                        <p:tgtEl>
                                          <p:spTgt spid="9232"/>
                                        </p:tgtEl>
                                        <p:attrNameLst>
                                          <p:attrName>style.visibility</p:attrName>
                                        </p:attrNameLst>
                                      </p:cBhvr>
                                      <p:to>
                                        <p:strVal val="visible"/>
                                      </p:to>
                                    </p:set>
                                    <p:animEffect transition="in" filter="blinds(horizontal)">
                                      <p:cBhvr>
                                        <p:cTn id="51" dur="500"/>
                                        <p:tgtEl>
                                          <p:spTgt spid="923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1055"/>
                                        </p:tgtEl>
                                        <p:attrNameLst>
                                          <p:attrName>style.visibility</p:attrName>
                                        </p:attrNameLst>
                                      </p:cBhvr>
                                      <p:to>
                                        <p:strVal val="visible"/>
                                      </p:to>
                                    </p:set>
                                    <p:animEffect transition="in" filter="blinds(horizontal)">
                                      <p:cBhvr>
                                        <p:cTn id="54" dur="500"/>
                                        <p:tgtEl>
                                          <p:spTgt spid="4105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9223"/>
                                        </p:tgtEl>
                                        <p:attrNameLst>
                                          <p:attrName>style.visibility</p:attrName>
                                        </p:attrNameLst>
                                      </p:cBhvr>
                                      <p:to>
                                        <p:strVal val="visible"/>
                                      </p:to>
                                    </p:set>
                                    <p:animEffect transition="in" filter="blinds(horizontal)">
                                      <p:cBhvr>
                                        <p:cTn id="59" dur="500"/>
                                        <p:tgtEl>
                                          <p:spTgt spid="9223"/>
                                        </p:tgtEl>
                                      </p:cBhvr>
                                    </p:animEffect>
                                  </p:childTnLst>
                                </p:cTn>
                              </p:par>
                              <p:par>
                                <p:cTn id="60" presetID="3" presetClass="entr" presetSubtype="10" fill="hold" grpId="1" nodeType="withEffect">
                                  <p:stCondLst>
                                    <p:cond delay="0"/>
                                  </p:stCondLst>
                                  <p:childTnLst>
                                    <p:set>
                                      <p:cBhvr>
                                        <p:cTn id="61" dur="1" fill="hold">
                                          <p:stCondLst>
                                            <p:cond delay="0"/>
                                          </p:stCondLst>
                                        </p:cTn>
                                        <p:tgtEl>
                                          <p:spTgt spid="41038"/>
                                        </p:tgtEl>
                                        <p:attrNameLst>
                                          <p:attrName>style.visibility</p:attrName>
                                        </p:attrNameLst>
                                      </p:cBhvr>
                                      <p:to>
                                        <p:strVal val="visible"/>
                                      </p:to>
                                    </p:set>
                                    <p:animEffect transition="in" filter="blinds(horizontal)">
                                      <p:cBhvr>
                                        <p:cTn id="62" dur="500"/>
                                        <p:tgtEl>
                                          <p:spTgt spid="4103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1058"/>
                                        </p:tgtEl>
                                        <p:attrNameLst>
                                          <p:attrName>style.visibility</p:attrName>
                                        </p:attrNameLst>
                                      </p:cBhvr>
                                      <p:to>
                                        <p:strVal val="visible"/>
                                      </p:to>
                                    </p:set>
                                    <p:animEffect transition="in" filter="blinds(horizontal)">
                                      <p:cBhvr>
                                        <p:cTn id="65" dur="500"/>
                                        <p:tgtEl>
                                          <p:spTgt spid="4105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1040"/>
                                        </p:tgtEl>
                                        <p:attrNameLst>
                                          <p:attrName>style.visibility</p:attrName>
                                        </p:attrNameLst>
                                      </p:cBhvr>
                                      <p:to>
                                        <p:strVal val="visible"/>
                                      </p:to>
                                    </p:set>
                                    <p:animEffect transition="in" filter="blinds(horizontal)">
                                      <p:cBhvr>
                                        <p:cTn id="70" dur="500"/>
                                        <p:tgtEl>
                                          <p:spTgt spid="4104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9233"/>
                                        </p:tgtEl>
                                        <p:attrNameLst>
                                          <p:attrName>style.visibility</p:attrName>
                                        </p:attrNameLst>
                                      </p:cBhvr>
                                      <p:to>
                                        <p:strVal val="visible"/>
                                      </p:to>
                                    </p:set>
                                    <p:animEffect transition="in" filter="blinds(horizontal)">
                                      <p:cBhvr>
                                        <p:cTn id="73" dur="500"/>
                                        <p:tgtEl>
                                          <p:spTgt spid="9233"/>
                                        </p:tgtEl>
                                      </p:cBhvr>
                                    </p:animEffect>
                                  </p:childTnLst>
                                </p:cTn>
                              </p:par>
                              <p:par>
                                <p:cTn id="74" presetID="3" presetClass="entr" presetSubtype="10" fill="hold" nodeType="withEffect">
                                  <p:stCondLst>
                                    <p:cond delay="0"/>
                                  </p:stCondLst>
                                  <p:childTnLst>
                                    <p:set>
                                      <p:cBhvr>
                                        <p:cTn id="75" dur="1" fill="hold">
                                          <p:stCondLst>
                                            <p:cond delay="0"/>
                                          </p:stCondLst>
                                        </p:cTn>
                                        <p:tgtEl>
                                          <p:spTgt spid="9234"/>
                                        </p:tgtEl>
                                        <p:attrNameLst>
                                          <p:attrName>style.visibility</p:attrName>
                                        </p:attrNameLst>
                                      </p:cBhvr>
                                      <p:to>
                                        <p:strVal val="visible"/>
                                      </p:to>
                                    </p:set>
                                    <p:animEffect transition="in" filter="blinds(horizontal)">
                                      <p:cBhvr>
                                        <p:cTn id="76" dur="500"/>
                                        <p:tgtEl>
                                          <p:spTgt spid="9234"/>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41056"/>
                                        </p:tgtEl>
                                        <p:attrNameLst>
                                          <p:attrName>style.visibility</p:attrName>
                                        </p:attrNameLst>
                                      </p:cBhvr>
                                      <p:to>
                                        <p:strVal val="visible"/>
                                      </p:to>
                                    </p:set>
                                    <p:animEffect transition="in" filter="blinds(horizontal)">
                                      <p:cBhvr>
                                        <p:cTn id="79" dur="500"/>
                                        <p:tgtEl>
                                          <p:spTgt spid="4105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9225"/>
                                        </p:tgtEl>
                                        <p:attrNameLst>
                                          <p:attrName>style.visibility</p:attrName>
                                        </p:attrNameLst>
                                      </p:cBhvr>
                                      <p:to>
                                        <p:strVal val="visible"/>
                                      </p:to>
                                    </p:set>
                                    <p:animEffect transition="in" filter="blinds(horizontal)">
                                      <p:cBhvr>
                                        <p:cTn id="84" dur="500"/>
                                        <p:tgtEl>
                                          <p:spTgt spid="9225"/>
                                        </p:tgtEl>
                                      </p:cBhvr>
                                    </p:animEffect>
                                  </p:childTnLst>
                                </p:cTn>
                              </p:par>
                              <p:par>
                                <p:cTn id="85" presetID="3" presetClass="entr" presetSubtype="10" fill="hold" grpId="1" nodeType="withEffect">
                                  <p:stCondLst>
                                    <p:cond delay="0"/>
                                  </p:stCondLst>
                                  <p:childTnLst>
                                    <p:set>
                                      <p:cBhvr>
                                        <p:cTn id="86" dur="1" fill="hold">
                                          <p:stCondLst>
                                            <p:cond delay="0"/>
                                          </p:stCondLst>
                                        </p:cTn>
                                        <p:tgtEl>
                                          <p:spTgt spid="41040"/>
                                        </p:tgtEl>
                                        <p:attrNameLst>
                                          <p:attrName>style.visibility</p:attrName>
                                        </p:attrNameLst>
                                      </p:cBhvr>
                                      <p:to>
                                        <p:strVal val="visible"/>
                                      </p:to>
                                    </p:set>
                                    <p:animEffect transition="in" filter="blinds(horizontal)">
                                      <p:cBhvr>
                                        <p:cTn id="87" dur="500"/>
                                        <p:tgtEl>
                                          <p:spTgt spid="41040"/>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41059"/>
                                        </p:tgtEl>
                                        <p:attrNameLst>
                                          <p:attrName>style.visibility</p:attrName>
                                        </p:attrNameLst>
                                      </p:cBhvr>
                                      <p:to>
                                        <p:strVal val="visible"/>
                                      </p:to>
                                    </p:set>
                                    <p:animEffect transition="in" filter="blinds(horizontal)">
                                      <p:cBhvr>
                                        <p:cTn id="90" dur="500"/>
                                        <p:tgtEl>
                                          <p:spTgt spid="41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41038" grpId="0" animBg="1"/>
      <p:bldP spid="41038" grpId="1" animBg="1"/>
      <p:bldP spid="9225" grpId="0" animBg="1"/>
      <p:bldP spid="41040" grpId="0" animBg="1"/>
      <p:bldP spid="41040" grpId="1" animBg="1"/>
      <p:bldP spid="9227" grpId="0" animBg="1"/>
      <p:bldP spid="41042" grpId="0" animBg="1"/>
      <p:bldP spid="41042" grpId="1" animBg="1"/>
      <p:bldP spid="9229" grpId="0" animBg="1"/>
      <p:bldP spid="9231" grpId="0" animBg="1"/>
      <p:bldP spid="9233" grpId="0" animBg="1"/>
      <p:bldP spid="41053" grpId="0"/>
      <p:bldP spid="41054" grpId="0"/>
      <p:bldP spid="41055" grpId="0"/>
      <p:bldP spid="41056" grpId="0"/>
      <p:bldP spid="41057" grpId="0"/>
      <p:bldP spid="41058" grpId="0"/>
      <p:bldP spid="410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5" name="Rectangle 13"/>
          <p:cNvSpPr>
            <a:spLocks noChangeArrowheads="1"/>
          </p:cNvSpPr>
          <p:nvPr/>
        </p:nvSpPr>
        <p:spPr bwMode="auto">
          <a:xfrm>
            <a:off x="722313" y="185738"/>
            <a:ext cx="11241087"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ts val="1000"/>
              </a:spcBef>
              <a:buFont typeface="Arial" charset="0"/>
              <a:buNone/>
            </a:pPr>
            <a:r>
              <a:rPr lang="en-US" altLang="en-US" sz="3500" b="1">
                <a:latin typeface="Arial Unicode MS" pitchFamily="34" charset="-128"/>
              </a:rPr>
              <a:t>NGUYÊN NHÂN CỦA BẠO LỰC HỌC ĐƯỜNG</a:t>
            </a:r>
          </a:p>
        </p:txBody>
      </p:sp>
      <p:sp>
        <p:nvSpPr>
          <p:cNvPr id="38926" name="Rectangle 14"/>
          <p:cNvSpPr>
            <a:spLocks noChangeArrowheads="1"/>
          </p:cNvSpPr>
          <p:nvPr/>
        </p:nvSpPr>
        <p:spPr bwMode="auto">
          <a:xfrm>
            <a:off x="1460500" y="1792288"/>
            <a:ext cx="9972675" cy="42068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vi-VN" altLang="ko-KR" sz="4500">
                <a:latin typeface="Arial Unicode MS" pitchFamily="34" charset="-128"/>
              </a:rPr>
              <a:t>Do đặc điểm tâm, sinh lí của lứa tuổi học sinh, do thiếu kiến thức, thiếu kĩ năng sống, do ảnh hưởng từ môi trường gia đình, môi trường xã hội không lành mạnh; do sự thiếu quan tâm từ cơ sở giáo dục,..</a:t>
            </a:r>
          </a:p>
        </p:txBody>
      </p:sp>
    </p:spTree>
    <p:extLst>
      <p:ext uri="{BB962C8B-B14F-4D97-AF65-F5344CB8AC3E}">
        <p14:creationId xmlns:p14="http://schemas.microsoft.com/office/powerpoint/2010/main" val="722376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25"/>
                                        </p:tgtEl>
                                        <p:attrNameLst>
                                          <p:attrName>style.visibility</p:attrName>
                                        </p:attrNameLst>
                                      </p:cBhvr>
                                      <p:to>
                                        <p:strVal val="visible"/>
                                      </p:to>
                                    </p:set>
                                    <p:animEffect transition="in" filter="blinds(horizontal)">
                                      <p:cBhvr>
                                        <p:cTn id="7" dur="500"/>
                                        <p:tgtEl>
                                          <p:spTgt spid="38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26"/>
                                        </p:tgtEl>
                                        <p:attrNameLst>
                                          <p:attrName>style.visibility</p:attrName>
                                        </p:attrNameLst>
                                      </p:cBhvr>
                                      <p:to>
                                        <p:strVal val="visible"/>
                                      </p:to>
                                    </p:set>
                                    <p:animEffect transition="in" filter="blinds(horizontal)">
                                      <p:cBhvr>
                                        <p:cTn id="12" dur="500"/>
                                        <p:tgtEl>
                                          <p:spTgt spid="38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p:bldP spid="389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48"/>
          <p:cNvGrpSpPr>
            <a:grpSpLocks/>
          </p:cNvGrpSpPr>
          <p:nvPr/>
        </p:nvGrpSpPr>
        <p:grpSpPr bwMode="auto">
          <a:xfrm>
            <a:off x="-249238" y="1098550"/>
            <a:ext cx="7704138" cy="5767388"/>
            <a:chOff x="206600" y="2132859"/>
            <a:chExt cx="5269469" cy="4160805"/>
          </a:xfrm>
        </p:grpSpPr>
        <p:grpSp>
          <p:nvGrpSpPr>
            <p:cNvPr id="27668" name="Group 59"/>
            <p:cNvGrpSpPr>
              <a:grpSpLocks/>
            </p:cNvGrpSpPr>
            <p:nvPr/>
          </p:nvGrpSpPr>
          <p:grpSpPr bwMode="auto">
            <a:xfrm>
              <a:off x="1117436" y="2132859"/>
              <a:ext cx="3452745" cy="3307339"/>
              <a:chOff x="539552" y="4254268"/>
              <a:chExt cx="3596930" cy="614892"/>
            </a:xfrm>
          </p:grpSpPr>
          <p:sp>
            <p:nvSpPr>
              <p:cNvPr id="75" name="Rectangle 74">
                <a:extLst/>
              </p:cNvPr>
              <p:cNvSpPr/>
              <p:nvPr/>
            </p:nvSpPr>
            <p:spPr>
              <a:xfrm>
                <a:off x="539724" y="4415028"/>
                <a:ext cx="720549" cy="454175"/>
              </a:xfrm>
              <a:prstGeom prst="rect">
                <a:avLst/>
              </a:prstGeom>
              <a:gradFill flip="none" rotWithShape="1">
                <a:gsLst>
                  <a:gs pos="0">
                    <a:schemeClr val="accent2">
                      <a:lumMod val="100000"/>
                    </a:schemeClr>
                  </a:gs>
                  <a:gs pos="68000">
                    <a:schemeClr val="accent2">
                      <a:lumMod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sp>
            <p:nvSpPr>
              <p:cNvPr id="76" name="Rectangle 75">
                <a:extLst/>
              </p:cNvPr>
              <p:cNvSpPr/>
              <p:nvPr/>
            </p:nvSpPr>
            <p:spPr>
              <a:xfrm>
                <a:off x="1259142" y="4321127"/>
                <a:ext cx="719418" cy="548076"/>
              </a:xfrm>
              <a:prstGeom prst="rect">
                <a:avLst/>
              </a:prstGeom>
              <a:gradFill>
                <a:gsLst>
                  <a:gs pos="0">
                    <a:schemeClr val="accent1">
                      <a:lumMod val="80000"/>
                    </a:schemeClr>
                  </a:gs>
                  <a:gs pos="68000">
                    <a:schemeClr val="accent1">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sp>
            <p:nvSpPr>
              <p:cNvPr id="77" name="Rectangle 76">
                <a:extLst/>
              </p:cNvPr>
              <p:cNvSpPr/>
              <p:nvPr/>
            </p:nvSpPr>
            <p:spPr>
              <a:xfrm>
                <a:off x="1978559" y="4495302"/>
                <a:ext cx="719418" cy="373901"/>
              </a:xfrm>
              <a:prstGeom prst="rect">
                <a:avLst/>
              </a:prstGeom>
              <a:gradFill>
                <a:gsLst>
                  <a:gs pos="0">
                    <a:schemeClr val="accent6">
                      <a:lumMod val="70000"/>
                    </a:schemeClr>
                  </a:gs>
                  <a:gs pos="64192">
                    <a:schemeClr val="accent6">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sp>
            <p:nvSpPr>
              <p:cNvPr id="78" name="Rectangle 77">
                <a:extLst/>
              </p:cNvPr>
              <p:cNvSpPr/>
              <p:nvPr/>
            </p:nvSpPr>
            <p:spPr>
              <a:xfrm>
                <a:off x="2697977" y="4361371"/>
                <a:ext cx="719418" cy="507832"/>
              </a:xfrm>
              <a:prstGeom prst="rect">
                <a:avLst/>
              </a:prstGeom>
              <a:gradFill>
                <a:gsLst>
                  <a:gs pos="0">
                    <a:schemeClr val="accent3">
                      <a:lumMod val="80000"/>
                    </a:schemeClr>
                  </a:gs>
                  <a:gs pos="68000">
                    <a:schemeClr val="accent3">
                      <a:lumMod val="10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sp>
            <p:nvSpPr>
              <p:cNvPr id="79" name="Rectangle 78">
                <a:extLst/>
              </p:cNvPr>
              <p:cNvSpPr/>
              <p:nvPr/>
            </p:nvSpPr>
            <p:spPr>
              <a:xfrm>
                <a:off x="3416264" y="4254268"/>
                <a:ext cx="720549" cy="614935"/>
              </a:xfrm>
              <a:prstGeom prst="rect">
                <a:avLst/>
              </a:prstGeom>
              <a:gradFill flip="none" rotWithShape="1">
                <a:gsLst>
                  <a:gs pos="0">
                    <a:schemeClr val="accent4">
                      <a:lumMod val="80000"/>
                    </a:schemeClr>
                  </a:gs>
                  <a:gs pos="68000">
                    <a:schemeClr val="accent4">
                      <a:lumMod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grpSp>
        <p:grpSp>
          <p:nvGrpSpPr>
            <p:cNvPr id="27669" name="Group 60"/>
            <p:cNvGrpSpPr>
              <a:grpSpLocks/>
            </p:cNvGrpSpPr>
            <p:nvPr/>
          </p:nvGrpSpPr>
          <p:grpSpPr bwMode="auto">
            <a:xfrm>
              <a:off x="539165" y="5434659"/>
              <a:ext cx="4607578" cy="360394"/>
              <a:chOff x="539165" y="5434659"/>
              <a:chExt cx="4607578" cy="360394"/>
            </a:xfrm>
          </p:grpSpPr>
          <p:sp>
            <p:nvSpPr>
              <p:cNvPr id="70" name="Rectangle 15">
                <a:extLst/>
              </p:cNvPr>
              <p:cNvSpPr/>
              <p:nvPr/>
            </p:nvSpPr>
            <p:spPr>
              <a:xfrm>
                <a:off x="538861" y="5434704"/>
                <a:ext cx="1280178" cy="360763"/>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89663 w 1287482"/>
                  <a:gd name="connsiteY0" fmla="*/ 9340 h 383657"/>
                  <a:gd name="connsiteX1" fmla="*/ 1287482 w 1287482"/>
                  <a:gd name="connsiteY1" fmla="*/ 0 h 383657"/>
                  <a:gd name="connsiteX2" fmla="*/ 922780 w 1287482"/>
                  <a:gd name="connsiteY2" fmla="*/ 380703 h 383657"/>
                  <a:gd name="connsiteX3" fmla="*/ 0 w 1287482"/>
                  <a:gd name="connsiteY3" fmla="*/ 383657 h 383657"/>
                  <a:gd name="connsiteX4" fmla="*/ 589663 w 1287482"/>
                  <a:gd name="connsiteY4" fmla="*/ 9340 h 383657"/>
                  <a:gd name="connsiteX0" fmla="*/ 589663 w 1287482"/>
                  <a:gd name="connsiteY0" fmla="*/ 9340 h 383657"/>
                  <a:gd name="connsiteX1" fmla="*/ 1287482 w 1287482"/>
                  <a:gd name="connsiteY1" fmla="*/ 0 h 383657"/>
                  <a:gd name="connsiteX2" fmla="*/ 936849 w 1287482"/>
                  <a:gd name="connsiteY2" fmla="*/ 380703 h 383657"/>
                  <a:gd name="connsiteX3" fmla="*/ 0 w 1287482"/>
                  <a:gd name="connsiteY3" fmla="*/ 383657 h 383657"/>
                  <a:gd name="connsiteX4" fmla="*/ 589663 w 1287482"/>
                  <a:gd name="connsiteY4" fmla="*/ 9340 h 383657"/>
                  <a:gd name="connsiteX0" fmla="*/ 589663 w 1281854"/>
                  <a:gd name="connsiteY0" fmla="*/ 0 h 374317"/>
                  <a:gd name="connsiteX1" fmla="*/ 1281854 w 1281854"/>
                  <a:gd name="connsiteY1" fmla="*/ 17708 h 374317"/>
                  <a:gd name="connsiteX2" fmla="*/ 936849 w 1281854"/>
                  <a:gd name="connsiteY2" fmla="*/ 371363 h 374317"/>
                  <a:gd name="connsiteX3" fmla="*/ 0 w 1281854"/>
                  <a:gd name="connsiteY3" fmla="*/ 374317 h 374317"/>
                  <a:gd name="connsiteX4" fmla="*/ 589663 w 1281854"/>
                  <a:gd name="connsiteY4" fmla="*/ 0 h 374317"/>
                  <a:gd name="connsiteX0" fmla="*/ 562419 w 1281854"/>
                  <a:gd name="connsiteY0" fmla="*/ 12510 h 356609"/>
                  <a:gd name="connsiteX1" fmla="*/ 1281854 w 1281854"/>
                  <a:gd name="connsiteY1" fmla="*/ 0 h 356609"/>
                  <a:gd name="connsiteX2" fmla="*/ 936849 w 1281854"/>
                  <a:gd name="connsiteY2" fmla="*/ 353655 h 356609"/>
                  <a:gd name="connsiteX3" fmla="*/ 0 w 1281854"/>
                  <a:gd name="connsiteY3" fmla="*/ 356609 h 356609"/>
                  <a:gd name="connsiteX4" fmla="*/ 562419 w 1281854"/>
                  <a:gd name="connsiteY4" fmla="*/ 12510 h 356609"/>
                  <a:gd name="connsiteX0" fmla="*/ 579184 w 1281854"/>
                  <a:gd name="connsiteY0" fmla="*/ 0 h 361726"/>
                  <a:gd name="connsiteX1" fmla="*/ 1281854 w 1281854"/>
                  <a:gd name="connsiteY1" fmla="*/ 5117 h 361726"/>
                  <a:gd name="connsiteX2" fmla="*/ 936849 w 1281854"/>
                  <a:gd name="connsiteY2" fmla="*/ 358772 h 361726"/>
                  <a:gd name="connsiteX3" fmla="*/ 0 w 1281854"/>
                  <a:gd name="connsiteY3" fmla="*/ 361726 h 361726"/>
                  <a:gd name="connsiteX4" fmla="*/ 579184 w 1281854"/>
                  <a:gd name="connsiteY4" fmla="*/ 0 h 361726"/>
                  <a:gd name="connsiteX0" fmla="*/ 579184 w 1279759"/>
                  <a:gd name="connsiteY0" fmla="*/ 7473 h 369199"/>
                  <a:gd name="connsiteX1" fmla="*/ 1279759 w 1279759"/>
                  <a:gd name="connsiteY1" fmla="*/ 0 h 369199"/>
                  <a:gd name="connsiteX2" fmla="*/ 936849 w 1279759"/>
                  <a:gd name="connsiteY2" fmla="*/ 366245 h 369199"/>
                  <a:gd name="connsiteX3" fmla="*/ 0 w 1279759"/>
                  <a:gd name="connsiteY3" fmla="*/ 369199 h 369199"/>
                  <a:gd name="connsiteX4" fmla="*/ 579184 w 1279759"/>
                  <a:gd name="connsiteY4" fmla="*/ 7473 h 369199"/>
                  <a:gd name="connsiteX0" fmla="*/ 579184 w 1279759"/>
                  <a:gd name="connsiteY0" fmla="*/ 7473 h 369199"/>
                  <a:gd name="connsiteX1" fmla="*/ 1279759 w 1279759"/>
                  <a:gd name="connsiteY1" fmla="*/ 0 h 369199"/>
                  <a:gd name="connsiteX2" fmla="*/ 922180 w 1279759"/>
                  <a:gd name="connsiteY2" fmla="*/ 366245 h 369199"/>
                  <a:gd name="connsiteX3" fmla="*/ 0 w 1279759"/>
                  <a:gd name="connsiteY3" fmla="*/ 369199 h 369199"/>
                  <a:gd name="connsiteX4" fmla="*/ 579184 w 1279759"/>
                  <a:gd name="connsiteY4" fmla="*/ 7473 h 369199"/>
                  <a:gd name="connsiteX0" fmla="*/ 579184 w 1279759"/>
                  <a:gd name="connsiteY0" fmla="*/ 7473 h 369199"/>
                  <a:gd name="connsiteX1" fmla="*/ 1279759 w 1279759"/>
                  <a:gd name="connsiteY1" fmla="*/ 0 h 369199"/>
                  <a:gd name="connsiteX2" fmla="*/ 922180 w 1279759"/>
                  <a:gd name="connsiteY2" fmla="*/ 366245 h 369199"/>
                  <a:gd name="connsiteX3" fmla="*/ 0 w 1279759"/>
                  <a:gd name="connsiteY3" fmla="*/ 369199 h 369199"/>
                  <a:gd name="connsiteX4" fmla="*/ 579184 w 1279759"/>
                  <a:gd name="connsiteY4" fmla="*/ 7473 h 369199"/>
                  <a:gd name="connsiteX0" fmla="*/ 574993 w 1279759"/>
                  <a:gd name="connsiteY0" fmla="*/ 9991 h 369199"/>
                  <a:gd name="connsiteX1" fmla="*/ 1279759 w 1279759"/>
                  <a:gd name="connsiteY1" fmla="*/ 0 h 369199"/>
                  <a:gd name="connsiteX2" fmla="*/ 922180 w 1279759"/>
                  <a:gd name="connsiteY2" fmla="*/ 366245 h 369199"/>
                  <a:gd name="connsiteX3" fmla="*/ 0 w 1279759"/>
                  <a:gd name="connsiteY3" fmla="*/ 369199 h 369199"/>
                  <a:gd name="connsiteX4" fmla="*/ 574993 w 1279759"/>
                  <a:gd name="connsiteY4" fmla="*/ 9991 h 369199"/>
                  <a:gd name="connsiteX0" fmla="*/ 574993 w 1279759"/>
                  <a:gd name="connsiteY0" fmla="*/ 7472 h 369199"/>
                  <a:gd name="connsiteX1" fmla="*/ 1279759 w 1279759"/>
                  <a:gd name="connsiteY1" fmla="*/ 0 h 369199"/>
                  <a:gd name="connsiteX2" fmla="*/ 922180 w 1279759"/>
                  <a:gd name="connsiteY2" fmla="*/ 366245 h 369199"/>
                  <a:gd name="connsiteX3" fmla="*/ 0 w 1279759"/>
                  <a:gd name="connsiteY3" fmla="*/ 369199 h 369199"/>
                  <a:gd name="connsiteX4" fmla="*/ 574993 w 1279759"/>
                  <a:gd name="connsiteY4" fmla="*/ 7472 h 369199"/>
                  <a:gd name="connsiteX0" fmla="*/ 583376 w 1279759"/>
                  <a:gd name="connsiteY0" fmla="*/ 4954 h 369199"/>
                  <a:gd name="connsiteX1" fmla="*/ 1279759 w 1279759"/>
                  <a:gd name="connsiteY1" fmla="*/ 0 h 369199"/>
                  <a:gd name="connsiteX2" fmla="*/ 922180 w 1279759"/>
                  <a:gd name="connsiteY2" fmla="*/ 366245 h 369199"/>
                  <a:gd name="connsiteX3" fmla="*/ 0 w 1279759"/>
                  <a:gd name="connsiteY3" fmla="*/ 369199 h 369199"/>
                  <a:gd name="connsiteX4" fmla="*/ 583376 w 1279759"/>
                  <a:gd name="connsiteY4" fmla="*/ 4954 h 369199"/>
                  <a:gd name="connsiteX0" fmla="*/ 583376 w 1279759"/>
                  <a:gd name="connsiteY0" fmla="*/ 1763 h 369199"/>
                  <a:gd name="connsiteX1" fmla="*/ 1279759 w 1279759"/>
                  <a:gd name="connsiteY1" fmla="*/ 0 h 369199"/>
                  <a:gd name="connsiteX2" fmla="*/ 922180 w 1279759"/>
                  <a:gd name="connsiteY2" fmla="*/ 366245 h 369199"/>
                  <a:gd name="connsiteX3" fmla="*/ 0 w 1279759"/>
                  <a:gd name="connsiteY3" fmla="*/ 369199 h 369199"/>
                  <a:gd name="connsiteX4" fmla="*/ 583376 w 1279759"/>
                  <a:gd name="connsiteY4" fmla="*/ 1763 h 36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759" h="369199">
                    <a:moveTo>
                      <a:pt x="583376" y="1763"/>
                    </a:moveTo>
                    <a:lnTo>
                      <a:pt x="1279759" y="0"/>
                    </a:lnTo>
                    <a:lnTo>
                      <a:pt x="922180" y="366245"/>
                    </a:lnTo>
                    <a:lnTo>
                      <a:pt x="0" y="369199"/>
                    </a:lnTo>
                    <a:lnTo>
                      <a:pt x="583376" y="1763"/>
                    </a:lnTo>
                    <a:close/>
                  </a:path>
                </a:pathLst>
              </a:custGeom>
              <a:gradFill flip="none" rotWithShape="1">
                <a:gsLst>
                  <a:gs pos="0">
                    <a:schemeClr val="accent2">
                      <a:lumMod val="80000"/>
                      <a:lumOff val="20000"/>
                    </a:schemeClr>
                  </a:gs>
                  <a:gs pos="68000">
                    <a:schemeClr val="accent2">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dirty="0"/>
              </a:p>
            </p:txBody>
          </p:sp>
          <p:sp>
            <p:nvSpPr>
              <p:cNvPr id="71" name="Rectangle 15">
                <a:extLst/>
              </p:cNvPr>
              <p:cNvSpPr/>
              <p:nvPr/>
            </p:nvSpPr>
            <p:spPr>
              <a:xfrm>
                <a:off x="1459633" y="5436994"/>
                <a:ext cx="1043470" cy="355037"/>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42154"/>
                  <a:gd name="connsiteY0" fmla="*/ 3403 h 364194"/>
                  <a:gd name="connsiteX1" fmla="*/ 1042154 w 1042154"/>
                  <a:gd name="connsiteY1" fmla="*/ 0 h 364194"/>
                  <a:gd name="connsiteX2" fmla="*/ 944648 w 1042154"/>
                  <a:gd name="connsiteY2" fmla="*/ 356952 h 364194"/>
                  <a:gd name="connsiteX3" fmla="*/ 0 w 1042154"/>
                  <a:gd name="connsiteY3" fmla="*/ 364194 h 364194"/>
                  <a:gd name="connsiteX4" fmla="*/ 344336 w 1042154"/>
                  <a:gd name="connsiteY4" fmla="*/ 3403 h 364194"/>
                  <a:gd name="connsiteX0" fmla="*/ 350274 w 1042154"/>
                  <a:gd name="connsiteY0" fmla="*/ 0 h 366729"/>
                  <a:gd name="connsiteX1" fmla="*/ 1042154 w 1042154"/>
                  <a:gd name="connsiteY1" fmla="*/ 2535 h 366729"/>
                  <a:gd name="connsiteX2" fmla="*/ 944648 w 1042154"/>
                  <a:gd name="connsiteY2" fmla="*/ 359487 h 366729"/>
                  <a:gd name="connsiteX3" fmla="*/ 0 w 1042154"/>
                  <a:gd name="connsiteY3" fmla="*/ 366729 h 366729"/>
                  <a:gd name="connsiteX4" fmla="*/ 350274 w 1042154"/>
                  <a:gd name="connsiteY4" fmla="*/ 0 h 366729"/>
                  <a:gd name="connsiteX0" fmla="*/ 350274 w 1054029"/>
                  <a:gd name="connsiteY0" fmla="*/ 9340 h 376069"/>
                  <a:gd name="connsiteX1" fmla="*/ 1054029 w 1054029"/>
                  <a:gd name="connsiteY1" fmla="*/ 0 h 376069"/>
                  <a:gd name="connsiteX2" fmla="*/ 944648 w 1054029"/>
                  <a:gd name="connsiteY2" fmla="*/ 368827 h 376069"/>
                  <a:gd name="connsiteX3" fmla="*/ 0 w 1054029"/>
                  <a:gd name="connsiteY3" fmla="*/ 376069 h 376069"/>
                  <a:gd name="connsiteX4" fmla="*/ 350274 w 1054029"/>
                  <a:gd name="connsiteY4" fmla="*/ 9340 h 376069"/>
                  <a:gd name="connsiteX0" fmla="*/ 350274 w 944648"/>
                  <a:gd name="connsiteY0" fmla="*/ 0 h 366729"/>
                  <a:gd name="connsiteX1" fmla="*/ 875899 w 944648"/>
                  <a:gd name="connsiteY1" fmla="*/ 79725 h 366729"/>
                  <a:gd name="connsiteX2" fmla="*/ 944648 w 944648"/>
                  <a:gd name="connsiteY2" fmla="*/ 359487 h 366729"/>
                  <a:gd name="connsiteX3" fmla="*/ 0 w 944648"/>
                  <a:gd name="connsiteY3" fmla="*/ 366729 h 366729"/>
                  <a:gd name="connsiteX4" fmla="*/ 350274 w 944648"/>
                  <a:gd name="connsiteY4" fmla="*/ 0 h 366729"/>
                  <a:gd name="connsiteX0" fmla="*/ 350274 w 1042153"/>
                  <a:gd name="connsiteY0" fmla="*/ 0 h 366729"/>
                  <a:gd name="connsiteX1" fmla="*/ 1042153 w 1042153"/>
                  <a:gd name="connsiteY1" fmla="*/ 2535 h 366729"/>
                  <a:gd name="connsiteX2" fmla="*/ 944648 w 1042153"/>
                  <a:gd name="connsiteY2" fmla="*/ 359487 h 366729"/>
                  <a:gd name="connsiteX3" fmla="*/ 0 w 1042153"/>
                  <a:gd name="connsiteY3" fmla="*/ 366729 h 366729"/>
                  <a:gd name="connsiteX4" fmla="*/ 350274 w 1042153"/>
                  <a:gd name="connsiteY4" fmla="*/ 0 h 366729"/>
                  <a:gd name="connsiteX0" fmla="*/ 350274 w 1042153"/>
                  <a:gd name="connsiteY0" fmla="*/ 0 h 373135"/>
                  <a:gd name="connsiteX1" fmla="*/ 1042153 w 1042153"/>
                  <a:gd name="connsiteY1" fmla="*/ 2535 h 373135"/>
                  <a:gd name="connsiteX2" fmla="*/ 937824 w 1042153"/>
                  <a:gd name="connsiteY2" fmla="*/ 373135 h 373135"/>
                  <a:gd name="connsiteX3" fmla="*/ 0 w 1042153"/>
                  <a:gd name="connsiteY3" fmla="*/ 366729 h 373135"/>
                  <a:gd name="connsiteX4" fmla="*/ 350274 w 1042153"/>
                  <a:gd name="connsiteY4" fmla="*/ 0 h 373135"/>
                  <a:gd name="connsiteX0" fmla="*/ 350274 w 1042153"/>
                  <a:gd name="connsiteY0" fmla="*/ 0 h 379959"/>
                  <a:gd name="connsiteX1" fmla="*/ 1042153 w 1042153"/>
                  <a:gd name="connsiteY1" fmla="*/ 2535 h 379959"/>
                  <a:gd name="connsiteX2" fmla="*/ 931000 w 1042153"/>
                  <a:gd name="connsiteY2" fmla="*/ 379959 h 379959"/>
                  <a:gd name="connsiteX3" fmla="*/ 0 w 1042153"/>
                  <a:gd name="connsiteY3" fmla="*/ 366729 h 379959"/>
                  <a:gd name="connsiteX4" fmla="*/ 350274 w 1042153"/>
                  <a:gd name="connsiteY4" fmla="*/ 0 h 379959"/>
                  <a:gd name="connsiteX0" fmla="*/ 341891 w 1033770"/>
                  <a:gd name="connsiteY0" fmla="*/ 0 h 379959"/>
                  <a:gd name="connsiteX1" fmla="*/ 1033770 w 1033770"/>
                  <a:gd name="connsiteY1" fmla="*/ 2535 h 379959"/>
                  <a:gd name="connsiteX2" fmla="*/ 922617 w 1033770"/>
                  <a:gd name="connsiteY2" fmla="*/ 379959 h 379959"/>
                  <a:gd name="connsiteX3" fmla="*/ 0 w 1033770"/>
                  <a:gd name="connsiteY3" fmla="*/ 376782 h 379959"/>
                  <a:gd name="connsiteX4" fmla="*/ 341891 w 1033770"/>
                  <a:gd name="connsiteY4" fmla="*/ 0 h 379959"/>
                  <a:gd name="connsiteX0" fmla="*/ 379613 w 1033770"/>
                  <a:gd name="connsiteY0" fmla="*/ 25110 h 377424"/>
                  <a:gd name="connsiteX1" fmla="*/ 1033770 w 1033770"/>
                  <a:gd name="connsiteY1" fmla="*/ 0 h 377424"/>
                  <a:gd name="connsiteX2" fmla="*/ 922617 w 1033770"/>
                  <a:gd name="connsiteY2" fmla="*/ 377424 h 377424"/>
                  <a:gd name="connsiteX3" fmla="*/ 0 w 1033770"/>
                  <a:gd name="connsiteY3" fmla="*/ 374247 h 377424"/>
                  <a:gd name="connsiteX4" fmla="*/ 379613 w 1033770"/>
                  <a:gd name="connsiteY4" fmla="*/ 25110 h 377424"/>
                  <a:gd name="connsiteX0" fmla="*/ 356561 w 1033770"/>
                  <a:gd name="connsiteY0" fmla="*/ 17570 h 377424"/>
                  <a:gd name="connsiteX1" fmla="*/ 1033770 w 1033770"/>
                  <a:gd name="connsiteY1" fmla="*/ 0 h 377424"/>
                  <a:gd name="connsiteX2" fmla="*/ 922617 w 1033770"/>
                  <a:gd name="connsiteY2" fmla="*/ 377424 h 377424"/>
                  <a:gd name="connsiteX3" fmla="*/ 0 w 1033770"/>
                  <a:gd name="connsiteY3" fmla="*/ 374247 h 377424"/>
                  <a:gd name="connsiteX4" fmla="*/ 356561 w 1033770"/>
                  <a:gd name="connsiteY4" fmla="*/ 17570 h 377424"/>
                  <a:gd name="connsiteX0" fmla="*/ 356561 w 1023292"/>
                  <a:gd name="connsiteY0" fmla="*/ 0 h 359854"/>
                  <a:gd name="connsiteX1" fmla="*/ 1023292 w 1023292"/>
                  <a:gd name="connsiteY1" fmla="*/ 7563 h 359854"/>
                  <a:gd name="connsiteX2" fmla="*/ 922617 w 1023292"/>
                  <a:gd name="connsiteY2" fmla="*/ 359854 h 359854"/>
                  <a:gd name="connsiteX3" fmla="*/ 0 w 1023292"/>
                  <a:gd name="connsiteY3" fmla="*/ 356677 h 359854"/>
                  <a:gd name="connsiteX4" fmla="*/ 356561 w 1023292"/>
                  <a:gd name="connsiteY4" fmla="*/ 0 h 359854"/>
                  <a:gd name="connsiteX0" fmla="*/ 356561 w 1014909"/>
                  <a:gd name="connsiteY0" fmla="*/ 0 h 359854"/>
                  <a:gd name="connsiteX1" fmla="*/ 1014909 w 1014909"/>
                  <a:gd name="connsiteY1" fmla="*/ 115634 h 359854"/>
                  <a:gd name="connsiteX2" fmla="*/ 922617 w 1014909"/>
                  <a:gd name="connsiteY2" fmla="*/ 359854 h 359854"/>
                  <a:gd name="connsiteX3" fmla="*/ 0 w 1014909"/>
                  <a:gd name="connsiteY3" fmla="*/ 356677 h 359854"/>
                  <a:gd name="connsiteX4" fmla="*/ 356561 w 1014909"/>
                  <a:gd name="connsiteY4" fmla="*/ 0 h 359854"/>
                  <a:gd name="connsiteX0" fmla="*/ 356561 w 1044249"/>
                  <a:gd name="connsiteY0" fmla="*/ 0 h 359854"/>
                  <a:gd name="connsiteX1" fmla="*/ 1044249 w 1044249"/>
                  <a:gd name="connsiteY1" fmla="*/ 23 h 359854"/>
                  <a:gd name="connsiteX2" fmla="*/ 922617 w 1044249"/>
                  <a:gd name="connsiteY2" fmla="*/ 359854 h 359854"/>
                  <a:gd name="connsiteX3" fmla="*/ 0 w 1044249"/>
                  <a:gd name="connsiteY3" fmla="*/ 356677 h 359854"/>
                  <a:gd name="connsiteX4" fmla="*/ 356561 w 1044249"/>
                  <a:gd name="connsiteY4" fmla="*/ 0 h 359854"/>
                  <a:gd name="connsiteX0" fmla="*/ 352370 w 1044249"/>
                  <a:gd name="connsiteY0" fmla="*/ 0 h 362367"/>
                  <a:gd name="connsiteX1" fmla="*/ 1044249 w 1044249"/>
                  <a:gd name="connsiteY1" fmla="*/ 2536 h 362367"/>
                  <a:gd name="connsiteX2" fmla="*/ 922617 w 1044249"/>
                  <a:gd name="connsiteY2" fmla="*/ 362367 h 362367"/>
                  <a:gd name="connsiteX3" fmla="*/ 0 w 1044249"/>
                  <a:gd name="connsiteY3" fmla="*/ 359190 h 362367"/>
                  <a:gd name="connsiteX4" fmla="*/ 352370 w 1044249"/>
                  <a:gd name="connsiteY4" fmla="*/ 0 h 362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249" h="362367">
                    <a:moveTo>
                      <a:pt x="352370" y="0"/>
                    </a:moveTo>
                    <a:lnTo>
                      <a:pt x="1044249" y="2536"/>
                    </a:lnTo>
                    <a:lnTo>
                      <a:pt x="922617" y="362367"/>
                    </a:lnTo>
                    <a:lnTo>
                      <a:pt x="0" y="359190"/>
                    </a:lnTo>
                    <a:lnTo>
                      <a:pt x="352370" y="0"/>
                    </a:lnTo>
                    <a:close/>
                  </a:path>
                </a:pathLst>
              </a:custGeom>
              <a:gradFill flip="none" rotWithShape="1">
                <a:gsLst>
                  <a:gs pos="0">
                    <a:schemeClr val="accent1">
                      <a:lumMod val="80000"/>
                      <a:lumOff val="20000"/>
                    </a:schemeClr>
                  </a:gs>
                  <a:gs pos="68000">
                    <a:schemeClr val="accent1">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dirty="0"/>
              </a:p>
            </p:txBody>
          </p:sp>
          <p:sp>
            <p:nvSpPr>
              <p:cNvPr id="72" name="Rectangle 15">
                <a:extLst/>
              </p:cNvPr>
              <p:cNvSpPr/>
              <p:nvPr/>
            </p:nvSpPr>
            <p:spPr>
              <a:xfrm>
                <a:off x="2380406" y="5436994"/>
                <a:ext cx="924030" cy="352747"/>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920896"/>
                  <a:gd name="connsiteY0" fmla="*/ 0 h 389175"/>
                  <a:gd name="connsiteX1" fmla="*/ 810585 w 920896"/>
                  <a:gd name="connsiteY1" fmla="*/ 2534 h 389175"/>
                  <a:gd name="connsiteX2" fmla="*/ 920896 w 920896"/>
                  <a:gd name="connsiteY2" fmla="*/ 389175 h 389175"/>
                  <a:gd name="connsiteX3" fmla="*/ 0 w 920896"/>
                  <a:gd name="connsiteY3" fmla="*/ 384541 h 389175"/>
                  <a:gd name="connsiteX4" fmla="*/ 112766 w 920896"/>
                  <a:gd name="connsiteY4" fmla="*/ 0 h 389175"/>
                  <a:gd name="connsiteX0" fmla="*/ 112766 w 825893"/>
                  <a:gd name="connsiteY0" fmla="*/ 0 h 384541"/>
                  <a:gd name="connsiteX1" fmla="*/ 810585 w 825893"/>
                  <a:gd name="connsiteY1" fmla="*/ 2534 h 384541"/>
                  <a:gd name="connsiteX2" fmla="*/ 825893 w 825893"/>
                  <a:gd name="connsiteY2" fmla="*/ 383238 h 384541"/>
                  <a:gd name="connsiteX3" fmla="*/ 0 w 825893"/>
                  <a:gd name="connsiteY3" fmla="*/ 384541 h 384541"/>
                  <a:gd name="connsiteX4" fmla="*/ 112766 w 825893"/>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12766 w 914958"/>
                  <a:gd name="connsiteY0" fmla="*/ 0 h 384541"/>
                  <a:gd name="connsiteX1" fmla="*/ 810585 w 914958"/>
                  <a:gd name="connsiteY1" fmla="*/ 2534 h 384541"/>
                  <a:gd name="connsiteX2" fmla="*/ 914958 w 914958"/>
                  <a:gd name="connsiteY2" fmla="*/ 377300 h 384541"/>
                  <a:gd name="connsiteX3" fmla="*/ 0 w 914958"/>
                  <a:gd name="connsiteY3" fmla="*/ 384541 h 384541"/>
                  <a:gd name="connsiteX4" fmla="*/ 112766 w 914958"/>
                  <a:gd name="connsiteY4" fmla="*/ 0 h 384541"/>
                  <a:gd name="connsiteX0" fmla="*/ 165158 w 914958"/>
                  <a:gd name="connsiteY0" fmla="*/ 27989 h 382007"/>
                  <a:gd name="connsiteX1" fmla="*/ 810585 w 914958"/>
                  <a:gd name="connsiteY1" fmla="*/ 0 h 382007"/>
                  <a:gd name="connsiteX2" fmla="*/ 914958 w 914958"/>
                  <a:gd name="connsiteY2" fmla="*/ 374766 h 382007"/>
                  <a:gd name="connsiteX3" fmla="*/ 0 w 914958"/>
                  <a:gd name="connsiteY3" fmla="*/ 382007 h 382007"/>
                  <a:gd name="connsiteX4" fmla="*/ 165158 w 914958"/>
                  <a:gd name="connsiteY4" fmla="*/ 27989 h 382007"/>
                  <a:gd name="connsiteX0" fmla="*/ 119054 w 914958"/>
                  <a:gd name="connsiteY0" fmla="*/ 17815 h 382007"/>
                  <a:gd name="connsiteX1" fmla="*/ 810585 w 914958"/>
                  <a:gd name="connsiteY1" fmla="*/ 0 h 382007"/>
                  <a:gd name="connsiteX2" fmla="*/ 914958 w 914958"/>
                  <a:gd name="connsiteY2" fmla="*/ 374766 h 382007"/>
                  <a:gd name="connsiteX3" fmla="*/ 0 w 914958"/>
                  <a:gd name="connsiteY3" fmla="*/ 382007 h 382007"/>
                  <a:gd name="connsiteX4" fmla="*/ 119054 w 914958"/>
                  <a:gd name="connsiteY4" fmla="*/ 17815 h 382007"/>
                  <a:gd name="connsiteX0" fmla="*/ 62471 w 858375"/>
                  <a:gd name="connsiteY0" fmla="*/ 17815 h 374766"/>
                  <a:gd name="connsiteX1" fmla="*/ 754002 w 858375"/>
                  <a:gd name="connsiteY1" fmla="*/ 0 h 374766"/>
                  <a:gd name="connsiteX2" fmla="*/ 858375 w 858375"/>
                  <a:gd name="connsiteY2" fmla="*/ 374766 h 374766"/>
                  <a:gd name="connsiteX3" fmla="*/ 0 w 858375"/>
                  <a:gd name="connsiteY3" fmla="*/ 374377 h 374766"/>
                  <a:gd name="connsiteX4" fmla="*/ 62471 w 858375"/>
                  <a:gd name="connsiteY4" fmla="*/ 17815 h 374766"/>
                  <a:gd name="connsiteX0" fmla="*/ 116958 w 912862"/>
                  <a:gd name="connsiteY0" fmla="*/ 17815 h 379464"/>
                  <a:gd name="connsiteX1" fmla="*/ 808489 w 912862"/>
                  <a:gd name="connsiteY1" fmla="*/ 0 h 379464"/>
                  <a:gd name="connsiteX2" fmla="*/ 912862 w 912862"/>
                  <a:gd name="connsiteY2" fmla="*/ 374766 h 379464"/>
                  <a:gd name="connsiteX3" fmla="*/ 0 w 912862"/>
                  <a:gd name="connsiteY3" fmla="*/ 379464 h 379464"/>
                  <a:gd name="connsiteX4" fmla="*/ 116958 w 912862"/>
                  <a:gd name="connsiteY4" fmla="*/ 17815 h 379464"/>
                  <a:gd name="connsiteX0" fmla="*/ 116958 w 910767"/>
                  <a:gd name="connsiteY0" fmla="*/ 17815 h 379464"/>
                  <a:gd name="connsiteX1" fmla="*/ 808489 w 910767"/>
                  <a:gd name="connsiteY1" fmla="*/ 0 h 379464"/>
                  <a:gd name="connsiteX2" fmla="*/ 910767 w 910767"/>
                  <a:gd name="connsiteY2" fmla="*/ 377311 h 379464"/>
                  <a:gd name="connsiteX3" fmla="*/ 0 w 910767"/>
                  <a:gd name="connsiteY3" fmla="*/ 379464 h 379464"/>
                  <a:gd name="connsiteX4" fmla="*/ 116958 w 910767"/>
                  <a:gd name="connsiteY4" fmla="*/ 17815 h 379464"/>
                  <a:gd name="connsiteX0" fmla="*/ 116958 w 919150"/>
                  <a:gd name="connsiteY0" fmla="*/ 17815 h 379854"/>
                  <a:gd name="connsiteX1" fmla="*/ 808489 w 919150"/>
                  <a:gd name="connsiteY1" fmla="*/ 0 h 379854"/>
                  <a:gd name="connsiteX2" fmla="*/ 919150 w 919150"/>
                  <a:gd name="connsiteY2" fmla="*/ 379854 h 379854"/>
                  <a:gd name="connsiteX3" fmla="*/ 0 w 919150"/>
                  <a:gd name="connsiteY3" fmla="*/ 379464 h 379854"/>
                  <a:gd name="connsiteX4" fmla="*/ 116958 w 919150"/>
                  <a:gd name="connsiteY4" fmla="*/ 17815 h 379854"/>
                  <a:gd name="connsiteX0" fmla="*/ 116958 w 919150"/>
                  <a:gd name="connsiteY0" fmla="*/ 0 h 362039"/>
                  <a:gd name="connsiteX1" fmla="*/ 818967 w 919150"/>
                  <a:gd name="connsiteY1" fmla="*/ 2534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0 h 362039"/>
                  <a:gd name="connsiteX1" fmla="*/ 806393 w 919150"/>
                  <a:gd name="connsiteY1" fmla="*/ 33057 h 362039"/>
                  <a:gd name="connsiteX2" fmla="*/ 919150 w 919150"/>
                  <a:gd name="connsiteY2" fmla="*/ 362039 h 362039"/>
                  <a:gd name="connsiteX3" fmla="*/ 0 w 919150"/>
                  <a:gd name="connsiteY3" fmla="*/ 361649 h 362039"/>
                  <a:gd name="connsiteX4" fmla="*/ 116958 w 919150"/>
                  <a:gd name="connsiteY4" fmla="*/ 0 h 362039"/>
                  <a:gd name="connsiteX0" fmla="*/ 116958 w 919150"/>
                  <a:gd name="connsiteY0" fmla="*/ 2553 h 364592"/>
                  <a:gd name="connsiteX1" fmla="*/ 806393 w 919150"/>
                  <a:gd name="connsiteY1" fmla="*/ 0 h 364592"/>
                  <a:gd name="connsiteX2" fmla="*/ 919150 w 919150"/>
                  <a:gd name="connsiteY2" fmla="*/ 364592 h 364592"/>
                  <a:gd name="connsiteX3" fmla="*/ 0 w 919150"/>
                  <a:gd name="connsiteY3" fmla="*/ 364202 h 364592"/>
                  <a:gd name="connsiteX4" fmla="*/ 116958 w 919150"/>
                  <a:gd name="connsiteY4" fmla="*/ 2553 h 364592"/>
                  <a:gd name="connsiteX0" fmla="*/ 121150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21150 w 923342"/>
                  <a:gd name="connsiteY4" fmla="*/ 2553 h 364592"/>
                  <a:gd name="connsiteX0" fmla="*/ 115838 w 923342"/>
                  <a:gd name="connsiteY0" fmla="*/ 2553 h 364592"/>
                  <a:gd name="connsiteX1" fmla="*/ 810585 w 923342"/>
                  <a:gd name="connsiteY1" fmla="*/ 0 h 364592"/>
                  <a:gd name="connsiteX2" fmla="*/ 923342 w 923342"/>
                  <a:gd name="connsiteY2" fmla="*/ 364592 h 364592"/>
                  <a:gd name="connsiteX3" fmla="*/ 0 w 923342"/>
                  <a:gd name="connsiteY3" fmla="*/ 364202 h 364592"/>
                  <a:gd name="connsiteX4" fmla="*/ 115838 w 923342"/>
                  <a:gd name="connsiteY4" fmla="*/ 2553 h 364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342" h="364592">
                    <a:moveTo>
                      <a:pt x="115838" y="2553"/>
                    </a:moveTo>
                    <a:lnTo>
                      <a:pt x="810585" y="0"/>
                    </a:lnTo>
                    <a:lnTo>
                      <a:pt x="923342" y="364592"/>
                    </a:lnTo>
                    <a:lnTo>
                      <a:pt x="0" y="364202"/>
                    </a:lnTo>
                    <a:lnTo>
                      <a:pt x="115838" y="2553"/>
                    </a:lnTo>
                    <a:close/>
                  </a:path>
                </a:pathLst>
              </a:custGeom>
              <a:gradFill flip="none" rotWithShape="1">
                <a:gsLst>
                  <a:gs pos="0">
                    <a:schemeClr val="accent6">
                      <a:lumMod val="80000"/>
                      <a:lumOff val="20000"/>
                    </a:schemeClr>
                  </a:gs>
                  <a:gs pos="68000">
                    <a:schemeClr val="accent6">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a:p>
            </p:txBody>
          </p:sp>
          <p:sp>
            <p:nvSpPr>
              <p:cNvPr id="73" name="Rectangle 15">
                <a:extLst/>
              </p:cNvPr>
              <p:cNvSpPr/>
              <p:nvPr/>
            </p:nvSpPr>
            <p:spPr>
              <a:xfrm>
                <a:off x="3189339" y="5434704"/>
                <a:ext cx="1038041" cy="359618"/>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045638"/>
                  <a:gd name="connsiteY0" fmla="*/ 0 h 371362"/>
                  <a:gd name="connsiteX1" fmla="*/ 697819 w 1045638"/>
                  <a:gd name="connsiteY1" fmla="*/ 2534 h 371362"/>
                  <a:gd name="connsiteX2" fmla="*/ 1045638 w 1045638"/>
                  <a:gd name="connsiteY2" fmla="*/ 371362 h 371362"/>
                  <a:gd name="connsiteX3" fmla="*/ 100990 w 1045638"/>
                  <a:gd name="connsiteY3" fmla="*/ 366729 h 371362"/>
                  <a:gd name="connsiteX4" fmla="*/ 0 w 1045638"/>
                  <a:gd name="connsiteY4" fmla="*/ 0 h 371362"/>
                  <a:gd name="connsiteX0" fmla="*/ 0 w 1041446"/>
                  <a:gd name="connsiteY0" fmla="*/ 14661 h 368828"/>
                  <a:gd name="connsiteX1" fmla="*/ 693627 w 1041446"/>
                  <a:gd name="connsiteY1" fmla="*/ 0 h 368828"/>
                  <a:gd name="connsiteX2" fmla="*/ 1041446 w 1041446"/>
                  <a:gd name="connsiteY2" fmla="*/ 368828 h 368828"/>
                  <a:gd name="connsiteX3" fmla="*/ 96798 w 1041446"/>
                  <a:gd name="connsiteY3" fmla="*/ 364195 h 368828"/>
                  <a:gd name="connsiteX4" fmla="*/ 0 w 1041446"/>
                  <a:gd name="connsiteY4" fmla="*/ 14661 h 368828"/>
                  <a:gd name="connsiteX0" fmla="*/ 0 w 1041446"/>
                  <a:gd name="connsiteY0" fmla="*/ 0 h 354167"/>
                  <a:gd name="connsiteX1" fmla="*/ 695723 w 1041446"/>
                  <a:gd name="connsiteY1" fmla="*/ 7446 h 354167"/>
                  <a:gd name="connsiteX2" fmla="*/ 1041446 w 1041446"/>
                  <a:gd name="connsiteY2" fmla="*/ 354167 h 354167"/>
                  <a:gd name="connsiteX3" fmla="*/ 96798 w 1041446"/>
                  <a:gd name="connsiteY3" fmla="*/ 349534 h 354167"/>
                  <a:gd name="connsiteX4" fmla="*/ 0 w 1041446"/>
                  <a:gd name="connsiteY4" fmla="*/ 0 h 354167"/>
                  <a:gd name="connsiteX0" fmla="*/ 0 w 1041446"/>
                  <a:gd name="connsiteY0" fmla="*/ 2380 h 356547"/>
                  <a:gd name="connsiteX1" fmla="*/ 685245 w 1041446"/>
                  <a:gd name="connsiteY1" fmla="*/ 0 h 356547"/>
                  <a:gd name="connsiteX2" fmla="*/ 1041446 w 1041446"/>
                  <a:gd name="connsiteY2" fmla="*/ 356547 h 356547"/>
                  <a:gd name="connsiteX3" fmla="*/ 96798 w 1041446"/>
                  <a:gd name="connsiteY3" fmla="*/ 351914 h 356547"/>
                  <a:gd name="connsiteX4" fmla="*/ 0 w 1041446"/>
                  <a:gd name="connsiteY4" fmla="*/ 2380 h 356547"/>
                  <a:gd name="connsiteX0" fmla="*/ 0 w 1041446"/>
                  <a:gd name="connsiteY0" fmla="*/ 2380 h 356547"/>
                  <a:gd name="connsiteX1" fmla="*/ 685245 w 1041446"/>
                  <a:gd name="connsiteY1" fmla="*/ 0 h 356547"/>
                  <a:gd name="connsiteX2" fmla="*/ 1041446 w 1041446"/>
                  <a:gd name="connsiteY2" fmla="*/ 356547 h 356547"/>
                  <a:gd name="connsiteX3" fmla="*/ 109371 w 1041446"/>
                  <a:gd name="connsiteY3" fmla="*/ 354370 h 356547"/>
                  <a:gd name="connsiteX4" fmla="*/ 0 w 1041446"/>
                  <a:gd name="connsiteY4" fmla="*/ 2380 h 356547"/>
                  <a:gd name="connsiteX0" fmla="*/ 0 w 1041446"/>
                  <a:gd name="connsiteY0" fmla="*/ 2380 h 356547"/>
                  <a:gd name="connsiteX1" fmla="*/ 685245 w 1041446"/>
                  <a:gd name="connsiteY1" fmla="*/ 0 h 356547"/>
                  <a:gd name="connsiteX2" fmla="*/ 1041446 w 1041446"/>
                  <a:gd name="connsiteY2" fmla="*/ 356547 h 356547"/>
                  <a:gd name="connsiteX3" fmla="*/ 144997 w 1041446"/>
                  <a:gd name="connsiteY3" fmla="*/ 349458 h 356547"/>
                  <a:gd name="connsiteX4" fmla="*/ 0 w 1041446"/>
                  <a:gd name="connsiteY4" fmla="*/ 2380 h 356547"/>
                  <a:gd name="connsiteX0" fmla="*/ 0 w 1041446"/>
                  <a:gd name="connsiteY0" fmla="*/ 2380 h 359284"/>
                  <a:gd name="connsiteX1" fmla="*/ 685245 w 1041446"/>
                  <a:gd name="connsiteY1" fmla="*/ 0 h 359284"/>
                  <a:gd name="connsiteX2" fmla="*/ 1041446 w 1041446"/>
                  <a:gd name="connsiteY2" fmla="*/ 356547 h 359284"/>
                  <a:gd name="connsiteX3" fmla="*/ 111466 w 1041446"/>
                  <a:gd name="connsiteY3" fmla="*/ 359284 h 359284"/>
                  <a:gd name="connsiteX4" fmla="*/ 0 w 1041446"/>
                  <a:gd name="connsiteY4" fmla="*/ 2380 h 359284"/>
                  <a:gd name="connsiteX0" fmla="*/ 0 w 1016298"/>
                  <a:gd name="connsiteY0" fmla="*/ 2380 h 359284"/>
                  <a:gd name="connsiteX1" fmla="*/ 685245 w 1016298"/>
                  <a:gd name="connsiteY1" fmla="*/ 0 h 359284"/>
                  <a:gd name="connsiteX2" fmla="*/ 1016298 w 1016298"/>
                  <a:gd name="connsiteY2" fmla="*/ 354090 h 359284"/>
                  <a:gd name="connsiteX3" fmla="*/ 111466 w 1016298"/>
                  <a:gd name="connsiteY3" fmla="*/ 359284 h 359284"/>
                  <a:gd name="connsiteX4" fmla="*/ 0 w 1016298"/>
                  <a:gd name="connsiteY4" fmla="*/ 2380 h 359284"/>
                  <a:gd name="connsiteX0" fmla="*/ 0 w 1033063"/>
                  <a:gd name="connsiteY0" fmla="*/ 2380 h 359284"/>
                  <a:gd name="connsiteX1" fmla="*/ 685245 w 1033063"/>
                  <a:gd name="connsiteY1" fmla="*/ 0 h 359284"/>
                  <a:gd name="connsiteX2" fmla="*/ 1033063 w 1033063"/>
                  <a:gd name="connsiteY2" fmla="*/ 356547 h 359284"/>
                  <a:gd name="connsiteX3" fmla="*/ 111466 w 1033063"/>
                  <a:gd name="connsiteY3" fmla="*/ 359284 h 359284"/>
                  <a:gd name="connsiteX4" fmla="*/ 0 w 1033063"/>
                  <a:gd name="connsiteY4" fmla="*/ 2380 h 359284"/>
                  <a:gd name="connsiteX0" fmla="*/ 0 w 1037254"/>
                  <a:gd name="connsiteY0" fmla="*/ 0 h 359360"/>
                  <a:gd name="connsiteX1" fmla="*/ 689436 w 1037254"/>
                  <a:gd name="connsiteY1" fmla="*/ 76 h 359360"/>
                  <a:gd name="connsiteX2" fmla="*/ 1037254 w 1037254"/>
                  <a:gd name="connsiteY2" fmla="*/ 356623 h 359360"/>
                  <a:gd name="connsiteX3" fmla="*/ 115657 w 1037254"/>
                  <a:gd name="connsiteY3" fmla="*/ 359360 h 359360"/>
                  <a:gd name="connsiteX4" fmla="*/ 0 w 1037254"/>
                  <a:gd name="connsiteY4" fmla="*/ 0 h 35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54" h="359360">
                    <a:moveTo>
                      <a:pt x="0" y="0"/>
                    </a:moveTo>
                    <a:lnTo>
                      <a:pt x="689436" y="76"/>
                    </a:lnTo>
                    <a:lnTo>
                      <a:pt x="1037254" y="356623"/>
                    </a:lnTo>
                    <a:lnTo>
                      <a:pt x="115657" y="359360"/>
                    </a:lnTo>
                    <a:lnTo>
                      <a:pt x="0" y="0"/>
                    </a:lnTo>
                    <a:close/>
                  </a:path>
                </a:pathLst>
              </a:custGeom>
              <a:gradFill flip="none" rotWithShape="1">
                <a:gsLst>
                  <a:gs pos="0">
                    <a:schemeClr val="accent3">
                      <a:lumMod val="80000"/>
                      <a:lumOff val="20000"/>
                    </a:schemeClr>
                  </a:gs>
                  <a:gs pos="68000">
                    <a:schemeClr val="accent3">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dirty="0"/>
              </a:p>
            </p:txBody>
          </p:sp>
          <p:sp>
            <p:nvSpPr>
              <p:cNvPr id="74" name="Rectangle 15">
                <a:extLst/>
              </p:cNvPr>
              <p:cNvSpPr/>
              <p:nvPr/>
            </p:nvSpPr>
            <p:spPr>
              <a:xfrm>
                <a:off x="3878833" y="5439285"/>
                <a:ext cx="1268234" cy="352747"/>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259394"/>
                  <a:gd name="connsiteY0" fmla="*/ 0 h 366729"/>
                  <a:gd name="connsiteX1" fmla="*/ 697819 w 1259394"/>
                  <a:gd name="connsiteY1" fmla="*/ 2534 h 366729"/>
                  <a:gd name="connsiteX2" fmla="*/ 1259394 w 1259394"/>
                  <a:gd name="connsiteY2" fmla="*/ 365424 h 366729"/>
                  <a:gd name="connsiteX3" fmla="*/ 100990 w 1259394"/>
                  <a:gd name="connsiteY3" fmla="*/ 366729 h 366729"/>
                  <a:gd name="connsiteX4" fmla="*/ 0 w 1259394"/>
                  <a:gd name="connsiteY4" fmla="*/ 0 h 366729"/>
                  <a:gd name="connsiteX0" fmla="*/ 0 w 1259394"/>
                  <a:gd name="connsiteY0" fmla="*/ 0 h 372666"/>
                  <a:gd name="connsiteX1" fmla="*/ 697819 w 1259394"/>
                  <a:gd name="connsiteY1" fmla="*/ 2534 h 372666"/>
                  <a:gd name="connsiteX2" fmla="*/ 1259394 w 1259394"/>
                  <a:gd name="connsiteY2" fmla="*/ 365424 h 372666"/>
                  <a:gd name="connsiteX3" fmla="*/ 350372 w 1259394"/>
                  <a:gd name="connsiteY3" fmla="*/ 372666 h 372666"/>
                  <a:gd name="connsiteX4" fmla="*/ 0 w 1259394"/>
                  <a:gd name="connsiteY4" fmla="*/ 0 h 372666"/>
                  <a:gd name="connsiteX0" fmla="*/ 0 w 1253108"/>
                  <a:gd name="connsiteY0" fmla="*/ 17186 h 370132"/>
                  <a:gd name="connsiteX1" fmla="*/ 691533 w 1253108"/>
                  <a:gd name="connsiteY1" fmla="*/ 0 h 370132"/>
                  <a:gd name="connsiteX2" fmla="*/ 1253108 w 1253108"/>
                  <a:gd name="connsiteY2" fmla="*/ 362890 h 370132"/>
                  <a:gd name="connsiteX3" fmla="*/ 344086 w 1253108"/>
                  <a:gd name="connsiteY3" fmla="*/ 370132 h 370132"/>
                  <a:gd name="connsiteX4" fmla="*/ 0 w 1253108"/>
                  <a:gd name="connsiteY4" fmla="*/ 17186 h 370132"/>
                  <a:gd name="connsiteX0" fmla="*/ 0 w 1253108"/>
                  <a:gd name="connsiteY0" fmla="*/ 0 h 352946"/>
                  <a:gd name="connsiteX1" fmla="*/ 699915 w 1253108"/>
                  <a:gd name="connsiteY1" fmla="*/ 9929 h 352946"/>
                  <a:gd name="connsiteX2" fmla="*/ 1253108 w 1253108"/>
                  <a:gd name="connsiteY2" fmla="*/ 345704 h 352946"/>
                  <a:gd name="connsiteX3" fmla="*/ 344086 w 1253108"/>
                  <a:gd name="connsiteY3" fmla="*/ 352946 h 352946"/>
                  <a:gd name="connsiteX4" fmla="*/ 0 w 1253108"/>
                  <a:gd name="connsiteY4" fmla="*/ 0 h 352946"/>
                  <a:gd name="connsiteX0" fmla="*/ 0 w 1253108"/>
                  <a:gd name="connsiteY0" fmla="*/ 0 h 352946"/>
                  <a:gd name="connsiteX1" fmla="*/ 691533 w 1253108"/>
                  <a:gd name="connsiteY1" fmla="*/ 2534 h 352946"/>
                  <a:gd name="connsiteX2" fmla="*/ 1253108 w 1253108"/>
                  <a:gd name="connsiteY2" fmla="*/ 345704 h 352946"/>
                  <a:gd name="connsiteX3" fmla="*/ 344086 w 1253108"/>
                  <a:gd name="connsiteY3" fmla="*/ 352946 h 352946"/>
                  <a:gd name="connsiteX4" fmla="*/ 0 w 1253108"/>
                  <a:gd name="connsiteY4" fmla="*/ 0 h 352946"/>
                  <a:gd name="connsiteX0" fmla="*/ 0 w 1261491"/>
                  <a:gd name="connsiteY0" fmla="*/ 0 h 352946"/>
                  <a:gd name="connsiteX1" fmla="*/ 691533 w 1261491"/>
                  <a:gd name="connsiteY1" fmla="*/ 2534 h 352946"/>
                  <a:gd name="connsiteX2" fmla="*/ 1261491 w 1261491"/>
                  <a:gd name="connsiteY2" fmla="*/ 348170 h 352946"/>
                  <a:gd name="connsiteX3" fmla="*/ 344086 w 1261491"/>
                  <a:gd name="connsiteY3" fmla="*/ 352946 h 352946"/>
                  <a:gd name="connsiteX4" fmla="*/ 0 w 1261491"/>
                  <a:gd name="connsiteY4" fmla="*/ 0 h 352946"/>
                  <a:gd name="connsiteX0" fmla="*/ 0 w 1261491"/>
                  <a:gd name="connsiteY0" fmla="*/ 0 h 352946"/>
                  <a:gd name="connsiteX1" fmla="*/ 685246 w 1261491"/>
                  <a:gd name="connsiteY1" fmla="*/ 69 h 352946"/>
                  <a:gd name="connsiteX2" fmla="*/ 1261491 w 1261491"/>
                  <a:gd name="connsiteY2" fmla="*/ 348170 h 352946"/>
                  <a:gd name="connsiteX3" fmla="*/ 344086 w 1261491"/>
                  <a:gd name="connsiteY3" fmla="*/ 352946 h 352946"/>
                  <a:gd name="connsiteX4" fmla="*/ 0 w 1261491"/>
                  <a:gd name="connsiteY4" fmla="*/ 0 h 352946"/>
                  <a:gd name="connsiteX0" fmla="*/ 0 w 1261491"/>
                  <a:gd name="connsiteY0" fmla="*/ 7326 h 352877"/>
                  <a:gd name="connsiteX1" fmla="*/ 685246 w 1261491"/>
                  <a:gd name="connsiteY1" fmla="*/ 0 h 352877"/>
                  <a:gd name="connsiteX2" fmla="*/ 1261491 w 1261491"/>
                  <a:gd name="connsiteY2" fmla="*/ 348101 h 352877"/>
                  <a:gd name="connsiteX3" fmla="*/ 344086 w 1261491"/>
                  <a:gd name="connsiteY3" fmla="*/ 352877 h 352877"/>
                  <a:gd name="connsiteX4" fmla="*/ 0 w 1261491"/>
                  <a:gd name="connsiteY4" fmla="*/ 7326 h 352877"/>
                  <a:gd name="connsiteX0" fmla="*/ 0 w 1267778"/>
                  <a:gd name="connsiteY0" fmla="*/ 0 h 352946"/>
                  <a:gd name="connsiteX1" fmla="*/ 691533 w 1267778"/>
                  <a:gd name="connsiteY1" fmla="*/ 69 h 352946"/>
                  <a:gd name="connsiteX2" fmla="*/ 1267778 w 1267778"/>
                  <a:gd name="connsiteY2" fmla="*/ 348170 h 352946"/>
                  <a:gd name="connsiteX3" fmla="*/ 350373 w 1267778"/>
                  <a:gd name="connsiteY3" fmla="*/ 352946 h 352946"/>
                  <a:gd name="connsiteX4" fmla="*/ 0 w 1267778"/>
                  <a:gd name="connsiteY4" fmla="*/ 0 h 352946"/>
                  <a:gd name="connsiteX0" fmla="*/ 0 w 1267778"/>
                  <a:gd name="connsiteY0" fmla="*/ 0 h 352946"/>
                  <a:gd name="connsiteX1" fmla="*/ 691533 w 1267778"/>
                  <a:gd name="connsiteY1" fmla="*/ 69 h 352946"/>
                  <a:gd name="connsiteX2" fmla="*/ 1267778 w 1267778"/>
                  <a:gd name="connsiteY2" fmla="*/ 350634 h 352946"/>
                  <a:gd name="connsiteX3" fmla="*/ 350373 w 1267778"/>
                  <a:gd name="connsiteY3" fmla="*/ 352946 h 352946"/>
                  <a:gd name="connsiteX4" fmla="*/ 0 w 1267778"/>
                  <a:gd name="connsiteY4" fmla="*/ 0 h 35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78" h="352946">
                    <a:moveTo>
                      <a:pt x="0" y="0"/>
                    </a:moveTo>
                    <a:lnTo>
                      <a:pt x="691533" y="69"/>
                    </a:lnTo>
                    <a:lnTo>
                      <a:pt x="1267778" y="350634"/>
                    </a:lnTo>
                    <a:lnTo>
                      <a:pt x="350373" y="352946"/>
                    </a:lnTo>
                    <a:lnTo>
                      <a:pt x="0" y="0"/>
                    </a:lnTo>
                    <a:close/>
                  </a:path>
                </a:pathLst>
              </a:custGeom>
              <a:gradFill flip="none" rotWithShape="1">
                <a:gsLst>
                  <a:gs pos="0">
                    <a:schemeClr val="accent4">
                      <a:lumMod val="80000"/>
                      <a:lumOff val="20000"/>
                    </a:schemeClr>
                  </a:gs>
                  <a:gs pos="68000">
                    <a:schemeClr val="accent4">
                      <a:lumMod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700" dirty="0"/>
              </a:p>
            </p:txBody>
          </p:sp>
        </p:grpSp>
        <p:sp>
          <p:nvSpPr>
            <p:cNvPr id="62" name="Oval 61">
              <a:extLst/>
            </p:cNvPr>
            <p:cNvSpPr/>
            <p:nvPr/>
          </p:nvSpPr>
          <p:spPr>
            <a:xfrm>
              <a:off x="827584" y="5368840"/>
              <a:ext cx="4032448" cy="123668"/>
            </a:xfrm>
            <a:prstGeom prst="ellipse">
              <a:avLst/>
            </a:prstGeom>
            <a:solidFill>
              <a:schemeClr val="tx1">
                <a:alpha val="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endParaRPr lang="en-US" sz="2700">
                <a:solidFill>
                  <a:srgbClr val="FFFFFF"/>
                </a:solidFill>
              </a:endParaRPr>
            </a:p>
          </p:txBody>
        </p:sp>
        <p:grpSp>
          <p:nvGrpSpPr>
            <p:cNvPr id="27673" name="Group 62"/>
            <p:cNvGrpSpPr>
              <a:grpSpLocks/>
            </p:cNvGrpSpPr>
            <p:nvPr/>
          </p:nvGrpSpPr>
          <p:grpSpPr bwMode="auto">
            <a:xfrm>
              <a:off x="539552" y="5789608"/>
              <a:ext cx="4608512" cy="504056"/>
              <a:chOff x="539552" y="5789608"/>
              <a:chExt cx="3596930" cy="504056"/>
            </a:xfrm>
          </p:grpSpPr>
          <p:sp>
            <p:nvSpPr>
              <p:cNvPr id="65" name="Rectangle 64">
                <a:extLst/>
              </p:cNvPr>
              <p:cNvSpPr/>
              <p:nvPr/>
            </p:nvSpPr>
            <p:spPr>
              <a:xfrm>
                <a:off x="539859" y="5789741"/>
                <a:ext cx="720355" cy="503923"/>
              </a:xfrm>
              <a:prstGeom prst="rect">
                <a:avLst/>
              </a:prstGeom>
              <a:gradFill>
                <a:gsLst>
                  <a:gs pos="0">
                    <a:schemeClr val="accent2"/>
                  </a:gs>
                  <a:gs pos="68000">
                    <a:schemeClr val="accent2">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sp>
            <p:nvSpPr>
              <p:cNvPr id="66" name="Rectangle 65">
                <a:extLst/>
              </p:cNvPr>
              <p:cNvSpPr/>
              <p:nvPr/>
            </p:nvSpPr>
            <p:spPr>
              <a:xfrm>
                <a:off x="1259368" y="5789741"/>
                <a:ext cx="719508" cy="503923"/>
              </a:xfrm>
              <a:prstGeom prst="rect">
                <a:avLst/>
              </a:prstGeom>
              <a:gradFill>
                <a:gsLst>
                  <a:gs pos="0">
                    <a:schemeClr val="accent1"/>
                  </a:gs>
                  <a:gs pos="68000">
                    <a:schemeClr val="accent1">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sp>
            <p:nvSpPr>
              <p:cNvPr id="67" name="Rectangle 66">
                <a:extLst/>
              </p:cNvPr>
              <p:cNvSpPr/>
              <p:nvPr/>
            </p:nvSpPr>
            <p:spPr>
              <a:xfrm>
                <a:off x="1978028" y="5789741"/>
                <a:ext cx="720355" cy="503923"/>
              </a:xfrm>
              <a:prstGeom prst="rect">
                <a:avLst/>
              </a:prstGeom>
              <a:gradFill>
                <a:gsLst>
                  <a:gs pos="0">
                    <a:schemeClr val="accent6">
                      <a:lumMod val="90000"/>
                    </a:schemeClr>
                  </a:gs>
                  <a:gs pos="68000">
                    <a:schemeClr val="accent6">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sp>
            <p:nvSpPr>
              <p:cNvPr id="68" name="Rectangle 67">
                <a:extLst/>
              </p:cNvPr>
              <p:cNvSpPr/>
              <p:nvPr/>
            </p:nvSpPr>
            <p:spPr>
              <a:xfrm>
                <a:off x="2697535" y="5789741"/>
                <a:ext cx="719508" cy="503923"/>
              </a:xfrm>
              <a:prstGeom prst="rect">
                <a:avLst/>
              </a:prstGeom>
              <a:gradFill>
                <a:gsLst>
                  <a:gs pos="0">
                    <a:schemeClr val="accent3">
                      <a:lumMod val="100000"/>
                    </a:schemeClr>
                  </a:gs>
                  <a:gs pos="68000">
                    <a:schemeClr val="accent3">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sp>
            <p:nvSpPr>
              <p:cNvPr id="69" name="Rectangle 68">
                <a:extLst/>
              </p:cNvPr>
              <p:cNvSpPr/>
              <p:nvPr/>
            </p:nvSpPr>
            <p:spPr>
              <a:xfrm>
                <a:off x="3416196" y="5789741"/>
                <a:ext cx="720355" cy="503923"/>
              </a:xfrm>
              <a:prstGeom prst="rect">
                <a:avLst/>
              </a:prstGeom>
              <a:gradFill>
                <a:gsLst>
                  <a:gs pos="0">
                    <a:schemeClr val="accent4"/>
                  </a:gs>
                  <a:gs pos="68000">
                    <a:schemeClr val="accent4">
                      <a:lumMod val="90000"/>
                      <a:lumOff val="1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grpSp>
        <p:sp>
          <p:nvSpPr>
            <p:cNvPr id="64" name="Oval 63">
              <a:extLst/>
            </p:cNvPr>
            <p:cNvSpPr/>
            <p:nvPr/>
          </p:nvSpPr>
          <p:spPr>
            <a:xfrm>
              <a:off x="206600" y="5767246"/>
              <a:ext cx="5269469" cy="74325"/>
            </a:xfrm>
            <a:prstGeom prst="ellipse">
              <a:avLst/>
            </a:prstGeom>
            <a:solidFill>
              <a:schemeClr val="bg1">
                <a:alpha val="29000"/>
              </a:schemeClr>
            </a:solidFill>
            <a:ln>
              <a:noFill/>
            </a:ln>
            <a:effectLst>
              <a:glow rad="12700">
                <a:schemeClr val="bg1">
                  <a:alpha val="6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endParaRPr lang="en-US" sz="2700">
                <a:solidFill>
                  <a:srgbClr val="FFFFFF"/>
                </a:solidFill>
              </a:endParaRPr>
            </a:p>
          </p:txBody>
        </p:sp>
      </p:grpSp>
      <p:sp>
        <p:nvSpPr>
          <p:cNvPr id="80" name="Freeform 19">
            <a:extLst/>
          </p:cNvPr>
          <p:cNvSpPr/>
          <p:nvPr/>
        </p:nvSpPr>
        <p:spPr>
          <a:xfrm>
            <a:off x="5502275" y="538163"/>
            <a:ext cx="452438" cy="444500"/>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81" name="Rounded Rectangle 32">
            <a:extLst/>
          </p:cNvPr>
          <p:cNvSpPr/>
          <p:nvPr/>
        </p:nvSpPr>
        <p:spPr>
          <a:xfrm>
            <a:off x="4430713" y="1344613"/>
            <a:ext cx="368300" cy="368300"/>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82" name="Oval 66">
            <a:extLst/>
          </p:cNvPr>
          <p:cNvSpPr/>
          <p:nvPr/>
        </p:nvSpPr>
        <p:spPr>
          <a:xfrm rot="20700000">
            <a:off x="2382838" y="1030288"/>
            <a:ext cx="411162" cy="352425"/>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83" name="Rectangle 16">
            <a:extLst/>
          </p:cNvPr>
          <p:cNvSpPr/>
          <p:nvPr/>
        </p:nvSpPr>
        <p:spPr>
          <a:xfrm rot="2700000">
            <a:off x="3517107" y="2248694"/>
            <a:ext cx="292100" cy="52228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84" name="Rectangle 9">
            <a:extLst/>
          </p:cNvPr>
          <p:cNvSpPr/>
          <p:nvPr/>
        </p:nvSpPr>
        <p:spPr>
          <a:xfrm>
            <a:off x="1389063" y="1712913"/>
            <a:ext cx="395287" cy="36830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85" name="Rectangle 84">
            <a:extLst/>
          </p:cNvPr>
          <p:cNvSpPr/>
          <p:nvPr/>
        </p:nvSpPr>
        <p:spPr>
          <a:xfrm>
            <a:off x="6970713" y="623888"/>
            <a:ext cx="5221287" cy="1222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ko-KR" altLang="en-US" sz="2700">
              <a:solidFill>
                <a:srgbClr val="FFFFFF"/>
              </a:solidFill>
              <a:cs typeface="Arial Unicode MS" pitchFamily="34" charset="-128"/>
            </a:endParaRPr>
          </a:p>
        </p:txBody>
      </p:sp>
      <p:sp>
        <p:nvSpPr>
          <p:cNvPr id="86" name="Oval 85">
            <a:extLst/>
          </p:cNvPr>
          <p:cNvSpPr/>
          <p:nvPr/>
        </p:nvSpPr>
        <p:spPr>
          <a:xfrm>
            <a:off x="7150100" y="2327275"/>
            <a:ext cx="430213" cy="430213"/>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ko-KR" sz="1400" b="1">
                <a:solidFill>
                  <a:srgbClr val="FFFFFF"/>
                </a:solidFill>
                <a:cs typeface="Arial Unicode MS" pitchFamily="34" charset="-128"/>
              </a:rPr>
              <a:t>1</a:t>
            </a:r>
            <a:endParaRPr lang="ko-KR" altLang="en-US" sz="1400" b="1">
              <a:solidFill>
                <a:srgbClr val="FFFFFF"/>
              </a:solidFill>
              <a:cs typeface="Arial Unicode MS" pitchFamily="34" charset="-128"/>
            </a:endParaRPr>
          </a:p>
        </p:txBody>
      </p:sp>
      <p:sp>
        <p:nvSpPr>
          <p:cNvPr id="89" name="Oval 88">
            <a:extLst/>
          </p:cNvPr>
          <p:cNvSpPr/>
          <p:nvPr/>
        </p:nvSpPr>
        <p:spPr>
          <a:xfrm>
            <a:off x="7150100" y="3105150"/>
            <a:ext cx="430213" cy="430213"/>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ko-KR" sz="1400" b="1">
                <a:solidFill>
                  <a:srgbClr val="FFFFFF"/>
                </a:solidFill>
                <a:cs typeface="Arial Unicode MS" pitchFamily="34" charset="-128"/>
              </a:rPr>
              <a:t>2</a:t>
            </a:r>
            <a:endParaRPr lang="ko-KR" altLang="en-US" sz="1400" b="1">
              <a:solidFill>
                <a:srgbClr val="FFFFFF"/>
              </a:solidFill>
              <a:cs typeface="Arial Unicode MS" pitchFamily="34" charset="-128"/>
            </a:endParaRPr>
          </a:p>
        </p:txBody>
      </p:sp>
      <p:sp>
        <p:nvSpPr>
          <p:cNvPr id="92" name="Oval 91">
            <a:extLst/>
          </p:cNvPr>
          <p:cNvSpPr/>
          <p:nvPr/>
        </p:nvSpPr>
        <p:spPr>
          <a:xfrm>
            <a:off x="7150100" y="3883025"/>
            <a:ext cx="430213" cy="430213"/>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ko-KR" sz="1400" b="1">
                <a:solidFill>
                  <a:srgbClr val="FFFFFF"/>
                </a:solidFill>
                <a:cs typeface="Arial Unicode MS" pitchFamily="34" charset="-128"/>
              </a:rPr>
              <a:t>3</a:t>
            </a:r>
            <a:endParaRPr lang="ko-KR" altLang="en-US" sz="1400" b="1">
              <a:solidFill>
                <a:srgbClr val="FFFFFF"/>
              </a:solidFill>
              <a:cs typeface="Arial Unicode MS" pitchFamily="34" charset="-128"/>
            </a:endParaRPr>
          </a:p>
        </p:txBody>
      </p:sp>
      <p:sp>
        <p:nvSpPr>
          <p:cNvPr id="95" name="Oval 94">
            <a:extLst/>
          </p:cNvPr>
          <p:cNvSpPr/>
          <p:nvPr/>
        </p:nvSpPr>
        <p:spPr>
          <a:xfrm>
            <a:off x="7150100" y="4660900"/>
            <a:ext cx="430213" cy="430213"/>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ko-KR" sz="1400" b="1">
                <a:solidFill>
                  <a:srgbClr val="FFFFFF"/>
                </a:solidFill>
                <a:cs typeface="Arial Unicode MS" pitchFamily="34" charset="-128"/>
              </a:rPr>
              <a:t>4</a:t>
            </a:r>
            <a:endParaRPr lang="ko-KR" altLang="en-US" sz="1400" b="1">
              <a:solidFill>
                <a:srgbClr val="FFFFFF"/>
              </a:solidFill>
              <a:cs typeface="Arial Unicode MS" pitchFamily="34" charset="-128"/>
            </a:endParaRPr>
          </a:p>
        </p:txBody>
      </p:sp>
      <p:sp>
        <p:nvSpPr>
          <p:cNvPr id="27661" name="TextBox 97"/>
          <p:cNvSpPr txBox="1">
            <a:spLocks noChangeArrowheads="1"/>
          </p:cNvSpPr>
          <p:nvPr/>
        </p:nvSpPr>
        <p:spPr bwMode="auto">
          <a:xfrm>
            <a:off x="7265988" y="1033463"/>
            <a:ext cx="38163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eaLnBrk="1" hangingPunct="1">
              <a:lnSpc>
                <a:spcPts val="4000"/>
              </a:lnSpc>
            </a:pPr>
            <a:r>
              <a:rPr lang="en-US" altLang="ko-KR" sz="4000">
                <a:solidFill>
                  <a:srgbClr val="F2F2F2"/>
                </a:solidFill>
              </a:rPr>
              <a:t>LUYỆN TẬP</a:t>
            </a:r>
            <a:endParaRPr lang="ko-KR" altLang="en-US" sz="4000">
              <a:solidFill>
                <a:srgbClr val="F2F2F2"/>
              </a:solidFill>
            </a:endParaRPr>
          </a:p>
        </p:txBody>
      </p:sp>
      <p:sp>
        <p:nvSpPr>
          <p:cNvPr id="99" name="Oval 98">
            <a:extLst/>
          </p:cNvPr>
          <p:cNvSpPr/>
          <p:nvPr/>
        </p:nvSpPr>
        <p:spPr>
          <a:xfrm>
            <a:off x="7150100" y="5459413"/>
            <a:ext cx="430213" cy="431800"/>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ko-KR" sz="1400" b="1">
                <a:solidFill>
                  <a:srgbClr val="FFFFFF"/>
                </a:solidFill>
                <a:cs typeface="Arial Unicode MS" pitchFamily="34" charset="-128"/>
              </a:rPr>
              <a:t>5</a:t>
            </a:r>
            <a:endParaRPr lang="ko-KR" altLang="en-US" sz="1400" b="1">
              <a:solidFill>
                <a:srgbClr val="FFFFFF"/>
              </a:solidFill>
              <a:cs typeface="Arial Unicode MS" pitchFamily="34" charset="-128"/>
            </a:endParaRPr>
          </a:p>
        </p:txBody>
      </p:sp>
      <p:sp>
        <p:nvSpPr>
          <p:cNvPr id="27663" name="TextBox 101"/>
          <p:cNvSpPr txBox="1">
            <a:spLocks noChangeArrowheads="1"/>
          </p:cNvSpPr>
          <p:nvPr/>
        </p:nvSpPr>
        <p:spPr bwMode="auto">
          <a:xfrm rot="-5400000">
            <a:off x="126206" y="3748882"/>
            <a:ext cx="2935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r>
              <a:rPr lang="en-US" altLang="ko-KR" sz="2400" b="1">
                <a:solidFill>
                  <a:schemeClr val="bg1"/>
                </a:solidFill>
              </a:rPr>
              <a:t>LUYỆN TẬP</a:t>
            </a:r>
            <a:endParaRPr lang="ko-KR" altLang="en-US" sz="2400" b="1">
              <a:solidFill>
                <a:schemeClr val="bg1"/>
              </a:solidFill>
            </a:endParaRPr>
          </a:p>
        </p:txBody>
      </p:sp>
      <p:sp>
        <p:nvSpPr>
          <p:cNvPr id="27664" name="TextBox 102"/>
          <p:cNvSpPr txBox="1">
            <a:spLocks noChangeArrowheads="1"/>
          </p:cNvSpPr>
          <p:nvPr/>
        </p:nvSpPr>
        <p:spPr bwMode="auto">
          <a:xfrm rot="-5400000">
            <a:off x="1104900" y="3043238"/>
            <a:ext cx="293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r>
              <a:rPr lang="en-US" altLang="ko-KR" sz="2400" b="1">
                <a:solidFill>
                  <a:schemeClr val="bg1"/>
                </a:solidFill>
              </a:rPr>
              <a:t>LUYỆN TẬP</a:t>
            </a:r>
            <a:endParaRPr lang="ko-KR" altLang="en-US" sz="2400" b="1">
              <a:solidFill>
                <a:schemeClr val="bg1"/>
              </a:solidFill>
            </a:endParaRPr>
          </a:p>
        </p:txBody>
      </p:sp>
      <p:sp>
        <p:nvSpPr>
          <p:cNvPr id="27665" name="TextBox 103"/>
          <p:cNvSpPr txBox="1">
            <a:spLocks noChangeArrowheads="1"/>
          </p:cNvSpPr>
          <p:nvPr/>
        </p:nvSpPr>
        <p:spPr bwMode="auto">
          <a:xfrm rot="-5400000">
            <a:off x="2140744" y="4366419"/>
            <a:ext cx="2935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r>
              <a:rPr lang="en-US" altLang="ko-KR" sz="2400" b="1">
                <a:solidFill>
                  <a:schemeClr val="bg1"/>
                </a:solidFill>
              </a:rPr>
              <a:t>LUYỆN TẬP</a:t>
            </a:r>
            <a:endParaRPr lang="ko-KR" altLang="en-US" sz="2400" b="1">
              <a:solidFill>
                <a:schemeClr val="bg1"/>
              </a:solidFill>
            </a:endParaRPr>
          </a:p>
        </p:txBody>
      </p:sp>
      <p:sp>
        <p:nvSpPr>
          <p:cNvPr id="27666" name="TextBox 104"/>
          <p:cNvSpPr txBox="1">
            <a:spLocks noChangeArrowheads="1"/>
          </p:cNvSpPr>
          <p:nvPr/>
        </p:nvSpPr>
        <p:spPr bwMode="auto">
          <a:xfrm rot="-5400000">
            <a:off x="4155281" y="2567782"/>
            <a:ext cx="2935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r>
              <a:rPr lang="en-US" altLang="ko-KR" sz="2400" b="1">
                <a:solidFill>
                  <a:schemeClr val="bg1"/>
                </a:solidFill>
              </a:rPr>
              <a:t>LUYỆN TẬP</a:t>
            </a:r>
            <a:endParaRPr lang="ko-KR" altLang="en-US" sz="2400" b="1">
              <a:solidFill>
                <a:schemeClr val="bg1"/>
              </a:solidFill>
            </a:endParaRPr>
          </a:p>
        </p:txBody>
      </p:sp>
      <p:sp>
        <p:nvSpPr>
          <p:cNvPr id="27667" name="TextBox 105"/>
          <p:cNvSpPr txBox="1">
            <a:spLocks noChangeArrowheads="1"/>
          </p:cNvSpPr>
          <p:nvPr/>
        </p:nvSpPr>
        <p:spPr bwMode="auto">
          <a:xfrm rot="-5400000">
            <a:off x="3148013" y="3387725"/>
            <a:ext cx="293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r" eaLnBrk="1" hangingPunct="1"/>
            <a:r>
              <a:rPr lang="en-US" altLang="ko-KR" sz="2400" b="1">
                <a:solidFill>
                  <a:schemeClr val="bg1"/>
                </a:solidFill>
              </a:rPr>
              <a:t>LUYỆN TẬP</a:t>
            </a:r>
            <a:endParaRPr lang="ko-KR" altLang="en-US" sz="2400" b="1">
              <a:solidFill>
                <a:schemeClr val="bg1"/>
              </a:solidFill>
            </a:endParaRPr>
          </a:p>
        </p:txBody>
      </p:sp>
    </p:spTree>
    <p:extLst>
      <p:ext uri="{BB962C8B-B14F-4D97-AF65-F5344CB8AC3E}">
        <p14:creationId xmlns:p14="http://schemas.microsoft.com/office/powerpoint/2010/main" val="901658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a16="http://schemas.microsoft.com/office/drawing/2014/main" xmlns=""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prstClr val="black">
                  <a:tint val="75000"/>
                </a:prstClr>
              </a:solidFill>
              <a:effectLst/>
              <a:uLnTx/>
              <a:uFillTx/>
              <a:latin typeface="Times New Roman" pitchFamily="18" charset="0"/>
              <a:cs typeface="Times New Roman" pitchFamily="18" charset="0"/>
            </a:endParaRPr>
          </a:p>
        </p:txBody>
      </p:sp>
      <p:pic>
        <p:nvPicPr>
          <p:cNvPr id="5" name="图片 2">
            <a:extLst>
              <a:ext uri="{FF2B5EF4-FFF2-40B4-BE49-F238E27FC236}">
                <a16:creationId xmlns:a16="http://schemas.microsoft.com/office/drawing/2014/main" xmlns=""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3899090" cy="2580971"/>
          </a:xfrm>
          <a:prstGeom prst="rect">
            <a:avLst/>
          </a:prstGeom>
        </p:spPr>
      </p:pic>
      <p:sp>
        <p:nvSpPr>
          <p:cNvPr id="7" name="文本框 5">
            <a:extLst>
              <a:ext uri="{FF2B5EF4-FFF2-40B4-BE49-F238E27FC236}">
                <a16:creationId xmlns:a16="http://schemas.microsoft.com/office/drawing/2014/main" xmlns="" id="{D37797BC-C2C8-4ECE-AD11-8738E60BCB33}"/>
              </a:ext>
            </a:extLst>
          </p:cNvPr>
          <p:cNvSpPr txBox="1"/>
          <p:nvPr/>
        </p:nvSpPr>
        <p:spPr>
          <a:xfrm>
            <a:off x="382049" y="1610813"/>
            <a:ext cx="3205213" cy="1246495"/>
          </a:xfrm>
          <a:prstGeom prst="rect">
            <a:avLst/>
          </a:prstGeom>
          <a:noFill/>
        </p:spPr>
        <p:txBody>
          <a:bodyPr wrap="square" rtlCol="0">
            <a:spAutoFit/>
          </a:bodyPr>
          <a:lstStyle/>
          <a:p>
            <a:r>
              <a:rPr lang="en-US" sz="2500" dirty="0">
                <a:latin typeface="Times New Roman" pitchFamily="18" charset="0"/>
                <a:cs typeface="Times New Roman" pitchFamily="18" charset="0"/>
              </a:rPr>
              <a:t>a) </a:t>
            </a:r>
            <a:r>
              <a:rPr lang="en-US" sz="2500" dirty="0" err="1">
                <a:latin typeface="Times New Roman" pitchFamily="18" charset="0"/>
                <a:cs typeface="Times New Roman" pitchFamily="18" charset="0"/>
              </a:rPr>
              <a:t>Bạo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lực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đường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chỉ</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một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biểu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hiện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đánh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nhau</a:t>
            </a:r>
            <a:r>
              <a:rPr lang="en-US" sz="2500" dirty="0">
                <a:latin typeface="Times New Roman" pitchFamily="18" charset="0"/>
                <a:cs typeface="Times New Roman" pitchFamily="18" charset="0"/>
              </a:rPr>
              <a:t>.</a:t>
            </a:r>
            <a:endParaRPr lang="vi-VN" sz="2500" dirty="0">
              <a:latin typeface="Times New Roman" pitchFamily="18" charset="0"/>
              <a:cs typeface="Times New Roman" pitchFamily="18" charset="0"/>
            </a:endParaRPr>
          </a:p>
        </p:txBody>
      </p:sp>
      <p:pic>
        <p:nvPicPr>
          <p:cNvPr id="9" name="图片 8">
            <a:extLst>
              <a:ext uri="{FF2B5EF4-FFF2-40B4-BE49-F238E27FC236}">
                <a16:creationId xmlns:a16="http://schemas.microsoft.com/office/drawing/2014/main" xmlns=""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a16="http://schemas.microsoft.com/office/drawing/2014/main" xmlns=""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a16="http://schemas.microsoft.com/office/drawing/2014/main" xmlns="" id="{F7521CFF-1C87-4100-8227-4851E9999D8B}"/>
              </a:ext>
            </a:extLst>
          </p:cNvPr>
          <p:cNvSpPr/>
          <p:nvPr/>
        </p:nvSpPr>
        <p:spPr>
          <a:xfrm>
            <a:off x="4500997" y="1661523"/>
            <a:ext cx="3107279" cy="1246495"/>
          </a:xfrm>
          <a:prstGeom prst="rect">
            <a:avLst/>
          </a:prstGeom>
        </p:spPr>
        <p:txBody>
          <a:bodyPr wrap="square">
            <a:spAutoFit/>
          </a:bodyPr>
          <a:lstStyle/>
          <a:p>
            <a:r>
              <a:rPr lang="en-US" sz="2500" dirty="0">
                <a:latin typeface="Times New Roman" pitchFamily="18" charset="0"/>
                <a:cs typeface="Times New Roman" pitchFamily="18" charset="0"/>
              </a:rPr>
              <a:t>b) </a:t>
            </a:r>
            <a:r>
              <a:rPr lang="en-US" sz="2500" dirty="0" err="1">
                <a:latin typeface="Times New Roman" pitchFamily="18" charset="0"/>
                <a:cs typeface="Times New Roman" pitchFamily="18" charset="0"/>
              </a:rPr>
              <a:t>Bạo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lực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đường</a:t>
            </a:r>
            <a:r>
              <a:rPr lang="en-US" sz="2500" dirty="0">
                <a:latin typeface="Times New Roman" pitchFamily="18" charset="0"/>
                <a:cs typeface="Times New Roman" pitchFamily="18" charset="0"/>
              </a:rPr>
              <a:t> do </a:t>
            </a:r>
            <a:r>
              <a:rPr lang="en-US" sz="2500" dirty="0" err="1">
                <a:latin typeface="Times New Roman" pitchFamily="18" charset="0"/>
                <a:cs typeface="Times New Roman" pitchFamily="18" charset="0"/>
              </a:rPr>
              <a:t>nhiều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nguyên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gây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ra.</a:t>
            </a:r>
            <a:endParaRPr lang="vi-VN" sz="2500" dirty="0">
              <a:latin typeface="Times New Roman" pitchFamily="18" charset="0"/>
              <a:cs typeface="Times New Roman" pitchFamily="18" charset="0"/>
            </a:endParaRPr>
          </a:p>
        </p:txBody>
      </p:sp>
      <p:pic>
        <p:nvPicPr>
          <p:cNvPr id="13" name="图片 2">
            <a:extLst>
              <a:ext uri="{FF2B5EF4-FFF2-40B4-BE49-F238E27FC236}">
                <a16:creationId xmlns:a16="http://schemas.microsoft.com/office/drawing/2014/main" xmlns=""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a16="http://schemas.microsoft.com/office/drawing/2014/main" xmlns=""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a16="http://schemas.microsoft.com/office/drawing/2014/main" xmlns="" id="{E4C0743F-F190-4A64-AF68-EC4F46755532}"/>
              </a:ext>
            </a:extLst>
          </p:cNvPr>
          <p:cNvSpPr/>
          <p:nvPr/>
        </p:nvSpPr>
        <p:spPr>
          <a:xfrm>
            <a:off x="8672814" y="1713821"/>
            <a:ext cx="2915532" cy="1631216"/>
          </a:xfrm>
          <a:prstGeom prst="rect">
            <a:avLst/>
          </a:prstGeom>
        </p:spPr>
        <p:txBody>
          <a:bodyPr wrap="square">
            <a:spAutoFit/>
          </a:bodyPr>
          <a:lstStyle/>
          <a:p>
            <a:r>
              <a:rPr lang="en-US" sz="2500" dirty="0" smtClean="0">
                <a:latin typeface="Times New Roman" pitchFamily="18" charset="0"/>
                <a:cs typeface="Times New Roman" pitchFamily="18" charset="0"/>
              </a:rPr>
              <a:t>c) </a:t>
            </a:r>
            <a:r>
              <a:rPr lang="en-US" sz="2500" dirty="0" err="1">
                <a:latin typeface="Times New Roman" pitchFamily="18" charset="0"/>
                <a:cs typeface="Times New Roman" pitchFamily="18" charset="0"/>
              </a:rPr>
              <a:t>Bạo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lực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đường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chỉ</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gây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khoẻ</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chất</a:t>
            </a:r>
            <a:r>
              <a:rPr lang="en-US" sz="2500" dirty="0">
                <a:latin typeface="Times New Roman" pitchFamily="18" charset="0"/>
                <a:cs typeface="Times New Roman" pitchFamily="18" charset="0"/>
              </a:rPr>
              <a:t>.</a:t>
            </a:r>
            <a:endParaRPr lang="vi-VN" sz="2500" dirty="0">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xmlns="" id="{ACE3E4BD-29F1-4165-A3CF-532EB85174D3}"/>
              </a:ext>
            </a:extLst>
          </p:cNvPr>
          <p:cNvSpPr/>
          <p:nvPr/>
        </p:nvSpPr>
        <p:spPr>
          <a:xfrm>
            <a:off x="661475" y="4451987"/>
            <a:ext cx="3723741" cy="2015936"/>
          </a:xfrm>
          <a:prstGeom prst="rect">
            <a:avLst/>
          </a:prstGeom>
        </p:spPr>
        <p:txBody>
          <a:bodyPr wrap="square">
            <a:spAutoFit/>
          </a:bodyPr>
          <a:lstStyle/>
          <a:p>
            <a:r>
              <a:rPr lang="en-US" sz="2500" dirty="0">
                <a:latin typeface="Times New Roman" pitchFamily="18" charset="0"/>
                <a:cs typeface="Times New Roman" pitchFamily="18" charset="0"/>
              </a:rPr>
              <a:t>d) </a:t>
            </a:r>
            <a:r>
              <a:rPr lang="en-US" sz="2500" dirty="0" err="1">
                <a:latin typeface="Times New Roman" pitchFamily="18" charset="0"/>
                <a:cs typeface="Times New Roman" pitchFamily="18" charset="0"/>
              </a:rPr>
              <a:t>Việc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phòng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chống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bạo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lực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đường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trách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nhiệm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riêng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ngành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Giáo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dục</a:t>
            </a:r>
            <a:r>
              <a:rPr lang="en-US" sz="2500" dirty="0">
                <a:latin typeface="Times New Roman" pitchFamily="18" charset="0"/>
                <a:cs typeface="Times New Roman" pitchFamily="18" charset="0"/>
              </a:rPr>
              <a:t>.</a:t>
            </a:r>
            <a:endParaRPr lang="vi-VN" sz="2500" dirty="0">
              <a:latin typeface="Times New Roman" pitchFamily="18" charset="0"/>
              <a:cs typeface="Times New Roman" pitchFamily="18" charset="0"/>
            </a:endParaRPr>
          </a:p>
          <a:p>
            <a:r>
              <a:rPr lang="en-US" sz="2500" b="1" dirty="0">
                <a:latin typeface="Times New Roman" pitchFamily="18" charset="0"/>
                <a:cs typeface="Times New Roman" pitchFamily="18" charset="0"/>
              </a:rPr>
              <a:t> </a:t>
            </a:r>
            <a:endParaRPr lang="vi-VN" sz="2500" dirty="0">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xmlns="" id="{F05FE60B-CEBA-4014-BD22-378D66BA4F28}"/>
              </a:ext>
            </a:extLst>
          </p:cNvPr>
          <p:cNvSpPr txBox="1"/>
          <p:nvPr/>
        </p:nvSpPr>
        <p:spPr>
          <a:xfrm>
            <a:off x="-28259" y="17048"/>
            <a:ext cx="10158839" cy="477054"/>
          </a:xfrm>
          <a:prstGeom prst="rect">
            <a:avLst/>
          </a:prstGeom>
          <a:solidFill>
            <a:schemeClr val="accent4">
              <a:lumMod val="20000"/>
              <a:lumOff val="80000"/>
            </a:schemeClr>
          </a:solidFill>
        </p:spPr>
        <p:txBody>
          <a:bodyPr wrap="square">
            <a:spAutoFit/>
          </a:bodyPr>
          <a:lstStyle/>
          <a:p>
            <a:pPr marL="342900" lvl="0" indent="-342900">
              <a:buFont typeface="+mj-lt"/>
              <a:buAutoNum type="arabicPeriod"/>
              <a:tabLst>
                <a:tab pos="241300" algn="l"/>
              </a:tabLst>
            </a:pPr>
            <a:r>
              <a:rPr lang="en-US" sz="2500" dirty="0" err="1">
                <a:effectLst/>
                <a:latin typeface="Times New Roman" pitchFamily="18" charset="0"/>
                <a:ea typeface="Times New Roman" pitchFamily="18" charset="0"/>
                <a:cs typeface="Times New Roman" pitchFamily="18" charset="0"/>
              </a:rPr>
              <a:t>Em</a:t>
            </a:r>
            <a:r>
              <a:rPr lang="en-US" sz="2500" dirty="0">
                <a:effectLst/>
                <a:latin typeface="Times New Roman" pitchFamily="18" charset="0"/>
                <a:ea typeface="Times New Roman" pitchFamily="18" charset="0"/>
                <a:cs typeface="Times New Roman" pitchFamily="18" charset="0"/>
              </a:rPr>
              <a:t> </a:t>
            </a:r>
            <a:r>
              <a:rPr lang="en-US" sz="2500" dirty="0" err="1" smtClean="0">
                <a:effectLst/>
                <a:latin typeface="Times New Roman" pitchFamily="18" charset="0"/>
                <a:ea typeface="Times New Roman" pitchFamily="18" charset="0"/>
                <a:cs typeface="Times New Roman" pitchFamily="18" charset="0"/>
              </a:rPr>
              <a:t>hãy</a:t>
            </a:r>
            <a:r>
              <a:rPr lang="en-US" sz="2500" dirty="0" smtClean="0">
                <a:effectLst/>
                <a:latin typeface="Times New Roman" pitchFamily="18" charset="0"/>
                <a:ea typeface="Times New Roman" pitchFamily="18" charset="0"/>
                <a:cs typeface="Times New Roman" pitchFamily="18" charset="0"/>
              </a:rPr>
              <a:t> </a:t>
            </a:r>
            <a:r>
              <a:rPr lang="en-US" sz="2500" dirty="0" err="1" smtClean="0">
                <a:effectLst/>
                <a:latin typeface="Times New Roman" pitchFamily="18" charset="0"/>
                <a:ea typeface="Times New Roman" pitchFamily="18" charset="0"/>
                <a:cs typeface="Times New Roman" pitchFamily="18" charset="0"/>
              </a:rPr>
              <a:t>cho</a:t>
            </a:r>
            <a:r>
              <a:rPr lang="en-US" sz="2500" dirty="0" smtClean="0">
                <a:effectLst/>
                <a:latin typeface="Times New Roman" pitchFamily="18" charset="0"/>
                <a:ea typeface="Times New Roman" pitchFamily="18" charset="0"/>
                <a:cs typeface="Times New Roman" pitchFamily="18" charset="0"/>
              </a:rPr>
              <a:t> </a:t>
            </a:r>
            <a:r>
              <a:rPr lang="en-US" sz="2500" dirty="0" err="1" smtClean="0">
                <a:effectLst/>
                <a:latin typeface="Times New Roman" pitchFamily="18" charset="0"/>
                <a:ea typeface="Times New Roman" pitchFamily="18" charset="0"/>
                <a:cs typeface="Times New Roman" pitchFamily="18" charset="0"/>
              </a:rPr>
              <a:t>biết</a:t>
            </a:r>
            <a:r>
              <a:rPr lang="en-US" sz="2500" dirty="0" smtClean="0">
                <a:effectLst/>
                <a:latin typeface="Times New Roman" pitchFamily="18" charset="0"/>
                <a:ea typeface="Times New Roman" pitchFamily="18" charset="0"/>
                <a:cs typeface="Times New Roman" pitchFamily="18" charset="0"/>
              </a:rPr>
              <a:t> ý </a:t>
            </a:r>
            <a:r>
              <a:rPr lang="en-US" sz="2500" dirty="0" err="1" smtClean="0">
                <a:effectLst/>
                <a:latin typeface="Times New Roman" pitchFamily="18" charset="0"/>
                <a:ea typeface="Times New Roman" pitchFamily="18" charset="0"/>
                <a:cs typeface="Times New Roman" pitchFamily="18" charset="0"/>
              </a:rPr>
              <a:t>kiến</a:t>
            </a:r>
            <a:r>
              <a:rPr lang="en-US" sz="2500" dirty="0" smtClean="0">
                <a:effectLst/>
                <a:latin typeface="Times New Roman" pitchFamily="18" charset="0"/>
                <a:ea typeface="Times New Roman" pitchFamily="18" charset="0"/>
                <a:cs typeface="Times New Roman" pitchFamily="18" charset="0"/>
              </a:rPr>
              <a:t> </a:t>
            </a:r>
            <a:r>
              <a:rPr lang="en-US" sz="2500" dirty="0" err="1" smtClean="0">
                <a:effectLst/>
                <a:latin typeface="Times New Roman" pitchFamily="18" charset="0"/>
                <a:ea typeface="Times New Roman" pitchFamily="18" charset="0"/>
                <a:cs typeface="Times New Roman" pitchFamily="18" charset="0"/>
              </a:rPr>
              <a:t>dưới</a:t>
            </a:r>
            <a:r>
              <a:rPr lang="en-US" sz="2500" dirty="0" smtClean="0">
                <a:effectLst/>
                <a:latin typeface="Times New Roman" pitchFamily="18" charset="0"/>
                <a:ea typeface="Times New Roman" pitchFamily="18" charset="0"/>
                <a:cs typeface="Times New Roman" pitchFamily="18" charset="0"/>
              </a:rPr>
              <a:t> </a:t>
            </a:r>
            <a:r>
              <a:rPr lang="en-US" sz="2500" dirty="0" err="1" smtClean="0">
                <a:effectLst/>
                <a:latin typeface="Times New Roman" pitchFamily="18" charset="0"/>
                <a:ea typeface="Times New Roman" pitchFamily="18" charset="0"/>
                <a:cs typeface="Times New Roman" pitchFamily="18" charset="0"/>
              </a:rPr>
              <a:t>đây</a:t>
            </a:r>
            <a:r>
              <a:rPr lang="en-US" sz="2500" dirty="0" smtClean="0">
                <a:effectLst/>
                <a:latin typeface="Times New Roman" pitchFamily="18" charset="0"/>
                <a:ea typeface="Times New Roman" pitchFamily="18" charset="0"/>
                <a:cs typeface="Times New Roman" pitchFamily="18" charset="0"/>
              </a:rPr>
              <a:t> </a:t>
            </a:r>
            <a:r>
              <a:rPr lang="en-US" sz="2500" dirty="0" err="1" smtClean="0">
                <a:effectLst/>
                <a:latin typeface="Times New Roman" pitchFamily="18" charset="0"/>
                <a:ea typeface="Times New Roman" pitchFamily="18" charset="0"/>
                <a:cs typeface="Times New Roman" pitchFamily="18" charset="0"/>
              </a:rPr>
              <a:t>đúng</a:t>
            </a:r>
            <a:r>
              <a:rPr lang="en-US" sz="2500" dirty="0" smtClean="0">
                <a:effectLst/>
                <a:latin typeface="Times New Roman" pitchFamily="18" charset="0"/>
                <a:ea typeface="Times New Roman" pitchFamily="18" charset="0"/>
                <a:cs typeface="Times New Roman" pitchFamily="18" charset="0"/>
              </a:rPr>
              <a:t> hay </a:t>
            </a:r>
            <a:r>
              <a:rPr lang="en-US" sz="2500" dirty="0" err="1" smtClean="0">
                <a:effectLst/>
                <a:latin typeface="Times New Roman" pitchFamily="18" charset="0"/>
                <a:ea typeface="Times New Roman" pitchFamily="18" charset="0"/>
                <a:cs typeface="Times New Roman" pitchFamily="18" charset="0"/>
              </a:rPr>
              <a:t>sai</a:t>
            </a:r>
            <a:r>
              <a:rPr lang="en-US" sz="2500" dirty="0" smtClean="0">
                <a:effectLst/>
                <a:latin typeface="Times New Roman" pitchFamily="18" charset="0"/>
                <a:ea typeface="Times New Roman" pitchFamily="18" charset="0"/>
                <a:cs typeface="Times New Roman" pitchFamily="18" charset="0"/>
              </a:rPr>
              <a:t>? </a:t>
            </a:r>
            <a:r>
              <a:rPr lang="en-US" sz="2500" dirty="0" err="1">
                <a:effectLst/>
                <a:latin typeface="Times New Roman" pitchFamily="18" charset="0"/>
                <a:ea typeface="Times New Roman" pitchFamily="18" charset="0"/>
                <a:cs typeface="Times New Roman" pitchFamily="18" charset="0"/>
              </a:rPr>
              <a:t>Vì</a:t>
            </a:r>
            <a:r>
              <a:rPr lang="en-US" sz="2500" dirty="0">
                <a:effectLst/>
                <a:latin typeface="Times New Roman" pitchFamily="18" charset="0"/>
                <a:ea typeface="Times New Roman" pitchFamily="18" charset="0"/>
                <a:cs typeface="Times New Roman" pitchFamily="18" charset="0"/>
              </a:rPr>
              <a:t> </a:t>
            </a:r>
            <a:r>
              <a:rPr lang="en-US" sz="2500" dirty="0" err="1">
                <a:effectLst/>
                <a:latin typeface="Times New Roman" pitchFamily="18" charset="0"/>
                <a:ea typeface="Times New Roman" pitchFamily="18" charset="0"/>
                <a:cs typeface="Times New Roman" pitchFamily="18" charset="0"/>
              </a:rPr>
              <a:t>sao</a:t>
            </a:r>
            <a:r>
              <a:rPr lang="en-US" sz="2500" dirty="0">
                <a:effectLst/>
                <a:latin typeface="Times New Roman" pitchFamily="18" charset="0"/>
                <a:ea typeface="Times New Roman" pitchFamily="18" charset="0"/>
                <a:cs typeface="Times New Roman" pitchFamily="18" charset="0"/>
              </a:rPr>
              <a:t>?</a:t>
            </a:r>
            <a:endParaRPr lang="en-US" sz="2500" dirty="0">
              <a:effectLst/>
              <a:latin typeface="Times New Roman" pitchFamily="18" charset="0"/>
              <a:ea typeface="Calibri" panose="020F0502020204030204"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259" y="4072371"/>
            <a:ext cx="5020105" cy="242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55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91" name="Group 95"/>
          <p:cNvGraphicFramePr>
            <a:graphicFrameLocks noGrp="1"/>
          </p:cNvGraphicFramePr>
          <p:nvPr/>
        </p:nvGraphicFramePr>
        <p:xfrm>
          <a:off x="341313" y="866775"/>
          <a:ext cx="11850687" cy="5710555"/>
        </p:xfrm>
        <a:graphic>
          <a:graphicData uri="http://schemas.openxmlformats.org/drawingml/2006/table">
            <a:tbl>
              <a:tblPr/>
              <a:tblGrid>
                <a:gridCol w="3548062"/>
                <a:gridCol w="8302625"/>
              </a:tblGrid>
              <a:tr h="6127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Nội dung</a:t>
                      </a:r>
                      <a:endPar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Bày tỏ ý kiến</a:t>
                      </a:r>
                      <a:endPar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919163">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vi-VN" altLang="en-US" sz="2300" b="0" i="0" u="none" strike="noStrike" cap="none" normalizeH="0" baseline="0" smtClean="0">
                          <a:ln>
                            <a:noFill/>
                          </a:ln>
                          <a:solidFill>
                            <a:srgbClr val="333333"/>
                          </a:solidFill>
                          <a:effectLst/>
                          <a:latin typeface="Arial Unicode MS" pitchFamily="34" charset="-128"/>
                          <a:ea typeface="Arial Unicode MS" pitchFamily="34" charset="-128"/>
                          <a:cs typeface="Arial Unicode MS" pitchFamily="34" charset="-128"/>
                        </a:rPr>
                        <a:t>a) Bạo lực học đường chỉ có một biểu hiện là đánh nhau.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90000"/>
                        </a:lnSpc>
                        <a:spcBef>
                          <a:spcPts val="1000"/>
                        </a:spcBef>
                        <a:spcAft>
                          <a:spcPct val="0"/>
                        </a:spcAft>
                        <a:buClrTx/>
                        <a:buSzTx/>
                        <a:buFont typeface="Arial" charset="0"/>
                        <a:buNone/>
                        <a:tabLst/>
                      </a:pPr>
                      <a:r>
                        <a:rPr kumimoji="0" lang="vi-VN" altLang="en-US" sz="2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rPr>
                        <a:t>Ý kiến sai. Bạo lực học đường có nhiều biểu hiện như: đánh đập, ngược đãi, chẻ bai, lăng mạ, chửi bới, đe doạ, killing bố, cô lặp, lan truyền những thông till sai sự thật về người khác,...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920750">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vi-VN" altLang="en-US" sz="2300" b="0" i="0" u="none" strike="noStrike" cap="none" normalizeH="0" baseline="0" smtClean="0">
                          <a:ln>
                            <a:noFill/>
                          </a:ln>
                          <a:solidFill>
                            <a:srgbClr val="333333"/>
                          </a:solidFill>
                          <a:effectLst/>
                          <a:latin typeface="Arial Unicode MS" pitchFamily="34" charset="-128"/>
                          <a:ea typeface="Arial Unicode MS" pitchFamily="34" charset="-128"/>
                          <a:cs typeface="Arial Unicode MS" pitchFamily="34" charset="-128"/>
                        </a:rPr>
                        <a:t>b) Bạo lực học đường do nhiều nguyên nhân gây ra.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just" defTabSz="914400" rtl="0" eaLnBrk="1" fontAlgn="base" latinLnBrk="0" hangingPunct="1">
                        <a:lnSpc>
                          <a:spcPct val="90000"/>
                        </a:lnSpc>
                        <a:spcBef>
                          <a:spcPts val="1000"/>
                        </a:spcBef>
                        <a:spcAft>
                          <a:spcPct val="0"/>
                        </a:spcAft>
                        <a:buClrTx/>
                        <a:buSzTx/>
                        <a:buFont typeface="Arial" charset="0"/>
                        <a:buNone/>
                        <a:tabLst/>
                      </a:pPr>
                      <a:r>
                        <a:rPr kumimoji="0" lang="vi-VN" altLang="en-US" sz="2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rPr>
                        <a:t>Ý kiến đúng. Bạo lưc học đường do nhiều nguyên nhân gây ra như: do đặc điểm tâm, sinh lí cùa lứa tuổi HS; do thiếu kiến thức, lã năng sống; do ảnh liường từ môi trường gia đỉnh, môi trường xã hội không lành mạnh; do sự thiếu quan tâm từ gia đinh, cơ sở giáo dục,...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919163">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vi-VN" altLang="en-US" sz="2300" b="0" i="0" u="none" strike="noStrike" cap="none" normalizeH="0" baseline="0" smtClean="0">
                          <a:ln>
                            <a:noFill/>
                          </a:ln>
                          <a:solidFill>
                            <a:srgbClr val="333333"/>
                          </a:solidFill>
                          <a:effectLst/>
                          <a:latin typeface="Arial Unicode MS" pitchFamily="34" charset="-128"/>
                          <a:ea typeface="Arial Unicode MS" pitchFamily="34" charset="-128"/>
                          <a:cs typeface="Arial Unicode MS" pitchFamily="34" charset="-128"/>
                        </a:rPr>
                        <a:t>c) Bạo lực học đường chỉ gây ra tác hại về sức khỏe thể chất.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just" defTabSz="914400" rtl="0" eaLnBrk="1" fontAlgn="base" latinLnBrk="0" hangingPunct="1">
                        <a:lnSpc>
                          <a:spcPct val="90000"/>
                        </a:lnSpc>
                        <a:spcBef>
                          <a:spcPts val="1000"/>
                        </a:spcBef>
                        <a:spcAft>
                          <a:spcPct val="0"/>
                        </a:spcAft>
                        <a:buClrTx/>
                        <a:buSzTx/>
                        <a:buFont typeface="Arial" charset="0"/>
                        <a:buNone/>
                        <a:tabLst/>
                      </a:pPr>
                      <a:r>
                        <a:rPr kumimoji="0" lang="vi-VN" altLang="en-US" sz="2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rPr>
                        <a:t>Ý kiến sai. Bạo lực học đường gày ra nhiều tác hại cả về thể chất, tâm lí, lanh tế đối VỚI HS, gia đình, nhà trường và xã hội.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920750">
                <a:tc>
                  <a:txBody>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pPr>
                      <a:r>
                        <a:rPr kumimoji="0" lang="vi-VN" altLang="en-US" sz="2300" b="0" i="0" u="none" strike="noStrike" cap="none" normalizeH="0" baseline="0" smtClean="0">
                          <a:ln>
                            <a:noFill/>
                          </a:ln>
                          <a:solidFill>
                            <a:srgbClr val="333333"/>
                          </a:solidFill>
                          <a:effectLst/>
                          <a:latin typeface="Arial Unicode MS" pitchFamily="34" charset="-128"/>
                          <a:ea typeface="Arial Unicode MS" pitchFamily="34" charset="-128"/>
                          <a:cs typeface="Arial Unicode MS" pitchFamily="34" charset="-128"/>
                        </a:rPr>
                        <a:t>d) Việc phòng, chống bạo lực học đường là trách nhiệm riêng của ngành Giáo dục.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90000"/>
                        </a:lnSpc>
                        <a:spcBef>
                          <a:spcPts val="1000"/>
                        </a:spcBef>
                        <a:spcAft>
                          <a:spcPct val="0"/>
                        </a:spcAft>
                        <a:buClrTx/>
                        <a:buSzTx/>
                        <a:buFont typeface="Arial" charset="0"/>
                        <a:buNone/>
                        <a:tabLst/>
                      </a:pPr>
                      <a:r>
                        <a:rPr kumimoji="0" lang="vi-VN" altLang="en-US" sz="2300" b="0" i="0" u="none" strike="noStrike" cap="none" normalizeH="0" baseline="0" smtClean="0">
                          <a:ln>
                            <a:noFill/>
                          </a:ln>
                          <a:solidFill>
                            <a:srgbClr val="000000"/>
                          </a:solidFill>
                          <a:effectLst/>
                          <a:latin typeface="Arial Unicode MS" pitchFamily="34" charset="-128"/>
                          <a:ea typeface="Arial Unicode MS" pitchFamily="34" charset="-128"/>
                          <a:cs typeface="Times New Roman" pitchFamily="18" charset="0"/>
                        </a:rPr>
                        <a:t>Ý kiến sai. Việc phòng, chống bạo lực học đường là trách nhiệm chung của Nhà nước và toàn xã hội.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28694" name="Rectangle 96"/>
          <p:cNvSpPr>
            <a:spLocks noChangeArrowheads="1"/>
          </p:cNvSpPr>
          <p:nvPr/>
        </p:nvSpPr>
        <p:spPr bwMode="auto">
          <a:xfrm>
            <a:off x="220663" y="195263"/>
            <a:ext cx="11488737" cy="5492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3000" b="1">
                <a:solidFill>
                  <a:srgbClr val="FF0000"/>
                </a:solidFill>
                <a:latin typeface="Arial Unicode MS" pitchFamily="34" charset="-128"/>
              </a:rPr>
              <a:t>Câu 1.</a:t>
            </a:r>
            <a:r>
              <a:rPr lang="en-US" altLang="en-US" sz="3000">
                <a:solidFill>
                  <a:srgbClr val="FF0000"/>
                </a:solidFill>
                <a:latin typeface="Arial Unicode MS" pitchFamily="34" charset="-128"/>
              </a:rPr>
              <a:t> Em hãy cho biết các ý kiến dưới đây đúng hay sai? Vì sao? </a:t>
            </a:r>
          </a:p>
        </p:txBody>
      </p:sp>
      <p:sp>
        <p:nvSpPr>
          <p:cNvPr id="10" name="Rectangle 9"/>
          <p:cNvSpPr>
            <a:spLocks noChangeArrowheads="1"/>
          </p:cNvSpPr>
          <p:nvPr/>
        </p:nvSpPr>
        <p:spPr bwMode="auto">
          <a:xfrm>
            <a:off x="3975100" y="1504950"/>
            <a:ext cx="8216900" cy="985838"/>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hangingPunct="1">
              <a:buClr>
                <a:srgbClr val="000000"/>
              </a:buClr>
              <a:buFont typeface="Arial" charset="0"/>
              <a:buNone/>
            </a:pPr>
            <a:endParaRPr lang="en-US" sz="1400">
              <a:solidFill>
                <a:srgbClr val="FFFFFF"/>
              </a:solidFill>
              <a:sym typeface="Arial" charset="0"/>
            </a:endParaRPr>
          </a:p>
        </p:txBody>
      </p:sp>
      <p:sp>
        <p:nvSpPr>
          <p:cNvPr id="2" name="Rectangle 9"/>
          <p:cNvSpPr>
            <a:spLocks noChangeArrowheads="1"/>
          </p:cNvSpPr>
          <p:nvPr/>
        </p:nvSpPr>
        <p:spPr bwMode="auto">
          <a:xfrm>
            <a:off x="3932238" y="2557463"/>
            <a:ext cx="8216900" cy="1595437"/>
          </a:xfrm>
          <a:prstGeom prst="rect">
            <a:avLst/>
          </a:prstGeom>
          <a:solidFill>
            <a:srgbClr val="FFCC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hangingPunct="1">
              <a:buClr>
                <a:srgbClr val="000000"/>
              </a:buClr>
              <a:buFont typeface="Arial" charset="0"/>
              <a:buNone/>
            </a:pPr>
            <a:endParaRPr lang="en-US" sz="1400">
              <a:solidFill>
                <a:srgbClr val="FFFFFF"/>
              </a:solidFill>
              <a:sym typeface="Arial" charset="0"/>
            </a:endParaRPr>
          </a:p>
        </p:txBody>
      </p:sp>
      <p:sp>
        <p:nvSpPr>
          <p:cNvPr id="3" name="Rectangle 9"/>
          <p:cNvSpPr>
            <a:spLocks noChangeArrowheads="1"/>
          </p:cNvSpPr>
          <p:nvPr/>
        </p:nvSpPr>
        <p:spPr bwMode="auto">
          <a:xfrm>
            <a:off x="3917950" y="4191000"/>
            <a:ext cx="8216900" cy="1014413"/>
          </a:xfrm>
          <a:prstGeom prst="rect">
            <a:avLst/>
          </a:prstGeom>
          <a:solidFill>
            <a:srgbClr val="FF99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hangingPunct="1">
              <a:buClr>
                <a:srgbClr val="000000"/>
              </a:buClr>
              <a:buFont typeface="Arial" charset="0"/>
              <a:buNone/>
            </a:pPr>
            <a:endParaRPr lang="en-US" sz="1400">
              <a:solidFill>
                <a:srgbClr val="FFFFFF"/>
              </a:solidFill>
              <a:sym typeface="Arial" charset="0"/>
            </a:endParaRPr>
          </a:p>
        </p:txBody>
      </p:sp>
      <p:sp>
        <p:nvSpPr>
          <p:cNvPr id="4" name="Rectangle 9"/>
          <p:cNvSpPr>
            <a:spLocks noChangeArrowheads="1"/>
          </p:cNvSpPr>
          <p:nvPr/>
        </p:nvSpPr>
        <p:spPr bwMode="auto">
          <a:xfrm>
            <a:off x="3975100" y="4191000"/>
            <a:ext cx="8216900" cy="1014413"/>
          </a:xfrm>
          <a:prstGeom prst="rect">
            <a:avLst/>
          </a:prstGeom>
          <a:solidFill>
            <a:srgbClr val="FF99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hangingPunct="1">
              <a:buClr>
                <a:srgbClr val="000000"/>
              </a:buClr>
              <a:buFont typeface="Arial" charset="0"/>
              <a:buNone/>
            </a:pPr>
            <a:endParaRPr lang="en-US" sz="1400">
              <a:solidFill>
                <a:srgbClr val="FFFFFF"/>
              </a:solidFill>
              <a:sym typeface="Arial" charset="0"/>
            </a:endParaRPr>
          </a:p>
        </p:txBody>
      </p:sp>
      <p:sp>
        <p:nvSpPr>
          <p:cNvPr id="5" name="Rectangle 9"/>
          <p:cNvSpPr>
            <a:spLocks noChangeArrowheads="1"/>
          </p:cNvSpPr>
          <p:nvPr/>
        </p:nvSpPr>
        <p:spPr bwMode="auto">
          <a:xfrm>
            <a:off x="3960813" y="5330825"/>
            <a:ext cx="8216900" cy="1014413"/>
          </a:xfrm>
          <a:prstGeom prst="rect">
            <a:avLst/>
          </a:prstGeom>
          <a:solidFill>
            <a:srgbClr val="CCFFFF"/>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hangingPunct="1">
              <a:buClr>
                <a:srgbClr val="000000"/>
              </a:buClr>
              <a:buFont typeface="Arial" charset="0"/>
              <a:buNone/>
            </a:pPr>
            <a:endParaRPr lang="en-US" sz="1400">
              <a:solidFill>
                <a:srgbClr val="FFFFFF"/>
              </a:solidFill>
              <a:sym typeface="Arial" charset="0"/>
            </a:endParaRPr>
          </a:p>
        </p:txBody>
      </p:sp>
      <p:sp>
        <p:nvSpPr>
          <p:cNvPr id="6" name="Rectangle 9"/>
          <p:cNvSpPr>
            <a:spLocks noChangeArrowheads="1"/>
          </p:cNvSpPr>
          <p:nvPr/>
        </p:nvSpPr>
        <p:spPr bwMode="auto">
          <a:xfrm>
            <a:off x="3975100" y="1504950"/>
            <a:ext cx="8216900" cy="985838"/>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hangingPunct="1">
              <a:buClr>
                <a:srgbClr val="000000"/>
              </a:buClr>
              <a:buFont typeface="Arial" charset="0"/>
              <a:buNone/>
            </a:pPr>
            <a:endParaRPr lang="en-US" sz="1400">
              <a:solidFill>
                <a:srgbClr val="FFFFFF"/>
              </a:solidFill>
              <a:sym typeface="Arial" charset="0"/>
            </a:endParaRPr>
          </a:p>
        </p:txBody>
      </p:sp>
    </p:spTree>
    <p:extLst>
      <p:ext uri="{BB962C8B-B14F-4D97-AF65-F5344CB8AC3E}">
        <p14:creationId xmlns:p14="http://schemas.microsoft.com/office/powerpoint/2010/main" val="3431512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0+ hình nền powerpoint cho trẻ mầm mon đẹp, dễ thương - Trường THCS Đồng  Phú">
            <a:extLst>
              <a:ext uri="{FF2B5EF4-FFF2-40B4-BE49-F238E27FC236}">
                <a16:creationId xmlns="" xmlns:a16="http://schemas.microsoft.com/office/drawing/2014/main" id="{84706855-5CDC-9C7A-3307-18542F950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2166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98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0"/>
          <p:cNvSpPr txBox="1">
            <a:spLocks noChangeArrowheads="1"/>
          </p:cNvSpPr>
          <p:nvPr/>
        </p:nvSpPr>
        <p:spPr bwMode="auto">
          <a:xfrm>
            <a:off x="0" y="5111750"/>
            <a:ext cx="12203113" cy="1755775"/>
          </a:xfrm>
          <a:prstGeom prst="rect">
            <a:avLst/>
          </a:prstGeom>
          <a:solidFill>
            <a:srgbClr val="FFCC99"/>
          </a:solidFill>
          <a:ln>
            <a:noFill/>
          </a:ln>
          <a:effectLst>
            <a:outerShdw dist="38100" dir="5400000" algn="t" rotWithShape="0">
              <a:srgbClr val="595959">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r>
              <a:rPr lang="en-US" altLang="en-US" sz="5400">
                <a:solidFill>
                  <a:srgbClr val="DC00C8"/>
                </a:solidFill>
                <a:latin typeface="Arial Unicode MS" pitchFamily="34" charset="-128"/>
              </a:rPr>
              <a:t>TIẾT </a:t>
            </a:r>
            <a:r>
              <a:rPr lang="en-US" altLang="en-US" sz="5400" smtClean="0">
                <a:solidFill>
                  <a:srgbClr val="DC00C8"/>
                </a:solidFill>
                <a:latin typeface="Arial Unicode MS" pitchFamily="34" charset="-128"/>
              </a:rPr>
              <a:t>19,20,21 </a:t>
            </a:r>
            <a:r>
              <a:rPr lang="en-US" altLang="en-US" sz="5400">
                <a:solidFill>
                  <a:srgbClr val="DC00C8"/>
                </a:solidFill>
                <a:latin typeface="Arial Unicode MS" pitchFamily="34" charset="-128"/>
              </a:rPr>
              <a:t>- BÀI 7: PHÒNG CHỐNG BẠO LỰC HỌC ĐƯỜNG</a:t>
            </a:r>
            <a:endParaRPr lang="ko-KR" altLang="en-US" sz="5400">
              <a:solidFill>
                <a:srgbClr val="DC00C8"/>
              </a:solidFill>
              <a:latin typeface="Arial Unicode MS" pitchFamily="34" charset="-128"/>
            </a:endParaRPr>
          </a:p>
        </p:txBody>
      </p:sp>
    </p:spTree>
    <p:extLst>
      <p:ext uri="{BB962C8B-B14F-4D97-AF65-F5344CB8AC3E}">
        <p14:creationId xmlns:p14="http://schemas.microsoft.com/office/powerpoint/2010/main" val="3057711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04" name="Rectangle 88"/>
          <p:cNvSpPr>
            <a:spLocks noChangeArrowheads="1"/>
          </p:cNvSpPr>
          <p:nvPr/>
        </p:nvSpPr>
        <p:spPr bwMode="auto">
          <a:xfrm>
            <a:off x="396875" y="171450"/>
            <a:ext cx="145573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2500" b="1">
                <a:solidFill>
                  <a:schemeClr val="hlink"/>
                </a:solidFill>
                <a:latin typeface="Arial Unicode MS" pitchFamily="34" charset="-128"/>
              </a:rPr>
              <a:t>MỞ ĐẦU</a:t>
            </a:r>
          </a:p>
        </p:txBody>
      </p:sp>
      <p:sp>
        <p:nvSpPr>
          <p:cNvPr id="34905" name="Rectangle 89"/>
          <p:cNvSpPr>
            <a:spLocks noChangeArrowheads="1"/>
          </p:cNvSpPr>
          <p:nvPr/>
        </p:nvSpPr>
        <p:spPr bwMode="auto">
          <a:xfrm>
            <a:off x="446088" y="823913"/>
            <a:ext cx="11355387" cy="1031875"/>
          </a:xfrm>
          <a:prstGeom prst="rect">
            <a:avLst/>
          </a:prstGeom>
          <a:noFill/>
          <a:ln w="2540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7200" eaLnBrk="1" hangingPunct="1"/>
            <a:r>
              <a:rPr lang="vi-VN" altLang="en-US" sz="3000">
                <a:latin typeface="Arial Unicode MS" pitchFamily="34" charset="-128"/>
              </a:rPr>
              <a:t>Hãy kể lại một hành vi bạo lực học đường mà em đã gặp phải hoặc chứng kiến. Em có suy nghĩ và cảm nhận gì về hành vi đó? </a:t>
            </a:r>
          </a:p>
        </p:txBody>
      </p:sp>
      <p:pic>
        <p:nvPicPr>
          <p:cNvPr id="34910" name="Picture 94" descr="20211209053430_wm_shs-giao-duc-cong-dan-7-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8" y="2359025"/>
            <a:ext cx="52927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1" name="Rectangle 95"/>
          <p:cNvSpPr>
            <a:spLocks noChangeArrowheads="1"/>
          </p:cNvSpPr>
          <p:nvPr/>
        </p:nvSpPr>
        <p:spPr bwMode="auto">
          <a:xfrm>
            <a:off x="6042025" y="2147888"/>
            <a:ext cx="585787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2000">
                <a:latin typeface="Arial Unicode MS" pitchFamily="34" charset="-128"/>
              </a:rPr>
              <a:t>Năm em lên lớp 6, bởi vì yêu cầu công việc của bố mẹ nên gia đình em đã chuyển từ quê ra thành phố sinh sống. Khi em đến ngôi trường mới, có một nhóm bạn trong lớp liên tục vây quanh chế giễu em và nói những lời xúc phạm em chỉ vì em không phải là người thành phố. Các bạn đó còn sai em đi mua đồ ăn vặt, làm trực nhật cho các bạn ấy nếu không các bạn sẽ đánh em.</a:t>
            </a:r>
          </a:p>
          <a:p>
            <a:pPr eaLnBrk="1" hangingPunct="1"/>
            <a:r>
              <a:rPr lang="en-US" altLang="en-US" sz="2000">
                <a:latin typeface="Arial Unicode MS" pitchFamily="34" charset="-128"/>
              </a:rPr>
              <a:t>Điều đó khiến cho em rất sợ hãi mối khi đến trường, trên lớp học không thể tập trung vào bài giảng vì lo lắng không biết các bạn sẽ bắt mình làm gì, thường xuyên mơ thấy ác mộng khiến cho cơ thể mệt mỏi.</a:t>
            </a:r>
          </a:p>
        </p:txBody>
      </p:sp>
    </p:spTree>
    <p:extLst>
      <p:ext uri="{BB962C8B-B14F-4D97-AF65-F5344CB8AC3E}">
        <p14:creationId xmlns:p14="http://schemas.microsoft.com/office/powerpoint/2010/main" val="2455618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904"/>
                                        </p:tgtEl>
                                        <p:attrNameLst>
                                          <p:attrName>style.visibility</p:attrName>
                                        </p:attrNameLst>
                                      </p:cBhvr>
                                      <p:to>
                                        <p:strVal val="visible"/>
                                      </p:to>
                                    </p:set>
                                    <p:animEffect transition="in" filter="blinds(horizontal)">
                                      <p:cBhvr>
                                        <p:cTn id="7" dur="500"/>
                                        <p:tgtEl>
                                          <p:spTgt spid="349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905"/>
                                        </p:tgtEl>
                                        <p:attrNameLst>
                                          <p:attrName>style.visibility</p:attrName>
                                        </p:attrNameLst>
                                      </p:cBhvr>
                                      <p:to>
                                        <p:strVal val="visible"/>
                                      </p:to>
                                    </p:set>
                                    <p:animEffect transition="in" filter="blinds(horizontal)">
                                      <p:cBhvr>
                                        <p:cTn id="12" dur="500"/>
                                        <p:tgtEl>
                                          <p:spTgt spid="349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34904"/>
                                        </p:tgtEl>
                                        <p:attrNameLst>
                                          <p:attrName>style.visibility</p:attrName>
                                        </p:attrNameLst>
                                      </p:cBhvr>
                                      <p:to>
                                        <p:strVal val="visible"/>
                                      </p:to>
                                    </p:set>
                                    <p:animEffect transition="in" filter="blinds(horizontal)">
                                      <p:cBhvr>
                                        <p:cTn id="17" dur="500"/>
                                        <p:tgtEl>
                                          <p:spTgt spid="349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34905"/>
                                        </p:tgtEl>
                                        <p:attrNameLst>
                                          <p:attrName>style.visibility</p:attrName>
                                        </p:attrNameLst>
                                      </p:cBhvr>
                                      <p:to>
                                        <p:strVal val="visible"/>
                                      </p:to>
                                    </p:set>
                                    <p:animEffect transition="in" filter="blinds(horizontal)">
                                      <p:cBhvr>
                                        <p:cTn id="22" dur="500"/>
                                        <p:tgtEl>
                                          <p:spTgt spid="349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4910"/>
                                        </p:tgtEl>
                                        <p:attrNameLst>
                                          <p:attrName>style.visibility</p:attrName>
                                        </p:attrNameLst>
                                      </p:cBhvr>
                                      <p:to>
                                        <p:strVal val="visible"/>
                                      </p:to>
                                    </p:set>
                                    <p:animEffect transition="in" filter="blinds(horizontal)">
                                      <p:cBhvr>
                                        <p:cTn id="27" dur="500"/>
                                        <p:tgtEl>
                                          <p:spTgt spid="349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911"/>
                                        </p:tgtEl>
                                        <p:attrNameLst>
                                          <p:attrName>style.visibility</p:attrName>
                                        </p:attrNameLst>
                                      </p:cBhvr>
                                      <p:to>
                                        <p:strVal val="visible"/>
                                      </p:to>
                                    </p:set>
                                    <p:animEffect transition="in" filter="blinds(horizontal)">
                                      <p:cBhvr>
                                        <p:cTn id="32" dur="500"/>
                                        <p:tgtEl>
                                          <p:spTgt spid="34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04" grpId="0"/>
      <p:bldP spid="34904" grpId="1"/>
      <p:bldP spid="34905" grpId="0" animBg="1"/>
      <p:bldP spid="34905" grpId="1" animBg="1"/>
      <p:bldP spid="349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p:cNvPr>
          <p:cNvSpPr txBox="1"/>
          <p:nvPr/>
        </p:nvSpPr>
        <p:spPr>
          <a:xfrm>
            <a:off x="3124200" y="506413"/>
            <a:ext cx="6288088" cy="625475"/>
          </a:xfrm>
          <a:prstGeom prst="rect">
            <a:avLst/>
          </a:prstGeom>
          <a:noFill/>
          <a:effectLst>
            <a:outerShdw blurRad="50800" dist="38100" dir="5400000" algn="t" rotWithShape="0">
              <a:schemeClr val="tx1">
                <a:lumMod val="65000"/>
                <a:lumOff val="35000"/>
                <a:alpha val="40000"/>
              </a:schemeClr>
            </a:outerShdw>
          </a:effectLst>
        </p:spPr>
        <p:txBody>
          <a:bodyPr anchor="ctr">
            <a:spAutoFit/>
          </a:bodyP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r>
              <a:rPr lang="en-US" altLang="ko-KR" sz="3500">
                <a:solidFill>
                  <a:schemeClr val="accent1"/>
                </a:solidFill>
                <a:latin typeface="Arial Unicode MS" pitchFamily="34" charset="-128"/>
              </a:rPr>
              <a:t>NỘI DUNG BÀI HỌC</a:t>
            </a:r>
            <a:endParaRPr lang="ko-KR" altLang="en-US" sz="3500">
              <a:solidFill>
                <a:schemeClr val="bg1"/>
              </a:solidFill>
              <a:latin typeface="Arial Unicode MS" pitchFamily="34" charset="-128"/>
            </a:endParaRPr>
          </a:p>
        </p:txBody>
      </p:sp>
      <p:sp>
        <p:nvSpPr>
          <p:cNvPr id="74" name="Rectangle 73">
            <a:extLst/>
          </p:cNvPr>
          <p:cNvSpPr/>
          <p:nvPr/>
        </p:nvSpPr>
        <p:spPr>
          <a:xfrm>
            <a:off x="1343025" y="2605088"/>
            <a:ext cx="927100" cy="901700"/>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ko-KR" sz="3500">
                <a:solidFill>
                  <a:srgbClr val="FFFFFF"/>
                </a:solidFill>
                <a:latin typeface="Arial Unicode MS" pitchFamily="34" charset="-128"/>
                <a:cs typeface="Arial Unicode MS" pitchFamily="34" charset="-128"/>
              </a:rPr>
              <a:t>2</a:t>
            </a:r>
            <a:endParaRPr lang="ko-KR" altLang="en-US" sz="3500">
              <a:solidFill>
                <a:srgbClr val="FFFFFF"/>
              </a:solidFill>
              <a:latin typeface="Arial Unicode MS" pitchFamily="34" charset="-128"/>
              <a:cs typeface="Arial Unicode MS" pitchFamily="34" charset="-128"/>
            </a:endParaRPr>
          </a:p>
        </p:txBody>
      </p:sp>
      <p:sp>
        <p:nvSpPr>
          <p:cNvPr id="77" name="Rectangle 76">
            <a:extLst/>
          </p:cNvPr>
          <p:cNvSpPr/>
          <p:nvPr/>
        </p:nvSpPr>
        <p:spPr>
          <a:xfrm>
            <a:off x="1393825" y="3881438"/>
            <a:ext cx="889000" cy="862012"/>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ko-KR" sz="3500">
                <a:solidFill>
                  <a:srgbClr val="FFFFFF"/>
                </a:solidFill>
                <a:latin typeface="Arial Unicode MS" pitchFamily="34" charset="-128"/>
                <a:cs typeface="Arial Unicode MS" pitchFamily="34" charset="-128"/>
              </a:rPr>
              <a:t>3</a:t>
            </a:r>
            <a:endParaRPr lang="ko-KR" altLang="en-US" sz="3500">
              <a:solidFill>
                <a:srgbClr val="FFFFFF"/>
              </a:solidFill>
              <a:latin typeface="Arial Unicode MS" pitchFamily="34" charset="-128"/>
              <a:cs typeface="Arial Unicode MS" pitchFamily="34" charset="-128"/>
            </a:endParaRPr>
          </a:p>
        </p:txBody>
      </p:sp>
      <p:sp>
        <p:nvSpPr>
          <p:cNvPr id="80" name="Rectangle 79">
            <a:extLst/>
          </p:cNvPr>
          <p:cNvSpPr/>
          <p:nvPr/>
        </p:nvSpPr>
        <p:spPr>
          <a:xfrm>
            <a:off x="1419225" y="4941888"/>
            <a:ext cx="863600" cy="849312"/>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ko-KR" sz="3500">
                <a:solidFill>
                  <a:srgbClr val="FFFFFF"/>
                </a:solidFill>
                <a:latin typeface="Arial Unicode MS" pitchFamily="34" charset="-128"/>
                <a:cs typeface="Arial Unicode MS" pitchFamily="34" charset="-128"/>
              </a:rPr>
              <a:t>4</a:t>
            </a:r>
            <a:endParaRPr lang="ko-KR" altLang="en-US" sz="3500">
              <a:solidFill>
                <a:srgbClr val="FFFFFF"/>
              </a:solidFill>
              <a:latin typeface="Arial Unicode MS" pitchFamily="34" charset="-128"/>
              <a:cs typeface="Arial Unicode MS" pitchFamily="34" charset="-128"/>
            </a:endParaRPr>
          </a:p>
        </p:txBody>
      </p:sp>
      <p:sp>
        <p:nvSpPr>
          <p:cNvPr id="83" name="Rectangle 82">
            <a:extLst/>
          </p:cNvPr>
          <p:cNvSpPr/>
          <p:nvPr/>
        </p:nvSpPr>
        <p:spPr>
          <a:xfrm>
            <a:off x="1330325" y="1571625"/>
            <a:ext cx="914400" cy="722313"/>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ko-KR" sz="3500">
                <a:solidFill>
                  <a:srgbClr val="FFFFFF"/>
                </a:solidFill>
                <a:latin typeface="Arial Unicode MS" pitchFamily="34" charset="-128"/>
                <a:cs typeface="Arial Unicode MS" pitchFamily="34" charset="-128"/>
              </a:rPr>
              <a:t>1</a:t>
            </a:r>
            <a:endParaRPr lang="ko-KR" altLang="en-US" sz="3500">
              <a:solidFill>
                <a:srgbClr val="FFFFFF"/>
              </a:solidFill>
              <a:latin typeface="Arial Unicode MS" pitchFamily="34" charset="-128"/>
              <a:cs typeface="Arial Unicode MS" pitchFamily="34" charset="-128"/>
            </a:endParaRPr>
          </a:p>
        </p:txBody>
      </p:sp>
      <p:sp>
        <p:nvSpPr>
          <p:cNvPr id="87" name="Rectangle 86">
            <a:extLst/>
          </p:cNvPr>
          <p:cNvSpPr/>
          <p:nvPr/>
        </p:nvSpPr>
        <p:spPr>
          <a:xfrm>
            <a:off x="1444625" y="5981700"/>
            <a:ext cx="838200" cy="698500"/>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ko-KR" sz="3500">
                <a:solidFill>
                  <a:srgbClr val="FFFFFF"/>
                </a:solidFill>
                <a:latin typeface="Arial Unicode MS" pitchFamily="34" charset="-128"/>
                <a:cs typeface="Arial Unicode MS" pitchFamily="34" charset="-128"/>
              </a:rPr>
              <a:t>5</a:t>
            </a:r>
            <a:endParaRPr lang="ko-KR" altLang="en-US" sz="3500">
              <a:solidFill>
                <a:srgbClr val="FFFFFF"/>
              </a:solidFill>
              <a:latin typeface="Arial Unicode MS" pitchFamily="34" charset="-128"/>
              <a:cs typeface="Arial Unicode MS" pitchFamily="34" charset="-128"/>
            </a:endParaRPr>
          </a:p>
        </p:txBody>
      </p:sp>
      <p:sp>
        <p:nvSpPr>
          <p:cNvPr id="126984" name="Rectangle 8"/>
          <p:cNvSpPr>
            <a:spLocks noChangeArrowheads="1"/>
          </p:cNvSpPr>
          <p:nvPr/>
        </p:nvSpPr>
        <p:spPr bwMode="auto">
          <a:xfrm>
            <a:off x="2578100" y="1390650"/>
            <a:ext cx="62357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33308" rIns="0" bIns="133308" anchor="ctr">
            <a:spAutoFit/>
          </a:bodyPr>
          <a:lstStyle/>
          <a:p>
            <a:pPr eaLnBrk="1" hangingPunct="1"/>
            <a:r>
              <a:rPr lang="en-US" altLang="en-US" sz="2500">
                <a:latin typeface="Arial Unicode MS" pitchFamily="34" charset="-128"/>
              </a:rPr>
              <a:t>Biểu hiện, nguyên nhân và tác hại của bạo lực học đường</a:t>
            </a:r>
          </a:p>
        </p:txBody>
      </p:sp>
      <p:sp>
        <p:nvSpPr>
          <p:cNvPr id="126985" name="Rectangle 9"/>
          <p:cNvSpPr>
            <a:spLocks noChangeArrowheads="1"/>
          </p:cNvSpPr>
          <p:nvPr/>
        </p:nvSpPr>
        <p:spPr bwMode="auto">
          <a:xfrm>
            <a:off x="2563813" y="2673350"/>
            <a:ext cx="5211762"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3308" rIns="0" bIns="133308" anchor="ctr">
            <a:spAutoFit/>
          </a:bodyPr>
          <a:lstStyle/>
          <a:p>
            <a:pPr eaLnBrk="1" hangingPunct="1"/>
            <a:r>
              <a:rPr lang="en-US" altLang="en-US" sz="2500">
                <a:latin typeface="Arial Unicode MS" pitchFamily="34" charset="-128"/>
              </a:rPr>
              <a:t>Cách ứng phó với bạo lực học đường</a:t>
            </a:r>
          </a:p>
        </p:txBody>
      </p:sp>
      <p:sp>
        <p:nvSpPr>
          <p:cNvPr id="126986" name="Rectangle 10"/>
          <p:cNvSpPr>
            <a:spLocks noChangeArrowheads="1"/>
          </p:cNvSpPr>
          <p:nvPr/>
        </p:nvSpPr>
        <p:spPr bwMode="auto">
          <a:xfrm>
            <a:off x="2541588" y="3778250"/>
            <a:ext cx="5980112"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33308" rIns="0" bIns="133308" anchor="ctr">
            <a:spAutoFit/>
          </a:bodyPr>
          <a:lstStyle/>
          <a:p>
            <a:pPr eaLnBrk="1" hangingPunct="1"/>
            <a:r>
              <a:rPr lang="en-US" altLang="en-US" sz="2500">
                <a:latin typeface="Arial Unicode MS" pitchFamily="34" charset="-128"/>
              </a:rPr>
              <a:t>Một số quy định cơ bản của pháp luật về phòng, chống bạo lực học đường</a:t>
            </a:r>
          </a:p>
        </p:txBody>
      </p:sp>
      <p:sp>
        <p:nvSpPr>
          <p:cNvPr id="126987" name="Rectangle 11"/>
          <p:cNvSpPr>
            <a:spLocks noChangeArrowheads="1"/>
          </p:cNvSpPr>
          <p:nvPr/>
        </p:nvSpPr>
        <p:spPr bwMode="auto">
          <a:xfrm>
            <a:off x="2578100" y="5073650"/>
            <a:ext cx="62357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33308" rIns="0" bIns="133308" anchor="ctr">
            <a:spAutoFit/>
          </a:bodyPr>
          <a:lstStyle/>
          <a:p>
            <a:pPr eaLnBrk="1" hangingPunct="1"/>
            <a:r>
              <a:rPr lang="en-US" altLang="en-US" sz="2500">
                <a:latin typeface="Arial Unicode MS" pitchFamily="34" charset="-128"/>
              </a:rPr>
              <a:t>Luyện tập</a:t>
            </a:r>
          </a:p>
        </p:txBody>
      </p:sp>
      <p:sp>
        <p:nvSpPr>
          <p:cNvPr id="126988" name="Rectangle 12"/>
          <p:cNvSpPr>
            <a:spLocks noChangeArrowheads="1"/>
          </p:cNvSpPr>
          <p:nvPr/>
        </p:nvSpPr>
        <p:spPr bwMode="auto">
          <a:xfrm>
            <a:off x="2578100" y="5975350"/>
            <a:ext cx="62357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33308" rIns="0" bIns="133308" anchor="ctr">
            <a:spAutoFit/>
          </a:bodyPr>
          <a:lstStyle/>
          <a:p>
            <a:pPr eaLnBrk="1" hangingPunct="1"/>
            <a:r>
              <a:rPr lang="en-US" altLang="en-US" sz="2500">
                <a:latin typeface="Arial Unicode MS" pitchFamily="34" charset="-128"/>
              </a:rPr>
              <a:t>Vận dụng</a:t>
            </a:r>
          </a:p>
        </p:txBody>
      </p:sp>
    </p:spTree>
    <p:extLst>
      <p:ext uri="{BB962C8B-B14F-4D97-AF65-F5344CB8AC3E}">
        <p14:creationId xmlns:p14="http://schemas.microsoft.com/office/powerpoint/2010/main" val="3629406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blinds(horizontal)">
                                      <p:cBhvr>
                                        <p:cTn id="12" dur="500"/>
                                        <p:tgtEl>
                                          <p:spTgt spid="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6984"/>
                                        </p:tgtEl>
                                        <p:attrNameLst>
                                          <p:attrName>style.visibility</p:attrName>
                                        </p:attrNameLst>
                                      </p:cBhvr>
                                      <p:to>
                                        <p:strVal val="visible"/>
                                      </p:to>
                                    </p:set>
                                    <p:animEffect transition="in" filter="blinds(horizontal)">
                                      <p:cBhvr>
                                        <p:cTn id="17" dur="500"/>
                                        <p:tgtEl>
                                          <p:spTgt spid="1269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blinds(horizontal)">
                                      <p:cBhvr>
                                        <p:cTn id="22" dur="500"/>
                                        <p:tgtEl>
                                          <p:spTgt spid="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6985"/>
                                        </p:tgtEl>
                                        <p:attrNameLst>
                                          <p:attrName>style.visibility</p:attrName>
                                        </p:attrNameLst>
                                      </p:cBhvr>
                                      <p:to>
                                        <p:strVal val="visible"/>
                                      </p:to>
                                    </p:set>
                                    <p:animEffect transition="in" filter="blinds(horizontal)">
                                      <p:cBhvr>
                                        <p:cTn id="27" dur="500"/>
                                        <p:tgtEl>
                                          <p:spTgt spid="1269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blinds(horizontal)">
                                      <p:cBhvr>
                                        <p:cTn id="32" dur="500"/>
                                        <p:tgtEl>
                                          <p:spTgt spid="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6986"/>
                                        </p:tgtEl>
                                        <p:attrNameLst>
                                          <p:attrName>style.visibility</p:attrName>
                                        </p:attrNameLst>
                                      </p:cBhvr>
                                      <p:to>
                                        <p:strVal val="visible"/>
                                      </p:to>
                                    </p:set>
                                    <p:animEffect transition="in" filter="blinds(horizontal)">
                                      <p:cBhvr>
                                        <p:cTn id="37" dur="500"/>
                                        <p:tgtEl>
                                          <p:spTgt spid="12698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blinds(horizontal)">
                                      <p:cBhvr>
                                        <p:cTn id="42" dur="500"/>
                                        <p:tgtEl>
                                          <p:spTgt spid="8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6987"/>
                                        </p:tgtEl>
                                        <p:attrNameLst>
                                          <p:attrName>style.visibility</p:attrName>
                                        </p:attrNameLst>
                                      </p:cBhvr>
                                      <p:to>
                                        <p:strVal val="visible"/>
                                      </p:to>
                                    </p:set>
                                    <p:animEffect transition="in" filter="blinds(horizontal)">
                                      <p:cBhvr>
                                        <p:cTn id="47" dur="500"/>
                                        <p:tgtEl>
                                          <p:spTgt spid="12698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7"/>
                                        </p:tgtEl>
                                        <p:attrNameLst>
                                          <p:attrName>style.visibility</p:attrName>
                                        </p:attrNameLst>
                                      </p:cBhvr>
                                      <p:to>
                                        <p:strVal val="visible"/>
                                      </p:to>
                                    </p:set>
                                    <p:animEffect transition="in" filter="blinds(horizontal)">
                                      <p:cBhvr>
                                        <p:cTn id="52" dur="500"/>
                                        <p:tgtEl>
                                          <p:spTgt spid="8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6988"/>
                                        </p:tgtEl>
                                        <p:attrNameLst>
                                          <p:attrName>style.visibility</p:attrName>
                                        </p:attrNameLst>
                                      </p:cBhvr>
                                      <p:to>
                                        <p:strVal val="visible"/>
                                      </p:to>
                                    </p:set>
                                    <p:animEffect transition="in" filter="blinds(horizontal)">
                                      <p:cBhvr>
                                        <p:cTn id="57" dur="500"/>
                                        <p:tgtEl>
                                          <p:spTgt spid="126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4" grpId="0" animBg="1"/>
      <p:bldP spid="77" grpId="0" animBg="1"/>
      <p:bldP spid="80" grpId="0" animBg="1"/>
      <p:bldP spid="83" grpId="0" animBg="1"/>
      <p:bldP spid="87" grpId="0" animBg="1"/>
      <p:bldP spid="126984" grpId="0"/>
      <p:bldP spid="126985" grpId="0"/>
      <p:bldP spid="126986" grpId="0"/>
      <p:bldP spid="126987" grpId="0"/>
      <p:bldP spid="1269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bwMode="auto">
          <a:xfrm>
            <a:off x="336550" y="0"/>
            <a:ext cx="11458575" cy="723900"/>
          </a:xfrm>
          <a:prstGeom prst="rect">
            <a:avLst/>
          </a:prstGeom>
          <a:solidFill>
            <a:srgbClr val="FFCC99"/>
          </a:solidFill>
          <a:extLst>
            <a:ext uri="{91240B29-F687-4F45-9708-019B960494DF}">
              <a14:hiddenLine xmlns:a14="http://schemas.microsoft.com/office/drawing/2010/main" w="9525">
                <a:solidFill>
                  <a:srgbClr val="000000"/>
                </a:solidFill>
                <a:miter lim="800000"/>
                <a:headEnd/>
                <a:tailEnd/>
              </a14:hiddenLine>
            </a:ext>
          </a:extLst>
        </p:spPr>
        <p:txBody>
          <a:bodyPr tIns="91440" anchor="ctr"/>
          <a:lstStyle/>
          <a:p>
            <a:pPr marL="0" indent="0" algn="ctr" eaLnBrk="1" hangingPunct="1">
              <a:buFont typeface="Arial" charset="0"/>
              <a:buNone/>
            </a:pPr>
            <a:r>
              <a:rPr lang="en-US" altLang="en-US" sz="2500" b="1" smtClean="0">
                <a:latin typeface="Arial Unicode MS" pitchFamily="34" charset="-128"/>
              </a:rPr>
              <a:t>1. BIỂU HIỆN, NGUYÊN NHÂN VÀ TÁC HẠI CỦA BẠO LỰC HỌC ĐƯỜNG</a:t>
            </a:r>
          </a:p>
        </p:txBody>
      </p:sp>
      <p:sp>
        <p:nvSpPr>
          <p:cNvPr id="128003" name="Rectangle 3"/>
          <p:cNvSpPr>
            <a:spLocks noChangeArrowheads="1"/>
          </p:cNvSpPr>
          <p:nvPr/>
        </p:nvSpPr>
        <p:spPr bwMode="auto">
          <a:xfrm>
            <a:off x="492125" y="1271588"/>
            <a:ext cx="3933825" cy="5070475"/>
          </a:xfrm>
          <a:prstGeom prst="rect">
            <a:avLst/>
          </a:prstGeom>
          <a:noFill/>
          <a:ln w="2540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vi-VN" altLang="en-US" sz="2500">
                <a:latin typeface="Arial Unicode MS" pitchFamily="34" charset="-128"/>
              </a:rPr>
              <a:t>Bố mẹ C thường xuyên vắng nhà vì công việc bận rộn. Do thiếu sự quan tâm, dạy dỗ của gia đình nên C kết bạn với các đối tượng xấu và nhiều lần tụ tập gây gổ đánh nhau. Một lần, C cho rằng bạn học cùng lớp nói xấu mình nên đã dẫn người chặn đường đánh khiến bạn đó bị thương. Sau đỏ, C đã bị nhà trường kỉ luật. </a:t>
            </a:r>
          </a:p>
        </p:txBody>
      </p:sp>
      <p:sp>
        <p:nvSpPr>
          <p:cNvPr id="128004" name="Rectangle 4"/>
          <p:cNvSpPr>
            <a:spLocks noChangeArrowheads="1"/>
          </p:cNvSpPr>
          <p:nvPr/>
        </p:nvSpPr>
        <p:spPr bwMode="auto">
          <a:xfrm>
            <a:off x="4860925" y="1350963"/>
            <a:ext cx="6469063" cy="4879975"/>
          </a:xfrm>
          <a:prstGeom prst="rect">
            <a:avLst/>
          </a:prstGeom>
          <a:noFill/>
          <a:ln w="25400">
            <a:solidFill>
              <a:schemeClr va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vi-VN" altLang="en-US" sz="2600">
                <a:latin typeface="Arial Unicode MS" pitchFamily="34" charset="-128"/>
              </a:rPr>
              <a:t>Do xảy ra mâu thuẫn trên mạng xã hội nên H bị một số bạn cùng lớp cô lập, nói xấu, ghép ảnh chế giễu. Sự việc kéo dài khiến H cảm thấy rất tự ti và ngại tiếp xúc với những người xung quanh. Thấy con gái có những dấu hiệu bất thường về tâm lí, bố mẹ đã đưa H tới gặp bác sĩ tâm li để được hỗ trợ. Qua tìm hiểu và đánh giá, bác sĩ phát hiện H có dấu hiệu bị trầm cảm, khủng hoảng tâm li, nếu không được can thiệp kịp thời có thể dẫn đến những hậu quả nghiêm trọng.</a:t>
            </a:r>
          </a:p>
        </p:txBody>
      </p:sp>
      <p:sp>
        <p:nvSpPr>
          <p:cNvPr id="128005" name="Rectangle 5"/>
          <p:cNvSpPr>
            <a:spLocks noChangeArrowheads="1"/>
          </p:cNvSpPr>
          <p:nvPr/>
        </p:nvSpPr>
        <p:spPr bwMode="auto">
          <a:xfrm>
            <a:off x="1362075" y="742950"/>
            <a:ext cx="93519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2500">
                <a:solidFill>
                  <a:srgbClr val="FF0000"/>
                </a:solidFill>
                <a:latin typeface="Arial Unicode MS" pitchFamily="34" charset="-128"/>
              </a:rPr>
              <a:t>Em hãy đọc các thông tin, trường hợp dưới đây và trả lời câu hỏi: </a:t>
            </a:r>
          </a:p>
        </p:txBody>
      </p:sp>
    </p:spTree>
    <p:extLst>
      <p:ext uri="{BB962C8B-B14F-4D97-AF65-F5344CB8AC3E}">
        <p14:creationId xmlns:p14="http://schemas.microsoft.com/office/powerpoint/2010/main" val="4231247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linds(horizontal)">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8005"/>
                                        </p:tgtEl>
                                        <p:attrNameLst>
                                          <p:attrName>style.visibility</p:attrName>
                                        </p:attrNameLst>
                                      </p:cBhvr>
                                      <p:to>
                                        <p:strVal val="visible"/>
                                      </p:to>
                                    </p:set>
                                    <p:animEffect transition="in" filter="blinds(horizontal)">
                                      <p:cBhvr>
                                        <p:cTn id="12" dur="500"/>
                                        <p:tgtEl>
                                          <p:spTgt spid="1280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8003"/>
                                        </p:tgtEl>
                                        <p:attrNameLst>
                                          <p:attrName>style.visibility</p:attrName>
                                        </p:attrNameLst>
                                      </p:cBhvr>
                                      <p:to>
                                        <p:strVal val="visible"/>
                                      </p:to>
                                    </p:set>
                                    <p:animEffect transition="in" filter="blinds(horizontal)">
                                      <p:cBhvr>
                                        <p:cTn id="17" dur="500"/>
                                        <p:tgtEl>
                                          <p:spTgt spid="1280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8004"/>
                                        </p:tgtEl>
                                        <p:attrNameLst>
                                          <p:attrName>style.visibility</p:attrName>
                                        </p:attrNameLst>
                                      </p:cBhvr>
                                      <p:to>
                                        <p:strVal val="visible"/>
                                      </p:to>
                                    </p:set>
                                    <p:animEffect transition="in" filter="blinds(horizontal)">
                                      <p:cBhvr>
                                        <p:cTn id="22" dur="5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128003" grpId="0" animBg="1"/>
      <p:bldP spid="128004" grpId="0" animBg="1"/>
      <p:bldP spid="1280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4" name="Group 3"/>
          <p:cNvGrpSpPr>
            <a:grpSpLocks/>
          </p:cNvGrpSpPr>
          <p:nvPr/>
        </p:nvGrpSpPr>
        <p:grpSpPr bwMode="auto">
          <a:xfrm>
            <a:off x="5356225" y="2630488"/>
            <a:ext cx="336550" cy="338137"/>
            <a:chOff x="4319972" y="3176972"/>
            <a:chExt cx="504056" cy="504056"/>
          </a:xfrm>
        </p:grpSpPr>
        <p:sp>
          <p:nvSpPr>
            <p:cNvPr id="5" name="Oval 4">
              <a:extLst/>
            </p:cNvPr>
            <p:cNvSpPr/>
            <p:nvPr/>
          </p:nvSpPr>
          <p:spPr>
            <a:xfrm>
              <a:off x="4319972" y="3176972"/>
              <a:ext cx="504056" cy="504056"/>
            </a:xfrm>
            <a:prstGeom prst="ellipse">
              <a:avLst/>
            </a:prstGeom>
            <a:solidFill>
              <a:schemeClr val="accent2">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endParaRPr lang="en-US" sz="2700">
                <a:solidFill>
                  <a:srgbClr val="FFFFFF"/>
                </a:solidFill>
              </a:endParaRPr>
            </a:p>
          </p:txBody>
        </p:sp>
        <p:sp>
          <p:nvSpPr>
            <p:cNvPr id="6" name="Oval 5">
              <a:extLst/>
            </p:cNvPr>
            <p:cNvSpPr/>
            <p:nvPr/>
          </p:nvSpPr>
          <p:spPr>
            <a:xfrm>
              <a:off x="4419832" y="3276363"/>
              <a:ext cx="323357" cy="3242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grpSp>
      <p:cxnSp>
        <p:nvCxnSpPr>
          <p:cNvPr id="3" name="Straight Connector 2">
            <a:extLst/>
          </p:cNvPr>
          <p:cNvCxnSpPr>
            <a:cxnSpLocks/>
          </p:cNvCxnSpPr>
          <p:nvPr/>
        </p:nvCxnSpPr>
        <p:spPr>
          <a:xfrm>
            <a:off x="950913" y="2797175"/>
            <a:ext cx="10302875" cy="0"/>
          </a:xfrm>
          <a:prstGeom prst="line">
            <a:avLst/>
          </a:prstGeom>
          <a:ln w="15875">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25960" name="Group 6"/>
          <p:cNvGrpSpPr>
            <a:grpSpLocks/>
          </p:cNvGrpSpPr>
          <p:nvPr/>
        </p:nvGrpSpPr>
        <p:grpSpPr bwMode="auto">
          <a:xfrm>
            <a:off x="2827338" y="2630488"/>
            <a:ext cx="336550" cy="338137"/>
            <a:chOff x="4319972" y="3176972"/>
            <a:chExt cx="504056" cy="504056"/>
          </a:xfrm>
        </p:grpSpPr>
        <p:sp>
          <p:nvSpPr>
            <p:cNvPr id="8" name="Oval 7">
              <a:extLst/>
            </p:cNvPr>
            <p:cNvSpPr/>
            <p:nvPr/>
          </p:nvSpPr>
          <p:spPr>
            <a:xfrm>
              <a:off x="4319972" y="3176972"/>
              <a:ext cx="504056" cy="504056"/>
            </a:xfrm>
            <a:prstGeom prst="ellipse">
              <a:avLst/>
            </a:prstGeom>
            <a:solidFill>
              <a:schemeClr val="accent1">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endParaRPr lang="en-US" sz="2700">
                <a:solidFill>
                  <a:srgbClr val="FFFFFF"/>
                </a:solidFill>
              </a:endParaRPr>
            </a:p>
          </p:txBody>
        </p:sp>
        <p:sp>
          <p:nvSpPr>
            <p:cNvPr id="9" name="Oval 8">
              <a:extLst/>
            </p:cNvPr>
            <p:cNvSpPr/>
            <p:nvPr/>
          </p:nvSpPr>
          <p:spPr>
            <a:xfrm>
              <a:off x="4419832" y="3276363"/>
              <a:ext cx="323357" cy="324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grpSp>
      <p:grpSp>
        <p:nvGrpSpPr>
          <p:cNvPr id="125965" name="Group 9"/>
          <p:cNvGrpSpPr>
            <a:grpSpLocks/>
          </p:cNvGrpSpPr>
          <p:nvPr/>
        </p:nvGrpSpPr>
        <p:grpSpPr bwMode="auto">
          <a:xfrm>
            <a:off x="4090988" y="2630488"/>
            <a:ext cx="338137" cy="338137"/>
            <a:chOff x="4319972" y="3176972"/>
            <a:chExt cx="504056" cy="504056"/>
          </a:xfrm>
        </p:grpSpPr>
        <p:sp>
          <p:nvSpPr>
            <p:cNvPr id="11" name="Oval 10">
              <a:extLst/>
            </p:cNvPr>
            <p:cNvSpPr/>
            <p:nvPr/>
          </p:nvSpPr>
          <p:spPr>
            <a:xfrm>
              <a:off x="4319972" y="3176972"/>
              <a:ext cx="504056" cy="504056"/>
            </a:xfrm>
            <a:prstGeom prst="ellipse">
              <a:avLst/>
            </a:prstGeom>
            <a:solidFill>
              <a:schemeClr val="accent2">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endParaRPr lang="en-US" sz="2700">
                <a:solidFill>
                  <a:srgbClr val="FFFFFF"/>
                </a:solidFill>
              </a:endParaRPr>
            </a:p>
          </p:txBody>
        </p:sp>
        <p:sp>
          <p:nvSpPr>
            <p:cNvPr id="12" name="Oval 11">
              <a:extLst/>
            </p:cNvPr>
            <p:cNvSpPr/>
            <p:nvPr/>
          </p:nvSpPr>
          <p:spPr>
            <a:xfrm>
              <a:off x="4419363" y="3276363"/>
              <a:ext cx="324205" cy="3242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grpSp>
      <p:grpSp>
        <p:nvGrpSpPr>
          <p:cNvPr id="125970" name="Group 12"/>
          <p:cNvGrpSpPr>
            <a:grpSpLocks/>
          </p:cNvGrpSpPr>
          <p:nvPr/>
        </p:nvGrpSpPr>
        <p:grpSpPr bwMode="auto">
          <a:xfrm>
            <a:off x="1550988" y="2627313"/>
            <a:ext cx="338137" cy="338137"/>
            <a:chOff x="4319972" y="3176972"/>
            <a:chExt cx="504056" cy="504056"/>
          </a:xfrm>
        </p:grpSpPr>
        <p:sp>
          <p:nvSpPr>
            <p:cNvPr id="14" name="Oval 13">
              <a:extLst/>
            </p:cNvPr>
            <p:cNvSpPr/>
            <p:nvPr/>
          </p:nvSpPr>
          <p:spPr>
            <a:xfrm>
              <a:off x="4319972" y="3176972"/>
              <a:ext cx="504056" cy="504056"/>
            </a:xfrm>
            <a:prstGeom prst="ellipse">
              <a:avLst/>
            </a:prstGeom>
            <a:solidFill>
              <a:schemeClr val="accent1">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endParaRPr lang="en-US" sz="2700">
                <a:solidFill>
                  <a:srgbClr val="FFFFFF"/>
                </a:solidFill>
              </a:endParaRPr>
            </a:p>
          </p:txBody>
        </p:sp>
        <p:sp>
          <p:nvSpPr>
            <p:cNvPr id="15" name="Oval 14">
              <a:extLst/>
            </p:cNvPr>
            <p:cNvSpPr/>
            <p:nvPr/>
          </p:nvSpPr>
          <p:spPr>
            <a:xfrm>
              <a:off x="4419363" y="3276363"/>
              <a:ext cx="324205" cy="3242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grpSp>
      <p:grpSp>
        <p:nvGrpSpPr>
          <p:cNvPr id="125975" name="Group 15"/>
          <p:cNvGrpSpPr>
            <a:grpSpLocks/>
          </p:cNvGrpSpPr>
          <p:nvPr/>
        </p:nvGrpSpPr>
        <p:grpSpPr bwMode="auto">
          <a:xfrm>
            <a:off x="6619875" y="2630488"/>
            <a:ext cx="338138" cy="338137"/>
            <a:chOff x="4319972" y="3176972"/>
            <a:chExt cx="504056" cy="504056"/>
          </a:xfrm>
        </p:grpSpPr>
        <p:sp>
          <p:nvSpPr>
            <p:cNvPr id="17" name="Oval 16">
              <a:extLst/>
            </p:cNvPr>
            <p:cNvSpPr/>
            <p:nvPr/>
          </p:nvSpPr>
          <p:spPr>
            <a:xfrm>
              <a:off x="4319972" y="3176972"/>
              <a:ext cx="504056" cy="504056"/>
            </a:xfrm>
            <a:prstGeom prst="ellipse">
              <a:avLst/>
            </a:prstGeom>
            <a:solidFill>
              <a:schemeClr val="accent3">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endParaRPr lang="en-US" sz="2700">
                <a:solidFill>
                  <a:srgbClr val="FFFFFF"/>
                </a:solidFill>
              </a:endParaRPr>
            </a:p>
          </p:txBody>
        </p:sp>
        <p:sp>
          <p:nvSpPr>
            <p:cNvPr id="18" name="Oval 17">
              <a:extLst/>
            </p:cNvPr>
            <p:cNvSpPr/>
            <p:nvPr/>
          </p:nvSpPr>
          <p:spPr>
            <a:xfrm>
              <a:off x="4419363" y="3276363"/>
              <a:ext cx="324205" cy="3242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grpSp>
      <p:grpSp>
        <p:nvGrpSpPr>
          <p:cNvPr id="125980" name="Group 18"/>
          <p:cNvGrpSpPr>
            <a:grpSpLocks/>
          </p:cNvGrpSpPr>
          <p:nvPr/>
        </p:nvGrpSpPr>
        <p:grpSpPr bwMode="auto">
          <a:xfrm>
            <a:off x="7883525" y="2630488"/>
            <a:ext cx="338138" cy="338137"/>
            <a:chOff x="4319972" y="3176972"/>
            <a:chExt cx="504056" cy="504056"/>
          </a:xfrm>
        </p:grpSpPr>
        <p:sp>
          <p:nvSpPr>
            <p:cNvPr id="20" name="Oval 19">
              <a:extLst/>
            </p:cNvPr>
            <p:cNvSpPr/>
            <p:nvPr/>
          </p:nvSpPr>
          <p:spPr>
            <a:xfrm>
              <a:off x="4319972" y="3176972"/>
              <a:ext cx="504056" cy="504056"/>
            </a:xfrm>
            <a:prstGeom prst="ellipse">
              <a:avLst/>
            </a:prstGeom>
            <a:solidFill>
              <a:schemeClr val="accent3">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endParaRPr lang="en-US" sz="2700">
                <a:solidFill>
                  <a:srgbClr val="FFFFFF"/>
                </a:solidFill>
              </a:endParaRPr>
            </a:p>
          </p:txBody>
        </p:sp>
        <p:sp>
          <p:nvSpPr>
            <p:cNvPr id="21" name="Oval 20">
              <a:extLst/>
            </p:cNvPr>
            <p:cNvSpPr/>
            <p:nvPr/>
          </p:nvSpPr>
          <p:spPr>
            <a:xfrm>
              <a:off x="4419363" y="3276363"/>
              <a:ext cx="324205" cy="3242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grpSp>
      <p:grpSp>
        <p:nvGrpSpPr>
          <p:cNvPr id="125985" name="Group 21"/>
          <p:cNvGrpSpPr>
            <a:grpSpLocks/>
          </p:cNvGrpSpPr>
          <p:nvPr/>
        </p:nvGrpSpPr>
        <p:grpSpPr bwMode="auto">
          <a:xfrm>
            <a:off x="9148763" y="2630488"/>
            <a:ext cx="336550" cy="338137"/>
            <a:chOff x="4319972" y="3176972"/>
            <a:chExt cx="504056" cy="504056"/>
          </a:xfrm>
        </p:grpSpPr>
        <p:sp>
          <p:nvSpPr>
            <p:cNvPr id="23" name="Oval 22">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endParaRPr lang="en-US" sz="2700">
                <a:solidFill>
                  <a:srgbClr val="FFFFFF"/>
                </a:solidFill>
              </a:endParaRPr>
            </a:p>
          </p:txBody>
        </p:sp>
        <p:sp>
          <p:nvSpPr>
            <p:cNvPr id="24" name="Oval 23">
              <a:extLst/>
            </p:cNvPr>
            <p:cNvSpPr/>
            <p:nvPr/>
          </p:nvSpPr>
          <p:spPr>
            <a:xfrm>
              <a:off x="4419832" y="3276363"/>
              <a:ext cx="323357" cy="3242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grpSp>
      <p:grpSp>
        <p:nvGrpSpPr>
          <p:cNvPr id="125990" name="Group 24"/>
          <p:cNvGrpSpPr>
            <a:grpSpLocks/>
          </p:cNvGrpSpPr>
          <p:nvPr/>
        </p:nvGrpSpPr>
        <p:grpSpPr bwMode="auto">
          <a:xfrm>
            <a:off x="10412413" y="2630488"/>
            <a:ext cx="338137" cy="338137"/>
            <a:chOff x="4319972" y="3176972"/>
            <a:chExt cx="504056" cy="504056"/>
          </a:xfrm>
        </p:grpSpPr>
        <p:sp>
          <p:nvSpPr>
            <p:cNvPr id="26" name="Oval 25">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Unicode MS" pitchFamily="34" charset="-128"/>
                  <a:cs typeface="Arial Unicode MS" pitchFamily="34" charset="-128"/>
                </a:defRPr>
              </a:lvl1pPr>
              <a:lvl2pPr marL="742950" indent="-285750">
                <a:defRPr>
                  <a:solidFill>
                    <a:schemeClr val="tx1"/>
                  </a:solidFill>
                  <a:latin typeface="Arial" charset="0"/>
                  <a:ea typeface="Arial Unicode MS" pitchFamily="34" charset="-128"/>
                  <a:cs typeface="Arial Unicode MS" pitchFamily="34" charset="-128"/>
                </a:defRPr>
              </a:lvl2pPr>
              <a:lvl3pPr marL="1143000" indent="-228600">
                <a:defRPr>
                  <a:solidFill>
                    <a:schemeClr val="tx1"/>
                  </a:solidFill>
                  <a:latin typeface="Arial" charset="0"/>
                  <a:ea typeface="Arial Unicode MS" pitchFamily="34" charset="-128"/>
                  <a:cs typeface="Arial Unicode MS" pitchFamily="34" charset="-128"/>
                </a:defRPr>
              </a:lvl3pPr>
              <a:lvl4pPr marL="1600200" indent="-228600">
                <a:defRPr>
                  <a:solidFill>
                    <a:schemeClr val="tx1"/>
                  </a:solidFill>
                  <a:latin typeface="Arial" charset="0"/>
                  <a:ea typeface="Arial Unicode MS" pitchFamily="34" charset="-128"/>
                  <a:cs typeface="Arial Unicode MS" pitchFamily="34" charset="-128"/>
                </a:defRPr>
              </a:lvl4pPr>
              <a:lvl5pPr marL="2057400" indent="-22860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eaLnBrk="1" hangingPunct="1"/>
              <a:endParaRPr lang="en-US" sz="2700">
                <a:solidFill>
                  <a:srgbClr val="FFFFFF"/>
                </a:solidFill>
              </a:endParaRPr>
            </a:p>
          </p:txBody>
        </p:sp>
        <p:sp>
          <p:nvSpPr>
            <p:cNvPr id="27" name="Oval 26">
              <a:extLst/>
            </p:cNvPr>
            <p:cNvSpPr/>
            <p:nvPr/>
          </p:nvSpPr>
          <p:spPr>
            <a:xfrm>
              <a:off x="4419363" y="3276363"/>
              <a:ext cx="324205" cy="3242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700">
                <a:solidFill>
                  <a:srgbClr val="FFFFFF"/>
                </a:solidFill>
                <a:cs typeface="Arial Unicode MS" pitchFamily="34" charset="-128"/>
              </a:endParaRPr>
            </a:p>
          </p:txBody>
        </p:sp>
      </p:grpSp>
      <p:sp>
        <p:nvSpPr>
          <p:cNvPr id="125995" name="Rectangle 43"/>
          <p:cNvSpPr>
            <a:spLocks noChangeArrowheads="1"/>
          </p:cNvSpPr>
          <p:nvPr/>
        </p:nvSpPr>
        <p:spPr bwMode="auto">
          <a:xfrm>
            <a:off x="396875" y="171450"/>
            <a:ext cx="93519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2500">
                <a:solidFill>
                  <a:schemeClr val="hlink"/>
                </a:solidFill>
                <a:latin typeface="Arial Unicode MS" pitchFamily="34" charset="-128"/>
              </a:rPr>
              <a:t>Em hãy đọc các thông tin, trường hợp dưới đây và trả lời câu hỏi: </a:t>
            </a:r>
          </a:p>
        </p:txBody>
      </p:sp>
      <p:sp>
        <p:nvSpPr>
          <p:cNvPr id="125996" name="Rectangle 44"/>
          <p:cNvSpPr>
            <a:spLocks noChangeArrowheads="1"/>
          </p:cNvSpPr>
          <p:nvPr/>
        </p:nvSpPr>
        <p:spPr bwMode="auto">
          <a:xfrm>
            <a:off x="446088" y="811213"/>
            <a:ext cx="11355387" cy="1489075"/>
          </a:xfrm>
          <a:prstGeom prst="rect">
            <a:avLst/>
          </a:prstGeom>
          <a:noFill/>
          <a:ln w="2540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7200" eaLnBrk="1" hangingPunct="1"/>
            <a:r>
              <a:rPr lang="vi-VN" altLang="en-US" sz="3000">
                <a:latin typeface="Arial Unicode MS" pitchFamily="34" charset="-128"/>
              </a:rPr>
              <a:t>Q và bạn nữ đứng nói chuyện thì N trông thấy và buông lời trêu chọc. Nghĩ N cố tình làm mình xấu mặt, Q đã đánh N để lấy lại thể diện. Sau đó, Q và N phải chịu kỉ luật của nhà trường.</a:t>
            </a:r>
          </a:p>
        </p:txBody>
      </p:sp>
      <p:sp>
        <p:nvSpPr>
          <p:cNvPr id="125997" name="Rectangle 45"/>
          <p:cNvSpPr>
            <a:spLocks noChangeArrowheads="1"/>
          </p:cNvSpPr>
          <p:nvPr/>
        </p:nvSpPr>
        <p:spPr bwMode="auto">
          <a:xfrm>
            <a:off x="433388" y="3302000"/>
            <a:ext cx="11512550" cy="3292475"/>
          </a:xfrm>
          <a:prstGeom prst="rect">
            <a:avLst/>
          </a:prstGeom>
          <a:noFill/>
          <a:ln w="25400">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2600">
                <a:latin typeface="Arial Unicode MS" pitchFamily="34" charset="-128"/>
              </a:rPr>
              <a:t>	a) Bạo lực học đường là gì? Hãy nêu các biểu hiện của bạo lực học đường trong các trường hợp trên. Theo em, còn có những biểu hiện nào khác của bạo lực học đường?</a:t>
            </a:r>
          </a:p>
          <a:p>
            <a:pPr eaLnBrk="1" hangingPunct="1"/>
            <a:r>
              <a:rPr lang="en-US" altLang="en-US" sz="2600">
                <a:latin typeface="Arial Unicode MS" pitchFamily="34" charset="-128"/>
              </a:rPr>
              <a:t>b) Hãy nêu những nguyên nhân của bạo lực học đường trong các trường hợp trên. Theo em, bạo lực học đường còn do những nguyên nhân nào khác?</a:t>
            </a:r>
          </a:p>
          <a:p>
            <a:pPr eaLnBrk="1" hangingPunct="1"/>
            <a:r>
              <a:rPr lang="en-US" altLang="en-US" sz="2600">
                <a:latin typeface="Arial Unicode MS" pitchFamily="34" charset="-128"/>
              </a:rPr>
              <a:t>c) Trong các trường hợp trên, các bạn C, H, Q, N đã phải chịu những hậu quả gì? Em hãy liệt kê những tác hại của bạo lực học đường theo gợi ý dưới đây:</a:t>
            </a:r>
          </a:p>
        </p:txBody>
      </p:sp>
      <p:pic>
        <p:nvPicPr>
          <p:cNvPr id="125998" name="Picture 46" descr="Câu hỏi thường gặ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2779713"/>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428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995"/>
                                        </p:tgtEl>
                                        <p:attrNameLst>
                                          <p:attrName>style.visibility</p:attrName>
                                        </p:attrNameLst>
                                      </p:cBhvr>
                                      <p:to>
                                        <p:strVal val="visible"/>
                                      </p:to>
                                    </p:set>
                                    <p:animEffect transition="in" filter="blinds(horizontal)">
                                      <p:cBhvr>
                                        <p:cTn id="7" dur="500"/>
                                        <p:tgtEl>
                                          <p:spTgt spid="1259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5996"/>
                                        </p:tgtEl>
                                        <p:attrNameLst>
                                          <p:attrName>style.visibility</p:attrName>
                                        </p:attrNameLst>
                                      </p:cBhvr>
                                      <p:to>
                                        <p:strVal val="visible"/>
                                      </p:to>
                                    </p:set>
                                    <p:animEffect transition="in" filter="blinds(horizontal)">
                                      <p:cBhvr>
                                        <p:cTn id="12" dur="500"/>
                                        <p:tgtEl>
                                          <p:spTgt spid="1259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5954"/>
                                        </p:tgtEl>
                                        <p:attrNameLst>
                                          <p:attrName>style.visibility</p:attrName>
                                        </p:attrNameLst>
                                      </p:cBhvr>
                                      <p:to>
                                        <p:strVal val="visible"/>
                                      </p:to>
                                    </p:set>
                                    <p:animEffect transition="in" filter="blinds(horizontal)">
                                      <p:cBhvr>
                                        <p:cTn id="17" dur="500"/>
                                        <p:tgtEl>
                                          <p:spTgt spid="125954"/>
                                        </p:tgtEl>
                                      </p:cBhvr>
                                    </p:animEffect>
                                  </p:childTnLst>
                                </p:cTn>
                              </p:par>
                              <p:par>
                                <p:cTn id="18" presetID="3"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par>
                                <p:cTn id="21" presetID="3" presetClass="entr" presetSubtype="10" fill="hold" nodeType="withEffect">
                                  <p:stCondLst>
                                    <p:cond delay="0"/>
                                  </p:stCondLst>
                                  <p:childTnLst>
                                    <p:set>
                                      <p:cBhvr>
                                        <p:cTn id="22" dur="1" fill="hold">
                                          <p:stCondLst>
                                            <p:cond delay="0"/>
                                          </p:stCondLst>
                                        </p:cTn>
                                        <p:tgtEl>
                                          <p:spTgt spid="125960"/>
                                        </p:tgtEl>
                                        <p:attrNameLst>
                                          <p:attrName>style.visibility</p:attrName>
                                        </p:attrNameLst>
                                      </p:cBhvr>
                                      <p:to>
                                        <p:strVal val="visible"/>
                                      </p:to>
                                    </p:set>
                                    <p:animEffect transition="in" filter="blinds(horizontal)">
                                      <p:cBhvr>
                                        <p:cTn id="23" dur="500"/>
                                        <p:tgtEl>
                                          <p:spTgt spid="125960"/>
                                        </p:tgtEl>
                                      </p:cBhvr>
                                    </p:animEffect>
                                  </p:childTnLst>
                                </p:cTn>
                              </p:par>
                              <p:par>
                                <p:cTn id="24" presetID="3" presetClass="entr" presetSubtype="10" fill="hold" nodeType="withEffect">
                                  <p:stCondLst>
                                    <p:cond delay="0"/>
                                  </p:stCondLst>
                                  <p:childTnLst>
                                    <p:set>
                                      <p:cBhvr>
                                        <p:cTn id="25" dur="1" fill="hold">
                                          <p:stCondLst>
                                            <p:cond delay="0"/>
                                          </p:stCondLst>
                                        </p:cTn>
                                        <p:tgtEl>
                                          <p:spTgt spid="125965"/>
                                        </p:tgtEl>
                                        <p:attrNameLst>
                                          <p:attrName>style.visibility</p:attrName>
                                        </p:attrNameLst>
                                      </p:cBhvr>
                                      <p:to>
                                        <p:strVal val="visible"/>
                                      </p:to>
                                    </p:set>
                                    <p:animEffect transition="in" filter="blinds(horizontal)">
                                      <p:cBhvr>
                                        <p:cTn id="26" dur="500"/>
                                        <p:tgtEl>
                                          <p:spTgt spid="125965"/>
                                        </p:tgtEl>
                                      </p:cBhvr>
                                    </p:animEffect>
                                  </p:childTnLst>
                                </p:cTn>
                              </p:par>
                              <p:par>
                                <p:cTn id="27" presetID="3" presetClass="entr" presetSubtype="10" fill="hold" nodeType="withEffect">
                                  <p:stCondLst>
                                    <p:cond delay="0"/>
                                  </p:stCondLst>
                                  <p:childTnLst>
                                    <p:set>
                                      <p:cBhvr>
                                        <p:cTn id="28" dur="1" fill="hold">
                                          <p:stCondLst>
                                            <p:cond delay="0"/>
                                          </p:stCondLst>
                                        </p:cTn>
                                        <p:tgtEl>
                                          <p:spTgt spid="125970"/>
                                        </p:tgtEl>
                                        <p:attrNameLst>
                                          <p:attrName>style.visibility</p:attrName>
                                        </p:attrNameLst>
                                      </p:cBhvr>
                                      <p:to>
                                        <p:strVal val="visible"/>
                                      </p:to>
                                    </p:set>
                                    <p:animEffect transition="in" filter="blinds(horizontal)">
                                      <p:cBhvr>
                                        <p:cTn id="29" dur="500"/>
                                        <p:tgtEl>
                                          <p:spTgt spid="125970"/>
                                        </p:tgtEl>
                                      </p:cBhvr>
                                    </p:animEffect>
                                  </p:childTnLst>
                                </p:cTn>
                              </p:par>
                              <p:par>
                                <p:cTn id="30" presetID="3" presetClass="entr" presetSubtype="10" fill="hold" nodeType="withEffect">
                                  <p:stCondLst>
                                    <p:cond delay="0"/>
                                  </p:stCondLst>
                                  <p:childTnLst>
                                    <p:set>
                                      <p:cBhvr>
                                        <p:cTn id="31" dur="1" fill="hold">
                                          <p:stCondLst>
                                            <p:cond delay="0"/>
                                          </p:stCondLst>
                                        </p:cTn>
                                        <p:tgtEl>
                                          <p:spTgt spid="125975"/>
                                        </p:tgtEl>
                                        <p:attrNameLst>
                                          <p:attrName>style.visibility</p:attrName>
                                        </p:attrNameLst>
                                      </p:cBhvr>
                                      <p:to>
                                        <p:strVal val="visible"/>
                                      </p:to>
                                    </p:set>
                                    <p:animEffect transition="in" filter="blinds(horizontal)">
                                      <p:cBhvr>
                                        <p:cTn id="32" dur="500"/>
                                        <p:tgtEl>
                                          <p:spTgt spid="125975"/>
                                        </p:tgtEl>
                                      </p:cBhvr>
                                    </p:animEffect>
                                  </p:childTnLst>
                                </p:cTn>
                              </p:par>
                              <p:par>
                                <p:cTn id="33" presetID="3" presetClass="entr" presetSubtype="10" fill="hold" nodeType="withEffect">
                                  <p:stCondLst>
                                    <p:cond delay="0"/>
                                  </p:stCondLst>
                                  <p:childTnLst>
                                    <p:set>
                                      <p:cBhvr>
                                        <p:cTn id="34" dur="1" fill="hold">
                                          <p:stCondLst>
                                            <p:cond delay="0"/>
                                          </p:stCondLst>
                                        </p:cTn>
                                        <p:tgtEl>
                                          <p:spTgt spid="125980"/>
                                        </p:tgtEl>
                                        <p:attrNameLst>
                                          <p:attrName>style.visibility</p:attrName>
                                        </p:attrNameLst>
                                      </p:cBhvr>
                                      <p:to>
                                        <p:strVal val="visible"/>
                                      </p:to>
                                    </p:set>
                                    <p:animEffect transition="in" filter="blinds(horizontal)">
                                      <p:cBhvr>
                                        <p:cTn id="35" dur="500"/>
                                        <p:tgtEl>
                                          <p:spTgt spid="125980"/>
                                        </p:tgtEl>
                                      </p:cBhvr>
                                    </p:animEffect>
                                  </p:childTnLst>
                                </p:cTn>
                              </p:par>
                              <p:par>
                                <p:cTn id="36" presetID="3" presetClass="entr" presetSubtype="10" fill="hold" nodeType="withEffect">
                                  <p:stCondLst>
                                    <p:cond delay="0"/>
                                  </p:stCondLst>
                                  <p:childTnLst>
                                    <p:set>
                                      <p:cBhvr>
                                        <p:cTn id="37" dur="1" fill="hold">
                                          <p:stCondLst>
                                            <p:cond delay="0"/>
                                          </p:stCondLst>
                                        </p:cTn>
                                        <p:tgtEl>
                                          <p:spTgt spid="125985"/>
                                        </p:tgtEl>
                                        <p:attrNameLst>
                                          <p:attrName>style.visibility</p:attrName>
                                        </p:attrNameLst>
                                      </p:cBhvr>
                                      <p:to>
                                        <p:strVal val="visible"/>
                                      </p:to>
                                    </p:set>
                                    <p:animEffect transition="in" filter="blinds(horizontal)">
                                      <p:cBhvr>
                                        <p:cTn id="38" dur="500"/>
                                        <p:tgtEl>
                                          <p:spTgt spid="125985"/>
                                        </p:tgtEl>
                                      </p:cBhvr>
                                    </p:animEffect>
                                  </p:childTnLst>
                                </p:cTn>
                              </p:par>
                              <p:par>
                                <p:cTn id="39" presetID="3" presetClass="entr" presetSubtype="10" fill="hold" nodeType="withEffect">
                                  <p:stCondLst>
                                    <p:cond delay="0"/>
                                  </p:stCondLst>
                                  <p:childTnLst>
                                    <p:set>
                                      <p:cBhvr>
                                        <p:cTn id="40" dur="1" fill="hold">
                                          <p:stCondLst>
                                            <p:cond delay="0"/>
                                          </p:stCondLst>
                                        </p:cTn>
                                        <p:tgtEl>
                                          <p:spTgt spid="125990"/>
                                        </p:tgtEl>
                                        <p:attrNameLst>
                                          <p:attrName>style.visibility</p:attrName>
                                        </p:attrNameLst>
                                      </p:cBhvr>
                                      <p:to>
                                        <p:strVal val="visible"/>
                                      </p:to>
                                    </p:set>
                                    <p:animEffect transition="in" filter="blinds(horizontal)">
                                      <p:cBhvr>
                                        <p:cTn id="41" dur="500"/>
                                        <p:tgtEl>
                                          <p:spTgt spid="12599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25998"/>
                                        </p:tgtEl>
                                        <p:attrNameLst>
                                          <p:attrName>style.visibility</p:attrName>
                                        </p:attrNameLst>
                                      </p:cBhvr>
                                      <p:to>
                                        <p:strVal val="visible"/>
                                      </p:to>
                                    </p:set>
                                    <p:animEffect transition="in" filter="blinds(horizontal)">
                                      <p:cBhvr>
                                        <p:cTn id="46" dur="500"/>
                                        <p:tgtEl>
                                          <p:spTgt spid="12599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25997"/>
                                        </p:tgtEl>
                                        <p:attrNameLst>
                                          <p:attrName>style.visibility</p:attrName>
                                        </p:attrNameLst>
                                      </p:cBhvr>
                                      <p:to>
                                        <p:strVal val="visible"/>
                                      </p:to>
                                    </p:set>
                                    <p:animEffect transition="in" filter="blinds(horizontal)">
                                      <p:cBhvr>
                                        <p:cTn id="51" dur="500"/>
                                        <p:tgtEl>
                                          <p:spTgt spid="125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95" grpId="0"/>
      <p:bldP spid="125996" grpId="0" animBg="1"/>
      <p:bldP spid="1259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670" name="Group 246"/>
          <p:cNvGraphicFramePr>
            <a:graphicFrameLocks noGrp="1"/>
          </p:cNvGraphicFramePr>
          <p:nvPr/>
        </p:nvGraphicFramePr>
        <p:xfrm>
          <a:off x="355600" y="369888"/>
          <a:ext cx="11483975" cy="6222683"/>
        </p:xfrm>
        <a:graphic>
          <a:graphicData uri="http://schemas.openxmlformats.org/drawingml/2006/table">
            <a:tbl>
              <a:tblPr/>
              <a:tblGrid>
                <a:gridCol w="749300"/>
                <a:gridCol w="3479800"/>
                <a:gridCol w="5037138"/>
                <a:gridCol w="2217737"/>
              </a:tblGrid>
              <a:tr h="6905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TH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BIỂU HIỆN</a:t>
                      </a:r>
                      <a:endPar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NGUYÊN NHÂN</a:t>
                      </a:r>
                      <a:endPar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HẬU QUẢ</a:t>
                      </a:r>
                      <a:endPar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5113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1</a:t>
                      </a:r>
                      <a:endPar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r>
                        <a:rPr kumimoji="0" lang="vi-VN"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C đã nhiều lần gây gổ đánh nhau và đánh bạn cùng lớp làm cho bạn bị thương. </a:t>
                      </a:r>
                      <a:endPar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vi-VN"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Do C thiếu đi sự quan tâm, dạy dỗ từ phía gia đình nên đã giao du với những người bạn xấu, dẫn đến thiếu kĩ năng sống, không biết cách giải quyết vướng mắc với bạn. </a:t>
                      </a:r>
                      <a:endPar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r>
                        <a:rPr kumimoji="0" lang="vi-VN"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Bạn C đã bị nhà trường kỉ luật. </a:t>
                      </a:r>
                      <a:endPar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15081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r>
                        <a:rPr kumimoji="0" lang="vi-VN"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H bị các bạn cùng lớp cô lập, nói xấu, ghép ảnh chế giễu khiến cho H vô cùng tự ti. </a:t>
                      </a: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r>
                        <a:rPr kumimoji="0" lang="vi-VN"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Do đặc điểm tâm sinh lý của lứa tuổi học sinh nên khi xảy ra mâu thuẫn, những nhóm bạn đông sẽ có xu hướng cô lập, nói xấu, chế giễu những bạn có mâu thuẫn với mình. </a:t>
                      </a:r>
                      <a:endPar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r>
                        <a:rPr kumimoji="0" lang="vi-VN"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Bạn H đã bị khủng hoảng tâm lí nghiêm trọng, có dấu hiệu trầm cảm. </a:t>
                      </a:r>
                      <a:endPar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5097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3</a:t>
                      </a:r>
                      <a:endPar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vi-VN"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N đã trêu chọc Q khiến cho Q cảm thấy mất thể diện, còn Q thì vì bạn trêu chọc mà đã đánh N. </a:t>
                      </a: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Times New Roman" pitchFamily="18" charset="0"/>
                        </a:rPr>
                        <a:t> </a:t>
                      </a:r>
                      <a:r>
                        <a:rPr kumimoji="0" lang="vi-VN"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Do tính cách của N thì thích trêu chọc bạn, còn Q thì không giữ được bình tĩnh khi bị trêu chọc đã dẫn tới xô xát với nhau. </a:t>
                      </a:r>
                      <a:endPar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vi-VN"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Bạn Q và N bị nhà trường kỉ luật. </a:t>
                      </a:r>
                      <a:endParaRPr kumimoji="0" lang="en-US" altLang="en-US" sz="23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0" name="Rectangle 9"/>
          <p:cNvSpPr>
            <a:spLocks noChangeArrowheads="1"/>
          </p:cNvSpPr>
          <p:nvPr/>
        </p:nvSpPr>
        <p:spPr bwMode="auto">
          <a:xfrm>
            <a:off x="1189038" y="1141413"/>
            <a:ext cx="3300412" cy="1714500"/>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hangingPunct="1">
              <a:buClr>
                <a:srgbClr val="000000"/>
              </a:buClr>
              <a:buFont typeface="Arial" charset="0"/>
              <a:buNone/>
            </a:pPr>
            <a:endParaRPr lang="en-US" sz="1400">
              <a:solidFill>
                <a:srgbClr val="FFFFFF"/>
              </a:solidFill>
              <a:sym typeface="Arial" charset="0"/>
            </a:endParaRPr>
          </a:p>
        </p:txBody>
      </p:sp>
      <p:sp>
        <p:nvSpPr>
          <p:cNvPr id="2" name="Rectangle 9"/>
          <p:cNvSpPr>
            <a:spLocks noChangeArrowheads="1"/>
          </p:cNvSpPr>
          <p:nvPr/>
        </p:nvSpPr>
        <p:spPr bwMode="auto">
          <a:xfrm>
            <a:off x="1138238" y="2978150"/>
            <a:ext cx="3300412" cy="1714500"/>
          </a:xfrm>
          <a:prstGeom prst="rect">
            <a:avLst/>
          </a:prstGeom>
          <a:solidFill>
            <a:srgbClr val="FFCC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hangingPunct="1">
              <a:buClr>
                <a:srgbClr val="000000"/>
              </a:buClr>
              <a:buFont typeface="Arial" charset="0"/>
              <a:buNone/>
            </a:pPr>
            <a:endParaRPr lang="en-US" sz="1400">
              <a:solidFill>
                <a:srgbClr val="FFFFFF"/>
              </a:solidFill>
              <a:sym typeface="Arial" charset="0"/>
            </a:endParaRPr>
          </a:p>
        </p:txBody>
      </p:sp>
      <p:sp>
        <p:nvSpPr>
          <p:cNvPr id="3" name="Rectangle 9"/>
          <p:cNvSpPr>
            <a:spLocks noChangeArrowheads="1"/>
          </p:cNvSpPr>
          <p:nvPr/>
        </p:nvSpPr>
        <p:spPr bwMode="auto">
          <a:xfrm>
            <a:off x="1130300" y="4800600"/>
            <a:ext cx="3300413" cy="1714500"/>
          </a:xfrm>
          <a:prstGeom prst="rect">
            <a:avLst/>
          </a:prstGeom>
          <a:solidFill>
            <a:srgbClr val="FF99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hangingPunct="1">
              <a:buClr>
                <a:srgbClr val="000000"/>
              </a:buClr>
              <a:buFont typeface="Arial" charset="0"/>
              <a:buNone/>
            </a:pPr>
            <a:endParaRPr lang="en-US" sz="1400">
              <a:solidFill>
                <a:srgbClr val="FFFFFF"/>
              </a:solidFill>
              <a:sym typeface="Arial" charset="0"/>
            </a:endParaRPr>
          </a:p>
        </p:txBody>
      </p:sp>
      <p:sp>
        <p:nvSpPr>
          <p:cNvPr id="4" name="Rectangle 9"/>
          <p:cNvSpPr>
            <a:spLocks noChangeArrowheads="1"/>
          </p:cNvSpPr>
          <p:nvPr/>
        </p:nvSpPr>
        <p:spPr bwMode="auto">
          <a:xfrm>
            <a:off x="4621213" y="1136650"/>
            <a:ext cx="4897437" cy="1714500"/>
          </a:xfrm>
          <a:prstGeom prst="rect">
            <a:avLst/>
          </a:prstGeom>
          <a:solidFill>
            <a:srgbClr val="CCFFFF"/>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hangingPunct="1">
              <a:buClr>
                <a:srgbClr val="000000"/>
              </a:buClr>
              <a:buFont typeface="Arial" charset="0"/>
              <a:buNone/>
            </a:pPr>
            <a:endParaRPr lang="en-US" sz="1400">
              <a:solidFill>
                <a:srgbClr val="FFFFFF"/>
              </a:solidFill>
              <a:sym typeface="Arial" charset="0"/>
            </a:endParaRPr>
          </a:p>
        </p:txBody>
      </p:sp>
      <p:sp>
        <p:nvSpPr>
          <p:cNvPr id="5" name="Rectangle 9"/>
          <p:cNvSpPr>
            <a:spLocks noChangeArrowheads="1"/>
          </p:cNvSpPr>
          <p:nvPr/>
        </p:nvSpPr>
        <p:spPr bwMode="auto">
          <a:xfrm>
            <a:off x="4657725" y="2987675"/>
            <a:ext cx="4897438" cy="1714500"/>
          </a:xfrm>
          <a:prstGeom prst="rect">
            <a:avLst/>
          </a:prstGeom>
          <a:solidFill>
            <a:srgbClr val="FFCC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hangingPunct="1">
              <a:buClr>
                <a:srgbClr val="000000"/>
              </a:buClr>
              <a:buFont typeface="Arial" charset="0"/>
              <a:buNone/>
            </a:pPr>
            <a:endParaRPr lang="en-US" sz="1400">
              <a:solidFill>
                <a:srgbClr val="FFFFFF"/>
              </a:solidFill>
              <a:sym typeface="Arial" charset="0"/>
            </a:endParaRPr>
          </a:p>
        </p:txBody>
      </p:sp>
      <p:sp>
        <p:nvSpPr>
          <p:cNvPr id="6" name="Rectangle 9"/>
          <p:cNvSpPr>
            <a:spLocks noChangeArrowheads="1"/>
          </p:cNvSpPr>
          <p:nvPr/>
        </p:nvSpPr>
        <p:spPr bwMode="auto">
          <a:xfrm>
            <a:off x="4606925" y="4781550"/>
            <a:ext cx="4897438" cy="1714500"/>
          </a:xfrm>
          <a:prstGeom prst="rect">
            <a:avLst/>
          </a:prstGeom>
          <a:solidFill>
            <a:srgbClr val="FF99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hangingPunct="1">
              <a:buClr>
                <a:srgbClr val="000000"/>
              </a:buClr>
              <a:buFont typeface="Arial" charset="0"/>
              <a:buNone/>
            </a:pPr>
            <a:endParaRPr lang="en-US" sz="1400">
              <a:solidFill>
                <a:srgbClr val="FFFFFF"/>
              </a:solidFill>
              <a:sym typeface="Arial" charset="0"/>
            </a:endParaRPr>
          </a:p>
        </p:txBody>
      </p:sp>
      <p:sp>
        <p:nvSpPr>
          <p:cNvPr id="7" name="Rectangle 9"/>
          <p:cNvSpPr>
            <a:spLocks noChangeArrowheads="1"/>
          </p:cNvSpPr>
          <p:nvPr/>
        </p:nvSpPr>
        <p:spPr bwMode="auto">
          <a:xfrm>
            <a:off x="9723438" y="1128713"/>
            <a:ext cx="1979612" cy="1714500"/>
          </a:xfrm>
          <a:prstGeom prst="rect">
            <a:avLst/>
          </a:prstGeom>
          <a:solidFill>
            <a:srgbClr val="CCFF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hangingPunct="1">
              <a:buClr>
                <a:srgbClr val="000000"/>
              </a:buClr>
              <a:buFont typeface="Arial" charset="0"/>
              <a:buNone/>
            </a:pPr>
            <a:endParaRPr lang="en-US" sz="1400">
              <a:solidFill>
                <a:srgbClr val="FFFFFF"/>
              </a:solidFill>
              <a:sym typeface="Arial" charset="0"/>
            </a:endParaRPr>
          </a:p>
        </p:txBody>
      </p:sp>
      <p:sp>
        <p:nvSpPr>
          <p:cNvPr id="8" name="Rectangle 9"/>
          <p:cNvSpPr>
            <a:spLocks noChangeArrowheads="1"/>
          </p:cNvSpPr>
          <p:nvPr/>
        </p:nvSpPr>
        <p:spPr bwMode="auto">
          <a:xfrm>
            <a:off x="9658350" y="2979738"/>
            <a:ext cx="1979613" cy="1714500"/>
          </a:xfrm>
          <a:prstGeom prst="rect">
            <a:avLst/>
          </a:prstGeom>
          <a:solidFill>
            <a:srgbClr val="FFCC99"/>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hangingPunct="1">
              <a:buClr>
                <a:srgbClr val="000000"/>
              </a:buClr>
              <a:buFont typeface="Arial" charset="0"/>
              <a:buNone/>
            </a:pPr>
            <a:endParaRPr lang="en-US" sz="1400">
              <a:solidFill>
                <a:srgbClr val="FFFFFF"/>
              </a:solidFill>
              <a:sym typeface="Arial" charset="0"/>
            </a:endParaRPr>
          </a:p>
        </p:txBody>
      </p:sp>
      <p:sp>
        <p:nvSpPr>
          <p:cNvPr id="9" name="Rectangle 9"/>
          <p:cNvSpPr>
            <a:spLocks noChangeArrowheads="1"/>
          </p:cNvSpPr>
          <p:nvPr/>
        </p:nvSpPr>
        <p:spPr bwMode="auto">
          <a:xfrm>
            <a:off x="9667875" y="4800600"/>
            <a:ext cx="1979613" cy="1714500"/>
          </a:xfrm>
          <a:prstGeom prst="rect">
            <a:avLst/>
          </a:prstGeom>
          <a:solidFill>
            <a:srgbClr val="FF99CC"/>
          </a:solidFill>
          <a:ln>
            <a:noFill/>
          </a:ln>
          <a:extLst>
            <a:ext uri="{91240B29-F687-4F45-9708-019B960494DF}">
              <a14:hiddenLine xmlns:a14="http://schemas.microsoft.com/office/drawing/2010/main" w="25400" algn="ctr">
                <a:solidFill>
                  <a:srgbClr val="0000FF"/>
                </a:solidFill>
                <a:miter lim="800000"/>
                <a:headEnd/>
                <a:tailEnd/>
              </a14:hiddenLine>
            </a:ext>
          </a:extLst>
        </p:spPr>
        <p:txBody>
          <a:bodyPr anchor="ctr"/>
          <a:lstStyle/>
          <a:p>
            <a:pPr algn="ctr" eaLnBrk="1" hangingPunct="1">
              <a:buClr>
                <a:srgbClr val="000000"/>
              </a:buClr>
              <a:buFont typeface="Arial" charset="0"/>
              <a:buNone/>
            </a:pPr>
            <a:endParaRPr lang="en-US" sz="1400">
              <a:solidFill>
                <a:srgbClr val="FFFFFF"/>
              </a:solidFill>
              <a:sym typeface="Arial" charset="0"/>
            </a:endParaRPr>
          </a:p>
        </p:txBody>
      </p:sp>
    </p:spTree>
    <p:extLst>
      <p:ext uri="{BB962C8B-B14F-4D97-AF65-F5344CB8AC3E}">
        <p14:creationId xmlns:p14="http://schemas.microsoft.com/office/powerpoint/2010/main" val="3300738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0"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0" nodeType="clickEffect">
                                  <p:stCondLst>
                                    <p:cond delay="0"/>
                                  </p:stCondLst>
                                  <p:childTnLst>
                                    <p:animEffect transition="out" filter="blinds(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0" nodeType="clickEffect">
                                  <p:stCondLst>
                                    <p:cond delay="0"/>
                                  </p:stCondLst>
                                  <p:childTnLst>
                                    <p:animEffect transition="out" filter="blinds(horizontal)">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98" name="Picture 50" descr="tải xu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378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499" name="Group 2"/>
          <p:cNvGrpSpPr>
            <a:grpSpLocks/>
          </p:cNvGrpSpPr>
          <p:nvPr/>
        </p:nvGrpSpPr>
        <p:grpSpPr bwMode="auto">
          <a:xfrm>
            <a:off x="5753100" y="577850"/>
            <a:ext cx="4824413" cy="2384425"/>
            <a:chOff x="7578165" y="3003464"/>
            <a:chExt cx="3791872" cy="1874324"/>
          </a:xfrm>
        </p:grpSpPr>
        <p:sp>
          <p:nvSpPr>
            <p:cNvPr id="13317" name="Freeform: Shape 3"/>
            <p:cNvSpPr>
              <a:spLocks/>
            </p:cNvSpPr>
            <p:nvPr/>
          </p:nvSpPr>
          <p:spPr bwMode="auto">
            <a:xfrm>
              <a:off x="7578165" y="3003464"/>
              <a:ext cx="3791872" cy="1707676"/>
            </a:xfrm>
            <a:custGeom>
              <a:avLst/>
              <a:gdLst>
                <a:gd name="T0" fmla="*/ 1181074 w 12182475"/>
                <a:gd name="T1" fmla="*/ 517420 h 5486400"/>
                <a:gd name="T2" fmla="*/ 1158558 w 12182475"/>
                <a:gd name="T3" fmla="*/ 531631 h 5486400"/>
                <a:gd name="T4" fmla="*/ 1106975 w 12182475"/>
                <a:gd name="T5" fmla="*/ 530432 h 5486400"/>
                <a:gd name="T6" fmla="*/ 1064619 w 12182475"/>
                <a:gd name="T7" fmla="*/ 428002 h 5486400"/>
                <a:gd name="T8" fmla="*/ 972894 w 12182475"/>
                <a:gd name="T9" fmla="*/ 433631 h 5486400"/>
                <a:gd name="T10" fmla="*/ 939673 w 12182475"/>
                <a:gd name="T11" fmla="*/ 529601 h 5486400"/>
                <a:gd name="T12" fmla="*/ 452811 w 12182475"/>
                <a:gd name="T13" fmla="*/ 527663 h 5486400"/>
                <a:gd name="T14" fmla="*/ 455118 w 12182475"/>
                <a:gd name="T15" fmla="*/ 492136 h 5486400"/>
                <a:gd name="T16" fmla="*/ 319100 w 12182475"/>
                <a:gd name="T17" fmla="*/ 433170 h 5486400"/>
                <a:gd name="T18" fmla="*/ 284311 w 12182475"/>
                <a:gd name="T19" fmla="*/ 523049 h 5486400"/>
                <a:gd name="T20" fmla="*/ 281081 w 12182475"/>
                <a:gd name="T21" fmla="*/ 527109 h 5486400"/>
                <a:gd name="T22" fmla="*/ 59151 w 12182475"/>
                <a:gd name="T23" fmla="*/ 526279 h 5486400"/>
                <a:gd name="T24" fmla="*/ 23070 w 12182475"/>
                <a:gd name="T25" fmla="*/ 528863 h 5486400"/>
                <a:gd name="T26" fmla="*/ 0 w 12182475"/>
                <a:gd name="T27" fmla="*/ 514652 h 5486400"/>
                <a:gd name="T28" fmla="*/ 0 w 12182475"/>
                <a:gd name="T29" fmla="*/ 483277 h 5486400"/>
                <a:gd name="T30" fmla="*/ 16979 w 12182475"/>
                <a:gd name="T31" fmla="*/ 469251 h 5486400"/>
                <a:gd name="T32" fmla="*/ 19194 w 12182475"/>
                <a:gd name="T33" fmla="*/ 466482 h 5486400"/>
                <a:gd name="T34" fmla="*/ 19379 w 12182475"/>
                <a:gd name="T35" fmla="*/ 447104 h 5486400"/>
                <a:gd name="T36" fmla="*/ 15318 w 12182475"/>
                <a:gd name="T37" fmla="*/ 444520 h 5486400"/>
                <a:gd name="T38" fmla="*/ 11074 w 12182475"/>
                <a:gd name="T39" fmla="*/ 440275 h 5486400"/>
                <a:gd name="T40" fmla="*/ 11074 w 12182475"/>
                <a:gd name="T41" fmla="*/ 396443 h 5486400"/>
                <a:gd name="T42" fmla="*/ 15318 w 12182475"/>
                <a:gd name="T43" fmla="*/ 392106 h 5486400"/>
                <a:gd name="T44" fmla="*/ 19748 w 12182475"/>
                <a:gd name="T45" fmla="*/ 388046 h 5486400"/>
                <a:gd name="T46" fmla="*/ 21409 w 12182475"/>
                <a:gd name="T47" fmla="*/ 127451 h 5486400"/>
                <a:gd name="T48" fmla="*/ 20578 w 12182475"/>
                <a:gd name="T49" fmla="*/ 100321 h 5486400"/>
                <a:gd name="T50" fmla="*/ 23716 w 12182475"/>
                <a:gd name="T51" fmla="*/ 68762 h 5486400"/>
                <a:gd name="T52" fmla="*/ 26945 w 12182475"/>
                <a:gd name="T53" fmla="*/ 47815 h 5486400"/>
                <a:gd name="T54" fmla="*/ 64226 w 12182475"/>
                <a:gd name="T55" fmla="*/ 7027 h 5486400"/>
                <a:gd name="T56" fmla="*/ 120701 w 12182475"/>
                <a:gd name="T57" fmla="*/ 2321 h 5486400"/>
                <a:gd name="T58" fmla="*/ 330173 w 12182475"/>
                <a:gd name="T59" fmla="*/ 1860 h 5486400"/>
                <a:gd name="T60" fmla="*/ 574158 w 12182475"/>
                <a:gd name="T61" fmla="*/ 7396 h 5486400"/>
                <a:gd name="T62" fmla="*/ 866958 w 12182475"/>
                <a:gd name="T63" fmla="*/ 13671 h 5486400"/>
                <a:gd name="T64" fmla="*/ 972063 w 12182475"/>
                <a:gd name="T65" fmla="*/ 15978 h 5486400"/>
                <a:gd name="T66" fmla="*/ 989873 w 12182475"/>
                <a:gd name="T67" fmla="*/ 28621 h 5486400"/>
                <a:gd name="T68" fmla="*/ 994395 w 12182475"/>
                <a:gd name="T69" fmla="*/ 56212 h 5486400"/>
                <a:gd name="T70" fmla="*/ 992918 w 12182475"/>
                <a:gd name="T71" fmla="*/ 99491 h 5486400"/>
                <a:gd name="T72" fmla="*/ 991995 w 12182475"/>
                <a:gd name="T73" fmla="*/ 126436 h 5486400"/>
                <a:gd name="T74" fmla="*/ 984521 w 12182475"/>
                <a:gd name="T75" fmla="*/ 134279 h 5486400"/>
                <a:gd name="T76" fmla="*/ 971325 w 12182475"/>
                <a:gd name="T77" fmla="*/ 136033 h 5486400"/>
                <a:gd name="T78" fmla="*/ 963020 w 12182475"/>
                <a:gd name="T79" fmla="*/ 149505 h 5486400"/>
                <a:gd name="T80" fmla="*/ 978800 w 12182475"/>
                <a:gd name="T81" fmla="*/ 180327 h 5486400"/>
                <a:gd name="T82" fmla="*/ 1060374 w 12182475"/>
                <a:gd name="T83" fmla="*/ 259871 h 5486400"/>
                <a:gd name="T84" fmla="*/ 1134750 w 12182475"/>
                <a:gd name="T85" fmla="*/ 320406 h 5486400"/>
                <a:gd name="T86" fmla="*/ 1144624 w 12182475"/>
                <a:gd name="T87" fmla="*/ 329448 h 5486400"/>
                <a:gd name="T88" fmla="*/ 1158097 w 12182475"/>
                <a:gd name="T89" fmla="*/ 361008 h 5486400"/>
                <a:gd name="T90" fmla="*/ 1158835 w 12182475"/>
                <a:gd name="T91" fmla="*/ 388230 h 5486400"/>
                <a:gd name="T92" fmla="*/ 1161419 w 12182475"/>
                <a:gd name="T93" fmla="*/ 393121 h 5486400"/>
                <a:gd name="T94" fmla="*/ 1162896 w 12182475"/>
                <a:gd name="T95" fmla="*/ 441567 h 5486400"/>
                <a:gd name="T96" fmla="*/ 1160681 w 12182475"/>
                <a:gd name="T97" fmla="*/ 446642 h 5486400"/>
                <a:gd name="T98" fmla="*/ 1161511 w 12182475"/>
                <a:gd name="T99" fmla="*/ 468789 h 5486400"/>
                <a:gd name="T100" fmla="*/ 1163450 w 12182475"/>
                <a:gd name="T101" fmla="*/ 472112 h 5486400"/>
                <a:gd name="T102" fmla="*/ 1180982 w 12182475"/>
                <a:gd name="T103" fmla="*/ 486045 h 5486400"/>
                <a:gd name="T104" fmla="*/ 1181074 w 12182475"/>
                <a:gd name="T105" fmla="*/ 517420 h 5486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82475" h="5486400">
                  <a:moveTo>
                    <a:pt x="12191047" y="5340813"/>
                  </a:moveTo>
                  <a:cubicBezTo>
                    <a:pt x="12151043" y="5448446"/>
                    <a:pt x="12073890" y="5488451"/>
                    <a:pt x="11958637" y="5487498"/>
                  </a:cubicBezTo>
                  <a:cubicBezTo>
                    <a:pt x="11781472" y="5486546"/>
                    <a:pt x="11604308" y="5461781"/>
                    <a:pt x="11426190" y="5475116"/>
                  </a:cubicBezTo>
                  <a:cubicBezTo>
                    <a:pt x="11524297" y="5018869"/>
                    <a:pt x="11400472" y="4650251"/>
                    <a:pt x="10988993" y="4417841"/>
                  </a:cubicBezTo>
                  <a:cubicBezTo>
                    <a:pt x="10669905" y="4237818"/>
                    <a:pt x="10339387" y="4260678"/>
                    <a:pt x="10042208" y="4475943"/>
                  </a:cubicBezTo>
                  <a:cubicBezTo>
                    <a:pt x="9705022" y="4719783"/>
                    <a:pt x="9606915" y="5060778"/>
                    <a:pt x="9699308" y="5466544"/>
                  </a:cubicBezTo>
                  <a:cubicBezTo>
                    <a:pt x="8025765" y="5459876"/>
                    <a:pt x="6351270" y="5453208"/>
                    <a:pt x="4673918" y="5446541"/>
                  </a:cubicBezTo>
                  <a:cubicBezTo>
                    <a:pt x="4705350" y="5322716"/>
                    <a:pt x="4713923" y="5202701"/>
                    <a:pt x="4697730" y="5079828"/>
                  </a:cubicBezTo>
                  <a:cubicBezTo>
                    <a:pt x="4610100" y="4418793"/>
                    <a:pt x="3831908" y="4078751"/>
                    <a:pt x="3293745" y="4471181"/>
                  </a:cubicBezTo>
                  <a:cubicBezTo>
                    <a:pt x="2978468" y="4700733"/>
                    <a:pt x="2861310" y="5015058"/>
                    <a:pt x="2934653" y="5398916"/>
                  </a:cubicBezTo>
                  <a:cubicBezTo>
                    <a:pt x="2941320" y="5433206"/>
                    <a:pt x="2937510" y="5440826"/>
                    <a:pt x="2901315" y="5440826"/>
                  </a:cubicBezTo>
                  <a:cubicBezTo>
                    <a:pt x="2137410" y="5437016"/>
                    <a:pt x="1374458" y="5433206"/>
                    <a:pt x="610553" y="5432253"/>
                  </a:cubicBezTo>
                  <a:cubicBezTo>
                    <a:pt x="486728" y="5432253"/>
                    <a:pt x="363855" y="5459876"/>
                    <a:pt x="238125" y="5458923"/>
                  </a:cubicBezTo>
                  <a:cubicBezTo>
                    <a:pt x="122873" y="5457971"/>
                    <a:pt x="41910" y="5422728"/>
                    <a:pt x="0" y="5312238"/>
                  </a:cubicBezTo>
                  <a:cubicBezTo>
                    <a:pt x="0" y="5204606"/>
                    <a:pt x="0" y="5096021"/>
                    <a:pt x="0" y="4988388"/>
                  </a:cubicBezTo>
                  <a:cubicBezTo>
                    <a:pt x="31433" y="4907426"/>
                    <a:pt x="82868" y="4851228"/>
                    <a:pt x="175260" y="4843608"/>
                  </a:cubicBezTo>
                  <a:cubicBezTo>
                    <a:pt x="195263" y="4841703"/>
                    <a:pt x="198120" y="4831226"/>
                    <a:pt x="198120" y="4815033"/>
                  </a:cubicBezTo>
                  <a:cubicBezTo>
                    <a:pt x="198120" y="4748358"/>
                    <a:pt x="197168" y="4681683"/>
                    <a:pt x="200025" y="4615008"/>
                  </a:cubicBezTo>
                  <a:cubicBezTo>
                    <a:pt x="200978" y="4578813"/>
                    <a:pt x="176213" y="4586433"/>
                    <a:pt x="158115" y="4588338"/>
                  </a:cubicBezTo>
                  <a:cubicBezTo>
                    <a:pt x="120968" y="4593101"/>
                    <a:pt x="113348" y="4578813"/>
                    <a:pt x="114300" y="4544523"/>
                  </a:cubicBezTo>
                  <a:cubicBezTo>
                    <a:pt x="116205" y="4394028"/>
                    <a:pt x="116205" y="4242581"/>
                    <a:pt x="114300" y="4092086"/>
                  </a:cubicBezTo>
                  <a:cubicBezTo>
                    <a:pt x="113348" y="4057796"/>
                    <a:pt x="120968" y="4040651"/>
                    <a:pt x="158115" y="4047318"/>
                  </a:cubicBezTo>
                  <a:cubicBezTo>
                    <a:pt x="191453" y="4053033"/>
                    <a:pt x="203835" y="4043508"/>
                    <a:pt x="203835" y="4005408"/>
                  </a:cubicBezTo>
                  <a:cubicBezTo>
                    <a:pt x="208598" y="3109106"/>
                    <a:pt x="215265" y="2211851"/>
                    <a:pt x="220980" y="1315548"/>
                  </a:cubicBezTo>
                  <a:cubicBezTo>
                    <a:pt x="221933" y="1222203"/>
                    <a:pt x="220980" y="1128858"/>
                    <a:pt x="212408" y="1035513"/>
                  </a:cubicBezTo>
                  <a:cubicBezTo>
                    <a:pt x="202883" y="925976"/>
                    <a:pt x="228600" y="817391"/>
                    <a:pt x="244793" y="709758"/>
                  </a:cubicBezTo>
                  <a:cubicBezTo>
                    <a:pt x="255270" y="637368"/>
                    <a:pt x="269558" y="565931"/>
                    <a:pt x="278130" y="493541"/>
                  </a:cubicBezTo>
                  <a:cubicBezTo>
                    <a:pt x="304800" y="244938"/>
                    <a:pt x="416243" y="121113"/>
                    <a:pt x="662940" y="72536"/>
                  </a:cubicBezTo>
                  <a:cubicBezTo>
                    <a:pt x="855345" y="35388"/>
                    <a:pt x="1050608" y="34436"/>
                    <a:pt x="1245870" y="23958"/>
                  </a:cubicBezTo>
                  <a:cubicBezTo>
                    <a:pt x="1964055" y="-14142"/>
                    <a:pt x="2686050" y="146"/>
                    <a:pt x="3408045" y="19196"/>
                  </a:cubicBezTo>
                  <a:cubicBezTo>
                    <a:pt x="4247198" y="42056"/>
                    <a:pt x="5086350" y="59201"/>
                    <a:pt x="5926455" y="76346"/>
                  </a:cubicBezTo>
                  <a:cubicBezTo>
                    <a:pt x="6934200" y="97301"/>
                    <a:pt x="7941945" y="119208"/>
                    <a:pt x="8948737" y="141116"/>
                  </a:cubicBezTo>
                  <a:cubicBezTo>
                    <a:pt x="9310687" y="148736"/>
                    <a:pt x="9672637" y="159213"/>
                    <a:pt x="10033635" y="164928"/>
                  </a:cubicBezTo>
                  <a:cubicBezTo>
                    <a:pt x="10128885" y="166833"/>
                    <a:pt x="10184130" y="213506"/>
                    <a:pt x="10217468" y="295421"/>
                  </a:cubicBezTo>
                  <a:cubicBezTo>
                    <a:pt x="10254615" y="386861"/>
                    <a:pt x="10261283" y="483063"/>
                    <a:pt x="10264140" y="580218"/>
                  </a:cubicBezTo>
                  <a:cubicBezTo>
                    <a:pt x="10268902" y="729761"/>
                    <a:pt x="10253662" y="878351"/>
                    <a:pt x="10248900" y="1026941"/>
                  </a:cubicBezTo>
                  <a:cubicBezTo>
                    <a:pt x="10246043" y="1119333"/>
                    <a:pt x="10231755" y="1211726"/>
                    <a:pt x="10239375" y="1305071"/>
                  </a:cubicBezTo>
                  <a:cubicBezTo>
                    <a:pt x="10244137" y="1365078"/>
                    <a:pt x="10225087" y="1384128"/>
                    <a:pt x="10162222" y="1386033"/>
                  </a:cubicBezTo>
                  <a:cubicBezTo>
                    <a:pt x="10115550" y="1386986"/>
                    <a:pt x="10070783" y="1390796"/>
                    <a:pt x="10026015" y="1404131"/>
                  </a:cubicBezTo>
                  <a:cubicBezTo>
                    <a:pt x="9950768" y="1426038"/>
                    <a:pt x="9926002" y="1466996"/>
                    <a:pt x="9940290" y="1543196"/>
                  </a:cubicBezTo>
                  <a:cubicBezTo>
                    <a:pt x="9963150" y="1666068"/>
                    <a:pt x="10031730" y="1764176"/>
                    <a:pt x="10103168" y="1861331"/>
                  </a:cubicBezTo>
                  <a:cubicBezTo>
                    <a:pt x="10338435" y="2181371"/>
                    <a:pt x="10633710" y="2439498"/>
                    <a:pt x="10945177" y="2682386"/>
                  </a:cubicBezTo>
                  <a:cubicBezTo>
                    <a:pt x="11205210" y="2885268"/>
                    <a:pt x="11465243" y="3089103"/>
                    <a:pt x="11712893" y="3307226"/>
                  </a:cubicBezTo>
                  <a:cubicBezTo>
                    <a:pt x="11747183" y="3337706"/>
                    <a:pt x="11781472" y="3368186"/>
                    <a:pt x="11814810" y="3400571"/>
                  </a:cubicBezTo>
                  <a:cubicBezTo>
                    <a:pt x="11906250" y="3490106"/>
                    <a:pt x="11959590" y="3593928"/>
                    <a:pt x="11953875" y="3726326"/>
                  </a:cubicBezTo>
                  <a:cubicBezTo>
                    <a:pt x="11950065" y="3819671"/>
                    <a:pt x="11959590" y="3913016"/>
                    <a:pt x="11961495" y="4007313"/>
                  </a:cubicBezTo>
                  <a:cubicBezTo>
                    <a:pt x="11961495" y="4030173"/>
                    <a:pt x="11970068" y="4043508"/>
                    <a:pt x="11988165" y="4057796"/>
                  </a:cubicBezTo>
                  <a:cubicBezTo>
                    <a:pt x="12154852" y="4186383"/>
                    <a:pt x="12161520" y="4417841"/>
                    <a:pt x="12003405" y="4557858"/>
                  </a:cubicBezTo>
                  <a:cubicBezTo>
                    <a:pt x="11986260" y="4573098"/>
                    <a:pt x="11979593" y="4587386"/>
                    <a:pt x="11980545" y="4610246"/>
                  </a:cubicBezTo>
                  <a:cubicBezTo>
                    <a:pt x="11984355" y="4686446"/>
                    <a:pt x="11986260" y="4762646"/>
                    <a:pt x="11989118" y="4838846"/>
                  </a:cubicBezTo>
                  <a:cubicBezTo>
                    <a:pt x="11990070" y="4853133"/>
                    <a:pt x="11983402" y="4872183"/>
                    <a:pt x="12009120" y="4873136"/>
                  </a:cubicBezTo>
                  <a:cubicBezTo>
                    <a:pt x="12104370" y="4876946"/>
                    <a:pt x="12155805" y="4936001"/>
                    <a:pt x="12190095" y="5016963"/>
                  </a:cubicBezTo>
                  <a:cubicBezTo>
                    <a:pt x="12191047" y="5125548"/>
                    <a:pt x="12191047" y="5233181"/>
                    <a:pt x="12191047" y="5340813"/>
                  </a:cubicBezTo>
                  <a:close/>
                </a:path>
              </a:pathLst>
            </a:custGeom>
            <a:solidFill>
              <a:schemeClr val="tx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13318" name="Freeform: Shape 4"/>
            <p:cNvSpPr>
              <a:spLocks/>
            </p:cNvSpPr>
            <p:nvPr/>
          </p:nvSpPr>
          <p:spPr bwMode="auto">
            <a:xfrm>
              <a:off x="7646946" y="3011517"/>
              <a:ext cx="3655351" cy="1686623"/>
            </a:xfrm>
            <a:custGeom>
              <a:avLst/>
              <a:gdLst>
                <a:gd name="T0" fmla="*/ 3651642 w 3655351"/>
                <a:gd name="T1" fmla="*/ 1387780 h 1686623"/>
                <a:gd name="T2" fmla="*/ 3592348 w 3655351"/>
                <a:gd name="T3" fmla="*/ 1509333 h 1686623"/>
                <a:gd name="T4" fmla="*/ 3555881 w 3655351"/>
                <a:gd name="T5" fmla="*/ 1686623 h 1686623"/>
                <a:gd name="T6" fmla="*/ 3265042 w 3655351"/>
                <a:gd name="T7" fmla="*/ 1328190 h 1686623"/>
                <a:gd name="T8" fmla="*/ 2922025 w 3655351"/>
                <a:gd name="T9" fmla="*/ 1684845 h 1686623"/>
                <a:gd name="T10" fmla="*/ 1399050 w 3655351"/>
                <a:gd name="T11" fmla="*/ 1665278 h 1686623"/>
                <a:gd name="T12" fmla="*/ 834271 w 3655351"/>
                <a:gd name="T13" fmla="*/ 1664092 h 1686623"/>
                <a:gd name="T14" fmla="*/ 105841 w 3655351"/>
                <a:gd name="T15" fmla="*/ 1675358 h 1686623"/>
                <a:gd name="T16" fmla="*/ 11266 w 3655351"/>
                <a:gd name="T17" fmla="*/ 1500143 h 1686623"/>
                <a:gd name="T18" fmla="*/ 11266 w 3655351"/>
                <a:gd name="T19" fmla="*/ 1249032 h 1686623"/>
                <a:gd name="T20" fmla="*/ 2591755 w 3655351"/>
                <a:gd name="T21" fmla="*/ 514671 h 1686623"/>
                <a:gd name="T22" fmla="*/ 2593238 w 3655351"/>
                <a:gd name="T23" fmla="*/ 982207 h 1686623"/>
                <a:gd name="T24" fmla="*/ 3083602 w 3655351"/>
                <a:gd name="T25" fmla="*/ 983986 h 1686623"/>
                <a:gd name="T26" fmla="*/ 3249626 w 3655351"/>
                <a:gd name="T27" fmla="*/ 946927 h 1686623"/>
                <a:gd name="T28" fmla="*/ 2890895 w 3655351"/>
                <a:gd name="T29" fmla="*/ 514671 h 1686623"/>
                <a:gd name="T30" fmla="*/ 2123626 w 3655351"/>
                <a:gd name="T31" fmla="*/ 514671 h 1686623"/>
                <a:gd name="T32" fmla="*/ 2122144 w 3655351"/>
                <a:gd name="T33" fmla="*/ 982207 h 1686623"/>
                <a:gd name="T34" fmla="*/ 2448559 w 3655351"/>
                <a:gd name="T35" fmla="*/ 748588 h 1686623"/>
                <a:gd name="T36" fmla="*/ 2371180 w 3655351"/>
                <a:gd name="T37" fmla="*/ 514375 h 1686623"/>
                <a:gd name="T38" fmla="*/ 1573078 w 3655351"/>
                <a:gd name="T39" fmla="*/ 747105 h 1686623"/>
                <a:gd name="T40" fmla="*/ 1900976 w 3655351"/>
                <a:gd name="T41" fmla="*/ 981910 h 1686623"/>
                <a:gd name="T42" fmla="*/ 1901866 w 3655351"/>
                <a:gd name="T43" fmla="*/ 514375 h 1686623"/>
                <a:gd name="T44" fmla="*/ 596798 w 3655351"/>
                <a:gd name="T45" fmla="*/ 574559 h 1686623"/>
                <a:gd name="T46" fmla="*/ 924102 w 3655351"/>
                <a:gd name="T47" fmla="*/ 982207 h 1686623"/>
                <a:gd name="T48" fmla="*/ 983990 w 3655351"/>
                <a:gd name="T49" fmla="*/ 575448 h 1686623"/>
                <a:gd name="T50" fmla="*/ 170175 w 3655351"/>
                <a:gd name="T51" fmla="*/ 514375 h 1686623"/>
                <a:gd name="T52" fmla="*/ 108806 w 3655351"/>
                <a:gd name="T53" fmla="*/ 920244 h 1686623"/>
                <a:gd name="T54" fmla="*/ 496887 w 3655351"/>
                <a:gd name="T55" fmla="*/ 919059 h 1686623"/>
                <a:gd name="T56" fmla="*/ 272458 w 3655351"/>
                <a:gd name="T57" fmla="*/ 514375 h 1686623"/>
                <a:gd name="T58" fmla="*/ 1084493 w 3655351"/>
                <a:gd name="T59" fmla="*/ 575152 h 1686623"/>
                <a:gd name="T60" fmla="*/ 1143195 w 3655351"/>
                <a:gd name="T61" fmla="*/ 981910 h 1686623"/>
                <a:gd name="T62" fmla="*/ 1472575 w 3655351"/>
                <a:gd name="T63" fmla="*/ 576041 h 1686623"/>
                <a:gd name="T64" fmla="*/ 25497 w 3655351"/>
                <a:gd name="T65" fmla="*/ 360506 h 1686623"/>
                <a:gd name="T66" fmla="*/ 3109691 w 3655351"/>
                <a:gd name="T67" fmla="*/ 375923 h 1686623"/>
                <a:gd name="T68" fmla="*/ 3076782 w 3655351"/>
                <a:gd name="T69" fmla="*/ 586417 h 1686623"/>
                <a:gd name="T70" fmla="*/ 3640968 w 3655351"/>
                <a:gd name="T71" fmla="*/ 1119473 h 1686623"/>
                <a:gd name="T72" fmla="*/ 3626144 w 3655351"/>
                <a:gd name="T73" fmla="*/ 1214641 h 1686623"/>
                <a:gd name="T74" fmla="*/ 1779 w 3655351"/>
                <a:gd name="T75" fmla="*/ 1196556 h 1686623"/>
                <a:gd name="T76" fmla="*/ 687814 w 3655351"/>
                <a:gd name="T77" fmla="*/ 293 h 1686623"/>
                <a:gd name="T78" fmla="*/ 1978355 w 3655351"/>
                <a:gd name="T79" fmla="*/ 28755 h 1686623"/>
                <a:gd name="T80" fmla="*/ 3046542 w 3655351"/>
                <a:gd name="T81" fmla="*/ 51286 h 1686623"/>
                <a:gd name="T82" fmla="*/ 3112655 w 3655351"/>
                <a:gd name="T83" fmla="*/ 318111 h 1686623"/>
                <a:gd name="T84" fmla="*/ 1558551 w 3655351"/>
                <a:gd name="T85" fmla="*/ 326709 h 1686623"/>
                <a:gd name="T86" fmla="*/ 18678 w 3655351"/>
                <a:gd name="T87" fmla="*/ 322855 h 1686623"/>
                <a:gd name="T88" fmla="*/ 27572 w 3655351"/>
                <a:gd name="T89" fmla="*/ 128962 h 1686623"/>
                <a:gd name="T90" fmla="*/ 687814 w 3655351"/>
                <a:gd name="T91" fmla="*/ 293 h 168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5351" h="1686623">
                  <a:moveTo>
                    <a:pt x="3626442" y="1248735"/>
                  </a:moveTo>
                  <a:cubicBezTo>
                    <a:pt x="3641858" y="1248735"/>
                    <a:pt x="3647491" y="1251403"/>
                    <a:pt x="3647491" y="1268006"/>
                  </a:cubicBezTo>
                  <a:cubicBezTo>
                    <a:pt x="3647491" y="1308030"/>
                    <a:pt x="3650456" y="1348053"/>
                    <a:pt x="3651642" y="1387780"/>
                  </a:cubicBezTo>
                  <a:cubicBezTo>
                    <a:pt x="3652828" y="1422467"/>
                    <a:pt x="3653124" y="1456858"/>
                    <a:pt x="3655199" y="1491545"/>
                  </a:cubicBezTo>
                  <a:cubicBezTo>
                    <a:pt x="3656089" y="1505183"/>
                    <a:pt x="3653420" y="1511113"/>
                    <a:pt x="3638300" y="1509630"/>
                  </a:cubicBezTo>
                  <a:cubicBezTo>
                    <a:pt x="3623180" y="1508148"/>
                    <a:pt x="3607764" y="1509037"/>
                    <a:pt x="3592348" y="1509333"/>
                  </a:cubicBezTo>
                  <a:cubicBezTo>
                    <a:pt x="3560625" y="1509927"/>
                    <a:pt x="3536610" y="1534237"/>
                    <a:pt x="3536314" y="1565960"/>
                  </a:cubicBezTo>
                  <a:cubicBezTo>
                    <a:pt x="3536314" y="1585230"/>
                    <a:pt x="3536907" y="1604501"/>
                    <a:pt x="3536018" y="1623772"/>
                  </a:cubicBezTo>
                  <a:cubicBezTo>
                    <a:pt x="3534832" y="1646600"/>
                    <a:pt x="3536314" y="1668242"/>
                    <a:pt x="3555881" y="1686623"/>
                  </a:cubicBezTo>
                  <a:cubicBezTo>
                    <a:pt x="3534239" y="1686623"/>
                    <a:pt x="3515858" y="1686623"/>
                    <a:pt x="3496884" y="1686623"/>
                  </a:cubicBezTo>
                  <a:cubicBezTo>
                    <a:pt x="3509335" y="1637113"/>
                    <a:pt x="3509335" y="1588491"/>
                    <a:pt x="3497476" y="1539574"/>
                  </a:cubicBezTo>
                  <a:cubicBezTo>
                    <a:pt x="3471387" y="1431955"/>
                    <a:pt x="3375034" y="1343903"/>
                    <a:pt x="3265042" y="1328190"/>
                  </a:cubicBezTo>
                  <a:cubicBezTo>
                    <a:pt x="3105541" y="1305361"/>
                    <a:pt x="2966792" y="1403493"/>
                    <a:pt x="2935662" y="1561809"/>
                  </a:cubicBezTo>
                  <a:cubicBezTo>
                    <a:pt x="2928844" y="1596496"/>
                    <a:pt x="2929140" y="1631480"/>
                    <a:pt x="2936848" y="1666167"/>
                  </a:cubicBezTo>
                  <a:cubicBezTo>
                    <a:pt x="2940999" y="1684845"/>
                    <a:pt x="2940703" y="1684845"/>
                    <a:pt x="2922025" y="1684845"/>
                  </a:cubicBezTo>
                  <a:cubicBezTo>
                    <a:pt x="2813813" y="1684548"/>
                    <a:pt x="2705600" y="1684252"/>
                    <a:pt x="2597388" y="1683955"/>
                  </a:cubicBezTo>
                  <a:cubicBezTo>
                    <a:pt x="2202192" y="1682473"/>
                    <a:pt x="1806995" y="1680694"/>
                    <a:pt x="1411798" y="1679508"/>
                  </a:cubicBezTo>
                  <a:cubicBezTo>
                    <a:pt x="1400236" y="1679508"/>
                    <a:pt x="1396974" y="1677433"/>
                    <a:pt x="1399050" y="1665278"/>
                  </a:cubicBezTo>
                  <a:cubicBezTo>
                    <a:pt x="1427808" y="1499550"/>
                    <a:pt x="1320485" y="1348350"/>
                    <a:pt x="1153571" y="1327004"/>
                  </a:cubicBezTo>
                  <a:cubicBezTo>
                    <a:pt x="981618" y="1304768"/>
                    <a:pt x="850874" y="1429879"/>
                    <a:pt x="832196" y="1571592"/>
                  </a:cubicBezTo>
                  <a:cubicBezTo>
                    <a:pt x="828046" y="1602722"/>
                    <a:pt x="827749" y="1633555"/>
                    <a:pt x="834271" y="1664092"/>
                  </a:cubicBezTo>
                  <a:cubicBezTo>
                    <a:pt x="836940" y="1675951"/>
                    <a:pt x="833678" y="1678026"/>
                    <a:pt x="822412" y="1677729"/>
                  </a:cubicBezTo>
                  <a:cubicBezTo>
                    <a:pt x="668247" y="1676544"/>
                    <a:pt x="514082" y="1675951"/>
                    <a:pt x="359917" y="1675358"/>
                  </a:cubicBezTo>
                  <a:cubicBezTo>
                    <a:pt x="276016" y="1675061"/>
                    <a:pt x="191818" y="1675358"/>
                    <a:pt x="105841" y="1675358"/>
                  </a:cubicBezTo>
                  <a:cubicBezTo>
                    <a:pt x="131337" y="1637113"/>
                    <a:pt x="118589" y="1595903"/>
                    <a:pt x="120664" y="1556473"/>
                  </a:cubicBezTo>
                  <a:cubicBezTo>
                    <a:pt x="122147" y="1524750"/>
                    <a:pt x="96354" y="1500439"/>
                    <a:pt x="64631" y="1500143"/>
                  </a:cubicBezTo>
                  <a:cubicBezTo>
                    <a:pt x="46843" y="1500143"/>
                    <a:pt x="29054" y="1499847"/>
                    <a:pt x="11266" y="1500143"/>
                  </a:cubicBezTo>
                  <a:cubicBezTo>
                    <a:pt x="3261" y="1500439"/>
                    <a:pt x="0" y="1498661"/>
                    <a:pt x="0" y="1489767"/>
                  </a:cubicBezTo>
                  <a:cubicBezTo>
                    <a:pt x="889" y="1412684"/>
                    <a:pt x="1779" y="1335602"/>
                    <a:pt x="2075" y="1258519"/>
                  </a:cubicBezTo>
                  <a:cubicBezTo>
                    <a:pt x="2075" y="1251700"/>
                    <a:pt x="3854" y="1248142"/>
                    <a:pt x="11266" y="1249032"/>
                  </a:cubicBezTo>
                  <a:cubicBezTo>
                    <a:pt x="15120" y="1249328"/>
                    <a:pt x="19271" y="1249032"/>
                    <a:pt x="23125" y="1249032"/>
                  </a:cubicBezTo>
                  <a:cubicBezTo>
                    <a:pt x="1224132" y="1249032"/>
                    <a:pt x="2425138" y="1249032"/>
                    <a:pt x="3626442" y="1248735"/>
                  </a:cubicBezTo>
                  <a:close/>
                  <a:moveTo>
                    <a:pt x="2591755" y="514671"/>
                  </a:moveTo>
                  <a:cubicBezTo>
                    <a:pt x="2551732" y="514671"/>
                    <a:pt x="2530089" y="537203"/>
                    <a:pt x="2530089" y="577523"/>
                  </a:cubicBezTo>
                  <a:cubicBezTo>
                    <a:pt x="2530089" y="691368"/>
                    <a:pt x="2530089" y="805510"/>
                    <a:pt x="2530089" y="919651"/>
                  </a:cubicBezTo>
                  <a:cubicBezTo>
                    <a:pt x="2530089" y="960861"/>
                    <a:pt x="2551732" y="982207"/>
                    <a:pt x="2593238" y="982207"/>
                  </a:cubicBezTo>
                  <a:cubicBezTo>
                    <a:pt x="2695816" y="982207"/>
                    <a:pt x="2798692" y="982207"/>
                    <a:pt x="2901271" y="982207"/>
                  </a:cubicBezTo>
                  <a:cubicBezTo>
                    <a:pt x="2901271" y="982800"/>
                    <a:pt x="2901271" y="983393"/>
                    <a:pt x="2901271" y="983986"/>
                  </a:cubicBezTo>
                  <a:cubicBezTo>
                    <a:pt x="2962048" y="983986"/>
                    <a:pt x="3022825" y="983986"/>
                    <a:pt x="3083602" y="983986"/>
                  </a:cubicBezTo>
                  <a:cubicBezTo>
                    <a:pt x="3133705" y="983986"/>
                    <a:pt x="3184105" y="986654"/>
                    <a:pt x="3234505" y="982800"/>
                  </a:cubicBezTo>
                  <a:cubicBezTo>
                    <a:pt x="3241324" y="982207"/>
                    <a:pt x="3249329" y="983986"/>
                    <a:pt x="3252294" y="973609"/>
                  </a:cubicBezTo>
                  <a:cubicBezTo>
                    <a:pt x="3254962" y="963826"/>
                    <a:pt x="3257926" y="955821"/>
                    <a:pt x="3249626" y="946927"/>
                  </a:cubicBezTo>
                  <a:cubicBezTo>
                    <a:pt x="3230058" y="924098"/>
                    <a:pt x="3211974" y="900084"/>
                    <a:pt x="3195075" y="875181"/>
                  </a:cubicBezTo>
                  <a:cubicBezTo>
                    <a:pt x="3126294" y="772898"/>
                    <a:pt x="3057512" y="670615"/>
                    <a:pt x="2989027" y="568036"/>
                  </a:cubicBezTo>
                  <a:cubicBezTo>
                    <a:pt x="2965606" y="532756"/>
                    <a:pt x="2932994" y="514671"/>
                    <a:pt x="2890895" y="514671"/>
                  </a:cubicBezTo>
                  <a:cubicBezTo>
                    <a:pt x="2791280" y="514375"/>
                    <a:pt x="2691370" y="514375"/>
                    <a:pt x="2591755" y="514671"/>
                  </a:cubicBezTo>
                  <a:close/>
                  <a:moveTo>
                    <a:pt x="2371180" y="514375"/>
                  </a:moveTo>
                  <a:cubicBezTo>
                    <a:pt x="2288761" y="514375"/>
                    <a:pt x="2206046" y="514078"/>
                    <a:pt x="2123626" y="514671"/>
                  </a:cubicBezTo>
                  <a:cubicBezTo>
                    <a:pt x="2081824" y="514968"/>
                    <a:pt x="2060774" y="536907"/>
                    <a:pt x="2060774" y="578116"/>
                  </a:cubicBezTo>
                  <a:cubicBezTo>
                    <a:pt x="2060774" y="692258"/>
                    <a:pt x="2060774" y="806399"/>
                    <a:pt x="2060774" y="920541"/>
                  </a:cubicBezTo>
                  <a:cubicBezTo>
                    <a:pt x="2060774" y="959972"/>
                    <a:pt x="2083306" y="982207"/>
                    <a:pt x="2122144" y="982207"/>
                  </a:cubicBezTo>
                  <a:cubicBezTo>
                    <a:pt x="2210492" y="982207"/>
                    <a:pt x="2299138" y="982207"/>
                    <a:pt x="2387486" y="982207"/>
                  </a:cubicBezTo>
                  <a:cubicBezTo>
                    <a:pt x="2425731" y="981910"/>
                    <a:pt x="2448263" y="959972"/>
                    <a:pt x="2448263" y="921727"/>
                  </a:cubicBezTo>
                  <a:cubicBezTo>
                    <a:pt x="2448263" y="863915"/>
                    <a:pt x="2448263" y="806103"/>
                    <a:pt x="2448559" y="748588"/>
                  </a:cubicBezTo>
                  <a:cubicBezTo>
                    <a:pt x="2448559" y="688700"/>
                    <a:pt x="2448856" y="629109"/>
                    <a:pt x="2448559" y="569222"/>
                  </a:cubicBezTo>
                  <a:cubicBezTo>
                    <a:pt x="2448263" y="542243"/>
                    <a:pt x="2428992" y="520601"/>
                    <a:pt x="2402310" y="515857"/>
                  </a:cubicBezTo>
                  <a:cubicBezTo>
                    <a:pt x="2391933" y="513782"/>
                    <a:pt x="2381557" y="514375"/>
                    <a:pt x="2371180" y="514375"/>
                  </a:cubicBezTo>
                  <a:close/>
                  <a:moveTo>
                    <a:pt x="1630594" y="514375"/>
                  </a:moveTo>
                  <a:cubicBezTo>
                    <a:pt x="1594128" y="514671"/>
                    <a:pt x="1573078" y="538389"/>
                    <a:pt x="1573078" y="575152"/>
                  </a:cubicBezTo>
                  <a:cubicBezTo>
                    <a:pt x="1573078" y="632371"/>
                    <a:pt x="1573078" y="689886"/>
                    <a:pt x="1573078" y="747105"/>
                  </a:cubicBezTo>
                  <a:cubicBezTo>
                    <a:pt x="1573078" y="805806"/>
                    <a:pt x="1573078" y="864804"/>
                    <a:pt x="1573078" y="923506"/>
                  </a:cubicBezTo>
                  <a:cubicBezTo>
                    <a:pt x="1573078" y="958786"/>
                    <a:pt x="1595907" y="981910"/>
                    <a:pt x="1631187" y="981910"/>
                  </a:cubicBezTo>
                  <a:cubicBezTo>
                    <a:pt x="1721018" y="982207"/>
                    <a:pt x="1811145" y="981910"/>
                    <a:pt x="1900976" y="981910"/>
                  </a:cubicBezTo>
                  <a:cubicBezTo>
                    <a:pt x="1935960" y="981910"/>
                    <a:pt x="1960567" y="959379"/>
                    <a:pt x="1960863" y="924395"/>
                  </a:cubicBezTo>
                  <a:cubicBezTo>
                    <a:pt x="1961456" y="807882"/>
                    <a:pt x="1961456" y="691368"/>
                    <a:pt x="1960863" y="574855"/>
                  </a:cubicBezTo>
                  <a:cubicBezTo>
                    <a:pt x="1960567" y="538092"/>
                    <a:pt x="1938035" y="514671"/>
                    <a:pt x="1901866" y="514375"/>
                  </a:cubicBezTo>
                  <a:cubicBezTo>
                    <a:pt x="1811442" y="513485"/>
                    <a:pt x="1721018" y="513485"/>
                    <a:pt x="1630594" y="514375"/>
                  </a:cubicBezTo>
                  <a:close/>
                  <a:moveTo>
                    <a:pt x="655203" y="514375"/>
                  </a:moveTo>
                  <a:cubicBezTo>
                    <a:pt x="618737" y="514671"/>
                    <a:pt x="596798" y="538092"/>
                    <a:pt x="596798" y="574559"/>
                  </a:cubicBezTo>
                  <a:cubicBezTo>
                    <a:pt x="596798" y="690775"/>
                    <a:pt x="596798" y="806696"/>
                    <a:pt x="596798" y="922913"/>
                  </a:cubicBezTo>
                  <a:cubicBezTo>
                    <a:pt x="596798" y="959675"/>
                    <a:pt x="619330" y="982207"/>
                    <a:pt x="655796" y="982207"/>
                  </a:cubicBezTo>
                  <a:cubicBezTo>
                    <a:pt x="745330" y="982207"/>
                    <a:pt x="834568" y="982207"/>
                    <a:pt x="924102" y="982207"/>
                  </a:cubicBezTo>
                  <a:cubicBezTo>
                    <a:pt x="961458" y="982207"/>
                    <a:pt x="983990" y="959675"/>
                    <a:pt x="983990" y="922320"/>
                  </a:cubicBezTo>
                  <a:cubicBezTo>
                    <a:pt x="984286" y="864508"/>
                    <a:pt x="983990" y="806696"/>
                    <a:pt x="983990" y="748884"/>
                  </a:cubicBezTo>
                  <a:cubicBezTo>
                    <a:pt x="983990" y="691072"/>
                    <a:pt x="983990" y="633260"/>
                    <a:pt x="983990" y="575448"/>
                  </a:cubicBezTo>
                  <a:cubicBezTo>
                    <a:pt x="983990" y="538092"/>
                    <a:pt x="962347" y="514671"/>
                    <a:pt x="924992" y="514375"/>
                  </a:cubicBezTo>
                  <a:cubicBezTo>
                    <a:pt x="834864" y="513782"/>
                    <a:pt x="745033" y="513782"/>
                    <a:pt x="655203" y="514375"/>
                  </a:cubicBezTo>
                  <a:close/>
                  <a:moveTo>
                    <a:pt x="170175" y="514375"/>
                  </a:moveTo>
                  <a:cubicBezTo>
                    <a:pt x="130448" y="514968"/>
                    <a:pt x="108806" y="537203"/>
                    <a:pt x="108806" y="576337"/>
                  </a:cubicBezTo>
                  <a:cubicBezTo>
                    <a:pt x="108806" y="633556"/>
                    <a:pt x="108806" y="691072"/>
                    <a:pt x="108806" y="748291"/>
                  </a:cubicBezTo>
                  <a:cubicBezTo>
                    <a:pt x="108806" y="805510"/>
                    <a:pt x="108806" y="863025"/>
                    <a:pt x="108806" y="920244"/>
                  </a:cubicBezTo>
                  <a:cubicBezTo>
                    <a:pt x="108806" y="960268"/>
                    <a:pt x="130745" y="982207"/>
                    <a:pt x="171065" y="982207"/>
                  </a:cubicBezTo>
                  <a:cubicBezTo>
                    <a:pt x="258524" y="982207"/>
                    <a:pt x="345983" y="982207"/>
                    <a:pt x="433442" y="982207"/>
                  </a:cubicBezTo>
                  <a:cubicBezTo>
                    <a:pt x="474059" y="982207"/>
                    <a:pt x="496590" y="959675"/>
                    <a:pt x="496887" y="919059"/>
                  </a:cubicBezTo>
                  <a:cubicBezTo>
                    <a:pt x="496887" y="806399"/>
                    <a:pt x="496887" y="693740"/>
                    <a:pt x="496887" y="581081"/>
                  </a:cubicBezTo>
                  <a:cubicBezTo>
                    <a:pt x="496887" y="536314"/>
                    <a:pt x="475837" y="514671"/>
                    <a:pt x="431070" y="514375"/>
                  </a:cubicBezTo>
                  <a:cubicBezTo>
                    <a:pt x="378298" y="514078"/>
                    <a:pt x="325230" y="514375"/>
                    <a:pt x="272458" y="514375"/>
                  </a:cubicBezTo>
                  <a:cubicBezTo>
                    <a:pt x="238364" y="514375"/>
                    <a:pt x="204270" y="513782"/>
                    <a:pt x="170175" y="514375"/>
                  </a:cubicBezTo>
                  <a:close/>
                  <a:moveTo>
                    <a:pt x="1143788" y="514078"/>
                  </a:moveTo>
                  <a:cubicBezTo>
                    <a:pt x="1107025" y="514375"/>
                    <a:pt x="1084493" y="538389"/>
                    <a:pt x="1084493" y="575152"/>
                  </a:cubicBezTo>
                  <a:cubicBezTo>
                    <a:pt x="1084493" y="632963"/>
                    <a:pt x="1084493" y="690775"/>
                    <a:pt x="1084493" y="748588"/>
                  </a:cubicBezTo>
                  <a:cubicBezTo>
                    <a:pt x="1084493" y="806992"/>
                    <a:pt x="1084493" y="865101"/>
                    <a:pt x="1084493" y="923506"/>
                  </a:cubicBezTo>
                  <a:cubicBezTo>
                    <a:pt x="1084790" y="958193"/>
                    <a:pt x="1108211" y="981910"/>
                    <a:pt x="1143195" y="981910"/>
                  </a:cubicBezTo>
                  <a:cubicBezTo>
                    <a:pt x="1233026" y="982207"/>
                    <a:pt x="1323153" y="982207"/>
                    <a:pt x="1412984" y="981910"/>
                  </a:cubicBezTo>
                  <a:cubicBezTo>
                    <a:pt x="1449746" y="981910"/>
                    <a:pt x="1472575" y="958489"/>
                    <a:pt x="1472575" y="921430"/>
                  </a:cubicBezTo>
                  <a:cubicBezTo>
                    <a:pt x="1472575" y="806399"/>
                    <a:pt x="1472575" y="691072"/>
                    <a:pt x="1472575" y="576041"/>
                  </a:cubicBezTo>
                  <a:cubicBezTo>
                    <a:pt x="1472278" y="538092"/>
                    <a:pt x="1450339" y="514671"/>
                    <a:pt x="1412095" y="514375"/>
                  </a:cubicBezTo>
                  <a:cubicBezTo>
                    <a:pt x="1322560" y="513782"/>
                    <a:pt x="1233322" y="513485"/>
                    <a:pt x="1143788" y="514078"/>
                  </a:cubicBezTo>
                  <a:close/>
                  <a:moveTo>
                    <a:pt x="25497" y="360506"/>
                  </a:moveTo>
                  <a:cubicBezTo>
                    <a:pt x="763118" y="361099"/>
                    <a:pt x="1500739" y="361099"/>
                    <a:pt x="2238361" y="361099"/>
                  </a:cubicBezTo>
                  <a:cubicBezTo>
                    <a:pt x="2523566" y="361395"/>
                    <a:pt x="2808476" y="361395"/>
                    <a:pt x="3093682" y="361099"/>
                  </a:cubicBezTo>
                  <a:cubicBezTo>
                    <a:pt x="3105244" y="361099"/>
                    <a:pt x="3109691" y="362878"/>
                    <a:pt x="3109691" y="375923"/>
                  </a:cubicBezTo>
                  <a:cubicBezTo>
                    <a:pt x="3109394" y="413574"/>
                    <a:pt x="3109987" y="413574"/>
                    <a:pt x="3073225" y="417429"/>
                  </a:cubicBezTo>
                  <a:cubicBezTo>
                    <a:pt x="3020156" y="423061"/>
                    <a:pt x="3006222" y="444704"/>
                    <a:pt x="3022825" y="495401"/>
                  </a:cubicBezTo>
                  <a:cubicBezTo>
                    <a:pt x="3034090" y="529791"/>
                    <a:pt x="3055733" y="557660"/>
                    <a:pt x="3076782" y="586417"/>
                  </a:cubicBezTo>
                  <a:cubicBezTo>
                    <a:pt x="3154162" y="692258"/>
                    <a:pt x="3255258" y="773195"/>
                    <a:pt x="3357244" y="852945"/>
                  </a:cubicBezTo>
                  <a:cubicBezTo>
                    <a:pt x="3435513" y="914019"/>
                    <a:pt x="3512892" y="976278"/>
                    <a:pt x="3587306" y="1041798"/>
                  </a:cubicBezTo>
                  <a:cubicBezTo>
                    <a:pt x="3611617" y="1063144"/>
                    <a:pt x="3635039" y="1086268"/>
                    <a:pt x="3640968" y="1119473"/>
                  </a:cubicBezTo>
                  <a:cubicBezTo>
                    <a:pt x="3646008" y="1148527"/>
                    <a:pt x="3644526" y="1178471"/>
                    <a:pt x="3645415" y="1208118"/>
                  </a:cubicBezTo>
                  <a:cubicBezTo>
                    <a:pt x="3645415" y="1213455"/>
                    <a:pt x="3642747" y="1214641"/>
                    <a:pt x="3638003" y="1214641"/>
                  </a:cubicBezTo>
                  <a:cubicBezTo>
                    <a:pt x="3634149" y="1214641"/>
                    <a:pt x="3629998" y="1214641"/>
                    <a:pt x="3626144" y="1214641"/>
                  </a:cubicBezTo>
                  <a:cubicBezTo>
                    <a:pt x="3025493" y="1214641"/>
                    <a:pt x="2424545" y="1214641"/>
                    <a:pt x="1823894" y="1214641"/>
                  </a:cubicBezTo>
                  <a:cubicBezTo>
                    <a:pt x="1222649" y="1214641"/>
                    <a:pt x="621405" y="1214641"/>
                    <a:pt x="20160" y="1214937"/>
                  </a:cubicBezTo>
                  <a:cubicBezTo>
                    <a:pt x="5337" y="1214937"/>
                    <a:pt x="1779" y="1211676"/>
                    <a:pt x="1779" y="1196556"/>
                  </a:cubicBezTo>
                  <a:cubicBezTo>
                    <a:pt x="4151" y="923802"/>
                    <a:pt x="6226" y="651048"/>
                    <a:pt x="7709" y="378294"/>
                  </a:cubicBezTo>
                  <a:cubicBezTo>
                    <a:pt x="7709" y="364064"/>
                    <a:pt x="10970" y="360506"/>
                    <a:pt x="25497" y="360506"/>
                  </a:cubicBezTo>
                  <a:close/>
                  <a:moveTo>
                    <a:pt x="687814" y="293"/>
                  </a:moveTo>
                  <a:cubicBezTo>
                    <a:pt x="849688" y="2072"/>
                    <a:pt x="1010968" y="6816"/>
                    <a:pt x="1172545" y="10966"/>
                  </a:cubicBezTo>
                  <a:cubicBezTo>
                    <a:pt x="1277792" y="13635"/>
                    <a:pt x="1383040" y="15710"/>
                    <a:pt x="1487991" y="17785"/>
                  </a:cubicBezTo>
                  <a:cubicBezTo>
                    <a:pt x="1651347" y="21343"/>
                    <a:pt x="1814999" y="25197"/>
                    <a:pt x="1978355" y="28755"/>
                  </a:cubicBezTo>
                  <a:cubicBezTo>
                    <a:pt x="2088050" y="31126"/>
                    <a:pt x="2197744" y="33202"/>
                    <a:pt x="2307142" y="35574"/>
                  </a:cubicBezTo>
                  <a:cubicBezTo>
                    <a:pt x="2474945" y="39131"/>
                    <a:pt x="2643044" y="42985"/>
                    <a:pt x="2810848" y="46543"/>
                  </a:cubicBezTo>
                  <a:cubicBezTo>
                    <a:pt x="2889412" y="48322"/>
                    <a:pt x="2967978" y="49804"/>
                    <a:pt x="3046542" y="51286"/>
                  </a:cubicBezTo>
                  <a:cubicBezTo>
                    <a:pt x="3082119" y="51879"/>
                    <a:pt x="3095756" y="61663"/>
                    <a:pt x="3107022" y="95757"/>
                  </a:cubicBezTo>
                  <a:cubicBezTo>
                    <a:pt x="3115916" y="122143"/>
                    <a:pt x="3117399" y="149715"/>
                    <a:pt x="3117992" y="177583"/>
                  </a:cubicBezTo>
                  <a:cubicBezTo>
                    <a:pt x="3118881" y="224426"/>
                    <a:pt x="3114434" y="271269"/>
                    <a:pt x="3112655" y="318111"/>
                  </a:cubicBezTo>
                  <a:cubicBezTo>
                    <a:pt x="3112359" y="329081"/>
                    <a:pt x="3105540" y="326412"/>
                    <a:pt x="3099907" y="326412"/>
                  </a:cubicBezTo>
                  <a:cubicBezTo>
                    <a:pt x="3038241" y="326709"/>
                    <a:pt x="2976278" y="326709"/>
                    <a:pt x="2914612" y="326709"/>
                  </a:cubicBezTo>
                  <a:cubicBezTo>
                    <a:pt x="2462493" y="326709"/>
                    <a:pt x="2010670" y="326709"/>
                    <a:pt x="1558551" y="326709"/>
                  </a:cubicBezTo>
                  <a:cubicBezTo>
                    <a:pt x="1558551" y="326709"/>
                    <a:pt x="1558551" y="326709"/>
                    <a:pt x="1558551" y="326412"/>
                  </a:cubicBezTo>
                  <a:cubicBezTo>
                    <a:pt x="1192112" y="326412"/>
                    <a:pt x="825377" y="326709"/>
                    <a:pt x="458938" y="326116"/>
                  </a:cubicBezTo>
                  <a:cubicBezTo>
                    <a:pt x="312185" y="325819"/>
                    <a:pt x="165431" y="323448"/>
                    <a:pt x="18678" y="322855"/>
                  </a:cubicBezTo>
                  <a:cubicBezTo>
                    <a:pt x="6522" y="322855"/>
                    <a:pt x="3854" y="318704"/>
                    <a:pt x="4151" y="307735"/>
                  </a:cubicBezTo>
                  <a:cubicBezTo>
                    <a:pt x="5040" y="262671"/>
                    <a:pt x="14527" y="218793"/>
                    <a:pt x="21050" y="174322"/>
                  </a:cubicBezTo>
                  <a:cubicBezTo>
                    <a:pt x="23125" y="159202"/>
                    <a:pt x="25793" y="144082"/>
                    <a:pt x="27572" y="128962"/>
                  </a:cubicBezTo>
                  <a:cubicBezTo>
                    <a:pt x="34391" y="72040"/>
                    <a:pt x="69671" y="41503"/>
                    <a:pt x="122146" y="26679"/>
                  </a:cubicBezTo>
                  <a:cubicBezTo>
                    <a:pt x="158909" y="16303"/>
                    <a:pt x="197154" y="14821"/>
                    <a:pt x="234806" y="12449"/>
                  </a:cubicBezTo>
                  <a:cubicBezTo>
                    <a:pt x="385710" y="2962"/>
                    <a:pt x="536614" y="-1189"/>
                    <a:pt x="687814" y="293"/>
                  </a:cubicBezTo>
                  <a:close/>
                </a:path>
              </a:pathLst>
            </a:custGeom>
            <a:solidFill>
              <a:srgbClr val="FCD018"/>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6" name="Freeform: Shape 5">
              <a:extLst/>
            </p:cNvPr>
            <p:cNvSpPr/>
            <p:nvPr/>
          </p:nvSpPr>
          <p:spPr>
            <a:xfrm>
              <a:off x="7766574" y="3538807"/>
              <a:ext cx="3121837" cy="441751"/>
            </a:xfrm>
            <a:custGeom>
              <a:avLst/>
              <a:gdLst>
                <a:gd name="connsiteX0" fmla="*/ 1028200 w 3121798"/>
                <a:gd name="connsiteY0" fmla="*/ 128 h 441062"/>
                <a:gd name="connsiteX1" fmla="*/ 1290085 w 3121798"/>
                <a:gd name="connsiteY1" fmla="*/ 128 h 441062"/>
                <a:gd name="connsiteX2" fmla="*/ 1343046 w 3121798"/>
                <a:gd name="connsiteY2" fmla="*/ 52971 h 441062"/>
                <a:gd name="connsiteX3" fmla="*/ 1343046 w 3121798"/>
                <a:gd name="connsiteY3" fmla="*/ 221606 h 441062"/>
                <a:gd name="connsiteX4" fmla="*/ 1343046 w 3121798"/>
                <a:gd name="connsiteY4" fmla="*/ 390529 h 441062"/>
                <a:gd name="connsiteX5" fmla="*/ 1292133 w 3121798"/>
                <a:gd name="connsiteY5" fmla="*/ 441062 h 441062"/>
                <a:gd name="connsiteX6" fmla="*/ 1028785 w 3121798"/>
                <a:gd name="connsiteY6" fmla="*/ 441062 h 441062"/>
                <a:gd name="connsiteX7" fmla="*/ 976116 w 3121798"/>
                <a:gd name="connsiteY7" fmla="*/ 389085 h 441062"/>
                <a:gd name="connsiteX8" fmla="*/ 976116 w 3121798"/>
                <a:gd name="connsiteY8" fmla="*/ 51239 h 441062"/>
                <a:gd name="connsiteX9" fmla="*/ 1028200 w 3121798"/>
                <a:gd name="connsiteY9" fmla="*/ 128 h 441062"/>
                <a:gd name="connsiteX10" fmla="*/ 2474329 w 3121798"/>
                <a:gd name="connsiteY10" fmla="*/ 1 h 441062"/>
                <a:gd name="connsiteX11" fmla="*/ 2768008 w 3121798"/>
                <a:gd name="connsiteY11" fmla="*/ 1 h 441062"/>
                <a:gd name="connsiteX12" fmla="*/ 2856403 w 3121798"/>
                <a:gd name="connsiteY12" fmla="*/ 46187 h 441062"/>
                <a:gd name="connsiteX13" fmla="*/ 3057036 w 3121798"/>
                <a:gd name="connsiteY13" fmla="*/ 340803 h 441062"/>
                <a:gd name="connsiteX14" fmla="*/ 3112863 w 3121798"/>
                <a:gd name="connsiteY14" fmla="*/ 421100 h 441062"/>
                <a:gd name="connsiteX15" fmla="*/ 3116062 w 3121798"/>
                <a:gd name="connsiteY15" fmla="*/ 436791 h 441062"/>
                <a:gd name="connsiteX16" fmla="*/ 2860474 w 3121798"/>
                <a:gd name="connsiteY16" fmla="*/ 438339 h 441062"/>
                <a:gd name="connsiteX17" fmla="*/ 2784873 w 3121798"/>
                <a:gd name="connsiteY17" fmla="*/ 438339 h 441062"/>
                <a:gd name="connsiteX18" fmla="*/ 2784873 w 3121798"/>
                <a:gd name="connsiteY18" fmla="*/ 438053 h 441062"/>
                <a:gd name="connsiteX19" fmla="*/ 2475202 w 3121798"/>
                <a:gd name="connsiteY19" fmla="*/ 438053 h 441062"/>
                <a:gd name="connsiteX20" fmla="*/ 2421118 w 3121798"/>
                <a:gd name="connsiteY20" fmla="*/ 385268 h 441062"/>
                <a:gd name="connsiteX21" fmla="*/ 2421118 w 3121798"/>
                <a:gd name="connsiteY21" fmla="*/ 52499 h 441062"/>
                <a:gd name="connsiteX22" fmla="*/ 2474329 w 3121798"/>
                <a:gd name="connsiteY22" fmla="*/ 1 h 441062"/>
                <a:gd name="connsiteX23" fmla="*/ 2006229 w 3121798"/>
                <a:gd name="connsiteY23" fmla="*/ 0 h 441062"/>
                <a:gd name="connsiteX24" fmla="*/ 2265187 w 3121798"/>
                <a:gd name="connsiteY24" fmla="*/ 0 h 441062"/>
                <a:gd name="connsiteX25" fmla="*/ 2319612 w 3121798"/>
                <a:gd name="connsiteY25" fmla="*/ 53420 h 441062"/>
                <a:gd name="connsiteX26" fmla="*/ 2319612 w 3121798"/>
                <a:gd name="connsiteY26" fmla="*/ 389823 h 441062"/>
                <a:gd name="connsiteX27" fmla="*/ 2267235 w 3121798"/>
                <a:gd name="connsiteY27" fmla="*/ 440934 h 441062"/>
                <a:gd name="connsiteX28" fmla="*/ 2003888 w 3121798"/>
                <a:gd name="connsiteY28" fmla="*/ 440934 h 441062"/>
                <a:gd name="connsiteX29" fmla="*/ 1951804 w 3121798"/>
                <a:gd name="connsiteY29" fmla="*/ 389823 h 441062"/>
                <a:gd name="connsiteX30" fmla="*/ 1951804 w 3121798"/>
                <a:gd name="connsiteY30" fmla="*/ 220900 h 441062"/>
                <a:gd name="connsiteX31" fmla="*/ 1951804 w 3121798"/>
                <a:gd name="connsiteY31" fmla="*/ 53420 h 441062"/>
                <a:gd name="connsiteX32" fmla="*/ 2006229 w 3121798"/>
                <a:gd name="connsiteY32" fmla="*/ 0 h 441062"/>
                <a:gd name="connsiteX33" fmla="*/ 1516772 w 3121798"/>
                <a:gd name="connsiteY33" fmla="*/ 0 h 441062"/>
                <a:gd name="connsiteX34" fmla="*/ 1777193 w 3121798"/>
                <a:gd name="connsiteY34" fmla="*/ 0 h 441062"/>
                <a:gd name="connsiteX35" fmla="*/ 1831618 w 3121798"/>
                <a:gd name="connsiteY35" fmla="*/ 53420 h 441062"/>
                <a:gd name="connsiteX36" fmla="*/ 1831618 w 3121798"/>
                <a:gd name="connsiteY36" fmla="*/ 220323 h 441062"/>
                <a:gd name="connsiteX37" fmla="*/ 1831618 w 3121798"/>
                <a:gd name="connsiteY37" fmla="*/ 387802 h 441062"/>
                <a:gd name="connsiteX38" fmla="*/ 1778071 w 3121798"/>
                <a:gd name="connsiteY38" fmla="*/ 440645 h 441062"/>
                <a:gd name="connsiteX39" fmla="*/ 1520576 w 3121798"/>
                <a:gd name="connsiteY39" fmla="*/ 440645 h 441062"/>
                <a:gd name="connsiteX40" fmla="*/ 1463810 w 3121798"/>
                <a:gd name="connsiteY40" fmla="*/ 385203 h 441062"/>
                <a:gd name="connsiteX41" fmla="*/ 1463810 w 3121798"/>
                <a:gd name="connsiteY41" fmla="*/ 128209 h 441062"/>
                <a:gd name="connsiteX42" fmla="*/ 1463810 w 3121798"/>
                <a:gd name="connsiteY42" fmla="*/ 51688 h 441062"/>
                <a:gd name="connsiteX43" fmla="*/ 1516772 w 3121798"/>
                <a:gd name="connsiteY43" fmla="*/ 0 h 441062"/>
                <a:gd name="connsiteX44" fmla="*/ 543427 w 3121798"/>
                <a:gd name="connsiteY44" fmla="*/ 0 h 441062"/>
                <a:gd name="connsiteX45" fmla="*/ 800922 w 3121798"/>
                <a:gd name="connsiteY45" fmla="*/ 0 h 441062"/>
                <a:gd name="connsiteX46" fmla="*/ 855932 w 3121798"/>
                <a:gd name="connsiteY46" fmla="*/ 54287 h 441062"/>
                <a:gd name="connsiteX47" fmla="*/ 855640 w 3121798"/>
                <a:gd name="connsiteY47" fmla="*/ 220323 h 441062"/>
                <a:gd name="connsiteX48" fmla="*/ 855640 w 3121798"/>
                <a:gd name="connsiteY48" fmla="*/ 387802 h 441062"/>
                <a:gd name="connsiteX49" fmla="*/ 802678 w 3121798"/>
                <a:gd name="connsiteY49" fmla="*/ 440934 h 441062"/>
                <a:gd name="connsiteX50" fmla="*/ 540794 w 3121798"/>
                <a:gd name="connsiteY50" fmla="*/ 440934 h 441062"/>
                <a:gd name="connsiteX51" fmla="*/ 488124 w 3121798"/>
                <a:gd name="connsiteY51" fmla="*/ 388668 h 441062"/>
                <a:gd name="connsiteX52" fmla="*/ 488124 w 3121798"/>
                <a:gd name="connsiteY52" fmla="*/ 53709 h 441062"/>
                <a:gd name="connsiteX53" fmla="*/ 543427 w 3121798"/>
                <a:gd name="connsiteY53" fmla="*/ 0 h 441062"/>
                <a:gd name="connsiteX54" fmla="*/ 56896 w 3121798"/>
                <a:gd name="connsiteY54" fmla="*/ 0 h 441062"/>
                <a:gd name="connsiteX55" fmla="*/ 312928 w 3121798"/>
                <a:gd name="connsiteY55" fmla="*/ 0 h 441062"/>
                <a:gd name="connsiteX56" fmla="*/ 367061 w 3121798"/>
                <a:gd name="connsiteY56" fmla="*/ 53132 h 441062"/>
                <a:gd name="connsiteX57" fmla="*/ 367061 w 3121798"/>
                <a:gd name="connsiteY57" fmla="*/ 389535 h 441062"/>
                <a:gd name="connsiteX58" fmla="*/ 315562 w 3121798"/>
                <a:gd name="connsiteY58" fmla="*/ 440934 h 441062"/>
                <a:gd name="connsiteX59" fmla="*/ 52214 w 3121798"/>
                <a:gd name="connsiteY59" fmla="*/ 440934 h 441062"/>
                <a:gd name="connsiteX60" fmla="*/ 130 w 3121798"/>
                <a:gd name="connsiteY60" fmla="*/ 390112 h 441062"/>
                <a:gd name="connsiteX61" fmla="*/ 130 w 3121798"/>
                <a:gd name="connsiteY61" fmla="*/ 219456 h 441062"/>
                <a:gd name="connsiteX62" fmla="*/ 130 w 3121798"/>
                <a:gd name="connsiteY62" fmla="*/ 56308 h 441062"/>
                <a:gd name="connsiteX63" fmla="*/ 56896 w 3121798"/>
                <a:gd name="connsiteY63" fmla="*/ 0 h 44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121798" h="441062">
                  <a:moveTo>
                    <a:pt x="1028200" y="128"/>
                  </a:moveTo>
                  <a:cubicBezTo>
                    <a:pt x="1115397" y="128"/>
                    <a:pt x="1202595" y="-160"/>
                    <a:pt x="1290085" y="128"/>
                  </a:cubicBezTo>
                  <a:cubicBezTo>
                    <a:pt x="1324027" y="128"/>
                    <a:pt x="1343046" y="19186"/>
                    <a:pt x="1343046" y="52971"/>
                  </a:cubicBezTo>
                  <a:cubicBezTo>
                    <a:pt x="1343046" y="108990"/>
                    <a:pt x="1343046" y="165298"/>
                    <a:pt x="1343046" y="221606"/>
                  </a:cubicBezTo>
                  <a:cubicBezTo>
                    <a:pt x="1343046" y="277913"/>
                    <a:pt x="1343046" y="334221"/>
                    <a:pt x="1343046" y="390529"/>
                  </a:cubicBezTo>
                  <a:cubicBezTo>
                    <a:pt x="1343046" y="421426"/>
                    <a:pt x="1323442" y="440773"/>
                    <a:pt x="1292133" y="441062"/>
                  </a:cubicBezTo>
                  <a:cubicBezTo>
                    <a:pt x="1204350" y="441062"/>
                    <a:pt x="1116568" y="441062"/>
                    <a:pt x="1028785" y="441062"/>
                  </a:cubicBezTo>
                  <a:cubicBezTo>
                    <a:pt x="995721" y="441062"/>
                    <a:pt x="976116" y="422004"/>
                    <a:pt x="976116" y="389085"/>
                  </a:cubicBezTo>
                  <a:cubicBezTo>
                    <a:pt x="976116" y="276470"/>
                    <a:pt x="976116" y="163854"/>
                    <a:pt x="976116" y="51239"/>
                  </a:cubicBezTo>
                  <a:cubicBezTo>
                    <a:pt x="976116" y="19186"/>
                    <a:pt x="995721" y="128"/>
                    <a:pt x="1028200" y="128"/>
                  </a:cubicBezTo>
                  <a:close/>
                  <a:moveTo>
                    <a:pt x="2474329" y="1"/>
                  </a:moveTo>
                  <a:lnTo>
                    <a:pt x="2768008" y="1"/>
                  </a:lnTo>
                  <a:cubicBezTo>
                    <a:pt x="2805518" y="1"/>
                    <a:pt x="2835177" y="15492"/>
                    <a:pt x="2856403" y="46187"/>
                  </a:cubicBezTo>
                  <a:lnTo>
                    <a:pt x="3057036" y="340803"/>
                  </a:lnTo>
                  <a:cubicBezTo>
                    <a:pt x="3074191" y="366335"/>
                    <a:pt x="3093091" y="397863"/>
                    <a:pt x="3112863" y="421100"/>
                  </a:cubicBezTo>
                  <a:cubicBezTo>
                    <a:pt x="3118098" y="427124"/>
                    <a:pt x="3128205" y="441526"/>
                    <a:pt x="3116062" y="436791"/>
                  </a:cubicBezTo>
                  <a:cubicBezTo>
                    <a:pt x="3073997" y="440855"/>
                    <a:pt x="2915672" y="437288"/>
                    <a:pt x="2860474" y="438339"/>
                  </a:cubicBezTo>
                  <a:lnTo>
                    <a:pt x="2784873" y="438339"/>
                  </a:lnTo>
                  <a:lnTo>
                    <a:pt x="2784873" y="438053"/>
                  </a:lnTo>
                  <a:lnTo>
                    <a:pt x="2475202" y="438053"/>
                  </a:lnTo>
                  <a:cubicBezTo>
                    <a:pt x="2440309" y="438053"/>
                    <a:pt x="2421118" y="419119"/>
                    <a:pt x="2421118" y="385268"/>
                  </a:cubicBezTo>
                  <a:lnTo>
                    <a:pt x="2421118" y="52499"/>
                  </a:lnTo>
                  <a:cubicBezTo>
                    <a:pt x="2421118" y="19221"/>
                    <a:pt x="2440309" y="1"/>
                    <a:pt x="2474329" y="1"/>
                  </a:cubicBezTo>
                  <a:close/>
                  <a:moveTo>
                    <a:pt x="2006229" y="0"/>
                  </a:moveTo>
                  <a:cubicBezTo>
                    <a:pt x="2092548" y="0"/>
                    <a:pt x="2178868" y="0"/>
                    <a:pt x="2265187" y="0"/>
                  </a:cubicBezTo>
                  <a:cubicBezTo>
                    <a:pt x="2300008" y="0"/>
                    <a:pt x="2319612" y="19058"/>
                    <a:pt x="2319612" y="53420"/>
                  </a:cubicBezTo>
                  <a:cubicBezTo>
                    <a:pt x="2319905" y="165459"/>
                    <a:pt x="2319612" y="277785"/>
                    <a:pt x="2319612" y="389823"/>
                  </a:cubicBezTo>
                  <a:cubicBezTo>
                    <a:pt x="2319612" y="421298"/>
                    <a:pt x="2299422" y="440934"/>
                    <a:pt x="2267235" y="440934"/>
                  </a:cubicBezTo>
                  <a:cubicBezTo>
                    <a:pt x="2179453" y="440934"/>
                    <a:pt x="2091671" y="440934"/>
                    <a:pt x="2003888" y="440934"/>
                  </a:cubicBezTo>
                  <a:cubicBezTo>
                    <a:pt x="1971701" y="440934"/>
                    <a:pt x="1951804" y="421298"/>
                    <a:pt x="1951804" y="389823"/>
                  </a:cubicBezTo>
                  <a:cubicBezTo>
                    <a:pt x="1951804" y="333515"/>
                    <a:pt x="1952096" y="277208"/>
                    <a:pt x="1951804" y="220900"/>
                  </a:cubicBezTo>
                  <a:cubicBezTo>
                    <a:pt x="1951804" y="165170"/>
                    <a:pt x="1951804" y="109151"/>
                    <a:pt x="1951804" y="53420"/>
                  </a:cubicBezTo>
                  <a:cubicBezTo>
                    <a:pt x="1951804" y="18770"/>
                    <a:pt x="1971116" y="0"/>
                    <a:pt x="2006229" y="0"/>
                  </a:cubicBezTo>
                  <a:close/>
                  <a:moveTo>
                    <a:pt x="1516772" y="0"/>
                  </a:moveTo>
                  <a:cubicBezTo>
                    <a:pt x="1603677" y="0"/>
                    <a:pt x="1690289" y="0"/>
                    <a:pt x="1777193" y="0"/>
                  </a:cubicBezTo>
                  <a:cubicBezTo>
                    <a:pt x="1812306" y="0"/>
                    <a:pt x="1831618" y="19058"/>
                    <a:pt x="1831618" y="53420"/>
                  </a:cubicBezTo>
                  <a:cubicBezTo>
                    <a:pt x="1831618" y="108862"/>
                    <a:pt x="1831618" y="164592"/>
                    <a:pt x="1831618" y="220323"/>
                  </a:cubicBezTo>
                  <a:cubicBezTo>
                    <a:pt x="1831618" y="276053"/>
                    <a:pt x="1831618" y="332072"/>
                    <a:pt x="1831618" y="387802"/>
                  </a:cubicBezTo>
                  <a:cubicBezTo>
                    <a:pt x="1831618" y="421009"/>
                    <a:pt x="1811721" y="440356"/>
                    <a:pt x="1778071" y="440645"/>
                  </a:cubicBezTo>
                  <a:cubicBezTo>
                    <a:pt x="1692337" y="440645"/>
                    <a:pt x="1606310" y="440645"/>
                    <a:pt x="1520576" y="440645"/>
                  </a:cubicBezTo>
                  <a:cubicBezTo>
                    <a:pt x="1482830" y="440645"/>
                    <a:pt x="1463810" y="422453"/>
                    <a:pt x="1463810" y="385203"/>
                  </a:cubicBezTo>
                  <a:cubicBezTo>
                    <a:pt x="1463517" y="299442"/>
                    <a:pt x="1463810" y="213970"/>
                    <a:pt x="1463810" y="128209"/>
                  </a:cubicBezTo>
                  <a:cubicBezTo>
                    <a:pt x="1463810" y="102798"/>
                    <a:pt x="1463517" y="77099"/>
                    <a:pt x="1463810" y="51688"/>
                  </a:cubicBezTo>
                  <a:cubicBezTo>
                    <a:pt x="1464103" y="19058"/>
                    <a:pt x="1484000" y="0"/>
                    <a:pt x="1516772" y="0"/>
                  </a:cubicBezTo>
                  <a:close/>
                  <a:moveTo>
                    <a:pt x="543427" y="0"/>
                  </a:moveTo>
                  <a:cubicBezTo>
                    <a:pt x="629161" y="0"/>
                    <a:pt x="715188" y="0"/>
                    <a:pt x="800922" y="0"/>
                  </a:cubicBezTo>
                  <a:cubicBezTo>
                    <a:pt x="836620" y="0"/>
                    <a:pt x="855932" y="19058"/>
                    <a:pt x="855932" y="54287"/>
                  </a:cubicBezTo>
                  <a:cubicBezTo>
                    <a:pt x="855640" y="109439"/>
                    <a:pt x="855640" y="164881"/>
                    <a:pt x="855640" y="220323"/>
                  </a:cubicBezTo>
                  <a:cubicBezTo>
                    <a:pt x="855640" y="276053"/>
                    <a:pt x="855640" y="332072"/>
                    <a:pt x="855640" y="387802"/>
                  </a:cubicBezTo>
                  <a:cubicBezTo>
                    <a:pt x="855640" y="421298"/>
                    <a:pt x="836035" y="440934"/>
                    <a:pt x="802678" y="440934"/>
                  </a:cubicBezTo>
                  <a:cubicBezTo>
                    <a:pt x="715481" y="440934"/>
                    <a:pt x="627991" y="440934"/>
                    <a:pt x="540794" y="440934"/>
                  </a:cubicBezTo>
                  <a:cubicBezTo>
                    <a:pt x="508022" y="440934"/>
                    <a:pt x="488124" y="421298"/>
                    <a:pt x="488124" y="388668"/>
                  </a:cubicBezTo>
                  <a:cubicBezTo>
                    <a:pt x="488124" y="276919"/>
                    <a:pt x="488124" y="165459"/>
                    <a:pt x="488124" y="53709"/>
                  </a:cubicBezTo>
                  <a:cubicBezTo>
                    <a:pt x="488124" y="18192"/>
                    <a:pt x="507144" y="0"/>
                    <a:pt x="543427" y="0"/>
                  </a:cubicBezTo>
                  <a:close/>
                  <a:moveTo>
                    <a:pt x="56896" y="0"/>
                  </a:moveTo>
                  <a:cubicBezTo>
                    <a:pt x="142338" y="0"/>
                    <a:pt x="227487" y="0"/>
                    <a:pt x="312928" y="0"/>
                  </a:cubicBezTo>
                  <a:cubicBezTo>
                    <a:pt x="348334" y="0"/>
                    <a:pt x="367061" y="18481"/>
                    <a:pt x="367061" y="53132"/>
                  </a:cubicBezTo>
                  <a:cubicBezTo>
                    <a:pt x="367061" y="165170"/>
                    <a:pt x="367061" y="277208"/>
                    <a:pt x="367061" y="389535"/>
                  </a:cubicBezTo>
                  <a:cubicBezTo>
                    <a:pt x="367061" y="421298"/>
                    <a:pt x="347456" y="440934"/>
                    <a:pt x="315562" y="440934"/>
                  </a:cubicBezTo>
                  <a:cubicBezTo>
                    <a:pt x="227779" y="440934"/>
                    <a:pt x="139997" y="440934"/>
                    <a:pt x="52214" y="440934"/>
                  </a:cubicBezTo>
                  <a:cubicBezTo>
                    <a:pt x="19735" y="440934"/>
                    <a:pt x="423" y="422164"/>
                    <a:pt x="130" y="390112"/>
                  </a:cubicBezTo>
                  <a:cubicBezTo>
                    <a:pt x="-163" y="333227"/>
                    <a:pt x="130" y="276342"/>
                    <a:pt x="130" y="219456"/>
                  </a:cubicBezTo>
                  <a:cubicBezTo>
                    <a:pt x="130" y="165170"/>
                    <a:pt x="130" y="110595"/>
                    <a:pt x="130" y="56308"/>
                  </a:cubicBezTo>
                  <a:cubicBezTo>
                    <a:pt x="130" y="17037"/>
                    <a:pt x="17394" y="0"/>
                    <a:pt x="56896" y="0"/>
                  </a:cubicBezTo>
                  <a:close/>
                </a:path>
              </a:pathLst>
            </a:custGeom>
            <a:solidFill>
              <a:schemeClr val="bg1">
                <a:lumMod val="95000"/>
              </a:schemeClr>
            </a:solid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7" name="Freeform: Shape 6">
              <a:extLst/>
            </p:cNvPr>
            <p:cNvSpPr/>
            <p:nvPr/>
          </p:nvSpPr>
          <p:spPr>
            <a:xfrm>
              <a:off x="11301411" y="4271316"/>
              <a:ext cx="42423" cy="148499"/>
            </a:xfrm>
            <a:custGeom>
              <a:avLst/>
              <a:gdLst>
                <a:gd name="connsiteX0" fmla="*/ 16221 w 133350"/>
                <a:gd name="connsiteY0" fmla="*/ 482610 h 476250"/>
                <a:gd name="connsiteX1" fmla="*/ 8601 w 133350"/>
                <a:gd name="connsiteY1" fmla="*/ 334020 h 476250"/>
                <a:gd name="connsiteX2" fmla="*/ 28 w 133350"/>
                <a:gd name="connsiteY2" fmla="*/ 30173 h 476250"/>
                <a:gd name="connsiteX3" fmla="*/ 25746 w 133350"/>
                <a:gd name="connsiteY3" fmla="*/ 8265 h 476250"/>
                <a:gd name="connsiteX4" fmla="*/ 138140 w 133350"/>
                <a:gd name="connsiteY4" fmla="*/ 238770 h 476250"/>
                <a:gd name="connsiteX5" fmla="*/ 16221 w 133350"/>
                <a:gd name="connsiteY5" fmla="*/ 48261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476250">
                  <a:moveTo>
                    <a:pt x="16221" y="482610"/>
                  </a:moveTo>
                  <a:cubicBezTo>
                    <a:pt x="13363" y="427365"/>
                    <a:pt x="9553" y="380693"/>
                    <a:pt x="8601" y="334020"/>
                  </a:cubicBezTo>
                  <a:cubicBezTo>
                    <a:pt x="4790" y="233055"/>
                    <a:pt x="2886" y="131137"/>
                    <a:pt x="28" y="30173"/>
                  </a:cubicBezTo>
                  <a:cubicBezTo>
                    <a:pt x="28" y="13027"/>
                    <a:pt x="-1877" y="-13642"/>
                    <a:pt x="25746" y="8265"/>
                  </a:cubicBezTo>
                  <a:cubicBezTo>
                    <a:pt x="100040" y="66367"/>
                    <a:pt x="138140" y="146377"/>
                    <a:pt x="138140" y="238770"/>
                  </a:cubicBezTo>
                  <a:cubicBezTo>
                    <a:pt x="138140" y="334973"/>
                    <a:pt x="101946" y="416887"/>
                    <a:pt x="16221" y="482610"/>
                  </a:cubicBezTo>
                  <a:close/>
                </a:path>
              </a:pathLst>
            </a:custGeom>
            <a:solidFill>
              <a:schemeClr val="accent6"/>
            </a:solid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8" name="Freeform: Shape 7">
              <a:extLst/>
            </p:cNvPr>
            <p:cNvSpPr/>
            <p:nvPr/>
          </p:nvSpPr>
          <p:spPr>
            <a:xfrm>
              <a:off x="7619341" y="4268820"/>
              <a:ext cx="19964" cy="155986"/>
            </a:xfrm>
            <a:custGeom>
              <a:avLst/>
              <a:gdLst>
                <a:gd name="connsiteX0" fmla="*/ 68596 w 66675"/>
                <a:gd name="connsiteY0" fmla="*/ 253399 h 504825"/>
                <a:gd name="connsiteX1" fmla="*/ 68596 w 66675"/>
                <a:gd name="connsiteY1" fmla="*/ 461997 h 504825"/>
                <a:gd name="connsiteX2" fmla="*/ 35259 w 66675"/>
                <a:gd name="connsiteY2" fmla="*/ 508669 h 504825"/>
                <a:gd name="connsiteX3" fmla="*/ 16 w 66675"/>
                <a:gd name="connsiteY3" fmla="*/ 463902 h 504825"/>
                <a:gd name="connsiteX4" fmla="*/ 16 w 66675"/>
                <a:gd name="connsiteY4" fmla="*/ 41944 h 504825"/>
                <a:gd name="connsiteX5" fmla="*/ 33354 w 66675"/>
                <a:gd name="connsiteY5" fmla="*/ 34 h 504825"/>
                <a:gd name="connsiteX6" fmla="*/ 69549 w 66675"/>
                <a:gd name="connsiteY6" fmla="*/ 43849 h 504825"/>
                <a:gd name="connsiteX7" fmla="*/ 69549 w 66675"/>
                <a:gd name="connsiteY7" fmla="*/ 252447 h 504825"/>
                <a:gd name="connsiteX8" fmla="*/ 68596 w 66675"/>
                <a:gd name="connsiteY8" fmla="*/ 25339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04825">
                  <a:moveTo>
                    <a:pt x="68596" y="253399"/>
                  </a:moveTo>
                  <a:cubicBezTo>
                    <a:pt x="68596" y="322932"/>
                    <a:pt x="68596" y="392464"/>
                    <a:pt x="68596" y="461997"/>
                  </a:cubicBezTo>
                  <a:cubicBezTo>
                    <a:pt x="68596" y="484857"/>
                    <a:pt x="74311" y="508669"/>
                    <a:pt x="35259" y="508669"/>
                  </a:cubicBezTo>
                  <a:cubicBezTo>
                    <a:pt x="-1889" y="508669"/>
                    <a:pt x="16" y="489619"/>
                    <a:pt x="16" y="463902"/>
                  </a:cubicBezTo>
                  <a:cubicBezTo>
                    <a:pt x="969" y="322932"/>
                    <a:pt x="969" y="182914"/>
                    <a:pt x="16" y="41944"/>
                  </a:cubicBezTo>
                  <a:cubicBezTo>
                    <a:pt x="16" y="18132"/>
                    <a:pt x="-936" y="987"/>
                    <a:pt x="33354" y="34"/>
                  </a:cubicBezTo>
                  <a:cubicBezTo>
                    <a:pt x="70501" y="-918"/>
                    <a:pt x="69549" y="18132"/>
                    <a:pt x="69549" y="43849"/>
                  </a:cubicBezTo>
                  <a:cubicBezTo>
                    <a:pt x="68596" y="113382"/>
                    <a:pt x="69549" y="182914"/>
                    <a:pt x="69549" y="252447"/>
                  </a:cubicBezTo>
                  <a:cubicBezTo>
                    <a:pt x="69549" y="253399"/>
                    <a:pt x="69549" y="253399"/>
                    <a:pt x="68596" y="253399"/>
                  </a:cubicBezTo>
                  <a:close/>
                </a:path>
              </a:pathLst>
            </a:custGeom>
            <a:solidFill>
              <a:schemeClr val="accent6"/>
            </a:solid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3322" name="Freeform: Shape 8"/>
            <p:cNvSpPr>
              <a:spLocks/>
            </p:cNvSpPr>
            <p:nvPr/>
          </p:nvSpPr>
          <p:spPr bwMode="auto">
            <a:xfrm>
              <a:off x="8201340" y="4048976"/>
              <a:ext cx="2031845" cy="139653"/>
            </a:xfrm>
            <a:custGeom>
              <a:avLst/>
              <a:gdLst>
                <a:gd name="T0" fmla="*/ 1495708 w 2031845"/>
                <a:gd name="T1" fmla="*/ 94466 h 139653"/>
                <a:gd name="T2" fmla="*/ 1476437 w 2031845"/>
                <a:gd name="T3" fmla="*/ 55925 h 139653"/>
                <a:gd name="T4" fmla="*/ 772316 w 2031845"/>
                <a:gd name="T5" fmla="*/ 37248 h 139653"/>
                <a:gd name="T6" fmla="*/ 799592 w 2031845"/>
                <a:gd name="T7" fmla="*/ 102768 h 139653"/>
                <a:gd name="T8" fmla="*/ 1001489 w 2031845"/>
                <a:gd name="T9" fmla="*/ 32504 h 139653"/>
                <a:gd name="T10" fmla="*/ 1028468 w 2031845"/>
                <a:gd name="T11" fmla="*/ 69859 h 139653"/>
                <a:gd name="T12" fmla="*/ 1684560 w 2031845"/>
                <a:gd name="T13" fmla="*/ 3153 h 139653"/>
                <a:gd name="T14" fmla="*/ 1722508 w 2031845"/>
                <a:gd name="T15" fmla="*/ 100989 h 139653"/>
                <a:gd name="T16" fmla="*/ 1798701 w 2031845"/>
                <a:gd name="T17" fmla="*/ 3153 h 139653"/>
                <a:gd name="T18" fmla="*/ 1733478 w 2031845"/>
                <a:gd name="T19" fmla="*/ 138344 h 139653"/>
                <a:gd name="T20" fmla="*/ 1623783 w 2031845"/>
                <a:gd name="T21" fmla="*/ 3153 h 139653"/>
                <a:gd name="T22" fmla="*/ 1232441 w 2031845"/>
                <a:gd name="T23" fmla="*/ 96838 h 139653"/>
                <a:gd name="T24" fmla="*/ 1275133 w 2031845"/>
                <a:gd name="T25" fmla="*/ 135676 h 139653"/>
                <a:gd name="T26" fmla="*/ 1146760 w 2031845"/>
                <a:gd name="T27" fmla="*/ 13530 h 139653"/>
                <a:gd name="T28" fmla="*/ 1559153 w 2031845"/>
                <a:gd name="T29" fmla="*/ 13826 h 139653"/>
                <a:gd name="T30" fmla="*/ 1557078 w 2031845"/>
                <a:gd name="T31" fmla="*/ 68377 h 139653"/>
                <a:gd name="T32" fmla="*/ 1383641 w 2031845"/>
                <a:gd name="T33" fmla="*/ 133601 h 139653"/>
                <a:gd name="T34" fmla="*/ 1460724 w 2031845"/>
                <a:gd name="T35" fmla="*/ 2857 h 139653"/>
                <a:gd name="T36" fmla="*/ 654320 w 2031845"/>
                <a:gd name="T37" fmla="*/ 123223 h 139653"/>
                <a:gd name="T38" fmla="*/ 568640 w 2031845"/>
                <a:gd name="T39" fmla="*/ 93576 h 139653"/>
                <a:gd name="T40" fmla="*/ 533360 w 2031845"/>
                <a:gd name="T41" fmla="*/ 136268 h 139653"/>
                <a:gd name="T42" fmla="*/ 455388 w 2031845"/>
                <a:gd name="T43" fmla="*/ 12936 h 139653"/>
                <a:gd name="T44" fmla="*/ 541661 w 2031845"/>
                <a:gd name="T45" fmla="*/ 37247 h 139653"/>
                <a:gd name="T46" fmla="*/ 571308 w 2031845"/>
                <a:gd name="T47" fmla="*/ 4932 h 139653"/>
                <a:gd name="T48" fmla="*/ 1957907 w 2031845"/>
                <a:gd name="T49" fmla="*/ 1671 h 139653"/>
                <a:gd name="T50" fmla="*/ 1956424 w 2031845"/>
                <a:gd name="T51" fmla="*/ 42584 h 139653"/>
                <a:gd name="T52" fmla="*/ 1927963 w 2031845"/>
                <a:gd name="T53" fmla="*/ 47031 h 139653"/>
                <a:gd name="T54" fmla="*/ 1913436 w 2031845"/>
                <a:gd name="T55" fmla="*/ 138344 h 139653"/>
                <a:gd name="T56" fmla="*/ 1856513 w 2031845"/>
                <a:gd name="T57" fmla="*/ 89130 h 139653"/>
                <a:gd name="T58" fmla="*/ 1933300 w 2031845"/>
                <a:gd name="T59" fmla="*/ 116702 h 139653"/>
                <a:gd name="T60" fmla="*/ 1856217 w 2031845"/>
                <a:gd name="T61" fmla="*/ 63930 h 139653"/>
                <a:gd name="T62" fmla="*/ 69975 w 2031845"/>
                <a:gd name="T63" fmla="*/ 670 h 139653"/>
                <a:gd name="T64" fmla="*/ 188860 w 2031845"/>
                <a:gd name="T65" fmla="*/ 38729 h 139653"/>
                <a:gd name="T66" fmla="*/ 108813 w 2031845"/>
                <a:gd name="T67" fmla="*/ 31021 h 139653"/>
                <a:gd name="T68" fmla="*/ 149430 w 2031845"/>
                <a:gd name="T69" fmla="*/ 62151 h 139653"/>
                <a:gd name="T70" fmla="*/ 28766 w 2031845"/>
                <a:gd name="T71" fmla="*/ 130043 h 139653"/>
                <a:gd name="T72" fmla="*/ 82131 w 2031845"/>
                <a:gd name="T73" fmla="*/ 100099 h 139653"/>
                <a:gd name="T74" fmla="*/ 34399 w 2031845"/>
                <a:gd name="T75" fmla="*/ 68673 h 139653"/>
                <a:gd name="T76" fmla="*/ 69975 w 2031845"/>
                <a:gd name="T77" fmla="*/ 670 h 139653"/>
                <a:gd name="T78" fmla="*/ 1114148 w 2031845"/>
                <a:gd name="T79" fmla="*/ 69563 h 139653"/>
                <a:gd name="T80" fmla="*/ 915809 w 2031845"/>
                <a:gd name="T81" fmla="*/ 87944 h 139653"/>
                <a:gd name="T82" fmla="*/ 1031840 w 2031845"/>
                <a:gd name="T83" fmla="*/ 633 h 139653"/>
                <a:gd name="T84" fmla="*/ 423666 w 2031845"/>
                <a:gd name="T85" fmla="*/ 55332 h 139653"/>
                <a:gd name="T86" fmla="*/ 342433 w 2031845"/>
                <a:gd name="T87" fmla="*/ 59186 h 139653"/>
                <a:gd name="T88" fmla="*/ 307449 w 2031845"/>
                <a:gd name="T89" fmla="*/ 103657 h 139653"/>
                <a:gd name="T90" fmla="*/ 366151 w 2031845"/>
                <a:gd name="T91" fmla="*/ 83201 h 139653"/>
                <a:gd name="T92" fmla="*/ 246672 w 2031845"/>
                <a:gd name="T93" fmla="*/ 128561 h 139653"/>
                <a:gd name="T94" fmla="*/ 293219 w 2031845"/>
                <a:gd name="T95" fmla="*/ 1374 h 139653"/>
                <a:gd name="T96" fmla="*/ 885272 w 2031845"/>
                <a:gd name="T97" fmla="*/ 54443 h 139653"/>
                <a:gd name="T98" fmla="*/ 686636 w 2031845"/>
                <a:gd name="T99" fmla="*/ 82904 h 139653"/>
                <a:gd name="T100" fmla="*/ 803668 w 2031845"/>
                <a:gd name="T101" fmla="*/ 448 h 139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1845" h="139653">
                  <a:moveTo>
                    <a:pt x="1474955" y="75789"/>
                  </a:moveTo>
                  <a:cubicBezTo>
                    <a:pt x="1458649" y="75789"/>
                    <a:pt x="1470804" y="88537"/>
                    <a:pt x="1466653" y="92984"/>
                  </a:cubicBezTo>
                  <a:cubicBezTo>
                    <a:pt x="1466653" y="113144"/>
                    <a:pt x="1466653" y="113144"/>
                    <a:pt x="1475548" y="113144"/>
                  </a:cubicBezTo>
                  <a:cubicBezTo>
                    <a:pt x="1493040" y="113441"/>
                    <a:pt x="1496004" y="110773"/>
                    <a:pt x="1495708" y="94466"/>
                  </a:cubicBezTo>
                  <a:cubicBezTo>
                    <a:pt x="1495708" y="78457"/>
                    <a:pt x="1492743" y="75789"/>
                    <a:pt x="1474955" y="75789"/>
                  </a:cubicBezTo>
                  <a:close/>
                  <a:moveTo>
                    <a:pt x="1476437" y="25685"/>
                  </a:moveTo>
                  <a:cubicBezTo>
                    <a:pt x="1463392" y="24499"/>
                    <a:pt x="1466950" y="33393"/>
                    <a:pt x="1466357" y="40805"/>
                  </a:cubicBezTo>
                  <a:cubicBezTo>
                    <a:pt x="1468136" y="46438"/>
                    <a:pt x="1461910" y="57111"/>
                    <a:pt x="1476437" y="55925"/>
                  </a:cubicBezTo>
                  <a:cubicBezTo>
                    <a:pt x="1487110" y="55332"/>
                    <a:pt x="1496301" y="53850"/>
                    <a:pt x="1496004" y="39916"/>
                  </a:cubicBezTo>
                  <a:cubicBezTo>
                    <a:pt x="1495708" y="26278"/>
                    <a:pt x="1486221" y="26575"/>
                    <a:pt x="1476437" y="25685"/>
                  </a:cubicBezTo>
                  <a:close/>
                  <a:moveTo>
                    <a:pt x="785954" y="22127"/>
                  </a:moveTo>
                  <a:cubicBezTo>
                    <a:pt x="775874" y="22424"/>
                    <a:pt x="772020" y="27464"/>
                    <a:pt x="772316" y="37248"/>
                  </a:cubicBezTo>
                  <a:cubicBezTo>
                    <a:pt x="772613" y="47328"/>
                    <a:pt x="772316" y="57704"/>
                    <a:pt x="772316" y="68081"/>
                  </a:cubicBezTo>
                  <a:cubicBezTo>
                    <a:pt x="772316" y="79643"/>
                    <a:pt x="772613" y="91502"/>
                    <a:pt x="772316" y="103361"/>
                  </a:cubicBezTo>
                  <a:cubicBezTo>
                    <a:pt x="772020" y="112552"/>
                    <a:pt x="775874" y="116702"/>
                    <a:pt x="785361" y="116702"/>
                  </a:cubicBezTo>
                  <a:cubicBezTo>
                    <a:pt x="795145" y="116702"/>
                    <a:pt x="799592" y="112848"/>
                    <a:pt x="799592" y="102768"/>
                  </a:cubicBezTo>
                  <a:cubicBezTo>
                    <a:pt x="799295" y="80533"/>
                    <a:pt x="799295" y="58594"/>
                    <a:pt x="799888" y="36655"/>
                  </a:cubicBezTo>
                  <a:cubicBezTo>
                    <a:pt x="800185" y="26278"/>
                    <a:pt x="795738" y="22127"/>
                    <a:pt x="785954" y="22127"/>
                  </a:cubicBezTo>
                  <a:close/>
                  <a:moveTo>
                    <a:pt x="1016312" y="21831"/>
                  </a:moveTo>
                  <a:cubicBezTo>
                    <a:pt x="1008604" y="21534"/>
                    <a:pt x="1001786" y="23906"/>
                    <a:pt x="1001489" y="32504"/>
                  </a:cubicBezTo>
                  <a:cubicBezTo>
                    <a:pt x="1000896" y="57111"/>
                    <a:pt x="1001193" y="81718"/>
                    <a:pt x="1001489" y="106325"/>
                  </a:cubicBezTo>
                  <a:cubicBezTo>
                    <a:pt x="1001786" y="115219"/>
                    <a:pt x="1008604" y="116405"/>
                    <a:pt x="1016312" y="116405"/>
                  </a:cubicBezTo>
                  <a:cubicBezTo>
                    <a:pt x="1024021" y="116405"/>
                    <a:pt x="1028468" y="113441"/>
                    <a:pt x="1028468" y="105139"/>
                  </a:cubicBezTo>
                  <a:cubicBezTo>
                    <a:pt x="1028468" y="93577"/>
                    <a:pt x="1028468" y="81718"/>
                    <a:pt x="1028468" y="69859"/>
                  </a:cubicBezTo>
                  <a:cubicBezTo>
                    <a:pt x="1028468" y="58297"/>
                    <a:pt x="1028171" y="46438"/>
                    <a:pt x="1028468" y="34579"/>
                  </a:cubicBezTo>
                  <a:cubicBezTo>
                    <a:pt x="1029061" y="25389"/>
                    <a:pt x="1024317" y="22127"/>
                    <a:pt x="1016312" y="21831"/>
                  </a:cubicBezTo>
                  <a:close/>
                  <a:moveTo>
                    <a:pt x="1623783" y="3153"/>
                  </a:moveTo>
                  <a:cubicBezTo>
                    <a:pt x="1643943" y="4043"/>
                    <a:pt x="1664400" y="4043"/>
                    <a:pt x="1684560" y="3153"/>
                  </a:cubicBezTo>
                  <a:cubicBezTo>
                    <a:pt x="1694640" y="2857"/>
                    <a:pt x="1698198" y="5228"/>
                    <a:pt x="1697901" y="15901"/>
                  </a:cubicBezTo>
                  <a:cubicBezTo>
                    <a:pt x="1697012" y="44066"/>
                    <a:pt x="1697605" y="72231"/>
                    <a:pt x="1697605" y="100396"/>
                  </a:cubicBezTo>
                  <a:cubicBezTo>
                    <a:pt x="1697605" y="109586"/>
                    <a:pt x="1697901" y="116998"/>
                    <a:pt x="1710650" y="116702"/>
                  </a:cubicBezTo>
                  <a:cubicBezTo>
                    <a:pt x="1722508" y="116405"/>
                    <a:pt x="1722508" y="109290"/>
                    <a:pt x="1722508" y="100989"/>
                  </a:cubicBezTo>
                  <a:cubicBezTo>
                    <a:pt x="1721915" y="86461"/>
                    <a:pt x="1722212" y="72231"/>
                    <a:pt x="1722212" y="58000"/>
                  </a:cubicBezTo>
                  <a:cubicBezTo>
                    <a:pt x="1722212" y="43177"/>
                    <a:pt x="1722508" y="28353"/>
                    <a:pt x="1722212" y="13530"/>
                  </a:cubicBezTo>
                  <a:cubicBezTo>
                    <a:pt x="1721915" y="6118"/>
                    <a:pt x="1723991" y="3153"/>
                    <a:pt x="1731995" y="3153"/>
                  </a:cubicBezTo>
                  <a:cubicBezTo>
                    <a:pt x="1754231" y="3746"/>
                    <a:pt x="1776466" y="3746"/>
                    <a:pt x="1798701" y="3153"/>
                  </a:cubicBezTo>
                  <a:cubicBezTo>
                    <a:pt x="1807003" y="2857"/>
                    <a:pt x="1808188" y="6414"/>
                    <a:pt x="1808188" y="13530"/>
                  </a:cubicBezTo>
                  <a:cubicBezTo>
                    <a:pt x="1807892" y="42287"/>
                    <a:pt x="1807595" y="70749"/>
                    <a:pt x="1808188" y="99506"/>
                  </a:cubicBezTo>
                  <a:cubicBezTo>
                    <a:pt x="1808485" y="111958"/>
                    <a:pt x="1802852" y="119666"/>
                    <a:pt x="1792179" y="125299"/>
                  </a:cubicBezTo>
                  <a:cubicBezTo>
                    <a:pt x="1773798" y="135379"/>
                    <a:pt x="1753638" y="136862"/>
                    <a:pt x="1733478" y="138344"/>
                  </a:cubicBezTo>
                  <a:cubicBezTo>
                    <a:pt x="1701755" y="140716"/>
                    <a:pt x="1670329" y="138640"/>
                    <a:pt x="1639793" y="129746"/>
                  </a:cubicBezTo>
                  <a:cubicBezTo>
                    <a:pt x="1617261" y="123224"/>
                    <a:pt x="1612221" y="115516"/>
                    <a:pt x="1612221" y="92688"/>
                  </a:cubicBezTo>
                  <a:cubicBezTo>
                    <a:pt x="1612221" y="66894"/>
                    <a:pt x="1612517" y="41398"/>
                    <a:pt x="1611924" y="15605"/>
                  </a:cubicBezTo>
                  <a:cubicBezTo>
                    <a:pt x="1611628" y="6414"/>
                    <a:pt x="1613703" y="2560"/>
                    <a:pt x="1623783" y="3153"/>
                  </a:cubicBezTo>
                  <a:close/>
                  <a:moveTo>
                    <a:pt x="1156544" y="3153"/>
                  </a:moveTo>
                  <a:cubicBezTo>
                    <a:pt x="1178186" y="3746"/>
                    <a:pt x="1200125" y="3746"/>
                    <a:pt x="1221768" y="3153"/>
                  </a:cubicBezTo>
                  <a:cubicBezTo>
                    <a:pt x="1230365" y="2857"/>
                    <a:pt x="1232737" y="5525"/>
                    <a:pt x="1232441" y="13826"/>
                  </a:cubicBezTo>
                  <a:cubicBezTo>
                    <a:pt x="1232144" y="41398"/>
                    <a:pt x="1232737" y="69266"/>
                    <a:pt x="1232441" y="96838"/>
                  </a:cubicBezTo>
                  <a:cubicBezTo>
                    <a:pt x="1232144" y="106918"/>
                    <a:pt x="1234516" y="111365"/>
                    <a:pt x="1245486" y="110179"/>
                  </a:cubicBezTo>
                  <a:cubicBezTo>
                    <a:pt x="1253787" y="109290"/>
                    <a:pt x="1262384" y="109883"/>
                    <a:pt x="1270686" y="109883"/>
                  </a:cubicBezTo>
                  <a:cubicBezTo>
                    <a:pt x="1285213" y="110179"/>
                    <a:pt x="1289660" y="116702"/>
                    <a:pt x="1285806" y="131228"/>
                  </a:cubicBezTo>
                  <a:cubicBezTo>
                    <a:pt x="1284027" y="138047"/>
                    <a:pt x="1278987" y="135676"/>
                    <a:pt x="1275133" y="135676"/>
                  </a:cubicBezTo>
                  <a:cubicBezTo>
                    <a:pt x="1255862" y="135972"/>
                    <a:pt x="1236591" y="135972"/>
                    <a:pt x="1217321" y="136269"/>
                  </a:cubicBezTo>
                  <a:cubicBezTo>
                    <a:pt x="1197457" y="136269"/>
                    <a:pt x="1177890" y="135972"/>
                    <a:pt x="1158026" y="136565"/>
                  </a:cubicBezTo>
                  <a:cubicBezTo>
                    <a:pt x="1150021" y="136862"/>
                    <a:pt x="1146464" y="135083"/>
                    <a:pt x="1146760" y="126189"/>
                  </a:cubicBezTo>
                  <a:cubicBezTo>
                    <a:pt x="1147353" y="88537"/>
                    <a:pt x="1147057" y="51181"/>
                    <a:pt x="1146760" y="13530"/>
                  </a:cubicBezTo>
                  <a:cubicBezTo>
                    <a:pt x="1146760" y="5821"/>
                    <a:pt x="1148835" y="3153"/>
                    <a:pt x="1156544" y="3153"/>
                  </a:cubicBezTo>
                  <a:close/>
                  <a:moveTo>
                    <a:pt x="1460724" y="2857"/>
                  </a:moveTo>
                  <a:cubicBezTo>
                    <a:pt x="1484664" y="2709"/>
                    <a:pt x="1508604" y="3153"/>
                    <a:pt x="1532470" y="6118"/>
                  </a:cubicBezTo>
                  <a:cubicBezTo>
                    <a:pt x="1541661" y="7008"/>
                    <a:pt x="1550555" y="9676"/>
                    <a:pt x="1559153" y="13826"/>
                  </a:cubicBezTo>
                  <a:cubicBezTo>
                    <a:pt x="1571605" y="20052"/>
                    <a:pt x="1575459" y="30132"/>
                    <a:pt x="1574570" y="43177"/>
                  </a:cubicBezTo>
                  <a:cubicBezTo>
                    <a:pt x="1573680" y="56222"/>
                    <a:pt x="1563600" y="58001"/>
                    <a:pt x="1553816" y="60372"/>
                  </a:cubicBezTo>
                  <a:cubicBezTo>
                    <a:pt x="1549073" y="61558"/>
                    <a:pt x="1544033" y="62448"/>
                    <a:pt x="1536028" y="63930"/>
                  </a:cubicBezTo>
                  <a:cubicBezTo>
                    <a:pt x="1545515" y="66005"/>
                    <a:pt x="1551444" y="66895"/>
                    <a:pt x="1557078" y="68377"/>
                  </a:cubicBezTo>
                  <a:cubicBezTo>
                    <a:pt x="1575162" y="72824"/>
                    <a:pt x="1580499" y="79050"/>
                    <a:pt x="1581388" y="96542"/>
                  </a:cubicBezTo>
                  <a:cubicBezTo>
                    <a:pt x="1582871" y="120853"/>
                    <a:pt x="1573680" y="131229"/>
                    <a:pt x="1547887" y="133601"/>
                  </a:cubicBezTo>
                  <a:cubicBezTo>
                    <a:pt x="1505195" y="137455"/>
                    <a:pt x="1462206" y="135972"/>
                    <a:pt x="1419218" y="135972"/>
                  </a:cubicBezTo>
                  <a:cubicBezTo>
                    <a:pt x="1407063" y="135972"/>
                    <a:pt x="1391349" y="141309"/>
                    <a:pt x="1383641" y="133601"/>
                  </a:cubicBezTo>
                  <a:cubicBezTo>
                    <a:pt x="1375933" y="125892"/>
                    <a:pt x="1381566" y="110180"/>
                    <a:pt x="1381270" y="98024"/>
                  </a:cubicBezTo>
                  <a:cubicBezTo>
                    <a:pt x="1380676" y="69860"/>
                    <a:pt x="1380973" y="41695"/>
                    <a:pt x="1380973" y="13530"/>
                  </a:cubicBezTo>
                  <a:cubicBezTo>
                    <a:pt x="1380973" y="7897"/>
                    <a:pt x="1380380" y="2857"/>
                    <a:pt x="1388978" y="3153"/>
                  </a:cubicBezTo>
                  <a:cubicBezTo>
                    <a:pt x="1412844" y="3746"/>
                    <a:pt x="1436784" y="3005"/>
                    <a:pt x="1460724" y="2857"/>
                  </a:cubicBezTo>
                  <a:close/>
                  <a:moveTo>
                    <a:pt x="631233" y="1485"/>
                  </a:moveTo>
                  <a:cubicBezTo>
                    <a:pt x="639497" y="929"/>
                    <a:pt x="646909" y="1522"/>
                    <a:pt x="651356" y="6414"/>
                  </a:cubicBezTo>
                  <a:cubicBezTo>
                    <a:pt x="659064" y="15012"/>
                    <a:pt x="653727" y="35468"/>
                    <a:pt x="654024" y="50588"/>
                  </a:cubicBezTo>
                  <a:cubicBezTo>
                    <a:pt x="654320" y="74899"/>
                    <a:pt x="653727" y="98913"/>
                    <a:pt x="654320" y="123223"/>
                  </a:cubicBezTo>
                  <a:cubicBezTo>
                    <a:pt x="654617" y="132414"/>
                    <a:pt x="652542" y="136565"/>
                    <a:pt x="642462" y="135972"/>
                  </a:cubicBezTo>
                  <a:cubicBezTo>
                    <a:pt x="621709" y="135082"/>
                    <a:pt x="600956" y="135082"/>
                    <a:pt x="580203" y="135972"/>
                  </a:cubicBezTo>
                  <a:cubicBezTo>
                    <a:pt x="569530" y="136565"/>
                    <a:pt x="567751" y="132117"/>
                    <a:pt x="568344" y="123223"/>
                  </a:cubicBezTo>
                  <a:cubicBezTo>
                    <a:pt x="568937" y="113440"/>
                    <a:pt x="567751" y="103360"/>
                    <a:pt x="568640" y="93576"/>
                  </a:cubicBezTo>
                  <a:cubicBezTo>
                    <a:pt x="569530" y="82903"/>
                    <a:pt x="566861" y="79049"/>
                    <a:pt x="555299" y="79346"/>
                  </a:cubicBezTo>
                  <a:cubicBezTo>
                    <a:pt x="544033" y="79642"/>
                    <a:pt x="540772" y="82607"/>
                    <a:pt x="541661" y="93576"/>
                  </a:cubicBezTo>
                  <a:cubicBezTo>
                    <a:pt x="542551" y="104842"/>
                    <a:pt x="541661" y="116405"/>
                    <a:pt x="541958" y="127671"/>
                  </a:cubicBezTo>
                  <a:cubicBezTo>
                    <a:pt x="542254" y="134193"/>
                    <a:pt x="539882" y="136268"/>
                    <a:pt x="533360" y="136268"/>
                  </a:cubicBezTo>
                  <a:cubicBezTo>
                    <a:pt x="510532" y="135972"/>
                    <a:pt x="488000" y="135675"/>
                    <a:pt x="465172" y="136268"/>
                  </a:cubicBezTo>
                  <a:cubicBezTo>
                    <a:pt x="456574" y="136565"/>
                    <a:pt x="455388" y="132710"/>
                    <a:pt x="455684" y="125595"/>
                  </a:cubicBezTo>
                  <a:cubicBezTo>
                    <a:pt x="455981" y="106918"/>
                    <a:pt x="455684" y="88240"/>
                    <a:pt x="455684" y="69266"/>
                  </a:cubicBezTo>
                  <a:cubicBezTo>
                    <a:pt x="455684" y="50588"/>
                    <a:pt x="455981" y="31614"/>
                    <a:pt x="455388" y="12936"/>
                  </a:cubicBezTo>
                  <a:cubicBezTo>
                    <a:pt x="455091" y="4932"/>
                    <a:pt x="457760" y="2856"/>
                    <a:pt x="465468" y="3153"/>
                  </a:cubicBezTo>
                  <a:cubicBezTo>
                    <a:pt x="487703" y="3746"/>
                    <a:pt x="509939" y="3746"/>
                    <a:pt x="532174" y="3153"/>
                  </a:cubicBezTo>
                  <a:cubicBezTo>
                    <a:pt x="540475" y="2856"/>
                    <a:pt x="542254" y="6117"/>
                    <a:pt x="541661" y="13529"/>
                  </a:cubicBezTo>
                  <a:cubicBezTo>
                    <a:pt x="541068" y="21534"/>
                    <a:pt x="541365" y="29242"/>
                    <a:pt x="541661" y="37247"/>
                  </a:cubicBezTo>
                  <a:cubicBezTo>
                    <a:pt x="541661" y="49402"/>
                    <a:pt x="554410" y="56518"/>
                    <a:pt x="565379" y="50588"/>
                  </a:cubicBezTo>
                  <a:cubicBezTo>
                    <a:pt x="567454" y="49402"/>
                    <a:pt x="568047" y="47920"/>
                    <a:pt x="568047" y="45845"/>
                  </a:cubicBezTo>
                  <a:cubicBezTo>
                    <a:pt x="568047" y="43769"/>
                    <a:pt x="568047" y="41990"/>
                    <a:pt x="568047" y="39915"/>
                  </a:cubicBezTo>
                  <a:cubicBezTo>
                    <a:pt x="569233" y="27760"/>
                    <a:pt x="562414" y="11750"/>
                    <a:pt x="571308" y="4932"/>
                  </a:cubicBezTo>
                  <a:cubicBezTo>
                    <a:pt x="578720" y="-998"/>
                    <a:pt x="594137" y="2856"/>
                    <a:pt x="605996" y="3449"/>
                  </a:cubicBezTo>
                  <a:cubicBezTo>
                    <a:pt x="613853" y="3746"/>
                    <a:pt x="622969" y="2041"/>
                    <a:pt x="631233" y="1485"/>
                  </a:cubicBezTo>
                  <a:close/>
                  <a:moveTo>
                    <a:pt x="1907766" y="1078"/>
                  </a:moveTo>
                  <a:cubicBezTo>
                    <a:pt x="1924406" y="114"/>
                    <a:pt x="1941156" y="633"/>
                    <a:pt x="1957907" y="1671"/>
                  </a:cubicBezTo>
                  <a:cubicBezTo>
                    <a:pt x="1974213" y="2856"/>
                    <a:pt x="1990222" y="4339"/>
                    <a:pt x="2005638" y="9972"/>
                  </a:cubicBezTo>
                  <a:cubicBezTo>
                    <a:pt x="2012161" y="12344"/>
                    <a:pt x="2018387" y="15012"/>
                    <a:pt x="2021648" y="22127"/>
                  </a:cubicBezTo>
                  <a:cubicBezTo>
                    <a:pt x="2028763" y="36654"/>
                    <a:pt x="2025502" y="42584"/>
                    <a:pt x="2009789" y="42584"/>
                  </a:cubicBezTo>
                  <a:cubicBezTo>
                    <a:pt x="1992001" y="42584"/>
                    <a:pt x="1974213" y="42287"/>
                    <a:pt x="1956424" y="42584"/>
                  </a:cubicBezTo>
                  <a:cubicBezTo>
                    <a:pt x="1949902" y="42584"/>
                    <a:pt x="1944566" y="42287"/>
                    <a:pt x="1945159" y="33690"/>
                  </a:cubicBezTo>
                  <a:cubicBezTo>
                    <a:pt x="1945751" y="24202"/>
                    <a:pt x="1938932" y="22424"/>
                    <a:pt x="1931817" y="22424"/>
                  </a:cubicBezTo>
                  <a:cubicBezTo>
                    <a:pt x="1924702" y="22424"/>
                    <a:pt x="1916994" y="23906"/>
                    <a:pt x="1916104" y="32504"/>
                  </a:cubicBezTo>
                  <a:cubicBezTo>
                    <a:pt x="1915215" y="40508"/>
                    <a:pt x="1920848" y="44955"/>
                    <a:pt x="1927963" y="47031"/>
                  </a:cubicBezTo>
                  <a:cubicBezTo>
                    <a:pt x="1953756" y="54739"/>
                    <a:pt x="1980735" y="59483"/>
                    <a:pt x="2005935" y="68970"/>
                  </a:cubicBezTo>
                  <a:cubicBezTo>
                    <a:pt x="2017794" y="73417"/>
                    <a:pt x="2028170" y="79346"/>
                    <a:pt x="2030839" y="93577"/>
                  </a:cubicBezTo>
                  <a:cubicBezTo>
                    <a:pt x="2034396" y="112848"/>
                    <a:pt x="2028763" y="124707"/>
                    <a:pt x="2010086" y="130043"/>
                  </a:cubicBezTo>
                  <a:cubicBezTo>
                    <a:pt x="1978660" y="139233"/>
                    <a:pt x="1946048" y="141309"/>
                    <a:pt x="1913436" y="138344"/>
                  </a:cubicBezTo>
                  <a:cubicBezTo>
                    <a:pt x="1895351" y="136862"/>
                    <a:pt x="1876970" y="135379"/>
                    <a:pt x="1859775" y="128561"/>
                  </a:cubicBezTo>
                  <a:cubicBezTo>
                    <a:pt x="1853252" y="125892"/>
                    <a:pt x="1847026" y="123224"/>
                    <a:pt x="1843172" y="116998"/>
                  </a:cubicBezTo>
                  <a:cubicBezTo>
                    <a:pt x="1838429" y="108993"/>
                    <a:pt x="1835464" y="99506"/>
                    <a:pt x="1838725" y="91501"/>
                  </a:cubicBezTo>
                  <a:cubicBezTo>
                    <a:pt x="1841097" y="86165"/>
                    <a:pt x="1850288" y="89723"/>
                    <a:pt x="1856513" y="89130"/>
                  </a:cubicBezTo>
                  <a:cubicBezTo>
                    <a:pt x="1863332" y="88833"/>
                    <a:pt x="1870151" y="89130"/>
                    <a:pt x="1877266" y="89130"/>
                  </a:cubicBezTo>
                  <a:cubicBezTo>
                    <a:pt x="1883196" y="89130"/>
                    <a:pt x="1889125" y="89426"/>
                    <a:pt x="1895055" y="89130"/>
                  </a:cubicBezTo>
                  <a:cubicBezTo>
                    <a:pt x="1908396" y="88240"/>
                    <a:pt x="1920551" y="86758"/>
                    <a:pt x="1917883" y="107215"/>
                  </a:cubicBezTo>
                  <a:cubicBezTo>
                    <a:pt x="1916697" y="116109"/>
                    <a:pt x="1925888" y="116702"/>
                    <a:pt x="1933300" y="116702"/>
                  </a:cubicBezTo>
                  <a:cubicBezTo>
                    <a:pt x="1940415" y="116405"/>
                    <a:pt x="1948123" y="116702"/>
                    <a:pt x="1949902" y="107807"/>
                  </a:cubicBezTo>
                  <a:cubicBezTo>
                    <a:pt x="1951384" y="99803"/>
                    <a:pt x="1949012" y="92687"/>
                    <a:pt x="1940711" y="89723"/>
                  </a:cubicBezTo>
                  <a:cubicBezTo>
                    <a:pt x="1927074" y="85276"/>
                    <a:pt x="1913436" y="81422"/>
                    <a:pt x="1899798" y="77567"/>
                  </a:cubicBezTo>
                  <a:cubicBezTo>
                    <a:pt x="1885271" y="73120"/>
                    <a:pt x="1870448" y="68970"/>
                    <a:pt x="1856217" y="63930"/>
                  </a:cubicBezTo>
                  <a:cubicBezTo>
                    <a:pt x="1843172" y="59186"/>
                    <a:pt x="1834575" y="49995"/>
                    <a:pt x="1835464" y="35172"/>
                  </a:cubicBezTo>
                  <a:cubicBezTo>
                    <a:pt x="1836353" y="20941"/>
                    <a:pt x="1845248" y="13233"/>
                    <a:pt x="1858292" y="9379"/>
                  </a:cubicBezTo>
                  <a:cubicBezTo>
                    <a:pt x="1874598" y="4487"/>
                    <a:pt x="1891126" y="2041"/>
                    <a:pt x="1907766" y="1078"/>
                  </a:cubicBezTo>
                  <a:close/>
                  <a:moveTo>
                    <a:pt x="69975" y="670"/>
                  </a:moveTo>
                  <a:cubicBezTo>
                    <a:pt x="86355" y="-405"/>
                    <a:pt x="102884" y="40"/>
                    <a:pt x="119486" y="1078"/>
                  </a:cubicBezTo>
                  <a:cubicBezTo>
                    <a:pt x="135495" y="2263"/>
                    <a:pt x="152098" y="3153"/>
                    <a:pt x="167514" y="8786"/>
                  </a:cubicBezTo>
                  <a:cubicBezTo>
                    <a:pt x="172554" y="10565"/>
                    <a:pt x="177891" y="12343"/>
                    <a:pt x="182041" y="15901"/>
                  </a:cubicBezTo>
                  <a:cubicBezTo>
                    <a:pt x="188860" y="21831"/>
                    <a:pt x="191528" y="30725"/>
                    <a:pt x="188860" y="38729"/>
                  </a:cubicBezTo>
                  <a:cubicBezTo>
                    <a:pt x="186488" y="45548"/>
                    <a:pt x="178484" y="41398"/>
                    <a:pt x="173147" y="41990"/>
                  </a:cubicBezTo>
                  <a:cubicBezTo>
                    <a:pt x="164846" y="42880"/>
                    <a:pt x="156841" y="42287"/>
                    <a:pt x="148837" y="42287"/>
                  </a:cubicBezTo>
                  <a:cubicBezTo>
                    <a:pt x="139943" y="42287"/>
                    <a:pt x="131048" y="41990"/>
                    <a:pt x="122154" y="42287"/>
                  </a:cubicBezTo>
                  <a:cubicBezTo>
                    <a:pt x="113853" y="42584"/>
                    <a:pt x="107627" y="42287"/>
                    <a:pt x="108813" y="31021"/>
                  </a:cubicBezTo>
                  <a:cubicBezTo>
                    <a:pt x="109703" y="22720"/>
                    <a:pt x="101994" y="22127"/>
                    <a:pt x="96361" y="22127"/>
                  </a:cubicBezTo>
                  <a:cubicBezTo>
                    <a:pt x="89246" y="21831"/>
                    <a:pt x="81834" y="22720"/>
                    <a:pt x="80055" y="31318"/>
                  </a:cubicBezTo>
                  <a:cubicBezTo>
                    <a:pt x="78573" y="38136"/>
                    <a:pt x="82131" y="43177"/>
                    <a:pt x="88653" y="44955"/>
                  </a:cubicBezTo>
                  <a:cubicBezTo>
                    <a:pt x="108813" y="50885"/>
                    <a:pt x="129269" y="56221"/>
                    <a:pt x="149430" y="62151"/>
                  </a:cubicBezTo>
                  <a:cubicBezTo>
                    <a:pt x="158324" y="64819"/>
                    <a:pt x="167218" y="67784"/>
                    <a:pt x="175815" y="71341"/>
                  </a:cubicBezTo>
                  <a:cubicBezTo>
                    <a:pt x="190639" y="77271"/>
                    <a:pt x="195976" y="88833"/>
                    <a:pt x="195679" y="104249"/>
                  </a:cubicBezTo>
                  <a:cubicBezTo>
                    <a:pt x="195383" y="119963"/>
                    <a:pt x="185303" y="127078"/>
                    <a:pt x="171961" y="130339"/>
                  </a:cubicBezTo>
                  <a:cubicBezTo>
                    <a:pt x="124229" y="141902"/>
                    <a:pt x="76498" y="142494"/>
                    <a:pt x="28766" y="130043"/>
                  </a:cubicBezTo>
                  <a:cubicBezTo>
                    <a:pt x="9495" y="125002"/>
                    <a:pt x="2083" y="114330"/>
                    <a:pt x="2083" y="97727"/>
                  </a:cubicBezTo>
                  <a:cubicBezTo>
                    <a:pt x="2083" y="91798"/>
                    <a:pt x="2973" y="88833"/>
                    <a:pt x="10088" y="88833"/>
                  </a:cubicBezTo>
                  <a:cubicBezTo>
                    <a:pt x="31434" y="89130"/>
                    <a:pt x="52483" y="89426"/>
                    <a:pt x="73829" y="88833"/>
                  </a:cubicBezTo>
                  <a:cubicBezTo>
                    <a:pt x="83613" y="88537"/>
                    <a:pt x="82131" y="94466"/>
                    <a:pt x="82131" y="100099"/>
                  </a:cubicBezTo>
                  <a:cubicBezTo>
                    <a:pt x="82131" y="107511"/>
                    <a:pt x="80945" y="115812"/>
                    <a:pt x="92211" y="116108"/>
                  </a:cubicBezTo>
                  <a:cubicBezTo>
                    <a:pt x="100808" y="116405"/>
                    <a:pt x="111481" y="119073"/>
                    <a:pt x="114446" y="107214"/>
                  </a:cubicBezTo>
                  <a:cubicBezTo>
                    <a:pt x="117114" y="95949"/>
                    <a:pt x="109703" y="90019"/>
                    <a:pt x="99622" y="87351"/>
                  </a:cubicBezTo>
                  <a:cubicBezTo>
                    <a:pt x="77980" y="81125"/>
                    <a:pt x="56041" y="74899"/>
                    <a:pt x="34399" y="68673"/>
                  </a:cubicBezTo>
                  <a:cubicBezTo>
                    <a:pt x="29359" y="67191"/>
                    <a:pt x="24022" y="65412"/>
                    <a:pt x="19279" y="63040"/>
                  </a:cubicBezTo>
                  <a:cubicBezTo>
                    <a:pt x="7420" y="58000"/>
                    <a:pt x="-288" y="49402"/>
                    <a:pt x="8" y="36061"/>
                  </a:cubicBezTo>
                  <a:cubicBezTo>
                    <a:pt x="304" y="22127"/>
                    <a:pt x="8309" y="13233"/>
                    <a:pt x="21354" y="9378"/>
                  </a:cubicBezTo>
                  <a:cubicBezTo>
                    <a:pt x="37364" y="4339"/>
                    <a:pt x="53595" y="1745"/>
                    <a:pt x="69975" y="670"/>
                  </a:cubicBezTo>
                  <a:close/>
                  <a:moveTo>
                    <a:pt x="1031840" y="633"/>
                  </a:moveTo>
                  <a:cubicBezTo>
                    <a:pt x="1046775" y="1374"/>
                    <a:pt x="1061673" y="3301"/>
                    <a:pt x="1076496" y="6711"/>
                  </a:cubicBezTo>
                  <a:cubicBezTo>
                    <a:pt x="1106440" y="13530"/>
                    <a:pt x="1113555" y="22720"/>
                    <a:pt x="1114148" y="53554"/>
                  </a:cubicBezTo>
                  <a:cubicBezTo>
                    <a:pt x="1114148" y="58890"/>
                    <a:pt x="1114148" y="64226"/>
                    <a:pt x="1114148" y="69563"/>
                  </a:cubicBezTo>
                  <a:cubicBezTo>
                    <a:pt x="1114148" y="75492"/>
                    <a:pt x="1114148" y="81422"/>
                    <a:pt x="1114148" y="87351"/>
                  </a:cubicBezTo>
                  <a:cubicBezTo>
                    <a:pt x="1113852" y="115516"/>
                    <a:pt x="1108811" y="123521"/>
                    <a:pt x="1081833" y="130636"/>
                  </a:cubicBezTo>
                  <a:cubicBezTo>
                    <a:pt x="1036769" y="142791"/>
                    <a:pt x="991112" y="142495"/>
                    <a:pt x="946049" y="130043"/>
                  </a:cubicBezTo>
                  <a:cubicBezTo>
                    <a:pt x="922331" y="123521"/>
                    <a:pt x="916105" y="113441"/>
                    <a:pt x="915809" y="87944"/>
                  </a:cubicBezTo>
                  <a:cubicBezTo>
                    <a:pt x="915809" y="74010"/>
                    <a:pt x="916105" y="60372"/>
                    <a:pt x="915809" y="46438"/>
                  </a:cubicBezTo>
                  <a:cubicBezTo>
                    <a:pt x="915512" y="27760"/>
                    <a:pt x="924999" y="16198"/>
                    <a:pt x="942195" y="10268"/>
                  </a:cubicBezTo>
                  <a:cubicBezTo>
                    <a:pt x="956722" y="5229"/>
                    <a:pt x="971842" y="3153"/>
                    <a:pt x="986962" y="1671"/>
                  </a:cubicBezTo>
                  <a:cubicBezTo>
                    <a:pt x="1001934" y="336"/>
                    <a:pt x="1016905" y="-108"/>
                    <a:pt x="1031840" y="633"/>
                  </a:cubicBezTo>
                  <a:close/>
                  <a:moveTo>
                    <a:pt x="344101" y="522"/>
                  </a:moveTo>
                  <a:cubicBezTo>
                    <a:pt x="360963" y="1522"/>
                    <a:pt x="377713" y="4042"/>
                    <a:pt x="394315" y="8786"/>
                  </a:cubicBezTo>
                  <a:cubicBezTo>
                    <a:pt x="401134" y="10861"/>
                    <a:pt x="407360" y="13233"/>
                    <a:pt x="412993" y="17384"/>
                  </a:cubicBezTo>
                  <a:cubicBezTo>
                    <a:pt x="421591" y="24202"/>
                    <a:pt x="428410" y="45252"/>
                    <a:pt x="423666" y="55332"/>
                  </a:cubicBezTo>
                  <a:cubicBezTo>
                    <a:pt x="418923" y="65116"/>
                    <a:pt x="408843" y="58297"/>
                    <a:pt x="401134" y="59483"/>
                  </a:cubicBezTo>
                  <a:cubicBezTo>
                    <a:pt x="394612" y="60965"/>
                    <a:pt x="387497" y="60076"/>
                    <a:pt x="380381" y="60076"/>
                  </a:cubicBezTo>
                  <a:cubicBezTo>
                    <a:pt x="375934" y="60076"/>
                    <a:pt x="371487" y="60076"/>
                    <a:pt x="367040" y="60076"/>
                  </a:cubicBezTo>
                  <a:cubicBezTo>
                    <a:pt x="358739" y="60076"/>
                    <a:pt x="348659" y="62744"/>
                    <a:pt x="342433" y="59186"/>
                  </a:cubicBezTo>
                  <a:cubicBezTo>
                    <a:pt x="335021" y="54739"/>
                    <a:pt x="340061" y="43770"/>
                    <a:pt x="339172" y="35765"/>
                  </a:cubicBezTo>
                  <a:cubicBezTo>
                    <a:pt x="337986" y="25092"/>
                    <a:pt x="332649" y="21238"/>
                    <a:pt x="322569" y="21831"/>
                  </a:cubicBezTo>
                  <a:cubicBezTo>
                    <a:pt x="312786" y="22424"/>
                    <a:pt x="306856" y="25981"/>
                    <a:pt x="307153" y="36951"/>
                  </a:cubicBezTo>
                  <a:cubicBezTo>
                    <a:pt x="307746" y="59186"/>
                    <a:pt x="307449" y="81422"/>
                    <a:pt x="307449" y="103657"/>
                  </a:cubicBezTo>
                  <a:cubicBezTo>
                    <a:pt x="307449" y="112551"/>
                    <a:pt x="311303" y="116406"/>
                    <a:pt x="319901" y="116406"/>
                  </a:cubicBezTo>
                  <a:cubicBezTo>
                    <a:pt x="328202" y="116406"/>
                    <a:pt x="337096" y="117591"/>
                    <a:pt x="338875" y="105436"/>
                  </a:cubicBezTo>
                  <a:cubicBezTo>
                    <a:pt x="340061" y="98321"/>
                    <a:pt x="335614" y="87944"/>
                    <a:pt x="341543" y="84683"/>
                  </a:cubicBezTo>
                  <a:cubicBezTo>
                    <a:pt x="348066" y="81125"/>
                    <a:pt x="357850" y="83201"/>
                    <a:pt x="366151" y="83201"/>
                  </a:cubicBezTo>
                  <a:cubicBezTo>
                    <a:pt x="382457" y="83201"/>
                    <a:pt x="398763" y="83497"/>
                    <a:pt x="415068" y="83201"/>
                  </a:cubicBezTo>
                  <a:cubicBezTo>
                    <a:pt x="422184" y="82904"/>
                    <a:pt x="424259" y="84979"/>
                    <a:pt x="424259" y="92391"/>
                  </a:cubicBezTo>
                  <a:cubicBezTo>
                    <a:pt x="423963" y="111365"/>
                    <a:pt x="418923" y="121149"/>
                    <a:pt x="400838" y="127079"/>
                  </a:cubicBezTo>
                  <a:cubicBezTo>
                    <a:pt x="349845" y="143977"/>
                    <a:pt x="298258" y="143088"/>
                    <a:pt x="246672" y="128561"/>
                  </a:cubicBezTo>
                  <a:cubicBezTo>
                    <a:pt x="229477" y="123817"/>
                    <a:pt x="222065" y="111365"/>
                    <a:pt x="221769" y="94170"/>
                  </a:cubicBezTo>
                  <a:cubicBezTo>
                    <a:pt x="221472" y="76382"/>
                    <a:pt x="221769" y="58593"/>
                    <a:pt x="221769" y="40805"/>
                  </a:cubicBezTo>
                  <a:cubicBezTo>
                    <a:pt x="221769" y="28057"/>
                    <a:pt x="227995" y="19756"/>
                    <a:pt x="238964" y="14122"/>
                  </a:cubicBezTo>
                  <a:cubicBezTo>
                    <a:pt x="256159" y="5525"/>
                    <a:pt x="274541" y="2856"/>
                    <a:pt x="293219" y="1374"/>
                  </a:cubicBezTo>
                  <a:cubicBezTo>
                    <a:pt x="310266" y="40"/>
                    <a:pt x="327239" y="-479"/>
                    <a:pt x="344101" y="522"/>
                  </a:cubicBezTo>
                  <a:close/>
                  <a:moveTo>
                    <a:pt x="803668" y="448"/>
                  </a:moveTo>
                  <a:cubicBezTo>
                    <a:pt x="818640" y="1226"/>
                    <a:pt x="833538" y="3301"/>
                    <a:pt x="848213" y="7007"/>
                  </a:cubicBezTo>
                  <a:cubicBezTo>
                    <a:pt x="878453" y="14716"/>
                    <a:pt x="884975" y="23313"/>
                    <a:pt x="885272" y="54443"/>
                  </a:cubicBezTo>
                  <a:cubicBezTo>
                    <a:pt x="885569" y="59779"/>
                    <a:pt x="885272" y="65116"/>
                    <a:pt x="884975" y="70749"/>
                  </a:cubicBezTo>
                  <a:cubicBezTo>
                    <a:pt x="885272" y="120260"/>
                    <a:pt x="877267" y="129747"/>
                    <a:pt x="828646" y="136566"/>
                  </a:cubicBezTo>
                  <a:cubicBezTo>
                    <a:pt x="795441" y="141309"/>
                    <a:pt x="761940" y="140716"/>
                    <a:pt x="728735" y="133898"/>
                  </a:cubicBezTo>
                  <a:cubicBezTo>
                    <a:pt x="694641" y="126782"/>
                    <a:pt x="686636" y="116998"/>
                    <a:pt x="686636" y="82904"/>
                  </a:cubicBezTo>
                  <a:cubicBezTo>
                    <a:pt x="686636" y="70452"/>
                    <a:pt x="687229" y="58297"/>
                    <a:pt x="686636" y="45845"/>
                  </a:cubicBezTo>
                  <a:cubicBezTo>
                    <a:pt x="686043" y="29243"/>
                    <a:pt x="693455" y="18866"/>
                    <a:pt x="708279" y="12344"/>
                  </a:cubicBezTo>
                  <a:cubicBezTo>
                    <a:pt x="724584" y="5229"/>
                    <a:pt x="741483" y="3153"/>
                    <a:pt x="758679" y="1671"/>
                  </a:cubicBezTo>
                  <a:cubicBezTo>
                    <a:pt x="773651" y="188"/>
                    <a:pt x="788696" y="-331"/>
                    <a:pt x="803668" y="448"/>
                  </a:cubicBezTo>
                  <a:close/>
                </a:path>
              </a:pathLst>
            </a:custGeom>
            <a:solidFill>
              <a:schemeClr val="tx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nvGrpSpPr>
            <p:cNvPr id="13323" name="Group 9"/>
            <p:cNvGrpSpPr>
              <a:grpSpLocks/>
            </p:cNvGrpSpPr>
            <p:nvPr/>
          </p:nvGrpSpPr>
          <p:grpSpPr bwMode="auto">
            <a:xfrm>
              <a:off x="8508195" y="4367574"/>
              <a:ext cx="509931" cy="509931"/>
              <a:chOff x="8508195" y="4367574"/>
              <a:chExt cx="509931" cy="509931"/>
            </a:xfrm>
          </p:grpSpPr>
          <p:sp>
            <p:nvSpPr>
              <p:cNvPr id="13328" name="Freeform: Shape 14"/>
              <p:cNvSpPr>
                <a:spLocks/>
              </p:cNvSpPr>
              <p:nvPr/>
            </p:nvSpPr>
            <p:spPr bwMode="auto">
              <a:xfrm>
                <a:off x="8508195" y="4367574"/>
                <a:ext cx="509931" cy="509931"/>
              </a:xfrm>
              <a:custGeom>
                <a:avLst/>
                <a:gdLst>
                  <a:gd name="T0" fmla="*/ 0 w 1638300"/>
                  <a:gd name="T1" fmla="*/ 79637 h 1638300"/>
                  <a:gd name="T2" fmla="*/ 79729 w 1638300"/>
                  <a:gd name="T3" fmla="*/ 0 h 1638300"/>
                  <a:gd name="T4" fmla="*/ 158996 w 1638300"/>
                  <a:gd name="T5" fmla="*/ 79637 h 1638300"/>
                  <a:gd name="T6" fmla="*/ 79175 w 1638300"/>
                  <a:gd name="T7" fmla="*/ 159181 h 1638300"/>
                  <a:gd name="T8" fmla="*/ 0 w 1638300"/>
                  <a:gd name="T9" fmla="*/ 79637 h 1638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8300" h="1638300">
                    <a:moveTo>
                      <a:pt x="2" y="822010"/>
                    </a:moveTo>
                    <a:cubicBezTo>
                      <a:pt x="954" y="365762"/>
                      <a:pt x="365762" y="954"/>
                      <a:pt x="822962" y="2"/>
                    </a:cubicBezTo>
                    <a:cubicBezTo>
                      <a:pt x="1272542" y="-951"/>
                      <a:pt x="1642112" y="369572"/>
                      <a:pt x="1641160" y="822010"/>
                    </a:cubicBezTo>
                    <a:cubicBezTo>
                      <a:pt x="1640207" y="1277304"/>
                      <a:pt x="1273495" y="1644017"/>
                      <a:pt x="817247" y="1643064"/>
                    </a:cubicBezTo>
                    <a:cubicBezTo>
                      <a:pt x="364810" y="1643064"/>
                      <a:pt x="-950" y="1275399"/>
                      <a:pt x="2" y="822010"/>
                    </a:cubicBezTo>
                    <a:close/>
                  </a:path>
                </a:pathLst>
              </a:custGeom>
              <a:solidFill>
                <a:schemeClr val="tx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16" name="Freeform: Shape 15">
                <a:extLst/>
              </p:cNvPr>
              <p:cNvSpPr/>
              <p:nvPr/>
            </p:nvSpPr>
            <p:spPr>
              <a:xfrm>
                <a:off x="8600061" y="4458499"/>
                <a:ext cx="325659" cy="328194"/>
              </a:xfrm>
              <a:custGeom>
                <a:avLst/>
                <a:gdLst>
                  <a:gd name="connsiteX0" fmla="*/ 602 w 1047750"/>
                  <a:gd name="connsiteY0" fmla="*/ 531506 h 1057275"/>
                  <a:gd name="connsiteX1" fmla="*/ 520667 w 1047750"/>
                  <a:gd name="connsiteY1" fmla="*/ 11 h 1057275"/>
                  <a:gd name="connsiteX2" fmla="*/ 1052162 w 1047750"/>
                  <a:gd name="connsiteY2" fmla="*/ 533411 h 1057275"/>
                  <a:gd name="connsiteX3" fmla="*/ 521620 w 1047750"/>
                  <a:gd name="connsiteY3" fmla="*/ 1058238 h 1057275"/>
                  <a:gd name="connsiteX4" fmla="*/ 602 w 1047750"/>
                  <a:gd name="connsiteY4" fmla="*/ 531506 h 105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57275">
                    <a:moveTo>
                      <a:pt x="602" y="531506"/>
                    </a:moveTo>
                    <a:cubicBezTo>
                      <a:pt x="-13685" y="243851"/>
                      <a:pt x="228250" y="963"/>
                      <a:pt x="520667" y="11"/>
                    </a:cubicBezTo>
                    <a:cubicBezTo>
                      <a:pt x="830230" y="-1894"/>
                      <a:pt x="1053115" y="249566"/>
                      <a:pt x="1052162" y="533411"/>
                    </a:cubicBezTo>
                    <a:cubicBezTo>
                      <a:pt x="1051210" y="821066"/>
                      <a:pt x="807370" y="1058238"/>
                      <a:pt x="521620" y="1058238"/>
                    </a:cubicBezTo>
                    <a:cubicBezTo>
                      <a:pt x="240632" y="1057286"/>
                      <a:pt x="-11780" y="816303"/>
                      <a:pt x="602" y="531506"/>
                    </a:cubicBezTo>
                    <a:close/>
                  </a:path>
                </a:pathLst>
              </a:custGeom>
              <a:solidFill>
                <a:schemeClr val="tx1">
                  <a:lumMod val="65000"/>
                  <a:lumOff val="35000"/>
                </a:schemeClr>
              </a:solid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3330" name="Freeform: Shape 16"/>
              <p:cNvSpPr>
                <a:spLocks/>
              </p:cNvSpPr>
              <p:nvPr/>
            </p:nvSpPr>
            <p:spPr bwMode="auto">
              <a:xfrm>
                <a:off x="8631457" y="4489639"/>
                <a:ext cx="264515" cy="266042"/>
              </a:xfrm>
              <a:custGeom>
                <a:avLst/>
                <a:gdLst>
                  <a:gd name="T0" fmla="*/ 131704 w 264515"/>
                  <a:gd name="T1" fmla="*/ 181497 h 266042"/>
                  <a:gd name="T2" fmla="*/ 108844 w 264515"/>
                  <a:gd name="T3" fmla="*/ 204357 h 266042"/>
                  <a:gd name="T4" fmla="*/ 131704 w 264515"/>
                  <a:gd name="T5" fmla="*/ 227217 h 266042"/>
                  <a:gd name="T6" fmla="*/ 154564 w 264515"/>
                  <a:gd name="T7" fmla="*/ 204357 h 266042"/>
                  <a:gd name="T8" fmla="*/ 131704 w 264515"/>
                  <a:gd name="T9" fmla="*/ 181497 h 266042"/>
                  <a:gd name="T10" fmla="*/ 203161 w 264515"/>
                  <a:gd name="T11" fmla="*/ 110321 h 266042"/>
                  <a:gd name="T12" fmla="*/ 180301 w 264515"/>
                  <a:gd name="T13" fmla="*/ 133181 h 266042"/>
                  <a:gd name="T14" fmla="*/ 203161 w 264515"/>
                  <a:gd name="T15" fmla="*/ 156041 h 266042"/>
                  <a:gd name="T16" fmla="*/ 226021 w 264515"/>
                  <a:gd name="T17" fmla="*/ 133181 h 266042"/>
                  <a:gd name="T18" fmla="*/ 203161 w 264515"/>
                  <a:gd name="T19" fmla="*/ 110321 h 266042"/>
                  <a:gd name="T20" fmla="*/ 60247 w 264515"/>
                  <a:gd name="T21" fmla="*/ 110321 h 266042"/>
                  <a:gd name="T22" fmla="*/ 37387 w 264515"/>
                  <a:gd name="T23" fmla="*/ 133181 h 266042"/>
                  <a:gd name="T24" fmla="*/ 60247 w 264515"/>
                  <a:gd name="T25" fmla="*/ 156041 h 266042"/>
                  <a:gd name="T26" fmla="*/ 83107 w 264515"/>
                  <a:gd name="T27" fmla="*/ 133181 h 266042"/>
                  <a:gd name="T28" fmla="*/ 60247 w 264515"/>
                  <a:gd name="T29" fmla="*/ 110321 h 266042"/>
                  <a:gd name="T30" fmla="*/ 131704 w 264515"/>
                  <a:gd name="T31" fmla="*/ 107030 h 266042"/>
                  <a:gd name="T32" fmla="*/ 105553 w 264515"/>
                  <a:gd name="T33" fmla="*/ 133181 h 266042"/>
                  <a:gd name="T34" fmla="*/ 131704 w 264515"/>
                  <a:gd name="T35" fmla="*/ 159332 h 266042"/>
                  <a:gd name="T36" fmla="*/ 157855 w 264515"/>
                  <a:gd name="T37" fmla="*/ 133181 h 266042"/>
                  <a:gd name="T38" fmla="*/ 131704 w 264515"/>
                  <a:gd name="T39" fmla="*/ 107030 h 266042"/>
                  <a:gd name="T40" fmla="*/ 131704 w 264515"/>
                  <a:gd name="T41" fmla="*/ 38583 h 266042"/>
                  <a:gd name="T42" fmla="*/ 108844 w 264515"/>
                  <a:gd name="T43" fmla="*/ 61443 h 266042"/>
                  <a:gd name="T44" fmla="*/ 131704 w 264515"/>
                  <a:gd name="T45" fmla="*/ 84303 h 266042"/>
                  <a:gd name="T46" fmla="*/ 154564 w 264515"/>
                  <a:gd name="T47" fmla="*/ 61443 h 266042"/>
                  <a:gd name="T48" fmla="*/ 131704 w 264515"/>
                  <a:gd name="T49" fmla="*/ 38583 h 266042"/>
                  <a:gd name="T50" fmla="*/ 130897 w 264515"/>
                  <a:gd name="T51" fmla="*/ 3 h 266042"/>
                  <a:gd name="T52" fmla="*/ 264515 w 264515"/>
                  <a:gd name="T53" fmla="*/ 134100 h 266042"/>
                  <a:gd name="T54" fmla="*/ 131136 w 264515"/>
                  <a:gd name="T55" fmla="*/ 266042 h 266042"/>
                  <a:gd name="T56" fmla="*/ 151 w 264515"/>
                  <a:gd name="T57" fmla="*/ 133621 h 266042"/>
                  <a:gd name="T58" fmla="*/ 130897 w 264515"/>
                  <a:gd name="T59" fmla="*/ 3 h 2660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4515" h="266042">
                    <a:moveTo>
                      <a:pt x="131704" y="181497"/>
                    </a:moveTo>
                    <a:cubicBezTo>
                      <a:pt x="119079" y="181497"/>
                      <a:pt x="108844" y="191732"/>
                      <a:pt x="108844" y="204357"/>
                    </a:cubicBezTo>
                    <a:cubicBezTo>
                      <a:pt x="108844" y="216982"/>
                      <a:pt x="119079" y="227217"/>
                      <a:pt x="131704" y="227217"/>
                    </a:cubicBezTo>
                    <a:cubicBezTo>
                      <a:pt x="144329" y="227217"/>
                      <a:pt x="154564" y="216982"/>
                      <a:pt x="154564" y="204357"/>
                    </a:cubicBezTo>
                    <a:cubicBezTo>
                      <a:pt x="154564" y="191732"/>
                      <a:pt x="144329" y="181497"/>
                      <a:pt x="131704" y="181497"/>
                    </a:cubicBezTo>
                    <a:close/>
                    <a:moveTo>
                      <a:pt x="203161" y="110321"/>
                    </a:moveTo>
                    <a:cubicBezTo>
                      <a:pt x="190536" y="110321"/>
                      <a:pt x="180301" y="120556"/>
                      <a:pt x="180301" y="133181"/>
                    </a:cubicBezTo>
                    <a:cubicBezTo>
                      <a:pt x="180301" y="145806"/>
                      <a:pt x="190536" y="156041"/>
                      <a:pt x="203161" y="156041"/>
                    </a:cubicBezTo>
                    <a:cubicBezTo>
                      <a:pt x="215786" y="156041"/>
                      <a:pt x="226021" y="145806"/>
                      <a:pt x="226021" y="133181"/>
                    </a:cubicBezTo>
                    <a:cubicBezTo>
                      <a:pt x="226021" y="120556"/>
                      <a:pt x="215786" y="110321"/>
                      <a:pt x="203161" y="110321"/>
                    </a:cubicBezTo>
                    <a:close/>
                    <a:moveTo>
                      <a:pt x="60247" y="110321"/>
                    </a:moveTo>
                    <a:cubicBezTo>
                      <a:pt x="47622" y="110321"/>
                      <a:pt x="37387" y="120556"/>
                      <a:pt x="37387" y="133181"/>
                    </a:cubicBezTo>
                    <a:cubicBezTo>
                      <a:pt x="37387" y="145806"/>
                      <a:pt x="47622" y="156041"/>
                      <a:pt x="60247" y="156041"/>
                    </a:cubicBezTo>
                    <a:cubicBezTo>
                      <a:pt x="72872" y="156041"/>
                      <a:pt x="83107" y="145806"/>
                      <a:pt x="83107" y="133181"/>
                    </a:cubicBezTo>
                    <a:cubicBezTo>
                      <a:pt x="83107" y="120556"/>
                      <a:pt x="72872" y="110321"/>
                      <a:pt x="60247" y="110321"/>
                    </a:cubicBezTo>
                    <a:close/>
                    <a:moveTo>
                      <a:pt x="131704" y="107030"/>
                    </a:moveTo>
                    <a:cubicBezTo>
                      <a:pt x="117261" y="107030"/>
                      <a:pt x="105553" y="118738"/>
                      <a:pt x="105553" y="133181"/>
                    </a:cubicBezTo>
                    <a:cubicBezTo>
                      <a:pt x="105553" y="147624"/>
                      <a:pt x="117261" y="159332"/>
                      <a:pt x="131704" y="159332"/>
                    </a:cubicBezTo>
                    <a:cubicBezTo>
                      <a:pt x="146147" y="159332"/>
                      <a:pt x="157855" y="147624"/>
                      <a:pt x="157855" y="133181"/>
                    </a:cubicBezTo>
                    <a:cubicBezTo>
                      <a:pt x="157855" y="118738"/>
                      <a:pt x="146147" y="107030"/>
                      <a:pt x="131704" y="107030"/>
                    </a:cubicBezTo>
                    <a:close/>
                    <a:moveTo>
                      <a:pt x="131704" y="38583"/>
                    </a:moveTo>
                    <a:cubicBezTo>
                      <a:pt x="119079" y="38583"/>
                      <a:pt x="108844" y="48818"/>
                      <a:pt x="108844" y="61443"/>
                    </a:cubicBezTo>
                    <a:cubicBezTo>
                      <a:pt x="108844" y="74068"/>
                      <a:pt x="119079" y="84303"/>
                      <a:pt x="131704" y="84303"/>
                    </a:cubicBezTo>
                    <a:cubicBezTo>
                      <a:pt x="144329" y="84303"/>
                      <a:pt x="154564" y="74068"/>
                      <a:pt x="154564" y="61443"/>
                    </a:cubicBezTo>
                    <a:cubicBezTo>
                      <a:pt x="154564" y="48818"/>
                      <a:pt x="144329" y="38583"/>
                      <a:pt x="131704" y="38583"/>
                    </a:cubicBezTo>
                    <a:close/>
                    <a:moveTo>
                      <a:pt x="130897" y="3"/>
                    </a:moveTo>
                    <a:cubicBezTo>
                      <a:pt x="208721" y="-476"/>
                      <a:pt x="264755" y="62741"/>
                      <a:pt x="264515" y="134100"/>
                    </a:cubicBezTo>
                    <a:cubicBezTo>
                      <a:pt x="264276" y="206417"/>
                      <a:pt x="202974" y="266042"/>
                      <a:pt x="131136" y="266042"/>
                    </a:cubicBezTo>
                    <a:cubicBezTo>
                      <a:pt x="60495" y="265803"/>
                      <a:pt x="-2962" y="205220"/>
                      <a:pt x="151" y="133621"/>
                    </a:cubicBezTo>
                    <a:cubicBezTo>
                      <a:pt x="-3440" y="61305"/>
                      <a:pt x="57382" y="242"/>
                      <a:pt x="130897" y="3"/>
                    </a:cubicBez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grpSp>
          <p:nvGrpSpPr>
            <p:cNvPr id="13324" name="Group 10"/>
            <p:cNvGrpSpPr>
              <a:grpSpLocks/>
            </p:cNvGrpSpPr>
            <p:nvPr/>
          </p:nvGrpSpPr>
          <p:grpSpPr bwMode="auto">
            <a:xfrm>
              <a:off x="10610455" y="4367857"/>
              <a:ext cx="509931" cy="509931"/>
              <a:chOff x="10610455" y="4367857"/>
              <a:chExt cx="509931" cy="509931"/>
            </a:xfrm>
          </p:grpSpPr>
          <p:sp>
            <p:nvSpPr>
              <p:cNvPr id="13325" name="Freeform: Shape 11"/>
              <p:cNvSpPr>
                <a:spLocks/>
              </p:cNvSpPr>
              <p:nvPr/>
            </p:nvSpPr>
            <p:spPr bwMode="auto">
              <a:xfrm>
                <a:off x="10610455" y="4367857"/>
                <a:ext cx="509931" cy="509931"/>
              </a:xfrm>
              <a:custGeom>
                <a:avLst/>
                <a:gdLst>
                  <a:gd name="T0" fmla="*/ 80473 w 1638300"/>
                  <a:gd name="T1" fmla="*/ 4 h 1638300"/>
                  <a:gd name="T2" fmla="*/ 159002 w 1638300"/>
                  <a:gd name="T3" fmla="*/ 81210 h 1638300"/>
                  <a:gd name="T4" fmla="*/ 77613 w 1638300"/>
                  <a:gd name="T5" fmla="*/ 159093 h 1638300"/>
                  <a:gd name="T6" fmla="*/ 7 w 1638300"/>
                  <a:gd name="T7" fmla="*/ 77888 h 1638300"/>
                  <a:gd name="T8" fmla="*/ 80473 w 1638300"/>
                  <a:gd name="T9" fmla="*/ 4 h 1638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8300" h="1638300">
                    <a:moveTo>
                      <a:pt x="830647" y="46"/>
                    </a:moveTo>
                    <a:cubicBezTo>
                      <a:pt x="1286895" y="4809"/>
                      <a:pt x="1645987" y="376284"/>
                      <a:pt x="1641224" y="838246"/>
                    </a:cubicBezTo>
                    <a:cubicBezTo>
                      <a:pt x="1636462" y="1288779"/>
                      <a:pt x="1261178" y="1648824"/>
                      <a:pt x="801120" y="1642156"/>
                    </a:cubicBezTo>
                    <a:cubicBezTo>
                      <a:pt x="352492" y="1636441"/>
                      <a:pt x="-5648" y="1261156"/>
                      <a:pt x="67" y="803956"/>
                    </a:cubicBezTo>
                    <a:cubicBezTo>
                      <a:pt x="4830" y="357234"/>
                      <a:pt x="379162" y="-4716"/>
                      <a:pt x="830647" y="46"/>
                    </a:cubicBezTo>
                    <a:close/>
                  </a:path>
                </a:pathLst>
              </a:custGeom>
              <a:solidFill>
                <a:schemeClr val="tx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13" name="Freeform: Shape 12">
                <a:extLst/>
              </p:cNvPr>
              <p:cNvSpPr/>
              <p:nvPr/>
            </p:nvSpPr>
            <p:spPr>
              <a:xfrm>
                <a:off x="10702498" y="4459747"/>
                <a:ext cx="325660" cy="325698"/>
              </a:xfrm>
              <a:custGeom>
                <a:avLst/>
                <a:gdLst>
                  <a:gd name="connsiteX0" fmla="*/ 524853 w 1047750"/>
                  <a:gd name="connsiteY0" fmla="*/ 1056348 h 1047750"/>
                  <a:gd name="connsiteX1" fmla="*/ 25 w 1047750"/>
                  <a:gd name="connsiteY1" fmla="*/ 527711 h 1047750"/>
                  <a:gd name="connsiteX2" fmla="*/ 526757 w 1047750"/>
                  <a:gd name="connsiteY2" fmla="*/ 26 h 1047750"/>
                  <a:gd name="connsiteX3" fmla="*/ 1055395 w 1047750"/>
                  <a:gd name="connsiteY3" fmla="*/ 526759 h 1047750"/>
                  <a:gd name="connsiteX4" fmla="*/ 524853 w 1047750"/>
                  <a:gd name="connsiteY4" fmla="*/ 1056348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524853" y="1056348"/>
                    </a:moveTo>
                    <a:cubicBezTo>
                      <a:pt x="237197" y="1061111"/>
                      <a:pt x="-2833" y="815366"/>
                      <a:pt x="25" y="527711"/>
                    </a:cubicBezTo>
                    <a:cubicBezTo>
                      <a:pt x="2882" y="231484"/>
                      <a:pt x="232434" y="-2832"/>
                      <a:pt x="526757" y="26"/>
                    </a:cubicBezTo>
                    <a:cubicBezTo>
                      <a:pt x="835367" y="2884"/>
                      <a:pt x="1053490" y="225768"/>
                      <a:pt x="1055395" y="526759"/>
                    </a:cubicBezTo>
                    <a:cubicBezTo>
                      <a:pt x="1056347" y="824891"/>
                      <a:pt x="832509" y="1055396"/>
                      <a:pt x="524853" y="1056348"/>
                    </a:cubicBezTo>
                    <a:close/>
                  </a:path>
                </a:pathLst>
              </a:custGeom>
              <a:solidFill>
                <a:schemeClr val="tx1">
                  <a:lumMod val="65000"/>
                  <a:lumOff val="35000"/>
                </a:schemeClr>
              </a:solid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3327" name="Freeform: Shape 13"/>
              <p:cNvSpPr>
                <a:spLocks/>
              </p:cNvSpPr>
              <p:nvPr/>
            </p:nvSpPr>
            <p:spPr bwMode="auto">
              <a:xfrm>
                <a:off x="10733163" y="4489801"/>
                <a:ext cx="264515" cy="266042"/>
              </a:xfrm>
              <a:custGeom>
                <a:avLst/>
                <a:gdLst>
                  <a:gd name="T0" fmla="*/ 131704 w 264515"/>
                  <a:gd name="T1" fmla="*/ 181497 h 266042"/>
                  <a:gd name="T2" fmla="*/ 108844 w 264515"/>
                  <a:gd name="T3" fmla="*/ 204357 h 266042"/>
                  <a:gd name="T4" fmla="*/ 131704 w 264515"/>
                  <a:gd name="T5" fmla="*/ 227217 h 266042"/>
                  <a:gd name="T6" fmla="*/ 154564 w 264515"/>
                  <a:gd name="T7" fmla="*/ 204357 h 266042"/>
                  <a:gd name="T8" fmla="*/ 131704 w 264515"/>
                  <a:gd name="T9" fmla="*/ 181497 h 266042"/>
                  <a:gd name="T10" fmla="*/ 203161 w 264515"/>
                  <a:gd name="T11" fmla="*/ 110321 h 266042"/>
                  <a:gd name="T12" fmla="*/ 180301 w 264515"/>
                  <a:gd name="T13" fmla="*/ 133181 h 266042"/>
                  <a:gd name="T14" fmla="*/ 203161 w 264515"/>
                  <a:gd name="T15" fmla="*/ 156041 h 266042"/>
                  <a:gd name="T16" fmla="*/ 226021 w 264515"/>
                  <a:gd name="T17" fmla="*/ 133181 h 266042"/>
                  <a:gd name="T18" fmla="*/ 203161 w 264515"/>
                  <a:gd name="T19" fmla="*/ 110321 h 266042"/>
                  <a:gd name="T20" fmla="*/ 60247 w 264515"/>
                  <a:gd name="T21" fmla="*/ 110321 h 266042"/>
                  <a:gd name="T22" fmla="*/ 37387 w 264515"/>
                  <a:gd name="T23" fmla="*/ 133181 h 266042"/>
                  <a:gd name="T24" fmla="*/ 60247 w 264515"/>
                  <a:gd name="T25" fmla="*/ 156041 h 266042"/>
                  <a:gd name="T26" fmla="*/ 83107 w 264515"/>
                  <a:gd name="T27" fmla="*/ 133181 h 266042"/>
                  <a:gd name="T28" fmla="*/ 60247 w 264515"/>
                  <a:gd name="T29" fmla="*/ 110321 h 266042"/>
                  <a:gd name="T30" fmla="*/ 131704 w 264515"/>
                  <a:gd name="T31" fmla="*/ 107030 h 266042"/>
                  <a:gd name="T32" fmla="*/ 105553 w 264515"/>
                  <a:gd name="T33" fmla="*/ 133181 h 266042"/>
                  <a:gd name="T34" fmla="*/ 131704 w 264515"/>
                  <a:gd name="T35" fmla="*/ 159332 h 266042"/>
                  <a:gd name="T36" fmla="*/ 157855 w 264515"/>
                  <a:gd name="T37" fmla="*/ 133181 h 266042"/>
                  <a:gd name="T38" fmla="*/ 131704 w 264515"/>
                  <a:gd name="T39" fmla="*/ 107030 h 266042"/>
                  <a:gd name="T40" fmla="*/ 131704 w 264515"/>
                  <a:gd name="T41" fmla="*/ 38583 h 266042"/>
                  <a:gd name="T42" fmla="*/ 108844 w 264515"/>
                  <a:gd name="T43" fmla="*/ 61443 h 266042"/>
                  <a:gd name="T44" fmla="*/ 131704 w 264515"/>
                  <a:gd name="T45" fmla="*/ 84303 h 266042"/>
                  <a:gd name="T46" fmla="*/ 154564 w 264515"/>
                  <a:gd name="T47" fmla="*/ 61443 h 266042"/>
                  <a:gd name="T48" fmla="*/ 131704 w 264515"/>
                  <a:gd name="T49" fmla="*/ 38583 h 266042"/>
                  <a:gd name="T50" fmla="*/ 130897 w 264515"/>
                  <a:gd name="T51" fmla="*/ 3 h 266042"/>
                  <a:gd name="T52" fmla="*/ 264515 w 264515"/>
                  <a:gd name="T53" fmla="*/ 134100 h 266042"/>
                  <a:gd name="T54" fmla="*/ 131136 w 264515"/>
                  <a:gd name="T55" fmla="*/ 266042 h 266042"/>
                  <a:gd name="T56" fmla="*/ 151 w 264515"/>
                  <a:gd name="T57" fmla="*/ 133621 h 266042"/>
                  <a:gd name="T58" fmla="*/ 130897 w 264515"/>
                  <a:gd name="T59" fmla="*/ 3 h 2660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4515" h="266042">
                    <a:moveTo>
                      <a:pt x="131704" y="181497"/>
                    </a:moveTo>
                    <a:cubicBezTo>
                      <a:pt x="119079" y="181497"/>
                      <a:pt x="108844" y="191732"/>
                      <a:pt x="108844" y="204357"/>
                    </a:cubicBezTo>
                    <a:cubicBezTo>
                      <a:pt x="108844" y="216982"/>
                      <a:pt x="119079" y="227217"/>
                      <a:pt x="131704" y="227217"/>
                    </a:cubicBezTo>
                    <a:cubicBezTo>
                      <a:pt x="144329" y="227217"/>
                      <a:pt x="154564" y="216982"/>
                      <a:pt x="154564" y="204357"/>
                    </a:cubicBezTo>
                    <a:cubicBezTo>
                      <a:pt x="154564" y="191732"/>
                      <a:pt x="144329" y="181497"/>
                      <a:pt x="131704" y="181497"/>
                    </a:cubicBezTo>
                    <a:close/>
                    <a:moveTo>
                      <a:pt x="203161" y="110321"/>
                    </a:moveTo>
                    <a:cubicBezTo>
                      <a:pt x="190536" y="110321"/>
                      <a:pt x="180301" y="120556"/>
                      <a:pt x="180301" y="133181"/>
                    </a:cubicBezTo>
                    <a:cubicBezTo>
                      <a:pt x="180301" y="145806"/>
                      <a:pt x="190536" y="156041"/>
                      <a:pt x="203161" y="156041"/>
                    </a:cubicBezTo>
                    <a:cubicBezTo>
                      <a:pt x="215786" y="156041"/>
                      <a:pt x="226021" y="145806"/>
                      <a:pt x="226021" y="133181"/>
                    </a:cubicBezTo>
                    <a:cubicBezTo>
                      <a:pt x="226021" y="120556"/>
                      <a:pt x="215786" y="110321"/>
                      <a:pt x="203161" y="110321"/>
                    </a:cubicBezTo>
                    <a:close/>
                    <a:moveTo>
                      <a:pt x="60247" y="110321"/>
                    </a:moveTo>
                    <a:cubicBezTo>
                      <a:pt x="47622" y="110321"/>
                      <a:pt x="37387" y="120556"/>
                      <a:pt x="37387" y="133181"/>
                    </a:cubicBezTo>
                    <a:cubicBezTo>
                      <a:pt x="37387" y="145806"/>
                      <a:pt x="47622" y="156041"/>
                      <a:pt x="60247" y="156041"/>
                    </a:cubicBezTo>
                    <a:cubicBezTo>
                      <a:pt x="72872" y="156041"/>
                      <a:pt x="83107" y="145806"/>
                      <a:pt x="83107" y="133181"/>
                    </a:cubicBezTo>
                    <a:cubicBezTo>
                      <a:pt x="83107" y="120556"/>
                      <a:pt x="72872" y="110321"/>
                      <a:pt x="60247" y="110321"/>
                    </a:cubicBezTo>
                    <a:close/>
                    <a:moveTo>
                      <a:pt x="131704" y="107030"/>
                    </a:moveTo>
                    <a:cubicBezTo>
                      <a:pt x="117261" y="107030"/>
                      <a:pt x="105553" y="118738"/>
                      <a:pt x="105553" y="133181"/>
                    </a:cubicBezTo>
                    <a:cubicBezTo>
                      <a:pt x="105553" y="147624"/>
                      <a:pt x="117261" y="159332"/>
                      <a:pt x="131704" y="159332"/>
                    </a:cubicBezTo>
                    <a:cubicBezTo>
                      <a:pt x="146147" y="159332"/>
                      <a:pt x="157855" y="147624"/>
                      <a:pt x="157855" y="133181"/>
                    </a:cubicBezTo>
                    <a:cubicBezTo>
                      <a:pt x="157855" y="118738"/>
                      <a:pt x="146147" y="107030"/>
                      <a:pt x="131704" y="107030"/>
                    </a:cubicBezTo>
                    <a:close/>
                    <a:moveTo>
                      <a:pt x="131704" y="38583"/>
                    </a:moveTo>
                    <a:cubicBezTo>
                      <a:pt x="119079" y="38583"/>
                      <a:pt x="108844" y="48818"/>
                      <a:pt x="108844" y="61443"/>
                    </a:cubicBezTo>
                    <a:cubicBezTo>
                      <a:pt x="108844" y="74068"/>
                      <a:pt x="119079" y="84303"/>
                      <a:pt x="131704" y="84303"/>
                    </a:cubicBezTo>
                    <a:cubicBezTo>
                      <a:pt x="144329" y="84303"/>
                      <a:pt x="154564" y="74068"/>
                      <a:pt x="154564" y="61443"/>
                    </a:cubicBezTo>
                    <a:cubicBezTo>
                      <a:pt x="154564" y="48818"/>
                      <a:pt x="144329" y="38583"/>
                      <a:pt x="131704" y="38583"/>
                    </a:cubicBezTo>
                    <a:close/>
                    <a:moveTo>
                      <a:pt x="130897" y="3"/>
                    </a:moveTo>
                    <a:cubicBezTo>
                      <a:pt x="208721" y="-476"/>
                      <a:pt x="264755" y="62741"/>
                      <a:pt x="264515" y="134100"/>
                    </a:cubicBezTo>
                    <a:cubicBezTo>
                      <a:pt x="264276" y="206417"/>
                      <a:pt x="202974" y="266042"/>
                      <a:pt x="131136" y="266042"/>
                    </a:cubicBezTo>
                    <a:cubicBezTo>
                      <a:pt x="60495" y="265803"/>
                      <a:pt x="-2962" y="205220"/>
                      <a:pt x="151" y="133621"/>
                    </a:cubicBezTo>
                    <a:cubicBezTo>
                      <a:pt x="-3440" y="61305"/>
                      <a:pt x="57382" y="242"/>
                      <a:pt x="130897" y="3"/>
                    </a:cubicBez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grpSp>
      <p:sp>
        <p:nvSpPr>
          <p:cNvPr id="104514" name="Rectangle 66"/>
          <p:cNvSpPr>
            <a:spLocks noChangeArrowheads="1"/>
          </p:cNvSpPr>
          <p:nvPr/>
        </p:nvSpPr>
        <p:spPr bwMode="auto">
          <a:xfrm>
            <a:off x="627063" y="3898900"/>
            <a:ext cx="10625137" cy="2403475"/>
          </a:xfrm>
          <a:prstGeom prst="rect">
            <a:avLst/>
          </a:prstGeom>
          <a:noFill/>
          <a:ln w="25400">
            <a:solidFill>
              <a:schemeClr va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vi-VN" altLang="ko-KR" sz="3000">
                <a:solidFill>
                  <a:srgbClr val="FF0000"/>
                </a:solidFill>
                <a:latin typeface="Arial Unicode MS" pitchFamily="34" charset="-128"/>
              </a:rPr>
              <a:t>Bạo lực học đường là hành vi hành hạ, ngược đãi, đánh đập; xâm hại thân thể, sức khoẻ; lăng mạ, xúc phạm danh dự, nhân phẩm; cô lập, xua đuổi và các hành vi cố ý khác gây tổn hại về thể chất, tinh thần của người học xảy ra trong cơ sở giáo dục hoặc lớp độc lập </a:t>
            </a:r>
          </a:p>
        </p:txBody>
      </p:sp>
    </p:spTree>
    <p:extLst>
      <p:ext uri="{BB962C8B-B14F-4D97-AF65-F5344CB8AC3E}">
        <p14:creationId xmlns:p14="http://schemas.microsoft.com/office/powerpoint/2010/main" val="992481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4498"/>
                                        </p:tgtEl>
                                        <p:attrNameLst>
                                          <p:attrName>style.visibility</p:attrName>
                                        </p:attrNameLst>
                                      </p:cBhvr>
                                      <p:to>
                                        <p:strVal val="visible"/>
                                      </p:to>
                                    </p:set>
                                    <p:animEffect transition="in" filter="blinds(horizontal)">
                                      <p:cBhvr>
                                        <p:cTn id="7" dur="500"/>
                                        <p:tgtEl>
                                          <p:spTgt spid="104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4499"/>
                                        </p:tgtEl>
                                        <p:attrNameLst>
                                          <p:attrName>style.visibility</p:attrName>
                                        </p:attrNameLst>
                                      </p:cBhvr>
                                      <p:to>
                                        <p:strVal val="visible"/>
                                      </p:to>
                                    </p:set>
                                    <p:animEffect transition="in" filter="blinds(horizontal)">
                                      <p:cBhvr>
                                        <p:cTn id="12" dur="500"/>
                                        <p:tgtEl>
                                          <p:spTgt spid="1044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514"/>
                                        </p:tgtEl>
                                        <p:attrNameLst>
                                          <p:attrName>style.visibility</p:attrName>
                                        </p:attrNameLst>
                                      </p:cBhvr>
                                      <p:to>
                                        <p:strVal val="visible"/>
                                      </p:to>
                                    </p:set>
                                    <p:animEffect transition="in" filter="blinds(horizontal)">
                                      <p:cBhvr>
                                        <p:cTn id="17" dur="500"/>
                                        <p:tgtEl>
                                          <p:spTgt spid="10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14" grpId="0" animBg="1"/>
    </p:bldLst>
  </p:timing>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1282</Words>
  <Application>Microsoft Office PowerPoint</Application>
  <PresentationFormat>Custom</PresentationFormat>
  <Paragraphs>93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Duong Thuy</dc:creator>
  <cp:lastModifiedBy>ASUS</cp:lastModifiedBy>
  <cp:revision>6</cp:revision>
  <dcterms:created xsi:type="dcterms:W3CDTF">2023-02-07T16:13:02Z</dcterms:created>
  <dcterms:modified xsi:type="dcterms:W3CDTF">2023-02-13T05:47:38Z</dcterms:modified>
</cp:coreProperties>
</file>