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315" r:id="rId3"/>
    <p:sldId id="293" r:id="rId4"/>
    <p:sldId id="285" r:id="rId5"/>
    <p:sldId id="257" r:id="rId6"/>
    <p:sldId id="295" r:id="rId7"/>
    <p:sldId id="294" r:id="rId8"/>
    <p:sldId id="296" r:id="rId9"/>
    <p:sldId id="298" r:id="rId10"/>
    <p:sldId id="332" r:id="rId11"/>
    <p:sldId id="333" r:id="rId12"/>
    <p:sldId id="335" r:id="rId13"/>
    <p:sldId id="299" r:id="rId14"/>
    <p:sldId id="317" r:id="rId15"/>
    <p:sldId id="300" r:id="rId16"/>
    <p:sldId id="286" r:id="rId17"/>
    <p:sldId id="287" r:id="rId18"/>
    <p:sldId id="325" r:id="rId19"/>
    <p:sldId id="336" r:id="rId20"/>
    <p:sldId id="322" r:id="rId21"/>
    <p:sldId id="301" r:id="rId22"/>
    <p:sldId id="338" r:id="rId23"/>
    <p:sldId id="271" r:id="rId24"/>
    <p:sldId id="303" r:id="rId25"/>
    <p:sldId id="304" r:id="rId26"/>
    <p:sldId id="305" r:id="rId27"/>
    <p:sldId id="306" r:id="rId28"/>
    <p:sldId id="302" r:id="rId29"/>
    <p:sldId id="327" r:id="rId30"/>
    <p:sldId id="291" r:id="rId31"/>
    <p:sldId id="272" r:id="rId32"/>
    <p:sldId id="324" r:id="rId33"/>
    <p:sldId id="328" r:id="rId34"/>
    <p:sldId id="307" r:id="rId35"/>
    <p:sldId id="329" r:id="rId36"/>
    <p:sldId id="276" r:id="rId37"/>
    <p:sldId id="284" r:id="rId38"/>
  </p:sldIdLst>
  <p:sldSz cx="16778288" cy="9475788"/>
  <p:notesSz cx="6858000" cy="9144000"/>
  <p:custDataLst>
    <p:tags r:id="rId40"/>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5" userDrawn="1">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8AA"/>
    <a:srgbClr val="FFD937"/>
    <a:srgbClr val="66FF99"/>
    <a:srgbClr val="F1FDF2"/>
    <a:srgbClr val="EAFBE1"/>
    <a:srgbClr val="F2FDDF"/>
    <a:srgbClr val="3469A3"/>
    <a:srgbClr val="3399FF"/>
    <a:srgbClr val="FFD391"/>
    <a:srgbClr val="D75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4"/>
    <p:restoredTop sz="95025"/>
  </p:normalViewPr>
  <p:slideViewPr>
    <p:cSldViewPr showGuides="1">
      <p:cViewPr varScale="1">
        <p:scale>
          <a:sx n="31" d="100"/>
          <a:sy n="31" d="100"/>
        </p:scale>
        <p:origin x="120" y="648"/>
      </p:cViewPr>
      <p:guideLst>
        <p:guide orient="horz" pos="2985"/>
        <p:guide pos="52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3787244893"/>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54859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340483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32009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95850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27649"/>
          <p:cNvSpPr>
            <a:spLocks noGrp="1" noRot="1" noChangeAspect="1" noTextEdit="1"/>
          </p:cNvSpPr>
          <p:nvPr>
            <p:ph type="sldImg"/>
          </p:nvPr>
        </p:nvSpPr>
        <p:spPr/>
      </p:sp>
      <p:sp>
        <p:nvSpPr>
          <p:cNvPr id="27651" name="文本占位符 276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385873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394073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p:sp>
      <p:sp>
        <p:nvSpPr>
          <p:cNvPr id="80899" name="文本占位符 808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4144002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ea typeface="SimSun" panose="02010600030101010101" pitchFamily="2" charset="-122"/>
              <a:cs typeface="等线" charset="0"/>
            </a:endParaRP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5A5D24CD-78D7-4CED-B1DC-FFB495C0EC13}" type="slidenum">
              <a:rPr lang="zh-CN" altLang="en-US">
                <a:latin typeface="Calibri" panose="020F0502020204030204" pitchFamily="34" charset="0"/>
                <a:ea typeface="SimSun" panose="02010600030101010101" pitchFamily="2" charset="-122"/>
              </a:rPr>
              <a:pPr/>
              <a:t>18</a:t>
            </a:fld>
            <a:endParaRPr lang="en-US" altLang="zh-CN">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215898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ea typeface="SimSun" panose="02010600030101010101" pitchFamily="2" charset="-122"/>
              <a:cs typeface="等线" charset="0"/>
            </a:endParaRP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5A5D24CD-78D7-4CED-B1DC-FFB495C0EC13}" type="slidenum">
              <a:rPr lang="zh-CN" altLang="en-US">
                <a:latin typeface="Calibri" panose="020F0502020204030204" pitchFamily="34" charset="0"/>
                <a:ea typeface="SimSun" panose="02010600030101010101" pitchFamily="2" charset="-122"/>
              </a:rPr>
              <a:pPr/>
              <a:t>19</a:t>
            </a:fld>
            <a:endParaRPr lang="en-US" altLang="zh-CN">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52704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27649"/>
          <p:cNvSpPr>
            <a:spLocks noGrp="1" noRot="1" noChangeAspect="1" noTextEdit="1"/>
          </p:cNvSpPr>
          <p:nvPr>
            <p:ph type="sldImg"/>
          </p:nvPr>
        </p:nvSpPr>
        <p:spPr/>
      </p:sp>
      <p:sp>
        <p:nvSpPr>
          <p:cNvPr id="27651" name="文本占位符 276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41835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1074514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ea typeface="SimSun" panose="02010600030101010101" pitchFamily="2" charset="-122"/>
              <a:cs typeface="等线" charset="0"/>
            </a:endParaRPr>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F3261A00-2FF3-4448-A718-0017222524F2}" type="slidenum">
              <a:rPr lang="zh-CN" altLang="en-US">
                <a:latin typeface="等线" charset="0"/>
              </a:rPr>
              <a:pPr/>
              <a:t>2</a:t>
            </a:fld>
            <a:endParaRPr lang="en-US" altLang="zh-CN">
              <a:latin typeface="等线" charset="0"/>
            </a:endParaRPr>
          </a:p>
        </p:txBody>
      </p:sp>
    </p:spTree>
    <p:extLst>
      <p:ext uri="{BB962C8B-B14F-4D97-AF65-F5344CB8AC3E}">
        <p14:creationId xmlns:p14="http://schemas.microsoft.com/office/powerpoint/2010/main" val="3763489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2431947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284938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1895747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269183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075003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28</a:t>
            </a:fld>
            <a:endParaRPr lang="zh-CN" sz="1200" dirty="0"/>
          </a:p>
        </p:txBody>
      </p:sp>
    </p:spTree>
    <p:extLst>
      <p:ext uri="{BB962C8B-B14F-4D97-AF65-F5344CB8AC3E}">
        <p14:creationId xmlns:p14="http://schemas.microsoft.com/office/powerpoint/2010/main" val="890209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280848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extLst>
      <p:ext uri="{BB962C8B-B14F-4D97-AF65-F5344CB8AC3E}">
        <p14:creationId xmlns:p14="http://schemas.microsoft.com/office/powerpoint/2010/main" val="2739771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27649"/>
          <p:cNvSpPr>
            <a:spLocks noGrp="1" noRot="1" noChangeAspect="1" noTextEdit="1"/>
          </p:cNvSpPr>
          <p:nvPr>
            <p:ph type="sldImg"/>
          </p:nvPr>
        </p:nvSpPr>
        <p:spPr/>
      </p:sp>
      <p:sp>
        <p:nvSpPr>
          <p:cNvPr id="27651" name="文本占位符 276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770297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280184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27649"/>
          <p:cNvSpPr>
            <a:spLocks noGrp="1" noRot="1" noChangeAspect="1" noTextEdit="1"/>
          </p:cNvSpPr>
          <p:nvPr>
            <p:ph type="sldImg"/>
          </p:nvPr>
        </p:nvSpPr>
        <p:spPr/>
      </p:sp>
      <p:sp>
        <p:nvSpPr>
          <p:cNvPr id="27651" name="文本占位符 276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908498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p:sp>
      <p:sp>
        <p:nvSpPr>
          <p:cNvPr id="70659" name="文本占位符 706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37</a:t>
            </a:fld>
            <a:endParaRPr lang="zh-CN" sz="1200" dirty="0"/>
          </a:p>
        </p:txBody>
      </p:sp>
    </p:spTree>
    <p:extLst>
      <p:ext uri="{BB962C8B-B14F-4D97-AF65-F5344CB8AC3E}">
        <p14:creationId xmlns:p14="http://schemas.microsoft.com/office/powerpoint/2010/main" val="315784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674521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6833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3246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116306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398086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89467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_25">
    <p:spTree>
      <p:nvGrpSpPr>
        <p:cNvPr id="1" name=""/>
        <p:cNvGrpSpPr/>
        <p:nvPr/>
      </p:nvGrpSpPr>
      <p:grpSpPr>
        <a:xfrm>
          <a:off x="0" y="0"/>
          <a:ext cx="0" cy="0"/>
          <a:chOff x="0" y="0"/>
          <a:chExt cx="0" cy="0"/>
        </a:xfrm>
      </p:grpSpPr>
      <p:sp>
        <p:nvSpPr>
          <p:cNvPr id="3717" name="Google Shape;3717;p23"/>
          <p:cNvSpPr/>
          <p:nvPr/>
        </p:nvSpPr>
        <p:spPr>
          <a:xfrm>
            <a:off x="-1334657" y="-35187"/>
            <a:ext cx="13307181" cy="9672002"/>
          </a:xfrm>
          <a:custGeom>
            <a:avLst/>
            <a:gdLst/>
            <a:ahLst/>
            <a:cxnLst/>
            <a:rect l="l" t="t" r="r" b="b"/>
            <a:pathLst>
              <a:path w="126694" h="74688">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lnTo>
                  <a:pt x="1" y="1"/>
                </a:lnTo>
                <a:close/>
              </a:path>
            </a:pathLst>
          </a:custGeom>
          <a:solidFill>
            <a:schemeClr val="lt2"/>
          </a:solidFill>
          <a:ln>
            <a:noFill/>
          </a:ln>
        </p:spPr>
        <p:txBody>
          <a:bodyPr wrap="square" lIns="167755" tIns="167755" rIns="167755" bIns="167755" anchor="ctr">
            <a:noAutofit/>
          </a:bodyPr>
          <a:lstStyle/>
          <a:p>
            <a:pPr marL="0" indent="0" algn="l" rtl="0">
              <a:spcBef>
                <a:spcPts val="0"/>
              </a:spcBef>
              <a:spcAft>
                <a:spcPts val="0"/>
              </a:spcAft>
              <a:buNone/>
            </a:pPr>
            <a:endParaRPr sz="5505"/>
          </a:p>
        </p:txBody>
      </p:sp>
      <p:sp>
        <p:nvSpPr>
          <p:cNvPr id="3718" name="Google Shape;3718;p23"/>
          <p:cNvSpPr>
            <a:spLocks noGrp="1" noEditPoints="1"/>
          </p:cNvSpPr>
          <p:nvPr>
            <p:ph type="title"/>
          </p:nvPr>
        </p:nvSpPr>
        <p:spPr>
          <a:xfrm>
            <a:off x="1334566" y="1360711"/>
            <a:ext cx="7068019" cy="5771692"/>
          </a:xfrm>
          <a:prstGeom prst="rect">
            <a:avLst/>
          </a:prstGeom>
        </p:spPr>
        <p:txBody>
          <a:bodyPr wrap="square" lIns="91425" tIns="91425" rIns="91425" bIns="91425" anchor="t">
            <a:noAutofit/>
          </a:bodyPr>
          <a:lstStyle>
            <a:lvl1pPr rtl="0">
              <a:spcBef>
                <a:spcPts val="0"/>
              </a:spcBef>
              <a:spcAft>
                <a:spcPts val="0"/>
              </a:spcAft>
              <a:buSzPts val="2800"/>
              <a:buNone/>
              <a:defRPr sz="8808"/>
            </a:lvl1pPr>
            <a:lvl2pPr lvl="1" algn="ctr" rtl="0">
              <a:spcBef>
                <a:spcPts val="0"/>
              </a:spcBef>
              <a:spcAft>
                <a:spcPts val="0"/>
              </a:spcAft>
              <a:buSzPts val="2800"/>
              <a:buNone/>
            </a:lvl2pPr>
            <a:lvl3pPr lvl="2" algn="ctr" rtl="0">
              <a:spcBef>
                <a:spcPts val="0"/>
              </a:spcBef>
              <a:spcAft>
                <a:spcPts val="0"/>
              </a:spcAft>
              <a:buSzPts val="2800"/>
              <a:buNone/>
            </a:lvl3pPr>
            <a:lvl4pPr lvl="3" algn="ctr" rtl="0">
              <a:spcBef>
                <a:spcPts val="0"/>
              </a:spcBef>
              <a:spcAft>
                <a:spcPts val="0"/>
              </a:spcAft>
              <a:buSzPts val="2800"/>
              <a:buNone/>
            </a:lvl4pPr>
            <a:lvl5pPr lvl="4" algn="ctr" rtl="0">
              <a:spcBef>
                <a:spcPts val="0"/>
              </a:spcBef>
              <a:spcAft>
                <a:spcPts val="0"/>
              </a:spcAft>
              <a:buSzPts val="2800"/>
              <a:buNone/>
            </a:lvl5pPr>
            <a:lvl6pPr lvl="5" algn="ctr" rtl="0">
              <a:spcBef>
                <a:spcPts val="0"/>
              </a:spcBef>
              <a:spcAft>
                <a:spcPts val="0"/>
              </a:spcAft>
              <a:buSzPts val="2800"/>
              <a:buNone/>
            </a:lvl6pPr>
            <a:lvl7pPr lvl="6" algn="ctr" rtl="0">
              <a:spcBef>
                <a:spcPts val="0"/>
              </a:spcBef>
              <a:spcAft>
                <a:spcPts val="0"/>
              </a:spcAft>
              <a:buSzPts val="2800"/>
              <a:buNone/>
            </a:lvl7pPr>
            <a:lvl8pPr lvl="7" algn="ctr" rtl="0">
              <a:spcBef>
                <a:spcPts val="0"/>
              </a:spcBef>
              <a:spcAft>
                <a:spcPts val="0"/>
              </a:spcAft>
              <a:buSzPts val="2800"/>
              <a:buNone/>
            </a:lvl8pPr>
            <a:lvl9pPr lvl="8" algn="ctr" rtl="0">
              <a:spcBef>
                <a:spcPts val="0"/>
              </a:spcBef>
              <a:spcAft>
                <a:spcPts val="0"/>
              </a:spcAft>
              <a:buSzPts val="2800"/>
              <a:buNone/>
            </a:lvl9pPr>
          </a:lstStyle>
          <a:p>
            <a:endParaRPr/>
          </a:p>
        </p:txBody>
      </p:sp>
    </p:spTree>
    <p:extLst>
      <p:ext uri="{BB962C8B-B14F-4D97-AF65-F5344CB8AC3E}">
        <p14:creationId xmlns:p14="http://schemas.microsoft.com/office/powerpoint/2010/main" val="9895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4391510" y="3691118"/>
            <a:ext cx="2868698" cy="211296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pPr lvl="0"/>
            <a:endParaRPr lang="zh-CN" altLang="en-US" noProof="0"/>
          </a:p>
        </p:txBody>
      </p:sp>
      <p:sp>
        <p:nvSpPr>
          <p:cNvPr id="14" name="任意多边形: 形状 13"/>
          <p:cNvSpPr>
            <a:spLocks noGrp="1"/>
          </p:cNvSpPr>
          <p:nvPr>
            <p:ph type="pic" sz="quarter" idx="11"/>
          </p:nvPr>
        </p:nvSpPr>
        <p:spPr>
          <a:xfrm>
            <a:off x="1804205" y="5552508"/>
            <a:ext cx="2868698" cy="211296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pPr lvl="0"/>
            <a:endParaRPr lang="zh-CN" altLang="en-US" noProof="0"/>
          </a:p>
        </p:txBody>
      </p:sp>
      <p:sp>
        <p:nvSpPr>
          <p:cNvPr id="18" name="任意多边形: 形状 17"/>
          <p:cNvSpPr>
            <a:spLocks noGrp="1"/>
          </p:cNvSpPr>
          <p:nvPr>
            <p:ph type="pic" sz="quarter" idx="12"/>
          </p:nvPr>
        </p:nvSpPr>
        <p:spPr>
          <a:xfrm>
            <a:off x="6954796" y="5619361"/>
            <a:ext cx="2868698" cy="211296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pPr lvl="0"/>
            <a:endParaRPr lang="zh-CN" altLang="en-US" noProof="0"/>
          </a:p>
        </p:txBody>
      </p:sp>
      <p:sp>
        <p:nvSpPr>
          <p:cNvPr id="16" name="任意多边形: 形状 15"/>
          <p:cNvSpPr>
            <a:spLocks noGrp="1"/>
          </p:cNvSpPr>
          <p:nvPr>
            <p:ph type="pic" sz="quarter" idx="13"/>
          </p:nvPr>
        </p:nvSpPr>
        <p:spPr>
          <a:xfrm>
            <a:off x="9557876" y="3691118"/>
            <a:ext cx="2868698" cy="211296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pPr lvl="0"/>
            <a:endParaRPr lang="zh-CN" altLang="en-US" noProof="0"/>
          </a:p>
        </p:txBody>
      </p:sp>
      <p:sp>
        <p:nvSpPr>
          <p:cNvPr id="17" name="任意多边形: 形状 16"/>
          <p:cNvSpPr>
            <a:spLocks noGrp="1"/>
          </p:cNvSpPr>
          <p:nvPr>
            <p:ph type="pic" sz="quarter" idx="14"/>
          </p:nvPr>
        </p:nvSpPr>
        <p:spPr>
          <a:xfrm>
            <a:off x="12105388" y="5619361"/>
            <a:ext cx="2868698" cy="211296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94408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6"/>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3" Type="http://schemas.openxmlformats.org/officeDocument/2006/relationships/tags" Target="../tags/tag13.xml"/><Relationship Id="rId21" Type="http://schemas.openxmlformats.org/officeDocument/2006/relationships/tags" Target="../tags/tag31.xml"/><Relationship Id="rId34" Type="http://schemas.openxmlformats.org/officeDocument/2006/relationships/image" Target="../media/image33.jpe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33" Type="http://schemas.openxmlformats.org/officeDocument/2006/relationships/notesSlide" Target="../notesSlides/notesSlide17.xml"/><Relationship Id="rId38" Type="http://schemas.openxmlformats.org/officeDocument/2006/relationships/image" Target="../media/image37.jpeg"/><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tags" Target="../tags/tag39.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slideLayout" Target="../slideLayouts/slideLayout14.xml"/><Relationship Id="rId37" Type="http://schemas.openxmlformats.org/officeDocument/2006/relationships/image" Target="../media/image36.jpe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tags" Target="../tags/tag38.xml"/><Relationship Id="rId36" Type="http://schemas.openxmlformats.org/officeDocument/2006/relationships/image" Target="../media/image35.jpeg"/><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tags" Target="../tags/tag41.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tags" Target="../tags/tag40.xml"/><Relationship Id="rId35"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064259" y="-1166762"/>
            <a:ext cx="28429821" cy="16057784"/>
          </a:xfrm>
          <a:prstGeom prst="rect">
            <a:avLst/>
          </a:prstGeom>
          <a:noFill/>
          <a:ln w="9525">
            <a:noFill/>
          </a:ln>
        </p:spPr>
      </p:pic>
      <p:pic>
        <p:nvPicPr>
          <p:cNvPr id="2084" name="图片 2083" descr="3"/>
          <p:cNvPicPr>
            <a:picLocks noChangeAspect="1"/>
          </p:cNvPicPr>
          <p:nvPr/>
        </p:nvPicPr>
        <p:blipFill>
          <a:blip r:embed="rId4"/>
          <a:stretch>
            <a:fillRect/>
          </a:stretch>
        </p:blipFill>
        <p:spPr>
          <a:xfrm>
            <a:off x="705048" y="-693695"/>
            <a:ext cx="15244565" cy="13817018"/>
          </a:xfrm>
          <a:prstGeom prst="rect">
            <a:avLst/>
          </a:prstGeom>
          <a:noFill/>
          <a:ln w="9525">
            <a:noFill/>
          </a:ln>
        </p:spPr>
      </p:pic>
      <p:sp>
        <p:nvSpPr>
          <p:cNvPr id="2055" name="文本框 2054"/>
          <p:cNvSpPr txBox="1"/>
          <p:nvPr/>
        </p:nvSpPr>
        <p:spPr>
          <a:xfrm>
            <a:off x="6516936" y="6610102"/>
            <a:ext cx="8806793" cy="1476375"/>
          </a:xfrm>
          <a:prstGeom prst="rect">
            <a:avLst/>
          </a:prstGeom>
          <a:noFill/>
          <a:ln w="9525">
            <a:noFill/>
          </a:ln>
        </p:spPr>
        <p:txBody>
          <a:bodyPr wrap="square">
            <a:spAutoFit/>
          </a:bodyPr>
          <a:lstStyle/>
          <a:p>
            <a:pPr lvl="0" defTabSz="1500505">
              <a:spcBef>
                <a:spcPct val="50000"/>
              </a:spcBef>
            </a:pPr>
            <a:endParaRPr lang="en-US" altLang="zh-CN" sz="3600" dirty="0">
              <a:latin typeface="SimHei" panose="02010609060101010101" pitchFamily="2" charset="-122"/>
              <a:ea typeface="SimHei" panose="02010609060101010101" pitchFamily="2" charset="-122"/>
            </a:endParaRPr>
          </a:p>
          <a:p>
            <a:pPr lvl="0" defTabSz="1500505">
              <a:spcBef>
                <a:spcPct val="50000"/>
              </a:spcBef>
            </a:pPr>
            <a:endParaRPr lang="zh-CN" altLang="en-US" sz="3600" dirty="0">
              <a:latin typeface="SimHei" panose="02010609060101010101" pitchFamily="2" charset="-122"/>
              <a:ea typeface="SimHei" panose="02010609060101010101" pitchFamily="2" charset="-122"/>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
        <p:nvSpPr>
          <p:cNvPr id="8" name="Title 1"/>
          <p:cNvSpPr>
            <a:spLocks/>
          </p:cNvSpPr>
          <p:nvPr/>
        </p:nvSpPr>
        <p:spPr bwMode="auto">
          <a:xfrm>
            <a:off x="2772520" y="5507505"/>
            <a:ext cx="11573721"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85000"/>
              </a:lnSpc>
              <a:defRPr sz="4800">
                <a:solidFill>
                  <a:srgbClr val="404040"/>
                </a:solidFill>
                <a:latin typeface="Calibri Light" panose="020F0302020204030204" pitchFamily="34" charset="0"/>
              </a:defRPr>
            </a:lvl1pPr>
            <a:lvl2pPr>
              <a:lnSpc>
                <a:spcPct val="85000"/>
              </a:lnSpc>
              <a:defRPr sz="4800">
                <a:solidFill>
                  <a:srgbClr val="404040"/>
                </a:solidFill>
                <a:latin typeface="Calibri Light" panose="020F0302020204030204" pitchFamily="34" charset="0"/>
              </a:defRPr>
            </a:lvl2pPr>
            <a:lvl3pPr>
              <a:lnSpc>
                <a:spcPct val="85000"/>
              </a:lnSpc>
              <a:defRPr sz="4800">
                <a:solidFill>
                  <a:srgbClr val="404040"/>
                </a:solidFill>
                <a:latin typeface="Calibri Light" panose="020F0302020204030204" pitchFamily="34" charset="0"/>
              </a:defRPr>
            </a:lvl3pPr>
            <a:lvl4pPr>
              <a:lnSpc>
                <a:spcPct val="85000"/>
              </a:lnSpc>
              <a:defRPr sz="4800">
                <a:solidFill>
                  <a:srgbClr val="404040"/>
                </a:solidFill>
                <a:latin typeface="Calibri Light" panose="020F0302020204030204" pitchFamily="34" charset="0"/>
              </a:defRPr>
            </a:lvl4pPr>
            <a:lvl5pPr>
              <a:lnSpc>
                <a:spcPct val="85000"/>
              </a:lnSpc>
              <a:defRPr sz="4800">
                <a:solidFill>
                  <a:srgbClr val="404040"/>
                </a:solidFill>
                <a:latin typeface="Calibri Light" panose="020F0302020204030204" pitchFamily="34" charset="0"/>
              </a:defRPr>
            </a:lvl5pPr>
            <a:lvl6pPr marL="457200" fontAlgn="base">
              <a:lnSpc>
                <a:spcPct val="85000"/>
              </a:lnSpc>
              <a:spcBef>
                <a:spcPct val="0"/>
              </a:spcBef>
              <a:spcAft>
                <a:spcPct val="0"/>
              </a:spcAft>
              <a:defRPr sz="4800">
                <a:solidFill>
                  <a:srgbClr val="404040"/>
                </a:solidFill>
                <a:latin typeface="Calibri Light" panose="020F0302020204030204" pitchFamily="34" charset="0"/>
              </a:defRPr>
            </a:lvl6pPr>
            <a:lvl7pPr marL="914400" fontAlgn="base">
              <a:lnSpc>
                <a:spcPct val="85000"/>
              </a:lnSpc>
              <a:spcBef>
                <a:spcPct val="0"/>
              </a:spcBef>
              <a:spcAft>
                <a:spcPct val="0"/>
              </a:spcAft>
              <a:defRPr sz="4800">
                <a:solidFill>
                  <a:srgbClr val="404040"/>
                </a:solidFill>
                <a:latin typeface="Calibri Light" panose="020F0302020204030204" pitchFamily="34" charset="0"/>
              </a:defRPr>
            </a:lvl7pPr>
            <a:lvl8pPr marL="1371600" fontAlgn="base">
              <a:lnSpc>
                <a:spcPct val="85000"/>
              </a:lnSpc>
              <a:spcBef>
                <a:spcPct val="0"/>
              </a:spcBef>
              <a:spcAft>
                <a:spcPct val="0"/>
              </a:spcAft>
              <a:defRPr sz="4800">
                <a:solidFill>
                  <a:srgbClr val="404040"/>
                </a:solidFill>
                <a:latin typeface="Calibri Light" panose="020F0302020204030204" pitchFamily="34" charset="0"/>
              </a:defRPr>
            </a:lvl8pPr>
            <a:lvl9pPr marL="182880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defTabSz="914400"/>
            <a:r>
              <a:rPr lang="en-US" sz="8000" b="1" dirty="0">
                <a:solidFill>
                  <a:srgbClr val="002060"/>
                </a:solidFill>
                <a:latin typeface="Times New Roman" panose="02020603050405020304" pitchFamily="18" charset="0"/>
                <a:ea typeface="Arial "/>
                <a:cs typeface="Times New Roman" panose="02020603050405020304" pitchFamily="18" charset="0"/>
              </a:rPr>
              <a:t>BÀI 3:</a:t>
            </a:r>
          </a:p>
          <a:p>
            <a:pPr algn="ctr" defTabSz="914400"/>
            <a:r>
              <a:rPr lang="en-US" sz="8000" b="1" dirty="0">
                <a:solidFill>
                  <a:srgbClr val="002060"/>
                </a:solidFill>
                <a:latin typeface="Times New Roman" panose="02020603050405020304" pitchFamily="18" charset="0"/>
                <a:ea typeface="Arial "/>
                <a:cs typeface="Times New Roman" panose="02020603050405020304" pitchFamily="18" charset="0"/>
              </a:rPr>
              <a:t> LAO ĐỘNG CẦN CÙ, </a:t>
            </a:r>
          </a:p>
          <a:p>
            <a:pPr algn="ctr" defTabSz="914400"/>
            <a:r>
              <a:rPr lang="en-US" sz="8000" b="1" dirty="0">
                <a:solidFill>
                  <a:srgbClr val="002060"/>
                </a:solidFill>
                <a:latin typeface="Times New Roman" panose="02020603050405020304" pitchFamily="18" charset="0"/>
                <a:ea typeface="Arial "/>
                <a:cs typeface="Times New Roman" panose="02020603050405020304" pitchFamily="18" charset="0"/>
              </a:rPr>
              <a:t>SÁNG TẠO</a:t>
            </a:r>
          </a:p>
        </p:txBody>
      </p:sp>
      <p:sp>
        <p:nvSpPr>
          <p:cNvPr id="2" name="TextBox 1"/>
          <p:cNvSpPr txBox="1"/>
          <p:nvPr/>
        </p:nvSpPr>
        <p:spPr>
          <a:xfrm>
            <a:off x="7165008" y="1846288"/>
            <a:ext cx="3168352" cy="861774"/>
          </a:xfrm>
          <a:prstGeom prst="rect">
            <a:avLst/>
          </a:prstGeom>
          <a:noFill/>
        </p:spPr>
        <p:txBody>
          <a:bodyPr wrap="squar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GDCD 8</a:t>
            </a:r>
          </a:p>
        </p:txBody>
      </p:sp>
      <p:sp>
        <p:nvSpPr>
          <p:cNvPr id="3" name="TextBox 2"/>
          <p:cNvSpPr txBox="1"/>
          <p:nvPr/>
        </p:nvSpPr>
        <p:spPr>
          <a:xfrm>
            <a:off x="2402696" y="7021525"/>
            <a:ext cx="12313368"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GV: </a:t>
            </a:r>
            <a:r>
              <a:rPr lang="en-US" sz="4000" b="1" dirty="0" err="1" smtClean="0">
                <a:latin typeface="Times New Roman" panose="02020603050405020304" pitchFamily="18" charset="0"/>
                <a:cs typeface="Times New Roman" panose="02020603050405020304" pitchFamily="18" charset="0"/>
              </a:rPr>
              <a:t>Phạm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Thuỷ</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Trường</a:t>
            </a:r>
            <a:r>
              <a:rPr lang="en-US" sz="4000" b="1" dirty="0">
                <a:latin typeface="Times New Roman" panose="02020603050405020304" pitchFamily="18" charset="0"/>
                <a:cs typeface="Times New Roman" panose="02020603050405020304" pitchFamily="18" charset="0"/>
              </a:rPr>
              <a:t> THCS </a:t>
            </a:r>
            <a:r>
              <a:rPr lang="en-US" sz="4000" b="1" dirty="0" smtClean="0">
                <a:latin typeface="Times New Roman" panose="02020603050405020304" pitchFamily="18" charset="0"/>
                <a:cs typeface="Times New Roman" panose="02020603050405020304" pitchFamily="18" charset="0"/>
              </a:rPr>
              <a:t>Long </a:t>
            </a:r>
            <a:r>
              <a:rPr lang="en-US" sz="4000" b="1" dirty="0" err="1" smtClean="0">
                <a:latin typeface="Times New Roman" panose="02020603050405020304" pitchFamily="18" charset="0"/>
                <a:cs typeface="Times New Roman" panose="02020603050405020304" pitchFamily="18" charset="0"/>
              </a:rPr>
              <a:t>Biên</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wipe(left)">
                                      <p:cBhvr>
                                        <p:cTn id="13" dur="500"/>
                                        <p:tgtEl>
                                          <p:spTgt spid="2055"/>
                                        </p:tgtEl>
                                      </p:cBhvr>
                                    </p:animEffect>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11233150" y="4738688"/>
            <a:ext cx="2484586"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CÂU </a:t>
            </a:r>
            <a:r>
              <a:rPr lang="en-US" sz="4400" b="1" dirty="0" smtClean="0">
                <a:latin typeface="Times New Roman" panose="02020603050405020304" pitchFamily="18" charset="0"/>
                <a:cs typeface="Times New Roman" panose="02020603050405020304" pitchFamily="18" charset="0"/>
              </a:rPr>
              <a:t>6:</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60657" y="5538781"/>
            <a:ext cx="8211157" cy="1938992"/>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còn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chỗ</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a:t>
            </a:r>
          </a:p>
          <a:p>
            <a:pPr algn="ctr"/>
            <a:r>
              <a:rPr lang="en-US" sz="5400" dirty="0" err="1" smtClean="0">
                <a:solidFill>
                  <a:srgbClr val="FF0000"/>
                </a:solidFill>
                <a:latin typeface="Times New Roman" panose="02020603050405020304" pitchFamily="18" charset="0"/>
                <a:cs typeface="Times New Roman" panose="02020603050405020304" pitchFamily="18" charset="0"/>
              </a:rPr>
              <a:t>Kiến</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tha</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lâu</a:t>
            </a:r>
            <a:r>
              <a:rPr lang="en-US" sz="5400" dirty="0" smtClean="0">
                <a:solidFill>
                  <a:srgbClr val="FF0000"/>
                </a:solidFill>
                <a:latin typeface="Times New Roman" panose="02020603050405020304" pitchFamily="18" charset="0"/>
                <a:cs typeface="Times New Roman" panose="02020603050405020304" pitchFamily="18" charset="0"/>
              </a:rPr>
              <a:t>………………   </a:t>
            </a:r>
            <a:endParaRPr lang="en-US" sz="5400"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endParaRPr>
          </a:p>
        </p:txBody>
      </p:sp>
      <p:sp>
        <p:nvSpPr>
          <p:cNvPr id="4" name="TextBox 3"/>
          <p:cNvSpPr txBox="1"/>
          <p:nvPr/>
        </p:nvSpPr>
        <p:spPr>
          <a:xfrm>
            <a:off x="6386115" y="6151516"/>
            <a:ext cx="4148931" cy="923330"/>
          </a:xfrm>
          <a:prstGeom prst="rect">
            <a:avLst/>
          </a:prstGeom>
          <a:solidFill>
            <a:schemeClr val="bg1"/>
          </a:solidFill>
        </p:spPr>
        <p:txBody>
          <a:bodyPr wrap="square" rtlCol="0">
            <a:spAutoFit/>
          </a:bodyPr>
          <a:lstStyle/>
          <a:p>
            <a:r>
              <a:rPr lang="en-US" sz="5400" b="1" dirty="0" err="1" smtClean="0">
                <a:solidFill>
                  <a:srgbClr val="0070C0"/>
                </a:solidFill>
                <a:latin typeface="Times New Roman" panose="02020603050405020304" pitchFamily="18" charset="0"/>
                <a:cs typeface="Times New Roman" panose="02020603050405020304" pitchFamily="18" charset="0"/>
              </a:rPr>
              <a:t>Cũng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đầy</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tổ</a:t>
            </a:r>
            <a:endParaRPr lang="en-US" sz="5400" b="1" dirty="0">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877" y="1889303"/>
            <a:ext cx="6682283" cy="3608694"/>
          </a:xfrm>
          <a:prstGeom prst="rect">
            <a:avLst/>
          </a:prstGeom>
        </p:spPr>
      </p:pic>
    </p:spTree>
    <p:extLst>
      <p:ext uri="{BB962C8B-B14F-4D97-AF65-F5344CB8AC3E}">
        <p14:creationId xmlns:p14="http://schemas.microsoft.com/office/powerpoint/2010/main" val="149648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10297095" y="4305846"/>
            <a:ext cx="5427093" cy="5169942"/>
          </a:xfrm>
          <a:prstGeom prst="rect">
            <a:avLst/>
          </a:prstGeom>
          <a:noFill/>
          <a:ln w="9525">
            <a:noFill/>
          </a:ln>
        </p:spPr>
      </p:pic>
      <p:sp>
        <p:nvSpPr>
          <p:cNvPr id="2" name="TextBox 1"/>
          <p:cNvSpPr txBox="1"/>
          <p:nvPr/>
        </p:nvSpPr>
        <p:spPr>
          <a:xfrm>
            <a:off x="11768348" y="5154060"/>
            <a:ext cx="2484586"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CÂU 7</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60657" y="5538781"/>
            <a:ext cx="8211157" cy="1938992"/>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còn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chỗ</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a:t>
            </a:r>
          </a:p>
          <a:p>
            <a:pPr algn="ctr"/>
            <a:r>
              <a:rPr lang="en-US" sz="5400" dirty="0" err="1" smtClean="0">
                <a:solidFill>
                  <a:srgbClr val="FF0000"/>
                </a:solidFill>
                <a:latin typeface="Times New Roman" panose="02020603050405020304" pitchFamily="18" charset="0"/>
                <a:cs typeface="Times New Roman" panose="02020603050405020304" pitchFamily="18" charset="0"/>
              </a:rPr>
              <a:t>Thua</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keo</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này</a:t>
            </a:r>
            <a:r>
              <a:rPr lang="en-US" sz="5400" dirty="0" smtClean="0">
                <a:solidFill>
                  <a:srgbClr val="FF0000"/>
                </a:solidFill>
                <a:latin typeface="Times New Roman" panose="02020603050405020304" pitchFamily="18" charset="0"/>
                <a:cs typeface="Times New Roman" panose="02020603050405020304" pitchFamily="18" charset="0"/>
              </a:rPr>
              <a:t> ………………   </a:t>
            </a:r>
            <a:endParaRPr lang="en-US" sz="5400"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endParaRPr>
          </a:p>
        </p:txBody>
      </p:sp>
      <p:sp>
        <p:nvSpPr>
          <p:cNvPr id="4" name="TextBox 3"/>
          <p:cNvSpPr txBox="1"/>
          <p:nvPr/>
        </p:nvSpPr>
        <p:spPr>
          <a:xfrm>
            <a:off x="6386116" y="6151516"/>
            <a:ext cx="4923253" cy="923330"/>
          </a:xfrm>
          <a:prstGeom prst="rect">
            <a:avLst/>
          </a:prstGeom>
          <a:solidFill>
            <a:schemeClr val="bg1"/>
          </a:solidFill>
        </p:spPr>
        <p:txBody>
          <a:bodyPr wrap="square" rtlCol="0">
            <a:spAutoFit/>
          </a:bodyPr>
          <a:lstStyle/>
          <a:p>
            <a:r>
              <a:rPr lang="en-US" sz="5300" b="1" dirty="0" smtClean="0">
                <a:solidFill>
                  <a:srgbClr val="0070C0"/>
                </a:solidFill>
                <a:latin typeface="Times New Roman" panose="02020603050405020304" pitchFamily="18" charset="0"/>
                <a:cs typeface="Times New Roman" panose="02020603050405020304" pitchFamily="18" charset="0"/>
              </a:rPr>
              <a:t>Ta </a:t>
            </a:r>
            <a:r>
              <a:rPr lang="en-US" sz="5300" b="1" dirty="0" err="1" smtClean="0">
                <a:solidFill>
                  <a:srgbClr val="0070C0"/>
                </a:solidFill>
                <a:latin typeface="Times New Roman" panose="02020603050405020304" pitchFamily="18" charset="0"/>
                <a:cs typeface="Times New Roman" panose="02020603050405020304" pitchFamily="18" charset="0"/>
              </a:rPr>
              <a:t>bày</a:t>
            </a:r>
            <a:r>
              <a:rPr lang="en-US" sz="5300" b="1" dirty="0" smtClean="0">
                <a:solidFill>
                  <a:srgbClr val="0070C0"/>
                </a:solidFill>
                <a:latin typeface="Times New Roman" panose="02020603050405020304" pitchFamily="18" charset="0"/>
                <a:cs typeface="Times New Roman" panose="02020603050405020304" pitchFamily="18" charset="0"/>
              </a:rPr>
              <a:t> </a:t>
            </a:r>
            <a:r>
              <a:rPr lang="en-US" sz="5300" b="1" dirty="0" err="1" smtClean="0">
                <a:solidFill>
                  <a:srgbClr val="0070C0"/>
                </a:solidFill>
                <a:latin typeface="Times New Roman" panose="02020603050405020304" pitchFamily="18" charset="0"/>
                <a:cs typeface="Times New Roman" panose="02020603050405020304" pitchFamily="18" charset="0"/>
              </a:rPr>
              <a:t>keo</a:t>
            </a:r>
            <a:r>
              <a:rPr lang="en-US" sz="5300" b="1" dirty="0" smtClean="0">
                <a:solidFill>
                  <a:srgbClr val="0070C0"/>
                </a:solidFill>
                <a:latin typeface="Times New Roman" panose="02020603050405020304" pitchFamily="18" charset="0"/>
                <a:cs typeface="Times New Roman" panose="02020603050405020304" pitchFamily="18" charset="0"/>
              </a:rPr>
              <a:t> </a:t>
            </a:r>
            <a:r>
              <a:rPr lang="en-US" sz="5300" b="1" dirty="0" err="1" smtClean="0">
                <a:solidFill>
                  <a:srgbClr val="0070C0"/>
                </a:solidFill>
                <a:latin typeface="Times New Roman" panose="02020603050405020304" pitchFamily="18" charset="0"/>
                <a:cs typeface="Times New Roman" panose="02020603050405020304" pitchFamily="18" charset="0"/>
              </a:rPr>
              <a:t>khác</a:t>
            </a:r>
            <a:endParaRPr lang="en-US" sz="53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8246" y="2093112"/>
            <a:ext cx="6191250" cy="3248025"/>
          </a:xfrm>
          <a:prstGeom prst="rect">
            <a:avLst/>
          </a:prstGeom>
        </p:spPr>
      </p:pic>
    </p:spTree>
    <p:extLst>
      <p:ext uri="{BB962C8B-B14F-4D97-AF65-F5344CB8AC3E}">
        <p14:creationId xmlns:p14="http://schemas.microsoft.com/office/powerpoint/2010/main" val="380383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273050"/>
            <a:ext cx="15949613" cy="9029700"/>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9324975" y="3379788"/>
            <a:ext cx="6399213" cy="6096000"/>
          </a:xfrm>
          <a:prstGeom prst="rect">
            <a:avLst/>
          </a:prstGeom>
          <a:noFill/>
          <a:ln w="9525">
            <a:noFill/>
          </a:ln>
        </p:spPr>
      </p:pic>
      <p:sp>
        <p:nvSpPr>
          <p:cNvPr id="2" name="TextBox 1"/>
          <p:cNvSpPr txBox="1"/>
          <p:nvPr/>
        </p:nvSpPr>
        <p:spPr>
          <a:xfrm>
            <a:off x="11233150" y="4738688"/>
            <a:ext cx="2484586"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CÂU 8:</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57796" y="1162066"/>
            <a:ext cx="11665595" cy="5170646"/>
          </a:xfrm>
          <a:prstGeom prst="rect">
            <a:avLst/>
          </a:prstGeom>
          <a:noFill/>
        </p:spPr>
        <p:txBody>
          <a:bodyPr wrap="square" rtlCol="0">
            <a:spAutoFit/>
          </a:bodyPr>
          <a:lstStyle/>
          <a:p>
            <a:pPr algn="ctr">
              <a:lnSpc>
                <a:spcPct val="200000"/>
              </a:lnSpc>
            </a:pPr>
            <a:r>
              <a:rPr lang="en-US" sz="5500" dirty="0" err="1">
                <a:solidFill>
                  <a:srgbClr val="FF0000"/>
                </a:solidFill>
                <a:latin typeface="Times New Roman" panose="02020603050405020304" pitchFamily="18" charset="0"/>
                <a:cs typeface="Times New Roman" panose="02020603050405020304" pitchFamily="18" charset="0"/>
              </a:rPr>
              <a:t>Điền</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từ</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còn</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thiếu</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vào</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chỗ</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trống</a:t>
            </a:r>
            <a:r>
              <a:rPr lang="en-US" sz="5500" dirty="0">
                <a:solidFill>
                  <a:srgbClr val="FF0000"/>
                </a:solidFill>
                <a:latin typeface="Times New Roman" panose="02020603050405020304" pitchFamily="18" charset="0"/>
                <a:cs typeface="Times New Roman" panose="02020603050405020304" pitchFamily="18" charset="0"/>
              </a:rPr>
              <a:t>:</a:t>
            </a:r>
          </a:p>
          <a:p>
            <a:pPr algn="ctr"/>
            <a:r>
              <a:rPr lang="en-US" sz="5500" dirty="0" smtClean="0">
                <a:solidFill>
                  <a:srgbClr val="FF0000"/>
                </a:solidFill>
                <a:latin typeface="Times New Roman" panose="02020603050405020304" pitchFamily="18" charset="0"/>
                <a:cs typeface="Times New Roman" panose="02020603050405020304" pitchFamily="18" charset="0"/>
              </a:rPr>
              <a:t>Non </a:t>
            </a:r>
            <a:r>
              <a:rPr lang="en-US" sz="5500" dirty="0" err="1" smtClean="0">
                <a:solidFill>
                  <a:srgbClr val="FF0000"/>
                </a:solidFill>
                <a:latin typeface="Times New Roman" panose="02020603050405020304" pitchFamily="18" charset="0"/>
                <a:cs typeface="Times New Roman" panose="02020603050405020304" pitchFamily="18" charset="0"/>
              </a:rPr>
              <a:t>cao</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cũng</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có</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đường</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trèo</a:t>
            </a:r>
            <a:endParaRPr lang="en-US" sz="5500" dirty="0">
              <a:solidFill>
                <a:srgbClr val="FF0000"/>
              </a:solidFill>
              <a:latin typeface="Times New Roman" panose="02020603050405020304" pitchFamily="18" charset="0"/>
              <a:cs typeface="Times New Roman" panose="02020603050405020304" pitchFamily="18" charset="0"/>
            </a:endParaRPr>
          </a:p>
          <a:p>
            <a:pPr algn="ctr"/>
            <a:r>
              <a:rPr lang="en-US" sz="5500" dirty="0" err="1" smtClean="0">
                <a:solidFill>
                  <a:srgbClr val="FF0000"/>
                </a:solidFill>
                <a:latin typeface="Times New Roman" panose="02020603050405020304" pitchFamily="18" charset="0"/>
                <a:cs typeface="Times New Roman" panose="02020603050405020304" pitchFamily="18" charset="0"/>
              </a:rPr>
              <a:t>Đường</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dẫu</a:t>
            </a:r>
            <a:r>
              <a:rPr lang="en-US" sz="5500" dirty="0" smtClean="0">
                <a:solidFill>
                  <a:srgbClr val="FF0000"/>
                </a:solidFill>
                <a:latin typeface="Times New Roman" panose="02020603050405020304" pitchFamily="18" charset="0"/>
                <a:cs typeface="Times New Roman" panose="02020603050405020304" pitchFamily="18" charset="0"/>
              </a:rPr>
              <a:t>..…………..</a:t>
            </a:r>
            <a:r>
              <a:rPr lang="en-US" sz="5500" dirty="0" err="1" smtClean="0">
                <a:solidFill>
                  <a:srgbClr val="FF0000"/>
                </a:solidFill>
                <a:latin typeface="Times New Roman" panose="02020603050405020304" pitchFamily="18" charset="0"/>
                <a:cs typeface="Times New Roman" panose="02020603050405020304" pitchFamily="18" charset="0"/>
              </a:rPr>
              <a:t>cũng</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có</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lối</a:t>
            </a:r>
            <a:r>
              <a:rPr lang="en-US" sz="5500" dirty="0" smtClean="0">
                <a:solidFill>
                  <a:srgbClr val="FF0000"/>
                </a:solidFill>
                <a:latin typeface="Times New Roman" panose="02020603050405020304" pitchFamily="18" charset="0"/>
                <a:cs typeface="Times New Roman" panose="02020603050405020304" pitchFamily="18" charset="0"/>
              </a:rPr>
              <a:t> </a:t>
            </a:r>
            <a:r>
              <a:rPr lang="en-US" sz="5500" dirty="0" err="1" smtClean="0">
                <a:solidFill>
                  <a:srgbClr val="FF0000"/>
                </a:solidFill>
                <a:latin typeface="Times New Roman" panose="02020603050405020304" pitchFamily="18" charset="0"/>
                <a:cs typeface="Times New Roman" panose="02020603050405020304" pitchFamily="18" charset="0"/>
              </a:rPr>
              <a:t>đi</a:t>
            </a:r>
            <a:r>
              <a:rPr lang="en-US" sz="5500" dirty="0" smtClean="0">
                <a:solidFill>
                  <a:srgbClr val="FF0000"/>
                </a:solidFill>
                <a:latin typeface="Times New Roman" panose="02020603050405020304" pitchFamily="18" charset="0"/>
                <a:cs typeface="Times New Roman" panose="02020603050405020304" pitchFamily="18" charset="0"/>
              </a:rPr>
              <a:t>.</a:t>
            </a:r>
            <a:endParaRPr lang="en-US" sz="5500" dirty="0">
              <a:solidFill>
                <a:srgbClr val="FF0000"/>
              </a:solidFill>
              <a:latin typeface="Times New Roman" panose="02020603050405020304" pitchFamily="18" charset="0"/>
              <a:cs typeface="Times New Roman" panose="02020603050405020304" pitchFamily="18" charset="0"/>
            </a:endParaRPr>
          </a:p>
          <a:p>
            <a:pPr algn="ctr">
              <a:lnSpc>
                <a:spcPct val="200000"/>
              </a:lnSpc>
            </a:pPr>
            <a:endParaRPr lang="en-US" sz="5500" dirty="0">
              <a:solidFill>
                <a:srgbClr val="FF0000"/>
              </a:solidFill>
            </a:endParaRPr>
          </a:p>
        </p:txBody>
      </p:sp>
      <p:sp>
        <p:nvSpPr>
          <p:cNvPr id="4" name="TextBox 3"/>
          <p:cNvSpPr txBox="1"/>
          <p:nvPr/>
        </p:nvSpPr>
        <p:spPr>
          <a:xfrm>
            <a:off x="4865917" y="3747389"/>
            <a:ext cx="3085573" cy="769441"/>
          </a:xfrm>
          <a:prstGeom prst="rect">
            <a:avLst/>
          </a:prstGeom>
          <a:solidFill>
            <a:schemeClr val="bg1"/>
          </a:solidFill>
        </p:spPr>
        <p:txBody>
          <a:bodyPr wrap="square" rtlCol="0">
            <a:spAutoFit/>
          </a:bodyPr>
          <a:lstStyle/>
          <a:p>
            <a:r>
              <a:rPr lang="en-US" sz="4400" b="1" dirty="0" err="1">
                <a:solidFill>
                  <a:srgbClr val="0070C0"/>
                </a:solidFill>
                <a:latin typeface="Times New Roman" panose="02020603050405020304" pitchFamily="18" charset="0"/>
                <a:cs typeface="Times New Roman" panose="02020603050405020304" pitchFamily="18" charset="0"/>
              </a:rPr>
              <a:t>h</a:t>
            </a:r>
            <a:r>
              <a:rPr lang="en-US" sz="4400" b="1" dirty="0" err="1" smtClean="0">
                <a:solidFill>
                  <a:srgbClr val="0070C0"/>
                </a:solidFill>
                <a:latin typeface="Times New Roman" panose="02020603050405020304" pitchFamily="18" charset="0"/>
                <a:cs typeface="Times New Roman" panose="02020603050405020304" pitchFamily="18" charset="0"/>
              </a:rPr>
              <a:t>iểm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nghèo</a:t>
            </a:r>
            <a:endParaRPr lang="en-US" sz="4400" b="1" dirty="0">
              <a:solidFill>
                <a:srgbClr val="0070C0"/>
              </a:solidFill>
              <a:latin typeface="Times New Roman" panose="02020603050405020304" pitchFamily="18" charset="0"/>
              <a:cs typeface="Times New Roman" panose="02020603050405020304" pitchFamily="18" charset="0"/>
            </a:endParaRPr>
          </a:p>
        </p:txBody>
      </p:sp>
      <p:pic>
        <p:nvPicPr>
          <p:cNvPr id="9" name="图片 31759" descr="封面3"/>
          <p:cNvPicPr>
            <a:picLocks noChangeAspect="1"/>
          </p:cNvPicPr>
          <p:nvPr/>
        </p:nvPicPr>
        <p:blipFill>
          <a:blip r:embed="rId5"/>
          <a:stretch>
            <a:fillRect/>
          </a:stretch>
        </p:blipFill>
        <p:spPr>
          <a:xfrm>
            <a:off x="5597557" y="4837112"/>
            <a:ext cx="3198813" cy="3600450"/>
          </a:xfrm>
          <a:prstGeom prst="rect">
            <a:avLst/>
          </a:prstGeom>
          <a:noFill/>
          <a:ln w="9525">
            <a:noFill/>
          </a:ln>
        </p:spPr>
      </p:pic>
    </p:spTree>
    <p:extLst>
      <p:ext uri="{BB962C8B-B14F-4D97-AF65-F5344CB8AC3E}">
        <p14:creationId xmlns:p14="http://schemas.microsoft.com/office/powerpoint/2010/main" val="163243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93"/>
                                        </p:tgtEl>
                                        <p:attrNameLst>
                                          <p:attrName>style.visibility</p:attrName>
                                        </p:attrNameLst>
                                      </p:cBhvr>
                                      <p:to>
                                        <p:strVal val="visible"/>
                                      </p:to>
                                    </p:set>
                                    <p:anim calcmode="lin" valueType="num">
                                      <p:cBhvr>
                                        <p:cTn id="12" dur="500" fill="hold"/>
                                        <p:tgtEl>
                                          <p:spTgt spid="3093"/>
                                        </p:tgtEl>
                                        <p:attrNameLst>
                                          <p:attrName>ppt_w</p:attrName>
                                        </p:attrNameLst>
                                      </p:cBhvr>
                                      <p:tavLst>
                                        <p:tav tm="0">
                                          <p:val>
                                            <p:fltVal val="0"/>
                                          </p:val>
                                        </p:tav>
                                        <p:tav tm="100000">
                                          <p:val>
                                            <p:strVal val="#ppt_w"/>
                                          </p:val>
                                        </p:tav>
                                      </p:tavLst>
                                    </p:anim>
                                    <p:anim calcmode="lin" valueType="num">
                                      <p:cBhvr>
                                        <p:cTn id="13" dur="500" fill="hold"/>
                                        <p:tgtEl>
                                          <p:spTgt spid="3093"/>
                                        </p:tgtEl>
                                        <p:attrNameLst>
                                          <p:attrName>ppt_h</p:attrName>
                                        </p:attrNameLst>
                                      </p:cBhvr>
                                      <p:tavLst>
                                        <p:tav tm="0">
                                          <p:val>
                                            <p:fltVal val="0"/>
                                          </p:val>
                                        </p:tav>
                                        <p:tav tm="100000">
                                          <p:val>
                                            <p:strVal val="#ppt_h"/>
                                          </p:val>
                                        </p:tav>
                                      </p:tavLst>
                                    </p:anim>
                                    <p:animEffect transition="in" filter="fade">
                                      <p:cBhvr>
                                        <p:cTn id="14" dur="500"/>
                                        <p:tgtEl>
                                          <p:spTgt spid="309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1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fltVal val="0"/>
                                          </p:val>
                                        </p:tav>
                                        <p:tav tm="100000">
                                          <p:val>
                                            <p:strVal val="#ppt_w"/>
                                          </p:val>
                                        </p:tav>
                                      </p:tavLst>
                                    </p:anim>
                                    <p:anim calcmode="lin" valueType="num">
                                      <p:cBhvr>
                                        <p:cTn id="24" dur="2000" fill="hold"/>
                                        <p:tgtEl>
                                          <p:spTgt spid="9"/>
                                        </p:tgtEl>
                                        <p:attrNameLst>
                                          <p:attrName>ppt_h</p:attrName>
                                        </p:attrNameLst>
                                      </p:cBhvr>
                                      <p:tavLst>
                                        <p:tav tm="0">
                                          <p:val>
                                            <p:fltVal val="0"/>
                                          </p:val>
                                        </p:tav>
                                        <p:tav tm="100000">
                                          <p:val>
                                            <p:strVal val="#ppt_h"/>
                                          </p:val>
                                        </p:tav>
                                      </p:tavLst>
                                    </p:anim>
                                    <p:anim calcmode="lin" valueType="num">
                                      <p:cBhvr>
                                        <p:cTn id="25"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stretch>
            <a:fillRect/>
          </a:stretch>
        </p:blipFill>
        <p:spPr>
          <a:xfrm>
            <a:off x="0" y="0"/>
            <a:ext cx="16778288" cy="9791700"/>
          </a:xfrm>
          <a:prstGeom prst="rect">
            <a:avLst/>
          </a:prstGeom>
          <a:noFill/>
          <a:ln w="9525">
            <a:noFill/>
          </a:ln>
        </p:spPr>
      </p:pic>
      <p:pic>
        <p:nvPicPr>
          <p:cNvPr id="12293" name="图片 12292" descr="27"/>
          <p:cNvPicPr>
            <a:picLocks noChangeAspect="1"/>
          </p:cNvPicPr>
          <p:nvPr/>
        </p:nvPicPr>
        <p:blipFill>
          <a:blip r:embed="rId4"/>
          <a:stretch>
            <a:fillRect/>
          </a:stretch>
        </p:blipFill>
        <p:spPr>
          <a:xfrm>
            <a:off x="12998450" y="3392488"/>
            <a:ext cx="3133725" cy="5810250"/>
          </a:xfrm>
          <a:prstGeom prst="rect">
            <a:avLst/>
          </a:prstGeom>
          <a:noFill/>
          <a:ln w="9525">
            <a:noFill/>
          </a:ln>
        </p:spPr>
      </p:pic>
      <p:sp>
        <p:nvSpPr>
          <p:cNvPr id="2" name="TextBox 1"/>
          <p:cNvSpPr txBox="1"/>
          <p:nvPr/>
        </p:nvSpPr>
        <p:spPr>
          <a:xfrm>
            <a:off x="1878302" y="2726025"/>
            <a:ext cx="9289032" cy="4339650"/>
          </a:xfrm>
          <a:prstGeom prst="rect">
            <a:avLst/>
          </a:prstGeom>
          <a:noFill/>
        </p:spPr>
        <p:txBody>
          <a:bodyPr wrap="square" rtlCol="0">
            <a:spAutoFit/>
          </a:bodyPr>
          <a:lstStyle/>
          <a:p>
            <a:r>
              <a:rPr lang="en-US" sz="8800" b="1" dirty="0" smtClean="0">
                <a:latin typeface="Times New Roman" panose="02020603050405020304" pitchFamily="18" charset="0"/>
                <a:cs typeface="Times New Roman" panose="02020603050405020304" pitchFamily="18" charset="0"/>
              </a:rPr>
              <a:t>II. KHÁM PHÁ</a:t>
            </a:r>
          </a:p>
          <a:p>
            <a:r>
              <a:rPr lang="en-US" sz="8800" b="1" dirty="0" smtClean="0">
                <a:latin typeface="Times New Roman" panose="02020603050405020304" pitchFamily="18" charset="0"/>
                <a:cs typeface="Times New Roman" panose="02020603050405020304" pitchFamily="18" charset="0"/>
              </a:rPr>
              <a:t>------------------------</a:t>
            </a:r>
          </a:p>
          <a:p>
            <a:r>
              <a:rPr lang="en-US" sz="5000" b="1" dirty="0" smtClean="0">
                <a:latin typeface="Times New Roman" panose="02020603050405020304" pitchFamily="18" charset="0"/>
                <a:cs typeface="Times New Roman" panose="02020603050405020304" pitchFamily="18" charset="0"/>
              </a:rPr>
              <a:t>1. </a:t>
            </a:r>
            <a:r>
              <a:rPr lang="en-US" sz="5000" b="1" dirty="0" err="1" smtClean="0">
                <a:latin typeface="Times New Roman" panose="02020603050405020304" pitchFamily="18" charset="0"/>
                <a:cs typeface="Times New Roman" panose="02020603050405020304" pitchFamily="18" charset="0"/>
              </a:rPr>
              <a:t>Khái</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niệm</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và</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biểu</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hiện</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của</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cần</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cù</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và</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sáng</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tạo</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trong</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lao</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động</a:t>
            </a:r>
            <a:endParaRPr lang="en-US" sz="5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2812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2689" y="345406"/>
            <a:ext cx="11343418" cy="770019"/>
          </a:xfrm>
          <a:prstGeom prst="rect">
            <a:avLst/>
          </a:prstGeom>
          <a:solidFill>
            <a:schemeClr val="bg1"/>
          </a:solidFill>
          <a:ln w="38100">
            <a:solidFill>
              <a:schemeClr val="bg1"/>
            </a:solidFill>
            <a:prstDash val="lgDashDotDot"/>
          </a:ln>
        </p:spPr>
        <p:txBody>
          <a:bodyPr wrap="square">
            <a:spAutoFit/>
          </a:bodyPr>
          <a:lstStyle/>
          <a:p>
            <a:pPr algn="just">
              <a:lnSpc>
                <a:spcPct val="150000"/>
              </a:lnSpc>
            </a:pPr>
            <a:r>
              <a:rPr lang="en-US" sz="2936" b="1" dirty="0" smtClean="0">
                <a:solidFill>
                  <a:schemeClr val="accent6">
                    <a:lumMod val="25000"/>
                  </a:schemeClr>
                </a:solidFill>
              </a:rPr>
              <a:t>“Edison</a:t>
            </a:r>
            <a:r>
              <a:rPr lang="vi-VN" sz="2936" b="1" dirty="0" smtClean="0">
                <a:solidFill>
                  <a:schemeClr val="accent6">
                    <a:lumMod val="25000"/>
                  </a:schemeClr>
                </a:solidFill>
              </a:rPr>
              <a:t>– </a:t>
            </a:r>
            <a:r>
              <a:rPr lang="en-US" sz="2936" b="1" dirty="0" smtClean="0">
                <a:solidFill>
                  <a:schemeClr val="accent6">
                    <a:lumMod val="25000"/>
                  </a:schemeClr>
                </a:solidFill>
              </a:rPr>
              <a:t>MỘT TẤM GƯƠNG LAO ĐỘNG CẦN CÙ, SÁNG TẠO”</a:t>
            </a:r>
          </a:p>
        </p:txBody>
      </p:sp>
      <p:sp>
        <p:nvSpPr>
          <p:cNvPr id="4" name="TextBox 3"/>
          <p:cNvSpPr txBox="1"/>
          <p:nvPr/>
        </p:nvSpPr>
        <p:spPr>
          <a:xfrm>
            <a:off x="13439980" y="3188285"/>
            <a:ext cx="3116812" cy="5175135"/>
          </a:xfrm>
          <a:prstGeom prst="rect">
            <a:avLst/>
          </a:prstGeom>
          <a:noFill/>
        </p:spPr>
        <p:txBody>
          <a:bodyPr wrap="square">
            <a:spAutoFit/>
          </a:bodyPr>
          <a:lstStyle/>
          <a:p>
            <a:pPr marL="629187" indent="-629187">
              <a:buFont typeface="Wingdings" panose="05000000000000000000" pitchFamily="2" charset="2"/>
              <a:buChar char="v"/>
            </a:pPr>
            <a:r>
              <a:rPr lang="en-US" sz="3303" b="1" dirty="0" err="1" smtClean="0">
                <a:latin typeface="Times New Roman" panose="02020603050405020304" pitchFamily="18" charset="0"/>
                <a:cs typeface="Times New Roman" panose="02020603050405020304" pitchFamily="18" charset="0"/>
              </a:rPr>
              <a:t>Hãy</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nêu</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những</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việc</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làm</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thể</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hiện</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sự</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cần</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cù</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sáng</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tạo</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trong</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lao</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động</a:t>
            </a:r>
            <a:r>
              <a:rPr lang="en-US" sz="3303" b="1" dirty="0" smtClean="0">
                <a:latin typeface="Times New Roman" panose="02020603050405020304" pitchFamily="18" charset="0"/>
                <a:cs typeface="Times New Roman" panose="02020603050405020304" pitchFamily="18" charset="0"/>
              </a:rPr>
              <a:t> </a:t>
            </a:r>
            <a:r>
              <a:rPr lang="en-US" sz="3303" b="1" dirty="0" err="1" smtClean="0">
                <a:latin typeface="Times New Roman" panose="02020603050405020304" pitchFamily="18" charset="0"/>
                <a:cs typeface="Times New Roman" panose="02020603050405020304" pitchFamily="18" charset="0"/>
              </a:rPr>
              <a:t>của</a:t>
            </a:r>
            <a:r>
              <a:rPr lang="en-US" sz="3303" b="1" dirty="0" smtClean="0">
                <a:latin typeface="Times New Roman" panose="02020603050405020304" pitchFamily="18" charset="0"/>
                <a:cs typeface="Times New Roman" panose="02020603050405020304" pitchFamily="18" charset="0"/>
              </a:rPr>
              <a:t> Edison qua video?</a:t>
            </a:r>
            <a:endParaRPr lang="en-US" sz="3303" b="1" dirty="0">
              <a:latin typeface="Times New Roman" panose="02020603050405020304" pitchFamily="18" charset="0"/>
              <a:cs typeface="Times New Roman" panose="02020603050405020304" pitchFamily="18" charset="0"/>
            </a:endParaRPr>
          </a:p>
          <a:p>
            <a:endParaRPr lang="vi-VN" sz="3303" b="1" dirty="0">
              <a:latin typeface="Times New Roman" panose="02020603050405020304" pitchFamily="18" charset="0"/>
              <a:cs typeface="Times New Roman" panose="02020603050405020304" pitchFamily="18" charset="0"/>
            </a:endParaRPr>
          </a:p>
        </p:txBody>
      </p:sp>
      <p:grpSp>
        <p:nvGrpSpPr>
          <p:cNvPr id="7" name="Google Shape;9876;p61"/>
          <p:cNvGrpSpPr/>
          <p:nvPr/>
        </p:nvGrpSpPr>
        <p:grpSpPr>
          <a:xfrm>
            <a:off x="-1619968" y="6826126"/>
            <a:ext cx="2863737" cy="2954940"/>
            <a:chOff x="3225725" y="2675125"/>
            <a:chExt cx="3272273" cy="3716725"/>
          </a:xfrm>
        </p:grpSpPr>
        <p:sp>
          <p:nvSpPr>
            <p:cNvPr id="8" name="Google Shape;9877;p61"/>
            <p:cNvSpPr/>
            <p:nvPr/>
          </p:nvSpPr>
          <p:spPr>
            <a:xfrm>
              <a:off x="3322329" y="2957539"/>
              <a:ext cx="2063482" cy="2023762"/>
            </a:xfrm>
            <a:custGeom>
              <a:avLst/>
              <a:gdLst/>
              <a:ahLst/>
              <a:cxnLst/>
              <a:rect l="l" t="t" r="r" b="b"/>
              <a:pathLst>
                <a:path w="34027" h="33372">
                  <a:moveTo>
                    <a:pt x="12566" y="1"/>
                  </a:moveTo>
                  <a:cubicBezTo>
                    <a:pt x="9574" y="1"/>
                    <a:pt x="6985" y="444"/>
                    <a:pt x="5581" y="1434"/>
                  </a:cubicBezTo>
                  <a:cubicBezTo>
                    <a:pt x="4526" y="3759"/>
                    <a:pt x="3854" y="8533"/>
                    <a:pt x="2957" y="11122"/>
                  </a:cubicBezTo>
                  <a:cubicBezTo>
                    <a:pt x="1499" y="15334"/>
                    <a:pt x="75" y="18604"/>
                    <a:pt x="30" y="23543"/>
                  </a:cubicBezTo>
                  <a:cubicBezTo>
                    <a:pt x="0" y="26853"/>
                    <a:pt x="1091" y="29357"/>
                    <a:pt x="3037" y="31135"/>
                  </a:cubicBezTo>
                  <a:cubicBezTo>
                    <a:pt x="1892" y="29382"/>
                    <a:pt x="762" y="27839"/>
                    <a:pt x="807" y="22846"/>
                  </a:cubicBezTo>
                  <a:lnTo>
                    <a:pt x="807" y="22846"/>
                  </a:lnTo>
                  <a:cubicBezTo>
                    <a:pt x="1529" y="29029"/>
                    <a:pt x="3361" y="30871"/>
                    <a:pt x="6661" y="32210"/>
                  </a:cubicBezTo>
                  <a:cubicBezTo>
                    <a:pt x="8439" y="32927"/>
                    <a:pt x="15181" y="33371"/>
                    <a:pt x="20799" y="33371"/>
                  </a:cubicBezTo>
                  <a:cubicBezTo>
                    <a:pt x="24775" y="33371"/>
                    <a:pt x="28188" y="33149"/>
                    <a:pt x="28879" y="32643"/>
                  </a:cubicBezTo>
                  <a:cubicBezTo>
                    <a:pt x="30975" y="31110"/>
                    <a:pt x="32105" y="29945"/>
                    <a:pt x="32936" y="27406"/>
                  </a:cubicBezTo>
                  <a:lnTo>
                    <a:pt x="32936" y="27406"/>
                  </a:lnTo>
                  <a:cubicBezTo>
                    <a:pt x="32777" y="28690"/>
                    <a:pt x="32693" y="29387"/>
                    <a:pt x="32185" y="30493"/>
                  </a:cubicBezTo>
                  <a:cubicBezTo>
                    <a:pt x="33549" y="28974"/>
                    <a:pt x="34027" y="27545"/>
                    <a:pt x="33892" y="24190"/>
                  </a:cubicBezTo>
                  <a:cubicBezTo>
                    <a:pt x="33872" y="23483"/>
                    <a:pt x="33798" y="22771"/>
                    <a:pt x="33658" y="22074"/>
                  </a:cubicBezTo>
                  <a:cubicBezTo>
                    <a:pt x="33519" y="21273"/>
                    <a:pt x="33320" y="20481"/>
                    <a:pt x="33066" y="19710"/>
                  </a:cubicBezTo>
                  <a:lnTo>
                    <a:pt x="33066" y="19710"/>
                  </a:lnTo>
                  <a:lnTo>
                    <a:pt x="33071" y="19725"/>
                  </a:lnTo>
                  <a:cubicBezTo>
                    <a:pt x="31941" y="15921"/>
                    <a:pt x="30368" y="11222"/>
                    <a:pt x="30099" y="5825"/>
                  </a:cubicBezTo>
                  <a:cubicBezTo>
                    <a:pt x="28556" y="2371"/>
                    <a:pt x="19484" y="1"/>
                    <a:pt x="12566" y="1"/>
                  </a:cubicBezTo>
                  <a:close/>
                </a:path>
              </a:pathLst>
            </a:custGeom>
            <a:solidFill>
              <a:srgbClr val="333333"/>
            </a:solidFill>
            <a:ln>
              <a:noFill/>
            </a:ln>
          </p:spPr>
          <p:txBody>
            <a:bodyPr wrap="square" lIns="167755" tIns="167755" rIns="167755" bIns="167755" anchor="ctr">
              <a:noAutofit/>
            </a:bodyPr>
            <a:lstStyle/>
            <a:p>
              <a:pPr rtl="0">
                <a:spcBef>
                  <a:spcPts val="0"/>
                </a:spcBef>
                <a:spcAft>
                  <a:spcPts val="0"/>
                </a:spcAft>
              </a:pPr>
              <a:endParaRPr sz="5505"/>
            </a:p>
          </p:txBody>
        </p:sp>
        <p:sp>
          <p:nvSpPr>
            <p:cNvPr id="9" name="Google Shape;9878;p61"/>
            <p:cNvSpPr/>
            <p:nvPr/>
          </p:nvSpPr>
          <p:spPr>
            <a:xfrm>
              <a:off x="3547858" y="3765118"/>
              <a:ext cx="1675249" cy="1342504"/>
            </a:xfrm>
            <a:custGeom>
              <a:avLst/>
              <a:gdLst/>
              <a:ahLst/>
              <a:cxnLst/>
              <a:rect l="l" t="t" r="r" b="b"/>
              <a:pathLst>
                <a:path w="27625" h="22138">
                  <a:moveTo>
                    <a:pt x="3141" y="1"/>
                  </a:moveTo>
                  <a:lnTo>
                    <a:pt x="3141" y="1"/>
                  </a:lnTo>
                  <a:cubicBezTo>
                    <a:pt x="4695" y="10057"/>
                    <a:pt x="0" y="14756"/>
                    <a:pt x="4500" y="21019"/>
                  </a:cubicBezTo>
                  <a:cubicBezTo>
                    <a:pt x="5290" y="21840"/>
                    <a:pt x="7338" y="22137"/>
                    <a:pt x="9756" y="22137"/>
                  </a:cubicBezTo>
                  <a:cubicBezTo>
                    <a:pt x="14431" y="22137"/>
                    <a:pt x="20489" y="21027"/>
                    <a:pt x="21516" y="20446"/>
                  </a:cubicBezTo>
                  <a:cubicBezTo>
                    <a:pt x="27624" y="16976"/>
                    <a:pt x="25663" y="13517"/>
                    <a:pt x="24667" y="3396"/>
                  </a:cubicBezTo>
                  <a:lnTo>
                    <a:pt x="24667" y="3396"/>
                  </a:lnTo>
                  <a:cubicBezTo>
                    <a:pt x="24314" y="4546"/>
                    <a:pt x="26310" y="15120"/>
                    <a:pt x="22547" y="17235"/>
                  </a:cubicBezTo>
                  <a:cubicBezTo>
                    <a:pt x="24896" y="14871"/>
                    <a:pt x="24030" y="4232"/>
                    <a:pt x="22930" y="673"/>
                  </a:cubicBezTo>
                  <a:lnTo>
                    <a:pt x="22930" y="673"/>
                  </a:lnTo>
                  <a:cubicBezTo>
                    <a:pt x="22789" y="676"/>
                    <a:pt x="22612" y="677"/>
                    <a:pt x="22401" y="677"/>
                  </a:cubicBezTo>
                  <a:cubicBezTo>
                    <a:pt x="18674" y="677"/>
                    <a:pt x="4659" y="236"/>
                    <a:pt x="3141" y="1"/>
                  </a:cubicBezTo>
                  <a:close/>
                </a:path>
              </a:pathLst>
            </a:custGeom>
            <a:solidFill>
              <a:srgbClr val="000000"/>
            </a:solidFill>
            <a:ln>
              <a:noFill/>
            </a:ln>
          </p:spPr>
          <p:txBody>
            <a:bodyPr wrap="square" lIns="167755" tIns="167755" rIns="167755" bIns="167755" anchor="ctr">
              <a:noAutofit/>
            </a:bodyPr>
            <a:lstStyle/>
            <a:p>
              <a:pPr rtl="0">
                <a:spcBef>
                  <a:spcPts val="0"/>
                </a:spcBef>
                <a:spcAft>
                  <a:spcPts val="0"/>
                </a:spcAft>
              </a:pPr>
              <a:endParaRPr sz="5505"/>
            </a:p>
          </p:txBody>
        </p:sp>
        <p:sp>
          <p:nvSpPr>
            <p:cNvPr id="10" name="Google Shape;9879;p61"/>
            <p:cNvSpPr/>
            <p:nvPr/>
          </p:nvSpPr>
          <p:spPr>
            <a:xfrm>
              <a:off x="4732754" y="4594408"/>
              <a:ext cx="926314" cy="887078"/>
            </a:xfrm>
            <a:custGeom>
              <a:avLst/>
              <a:gdLst/>
              <a:ahLst/>
              <a:cxnLst/>
              <a:rect l="l" t="t" r="r" b="b"/>
              <a:pathLst>
                <a:path w="15275" h="14628">
                  <a:moveTo>
                    <a:pt x="4023" y="1"/>
                  </a:moveTo>
                  <a:cubicBezTo>
                    <a:pt x="4023" y="1"/>
                    <a:pt x="1" y="1624"/>
                    <a:pt x="1240" y="4426"/>
                  </a:cubicBezTo>
                  <a:cubicBezTo>
                    <a:pt x="3555" y="7035"/>
                    <a:pt x="7299" y="11043"/>
                    <a:pt x="11764" y="14617"/>
                  </a:cubicBezTo>
                  <a:cubicBezTo>
                    <a:pt x="11774" y="14624"/>
                    <a:pt x="11787" y="14628"/>
                    <a:pt x="11803" y="14628"/>
                  </a:cubicBezTo>
                  <a:cubicBezTo>
                    <a:pt x="12274" y="14628"/>
                    <a:pt x="15275" y="11438"/>
                    <a:pt x="15000" y="11187"/>
                  </a:cubicBezTo>
                  <a:cubicBezTo>
                    <a:pt x="11092" y="7553"/>
                    <a:pt x="5133" y="1196"/>
                    <a:pt x="4023" y="1"/>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11" name="Google Shape;9880;p61"/>
            <p:cNvSpPr/>
            <p:nvPr/>
          </p:nvSpPr>
          <p:spPr>
            <a:xfrm>
              <a:off x="5315407" y="4640981"/>
              <a:ext cx="939656" cy="868583"/>
            </a:xfrm>
            <a:custGeom>
              <a:avLst/>
              <a:gdLst/>
              <a:ahLst/>
              <a:cxnLst/>
              <a:rect l="l" t="t" r="r" b="b"/>
              <a:pathLst>
                <a:path w="15495" h="14323">
                  <a:moveTo>
                    <a:pt x="12160" y="0"/>
                  </a:moveTo>
                  <a:cubicBezTo>
                    <a:pt x="12125" y="0"/>
                    <a:pt x="12099" y="8"/>
                    <a:pt x="12083" y="24"/>
                  </a:cubicBezTo>
                  <a:cubicBezTo>
                    <a:pt x="8220" y="3967"/>
                    <a:pt x="1240" y="10822"/>
                    <a:pt x="1" y="12057"/>
                  </a:cubicBezTo>
                  <a:cubicBezTo>
                    <a:pt x="1586" y="13548"/>
                    <a:pt x="2606" y="14323"/>
                    <a:pt x="3656" y="14323"/>
                  </a:cubicBezTo>
                  <a:cubicBezTo>
                    <a:pt x="4100" y="14323"/>
                    <a:pt x="4549" y="14185"/>
                    <a:pt x="5049" y="13904"/>
                  </a:cubicBezTo>
                  <a:cubicBezTo>
                    <a:pt x="7239" y="12674"/>
                    <a:pt x="12068" y="6541"/>
                    <a:pt x="15274" y="2280"/>
                  </a:cubicBezTo>
                  <a:cubicBezTo>
                    <a:pt x="15494" y="1989"/>
                    <a:pt x="12715" y="0"/>
                    <a:pt x="12160" y="0"/>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12" name="Google Shape;9881;p61"/>
            <p:cNvSpPr/>
            <p:nvPr/>
          </p:nvSpPr>
          <p:spPr>
            <a:xfrm>
              <a:off x="3225725" y="4844438"/>
              <a:ext cx="647601" cy="1044446"/>
            </a:xfrm>
            <a:custGeom>
              <a:avLst/>
              <a:gdLst/>
              <a:ahLst/>
              <a:cxnLst/>
              <a:rect l="l" t="t" r="r" b="b"/>
              <a:pathLst>
                <a:path w="10679" h="17223">
                  <a:moveTo>
                    <a:pt x="7311" y="0"/>
                  </a:moveTo>
                  <a:cubicBezTo>
                    <a:pt x="6703" y="0"/>
                    <a:pt x="6087" y="212"/>
                    <a:pt x="5531" y="786"/>
                  </a:cubicBezTo>
                  <a:cubicBezTo>
                    <a:pt x="3988" y="3918"/>
                    <a:pt x="1678" y="8891"/>
                    <a:pt x="45" y="14372"/>
                  </a:cubicBezTo>
                  <a:cubicBezTo>
                    <a:pt x="0" y="14576"/>
                    <a:pt x="45" y="16199"/>
                    <a:pt x="1733" y="17035"/>
                  </a:cubicBezTo>
                  <a:cubicBezTo>
                    <a:pt x="2006" y="17172"/>
                    <a:pt x="2316" y="17223"/>
                    <a:pt x="2621" y="17223"/>
                  </a:cubicBezTo>
                  <a:cubicBezTo>
                    <a:pt x="3387" y="17223"/>
                    <a:pt x="4121" y="16899"/>
                    <a:pt x="4167" y="16782"/>
                  </a:cubicBezTo>
                  <a:cubicBezTo>
                    <a:pt x="6059" y="11788"/>
                    <a:pt x="9987" y="3181"/>
                    <a:pt x="10679" y="1702"/>
                  </a:cubicBezTo>
                  <a:cubicBezTo>
                    <a:pt x="10679" y="1702"/>
                    <a:pt x="9031" y="0"/>
                    <a:pt x="7311" y="0"/>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13" name="Google Shape;9882;p61"/>
            <p:cNvSpPr/>
            <p:nvPr/>
          </p:nvSpPr>
          <p:spPr>
            <a:xfrm>
              <a:off x="3398374" y="4514420"/>
              <a:ext cx="541962" cy="655182"/>
            </a:xfrm>
            <a:custGeom>
              <a:avLst/>
              <a:gdLst/>
              <a:ahLst/>
              <a:cxnLst/>
              <a:rect l="l" t="t" r="r" b="b"/>
              <a:pathLst>
                <a:path w="8937" h="10804">
                  <a:moveTo>
                    <a:pt x="8842" y="1"/>
                  </a:moveTo>
                  <a:lnTo>
                    <a:pt x="8842" y="1"/>
                  </a:lnTo>
                  <a:cubicBezTo>
                    <a:pt x="7881" y="75"/>
                    <a:pt x="5646" y="474"/>
                    <a:pt x="5258" y="643"/>
                  </a:cubicBezTo>
                  <a:cubicBezTo>
                    <a:pt x="4083" y="1862"/>
                    <a:pt x="2420" y="4003"/>
                    <a:pt x="1" y="7727"/>
                  </a:cubicBezTo>
                  <a:cubicBezTo>
                    <a:pt x="1843" y="9220"/>
                    <a:pt x="4511" y="10246"/>
                    <a:pt x="7782" y="10803"/>
                  </a:cubicBezTo>
                  <a:cubicBezTo>
                    <a:pt x="8494" y="7976"/>
                    <a:pt x="8937" y="2619"/>
                    <a:pt x="8842" y="1"/>
                  </a:cubicBezTo>
                  <a:close/>
                </a:path>
              </a:pathLst>
            </a:custGeom>
            <a:solidFill>
              <a:schemeClr val="dk2"/>
            </a:solidFill>
            <a:ln>
              <a:noFill/>
            </a:ln>
          </p:spPr>
          <p:txBody>
            <a:bodyPr wrap="square" lIns="167755" tIns="167755" rIns="167755" bIns="167755" anchor="ctr">
              <a:noAutofit/>
            </a:bodyPr>
            <a:lstStyle/>
            <a:p>
              <a:pPr rtl="0">
                <a:spcBef>
                  <a:spcPts val="0"/>
                </a:spcBef>
                <a:spcAft>
                  <a:spcPts val="0"/>
                </a:spcAft>
              </a:pPr>
              <a:endParaRPr sz="5505"/>
            </a:p>
          </p:txBody>
        </p:sp>
        <p:sp>
          <p:nvSpPr>
            <p:cNvPr id="14" name="Google Shape;9883;p61"/>
            <p:cNvSpPr/>
            <p:nvPr/>
          </p:nvSpPr>
          <p:spPr>
            <a:xfrm>
              <a:off x="4792547" y="4514420"/>
              <a:ext cx="554940" cy="689263"/>
            </a:xfrm>
            <a:custGeom>
              <a:avLst/>
              <a:gdLst/>
              <a:ahLst/>
              <a:cxnLst/>
              <a:rect l="l" t="t" r="r" b="b"/>
              <a:pathLst>
                <a:path w="9151" h="11366">
                  <a:moveTo>
                    <a:pt x="95" y="1"/>
                  </a:moveTo>
                  <a:lnTo>
                    <a:pt x="95" y="1"/>
                  </a:lnTo>
                  <a:cubicBezTo>
                    <a:pt x="0" y="2619"/>
                    <a:pt x="523" y="8543"/>
                    <a:pt x="1240" y="11366"/>
                  </a:cubicBezTo>
                  <a:cubicBezTo>
                    <a:pt x="4451" y="10440"/>
                    <a:pt x="7309" y="8155"/>
                    <a:pt x="9150" y="6661"/>
                  </a:cubicBezTo>
                  <a:cubicBezTo>
                    <a:pt x="6263" y="3366"/>
                    <a:pt x="4854" y="1862"/>
                    <a:pt x="3679" y="643"/>
                  </a:cubicBezTo>
                  <a:cubicBezTo>
                    <a:pt x="3291" y="474"/>
                    <a:pt x="1056" y="75"/>
                    <a:pt x="95" y="1"/>
                  </a:cubicBezTo>
                  <a:close/>
                </a:path>
              </a:pathLst>
            </a:custGeom>
            <a:solidFill>
              <a:schemeClr val="dk2"/>
            </a:solidFill>
            <a:ln>
              <a:noFill/>
            </a:ln>
          </p:spPr>
          <p:txBody>
            <a:bodyPr wrap="square" lIns="167755" tIns="167755" rIns="167755" bIns="167755" anchor="ctr">
              <a:noAutofit/>
            </a:bodyPr>
            <a:lstStyle/>
            <a:p>
              <a:pPr rtl="0">
                <a:spcBef>
                  <a:spcPts val="0"/>
                </a:spcBef>
                <a:spcAft>
                  <a:spcPts val="0"/>
                </a:spcAft>
              </a:pPr>
              <a:endParaRPr sz="5505"/>
            </a:p>
          </p:txBody>
        </p:sp>
        <p:sp>
          <p:nvSpPr>
            <p:cNvPr id="15" name="Google Shape;9884;p61"/>
            <p:cNvSpPr/>
            <p:nvPr/>
          </p:nvSpPr>
          <p:spPr>
            <a:xfrm>
              <a:off x="4050464" y="4303080"/>
              <a:ext cx="587262" cy="249119"/>
            </a:xfrm>
            <a:custGeom>
              <a:avLst/>
              <a:gdLst/>
              <a:ahLst/>
              <a:cxnLst/>
              <a:rect l="l" t="t" r="r" b="b"/>
              <a:pathLst>
                <a:path w="9684" h="4108">
                  <a:moveTo>
                    <a:pt x="1" y="1"/>
                  </a:moveTo>
                  <a:lnTo>
                    <a:pt x="41" y="3685"/>
                  </a:lnTo>
                  <a:lnTo>
                    <a:pt x="9684" y="4108"/>
                  </a:lnTo>
                  <a:lnTo>
                    <a:pt x="9524" y="105"/>
                  </a:lnTo>
                  <a:lnTo>
                    <a:pt x="1" y="1"/>
                  </a:lnTo>
                  <a:close/>
                </a:path>
              </a:pathLst>
            </a:custGeom>
            <a:solidFill>
              <a:schemeClr val="dk2"/>
            </a:solidFill>
            <a:ln>
              <a:noFill/>
            </a:ln>
          </p:spPr>
          <p:txBody>
            <a:bodyPr wrap="square" lIns="167755" tIns="167755" rIns="167755" bIns="167755" anchor="ctr">
              <a:noAutofit/>
            </a:bodyPr>
            <a:lstStyle/>
            <a:p>
              <a:pPr rtl="0">
                <a:spcBef>
                  <a:spcPts val="0"/>
                </a:spcBef>
                <a:spcAft>
                  <a:spcPts val="0"/>
                </a:spcAft>
              </a:pPr>
              <a:endParaRPr sz="5505"/>
            </a:p>
          </p:txBody>
        </p:sp>
        <p:sp>
          <p:nvSpPr>
            <p:cNvPr id="16" name="Google Shape;9885;p61"/>
            <p:cNvSpPr/>
            <p:nvPr/>
          </p:nvSpPr>
          <p:spPr>
            <a:xfrm>
              <a:off x="3677633" y="4494226"/>
              <a:ext cx="1302116" cy="1897625"/>
            </a:xfrm>
            <a:custGeom>
              <a:avLst/>
              <a:gdLst/>
              <a:ahLst/>
              <a:cxnLst/>
              <a:rect l="l" t="t" r="r" b="b"/>
              <a:pathLst>
                <a:path w="21472" h="31292">
                  <a:moveTo>
                    <a:pt x="11292" y="1"/>
                  </a:moveTo>
                  <a:cubicBezTo>
                    <a:pt x="8134" y="1"/>
                    <a:pt x="5131" y="163"/>
                    <a:pt x="3421" y="423"/>
                  </a:cubicBezTo>
                  <a:cubicBezTo>
                    <a:pt x="2301" y="3410"/>
                    <a:pt x="1893" y="6586"/>
                    <a:pt x="1081" y="11052"/>
                  </a:cubicBezTo>
                  <a:cubicBezTo>
                    <a:pt x="967" y="11659"/>
                    <a:pt x="1992" y="14990"/>
                    <a:pt x="2087" y="15592"/>
                  </a:cubicBezTo>
                  <a:cubicBezTo>
                    <a:pt x="2435" y="17872"/>
                    <a:pt x="2490" y="19570"/>
                    <a:pt x="2400" y="20929"/>
                  </a:cubicBezTo>
                  <a:cubicBezTo>
                    <a:pt x="2211" y="23587"/>
                    <a:pt x="1206" y="24528"/>
                    <a:pt x="1" y="27480"/>
                  </a:cubicBezTo>
                  <a:cubicBezTo>
                    <a:pt x="1240" y="28570"/>
                    <a:pt x="4491" y="31139"/>
                    <a:pt x="10590" y="31288"/>
                  </a:cubicBezTo>
                  <a:cubicBezTo>
                    <a:pt x="10669" y="31290"/>
                    <a:pt x="10749" y="31291"/>
                    <a:pt x="10828" y="31291"/>
                  </a:cubicBezTo>
                  <a:cubicBezTo>
                    <a:pt x="15762" y="31291"/>
                    <a:pt x="21114" y="27560"/>
                    <a:pt x="21472" y="27241"/>
                  </a:cubicBezTo>
                  <a:cubicBezTo>
                    <a:pt x="20277" y="24647"/>
                    <a:pt x="19416" y="23622"/>
                    <a:pt x="19177" y="21810"/>
                  </a:cubicBezTo>
                  <a:cubicBezTo>
                    <a:pt x="19003" y="20486"/>
                    <a:pt x="19082" y="18728"/>
                    <a:pt x="19735" y="15597"/>
                  </a:cubicBezTo>
                  <a:cubicBezTo>
                    <a:pt x="19884" y="14905"/>
                    <a:pt x="21328" y="11435"/>
                    <a:pt x="21178" y="10738"/>
                  </a:cubicBezTo>
                  <a:cubicBezTo>
                    <a:pt x="20173" y="5974"/>
                    <a:pt x="19411" y="2195"/>
                    <a:pt x="18903" y="383"/>
                  </a:cubicBezTo>
                  <a:cubicBezTo>
                    <a:pt x="16704" y="115"/>
                    <a:pt x="13943" y="1"/>
                    <a:pt x="11292" y="1"/>
                  </a:cubicBezTo>
                  <a:close/>
                </a:path>
              </a:pathLst>
            </a:custGeom>
            <a:solidFill>
              <a:schemeClr val="dk1"/>
            </a:solidFill>
            <a:ln>
              <a:noFill/>
            </a:ln>
          </p:spPr>
          <p:txBody>
            <a:bodyPr wrap="square" lIns="167755" tIns="167755" rIns="167755" bIns="167755" anchor="ctr">
              <a:noAutofit/>
            </a:bodyPr>
            <a:lstStyle/>
            <a:p>
              <a:pPr rtl="0">
                <a:spcBef>
                  <a:spcPts val="0"/>
                </a:spcBef>
                <a:spcAft>
                  <a:spcPts val="0"/>
                </a:spcAft>
              </a:pPr>
              <a:endParaRPr sz="5505"/>
            </a:p>
          </p:txBody>
        </p:sp>
        <p:sp>
          <p:nvSpPr>
            <p:cNvPr id="17" name="Google Shape;9886;p61"/>
            <p:cNvSpPr/>
            <p:nvPr/>
          </p:nvSpPr>
          <p:spPr>
            <a:xfrm>
              <a:off x="4111167" y="4224608"/>
              <a:ext cx="436626" cy="460459"/>
            </a:xfrm>
            <a:custGeom>
              <a:avLst/>
              <a:gdLst/>
              <a:ahLst/>
              <a:cxnLst/>
              <a:rect l="l" t="t" r="r" b="b"/>
              <a:pathLst>
                <a:path w="7200" h="7593">
                  <a:moveTo>
                    <a:pt x="1" y="0"/>
                  </a:moveTo>
                  <a:lnTo>
                    <a:pt x="1" y="5477"/>
                  </a:lnTo>
                  <a:cubicBezTo>
                    <a:pt x="1" y="6656"/>
                    <a:pt x="1847" y="6766"/>
                    <a:pt x="3774" y="7592"/>
                  </a:cubicBezTo>
                  <a:cubicBezTo>
                    <a:pt x="5666" y="6846"/>
                    <a:pt x="7199" y="6651"/>
                    <a:pt x="7199" y="5477"/>
                  </a:cubicBezTo>
                  <a:lnTo>
                    <a:pt x="7199" y="0"/>
                  </a:lnTo>
                  <a:lnTo>
                    <a:pt x="1" y="0"/>
                  </a:ln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18" name="Google Shape;9887;p61"/>
            <p:cNvSpPr/>
            <p:nvPr/>
          </p:nvSpPr>
          <p:spPr>
            <a:xfrm>
              <a:off x="4335787" y="4400593"/>
              <a:ext cx="341478" cy="485201"/>
            </a:xfrm>
            <a:custGeom>
              <a:avLst/>
              <a:gdLst/>
              <a:ahLst/>
              <a:cxnLst/>
              <a:rect l="l" t="t" r="r" b="b"/>
              <a:pathLst>
                <a:path w="5631" h="8001">
                  <a:moveTo>
                    <a:pt x="4745" y="1"/>
                  </a:moveTo>
                  <a:cubicBezTo>
                    <a:pt x="4745" y="1"/>
                    <a:pt x="4939" y="3177"/>
                    <a:pt x="0" y="4675"/>
                  </a:cubicBezTo>
                  <a:cubicBezTo>
                    <a:pt x="2012" y="5875"/>
                    <a:pt x="5337" y="8001"/>
                    <a:pt x="5337" y="8001"/>
                  </a:cubicBezTo>
                  <a:lnTo>
                    <a:pt x="5631" y="1300"/>
                  </a:lnTo>
                  <a:lnTo>
                    <a:pt x="4745" y="1"/>
                  </a:lnTo>
                  <a:close/>
                </a:path>
              </a:pathLst>
            </a:custGeom>
            <a:solidFill>
              <a:schemeClr val="dk2"/>
            </a:solidFill>
            <a:ln>
              <a:noFill/>
            </a:ln>
          </p:spPr>
          <p:txBody>
            <a:bodyPr wrap="square" lIns="167755" tIns="167755" rIns="167755" bIns="167755" anchor="ctr">
              <a:noAutofit/>
            </a:bodyPr>
            <a:lstStyle/>
            <a:p>
              <a:pPr rtl="0">
                <a:spcBef>
                  <a:spcPts val="0"/>
                </a:spcBef>
                <a:spcAft>
                  <a:spcPts val="0"/>
                </a:spcAft>
              </a:pPr>
              <a:endParaRPr sz="5505"/>
            </a:p>
          </p:txBody>
        </p:sp>
        <p:sp>
          <p:nvSpPr>
            <p:cNvPr id="19" name="Google Shape;9888;p61"/>
            <p:cNvSpPr/>
            <p:nvPr/>
          </p:nvSpPr>
          <p:spPr>
            <a:xfrm>
              <a:off x="4340032" y="4303990"/>
              <a:ext cx="337233" cy="540446"/>
            </a:xfrm>
            <a:custGeom>
              <a:avLst/>
              <a:gdLst/>
              <a:ahLst/>
              <a:cxnLst/>
              <a:rect l="l" t="t" r="r" b="b"/>
              <a:pathLst>
                <a:path w="5561" h="8912">
                  <a:moveTo>
                    <a:pt x="4744" y="1"/>
                  </a:moveTo>
                  <a:cubicBezTo>
                    <a:pt x="4520" y="4531"/>
                    <a:pt x="2141" y="5183"/>
                    <a:pt x="0" y="6283"/>
                  </a:cubicBezTo>
                  <a:cubicBezTo>
                    <a:pt x="937" y="6033"/>
                    <a:pt x="1655" y="5745"/>
                    <a:pt x="1995" y="5745"/>
                  </a:cubicBezTo>
                  <a:cubicBezTo>
                    <a:pt x="2062" y="5745"/>
                    <a:pt x="2114" y="5756"/>
                    <a:pt x="2151" y="5780"/>
                  </a:cubicBezTo>
                  <a:cubicBezTo>
                    <a:pt x="2818" y="6229"/>
                    <a:pt x="3679" y="7473"/>
                    <a:pt x="4764" y="8912"/>
                  </a:cubicBezTo>
                  <a:lnTo>
                    <a:pt x="5561" y="2893"/>
                  </a:lnTo>
                  <a:lnTo>
                    <a:pt x="4744" y="1"/>
                  </a:lnTo>
                  <a:close/>
                </a:path>
              </a:pathLst>
            </a:custGeom>
            <a:solidFill>
              <a:schemeClr val="dk1"/>
            </a:solidFill>
            <a:ln>
              <a:noFill/>
            </a:ln>
          </p:spPr>
          <p:txBody>
            <a:bodyPr wrap="square" lIns="167755" tIns="167755" rIns="167755" bIns="167755" anchor="ctr">
              <a:noAutofit/>
            </a:bodyPr>
            <a:lstStyle/>
            <a:p>
              <a:pPr rtl="0">
                <a:spcBef>
                  <a:spcPts val="0"/>
                </a:spcBef>
                <a:spcAft>
                  <a:spcPts val="0"/>
                </a:spcAft>
              </a:pPr>
              <a:endParaRPr sz="5505"/>
            </a:p>
          </p:txBody>
        </p:sp>
        <p:sp>
          <p:nvSpPr>
            <p:cNvPr id="20" name="Google Shape;9889;p61"/>
            <p:cNvSpPr/>
            <p:nvPr/>
          </p:nvSpPr>
          <p:spPr>
            <a:xfrm>
              <a:off x="3997341" y="4400897"/>
              <a:ext cx="345723" cy="469797"/>
            </a:xfrm>
            <a:custGeom>
              <a:avLst/>
              <a:gdLst/>
              <a:ahLst/>
              <a:cxnLst/>
              <a:rect l="l" t="t" r="r" b="b"/>
              <a:pathLst>
                <a:path w="5701" h="7747">
                  <a:moveTo>
                    <a:pt x="957" y="1"/>
                  </a:moveTo>
                  <a:lnTo>
                    <a:pt x="70" y="1295"/>
                  </a:lnTo>
                  <a:lnTo>
                    <a:pt x="1" y="7747"/>
                  </a:lnTo>
                  <a:cubicBezTo>
                    <a:pt x="1" y="7747"/>
                    <a:pt x="3690" y="5870"/>
                    <a:pt x="5701" y="4670"/>
                  </a:cubicBezTo>
                  <a:cubicBezTo>
                    <a:pt x="763" y="3172"/>
                    <a:pt x="957" y="1"/>
                    <a:pt x="957" y="1"/>
                  </a:cubicBezTo>
                  <a:close/>
                </a:path>
              </a:pathLst>
            </a:custGeom>
            <a:solidFill>
              <a:schemeClr val="dk2"/>
            </a:solidFill>
            <a:ln>
              <a:noFill/>
            </a:ln>
          </p:spPr>
          <p:txBody>
            <a:bodyPr wrap="square" lIns="167755" tIns="167755" rIns="167755" bIns="167755" anchor="ctr">
              <a:noAutofit/>
            </a:bodyPr>
            <a:lstStyle/>
            <a:p>
              <a:pPr rtl="0">
                <a:spcBef>
                  <a:spcPts val="0"/>
                </a:spcBef>
                <a:spcAft>
                  <a:spcPts val="0"/>
                </a:spcAft>
              </a:pPr>
              <a:endParaRPr sz="5505"/>
            </a:p>
          </p:txBody>
        </p:sp>
        <p:sp>
          <p:nvSpPr>
            <p:cNvPr id="21" name="Google Shape;9890;p61"/>
            <p:cNvSpPr/>
            <p:nvPr/>
          </p:nvSpPr>
          <p:spPr>
            <a:xfrm>
              <a:off x="4001586" y="4303990"/>
              <a:ext cx="337597" cy="532926"/>
            </a:xfrm>
            <a:custGeom>
              <a:avLst/>
              <a:gdLst/>
              <a:ahLst/>
              <a:cxnLst/>
              <a:rect l="l" t="t" r="r" b="b"/>
              <a:pathLst>
                <a:path w="5567" h="8788">
                  <a:moveTo>
                    <a:pt x="822" y="1"/>
                  </a:moveTo>
                  <a:lnTo>
                    <a:pt x="0" y="2893"/>
                  </a:lnTo>
                  <a:lnTo>
                    <a:pt x="429" y="8787"/>
                  </a:lnTo>
                  <a:cubicBezTo>
                    <a:pt x="1519" y="7349"/>
                    <a:pt x="2748" y="6229"/>
                    <a:pt x="3411" y="5780"/>
                  </a:cubicBezTo>
                  <a:cubicBezTo>
                    <a:pt x="3447" y="5756"/>
                    <a:pt x="3499" y="5745"/>
                    <a:pt x="3566" y="5745"/>
                  </a:cubicBezTo>
                  <a:cubicBezTo>
                    <a:pt x="3908" y="5745"/>
                    <a:pt x="4629" y="6033"/>
                    <a:pt x="5566" y="6283"/>
                  </a:cubicBezTo>
                  <a:cubicBezTo>
                    <a:pt x="3425" y="5183"/>
                    <a:pt x="1041" y="4531"/>
                    <a:pt x="822" y="1"/>
                  </a:cubicBezTo>
                  <a:close/>
                </a:path>
              </a:pathLst>
            </a:custGeom>
            <a:solidFill>
              <a:schemeClr val="dk1"/>
            </a:solidFill>
            <a:ln>
              <a:noFill/>
            </a:ln>
          </p:spPr>
          <p:txBody>
            <a:bodyPr wrap="square" lIns="167755" tIns="167755" rIns="167755" bIns="167755" anchor="ctr">
              <a:noAutofit/>
            </a:bodyPr>
            <a:lstStyle/>
            <a:p>
              <a:pPr rtl="0">
                <a:spcBef>
                  <a:spcPts val="0"/>
                </a:spcBef>
                <a:spcAft>
                  <a:spcPts val="0"/>
                </a:spcAft>
              </a:pPr>
              <a:endParaRPr sz="5505"/>
            </a:p>
          </p:txBody>
        </p:sp>
        <p:sp>
          <p:nvSpPr>
            <p:cNvPr id="22" name="Google Shape;9891;p61"/>
            <p:cNvSpPr/>
            <p:nvPr/>
          </p:nvSpPr>
          <p:spPr>
            <a:xfrm>
              <a:off x="4083175" y="4161050"/>
              <a:ext cx="488990" cy="322800"/>
            </a:xfrm>
            <a:custGeom>
              <a:avLst/>
              <a:gdLst/>
              <a:ahLst/>
              <a:cxnLst/>
              <a:rect l="l" t="t" r="r" b="b"/>
              <a:pathLst>
                <a:path w="9311" h="5323">
                  <a:moveTo>
                    <a:pt x="1489" y="1"/>
                  </a:moveTo>
                  <a:cubicBezTo>
                    <a:pt x="1126" y="1"/>
                    <a:pt x="769" y="6"/>
                    <a:pt x="419" y="18"/>
                  </a:cubicBezTo>
                  <a:cubicBezTo>
                    <a:pt x="275" y="351"/>
                    <a:pt x="180" y="710"/>
                    <a:pt x="150" y="1078"/>
                  </a:cubicBezTo>
                  <a:cubicBezTo>
                    <a:pt x="1" y="3239"/>
                    <a:pt x="1927" y="5136"/>
                    <a:pt x="4451" y="5310"/>
                  </a:cubicBezTo>
                  <a:cubicBezTo>
                    <a:pt x="4577" y="5318"/>
                    <a:pt x="4701" y="5323"/>
                    <a:pt x="4824" y="5323"/>
                  </a:cubicBezTo>
                  <a:cubicBezTo>
                    <a:pt x="7186" y="5323"/>
                    <a:pt x="9153" y="3764"/>
                    <a:pt x="9295" y="1706"/>
                  </a:cubicBezTo>
                  <a:cubicBezTo>
                    <a:pt x="9310" y="1387"/>
                    <a:pt x="9280" y="1063"/>
                    <a:pt x="9211" y="755"/>
                  </a:cubicBezTo>
                  <a:cubicBezTo>
                    <a:pt x="6902" y="288"/>
                    <a:pt x="4065" y="1"/>
                    <a:pt x="1489" y="1"/>
                  </a:cubicBezTo>
                  <a:close/>
                </a:path>
              </a:pathLst>
            </a:custGeom>
            <a:solidFill>
              <a:srgbClr val="434343">
                <a:alpha val="50449"/>
              </a:srgbClr>
            </a:solidFill>
            <a:ln>
              <a:noFill/>
            </a:ln>
          </p:spPr>
          <p:txBody>
            <a:bodyPr wrap="square" lIns="167755" tIns="167755" rIns="167755" bIns="167755" anchor="ctr">
              <a:noAutofit/>
            </a:bodyPr>
            <a:lstStyle/>
            <a:p>
              <a:pPr rtl="0">
                <a:spcBef>
                  <a:spcPts val="0"/>
                </a:spcBef>
                <a:spcAft>
                  <a:spcPts val="0"/>
                </a:spcAft>
              </a:pPr>
              <a:endParaRPr sz="5505"/>
            </a:p>
          </p:txBody>
        </p:sp>
        <p:sp>
          <p:nvSpPr>
            <p:cNvPr id="23" name="Google Shape;9892;p61"/>
            <p:cNvSpPr/>
            <p:nvPr/>
          </p:nvSpPr>
          <p:spPr>
            <a:xfrm>
              <a:off x="5990784" y="3979308"/>
              <a:ext cx="466462" cy="841839"/>
            </a:xfrm>
            <a:custGeom>
              <a:avLst/>
              <a:gdLst/>
              <a:ahLst/>
              <a:cxnLst/>
              <a:rect l="l" t="t" r="r" b="b"/>
              <a:pathLst>
                <a:path w="7692" h="13882">
                  <a:moveTo>
                    <a:pt x="5935" y="1"/>
                  </a:moveTo>
                  <a:cubicBezTo>
                    <a:pt x="5433" y="1"/>
                    <a:pt x="3314" y="4249"/>
                    <a:pt x="2201" y="6301"/>
                  </a:cubicBezTo>
                  <a:cubicBezTo>
                    <a:pt x="1688" y="6754"/>
                    <a:pt x="991" y="6963"/>
                    <a:pt x="598" y="7152"/>
                  </a:cubicBezTo>
                  <a:cubicBezTo>
                    <a:pt x="0" y="9621"/>
                    <a:pt x="40" y="10662"/>
                    <a:pt x="473" y="11911"/>
                  </a:cubicBezTo>
                  <a:cubicBezTo>
                    <a:pt x="934" y="13242"/>
                    <a:pt x="2054" y="13881"/>
                    <a:pt x="3202" y="13881"/>
                  </a:cubicBezTo>
                  <a:cubicBezTo>
                    <a:pt x="3506" y="13881"/>
                    <a:pt x="3811" y="13837"/>
                    <a:pt x="4107" y="13748"/>
                  </a:cubicBezTo>
                  <a:cubicBezTo>
                    <a:pt x="4884" y="13514"/>
                    <a:pt x="6029" y="12623"/>
                    <a:pt x="7692" y="10218"/>
                  </a:cubicBezTo>
                  <a:cubicBezTo>
                    <a:pt x="6835" y="9691"/>
                    <a:pt x="5655" y="7729"/>
                    <a:pt x="4291" y="6405"/>
                  </a:cubicBezTo>
                  <a:cubicBezTo>
                    <a:pt x="4396" y="6221"/>
                    <a:pt x="4505" y="6022"/>
                    <a:pt x="4625" y="5808"/>
                  </a:cubicBezTo>
                  <a:cubicBezTo>
                    <a:pt x="5725" y="3821"/>
                    <a:pt x="7243" y="645"/>
                    <a:pt x="5969" y="8"/>
                  </a:cubicBezTo>
                  <a:cubicBezTo>
                    <a:pt x="5959" y="3"/>
                    <a:pt x="5948" y="1"/>
                    <a:pt x="5935" y="1"/>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24" name="Google Shape;9893;p61"/>
            <p:cNvSpPr/>
            <p:nvPr/>
          </p:nvSpPr>
          <p:spPr>
            <a:xfrm>
              <a:off x="6106368" y="4278580"/>
              <a:ext cx="311339" cy="440568"/>
            </a:xfrm>
            <a:custGeom>
              <a:avLst/>
              <a:gdLst/>
              <a:ahLst/>
              <a:cxnLst/>
              <a:rect l="l" t="t" r="r" b="b"/>
              <a:pathLst>
                <a:path w="5134" h="7265">
                  <a:moveTo>
                    <a:pt x="3173" y="0"/>
                  </a:moveTo>
                  <a:cubicBezTo>
                    <a:pt x="1757" y="0"/>
                    <a:pt x="526" y="3076"/>
                    <a:pt x="42" y="3076"/>
                  </a:cubicBezTo>
                  <a:cubicBezTo>
                    <a:pt x="27" y="3076"/>
                    <a:pt x="14" y="3074"/>
                    <a:pt x="1" y="3068"/>
                  </a:cubicBezTo>
                  <a:lnTo>
                    <a:pt x="1" y="3068"/>
                  </a:lnTo>
                  <a:cubicBezTo>
                    <a:pt x="847" y="3730"/>
                    <a:pt x="1255" y="5020"/>
                    <a:pt x="628" y="6379"/>
                  </a:cubicBezTo>
                  <a:cubicBezTo>
                    <a:pt x="1158" y="6997"/>
                    <a:pt x="1796" y="7264"/>
                    <a:pt x="2439" y="7264"/>
                  </a:cubicBezTo>
                  <a:cubicBezTo>
                    <a:pt x="3466" y="7264"/>
                    <a:pt x="4505" y="6580"/>
                    <a:pt x="5133" y="5557"/>
                  </a:cubicBezTo>
                  <a:cubicBezTo>
                    <a:pt x="4775" y="5343"/>
                    <a:pt x="3057" y="2351"/>
                    <a:pt x="3222" y="2"/>
                  </a:cubicBezTo>
                  <a:cubicBezTo>
                    <a:pt x="3205" y="1"/>
                    <a:pt x="3189" y="0"/>
                    <a:pt x="3173" y="0"/>
                  </a:cubicBezTo>
                  <a:close/>
                </a:path>
              </a:pathLst>
            </a:custGeom>
            <a:solidFill>
              <a:srgbClr val="434343">
                <a:alpha val="50449"/>
              </a:srgbClr>
            </a:solidFill>
            <a:ln>
              <a:noFill/>
            </a:ln>
          </p:spPr>
          <p:txBody>
            <a:bodyPr wrap="square" lIns="167755" tIns="167755" rIns="167755" bIns="167755" anchor="ctr">
              <a:noAutofit/>
            </a:bodyPr>
            <a:lstStyle/>
            <a:p>
              <a:pPr rtl="0">
                <a:spcBef>
                  <a:spcPts val="0"/>
                </a:spcBef>
                <a:spcAft>
                  <a:spcPts val="0"/>
                </a:spcAft>
              </a:pPr>
              <a:endParaRPr sz="5505"/>
            </a:p>
          </p:txBody>
        </p:sp>
        <p:sp>
          <p:nvSpPr>
            <p:cNvPr id="25" name="Google Shape;9894;p61"/>
            <p:cNvSpPr/>
            <p:nvPr/>
          </p:nvSpPr>
          <p:spPr>
            <a:xfrm>
              <a:off x="6156217" y="4276882"/>
              <a:ext cx="341781" cy="407093"/>
            </a:xfrm>
            <a:custGeom>
              <a:avLst/>
              <a:gdLst/>
              <a:ahLst/>
              <a:cxnLst/>
              <a:rect l="l" t="t" r="r" b="b"/>
              <a:pathLst>
                <a:path w="5636" h="6713">
                  <a:moveTo>
                    <a:pt x="2589" y="1"/>
                  </a:moveTo>
                  <a:cubicBezTo>
                    <a:pt x="2099" y="1"/>
                    <a:pt x="1373" y="603"/>
                    <a:pt x="822" y="1513"/>
                  </a:cubicBezTo>
                  <a:cubicBezTo>
                    <a:pt x="160" y="2603"/>
                    <a:pt x="0" y="3718"/>
                    <a:pt x="458" y="4007"/>
                  </a:cubicBezTo>
                  <a:cubicBezTo>
                    <a:pt x="531" y="4053"/>
                    <a:pt x="616" y="4075"/>
                    <a:pt x="710" y="4075"/>
                  </a:cubicBezTo>
                  <a:cubicBezTo>
                    <a:pt x="980" y="4075"/>
                    <a:pt x="1324" y="3892"/>
                    <a:pt x="1668" y="3574"/>
                  </a:cubicBezTo>
                  <a:lnTo>
                    <a:pt x="1668" y="3574"/>
                  </a:lnTo>
                  <a:cubicBezTo>
                    <a:pt x="1300" y="4321"/>
                    <a:pt x="1230" y="5008"/>
                    <a:pt x="1553" y="5292"/>
                  </a:cubicBezTo>
                  <a:cubicBezTo>
                    <a:pt x="1652" y="5376"/>
                    <a:pt x="1777" y="5416"/>
                    <a:pt x="1921" y="5416"/>
                  </a:cubicBezTo>
                  <a:cubicBezTo>
                    <a:pt x="2032" y="5416"/>
                    <a:pt x="2155" y="5392"/>
                    <a:pt x="2285" y="5346"/>
                  </a:cubicBezTo>
                  <a:lnTo>
                    <a:pt x="2285" y="5346"/>
                  </a:lnTo>
                  <a:cubicBezTo>
                    <a:pt x="2046" y="5784"/>
                    <a:pt x="1972" y="6203"/>
                    <a:pt x="2136" y="6461"/>
                  </a:cubicBezTo>
                  <a:cubicBezTo>
                    <a:pt x="2243" y="6632"/>
                    <a:pt x="2436" y="6713"/>
                    <a:pt x="2681" y="6713"/>
                  </a:cubicBezTo>
                  <a:cubicBezTo>
                    <a:pt x="3116" y="6713"/>
                    <a:pt x="3714" y="6455"/>
                    <a:pt x="4281" y="5984"/>
                  </a:cubicBezTo>
                  <a:cubicBezTo>
                    <a:pt x="5163" y="5247"/>
                    <a:pt x="5636" y="4261"/>
                    <a:pt x="5332" y="3788"/>
                  </a:cubicBezTo>
                  <a:cubicBezTo>
                    <a:pt x="5228" y="3619"/>
                    <a:pt x="5037" y="3539"/>
                    <a:pt x="4797" y="3539"/>
                  </a:cubicBezTo>
                  <a:cubicBezTo>
                    <a:pt x="4578" y="3539"/>
                    <a:pt x="4318" y="3605"/>
                    <a:pt x="4043" y="3728"/>
                  </a:cubicBezTo>
                  <a:cubicBezTo>
                    <a:pt x="4580" y="2847"/>
                    <a:pt x="4735" y="1976"/>
                    <a:pt x="4361" y="1647"/>
                  </a:cubicBezTo>
                  <a:cubicBezTo>
                    <a:pt x="4264" y="1563"/>
                    <a:pt x="4139" y="1522"/>
                    <a:pt x="3995" y="1522"/>
                  </a:cubicBezTo>
                  <a:cubicBezTo>
                    <a:pt x="3626" y="1522"/>
                    <a:pt x="3132" y="1788"/>
                    <a:pt x="2659" y="2240"/>
                  </a:cubicBezTo>
                  <a:cubicBezTo>
                    <a:pt x="3166" y="1264"/>
                    <a:pt x="3256" y="333"/>
                    <a:pt x="2843" y="69"/>
                  </a:cubicBezTo>
                  <a:cubicBezTo>
                    <a:pt x="2769" y="23"/>
                    <a:pt x="2684" y="1"/>
                    <a:pt x="2589" y="1"/>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26" name="Google Shape;9895;p61"/>
            <p:cNvSpPr/>
            <p:nvPr/>
          </p:nvSpPr>
          <p:spPr>
            <a:xfrm>
              <a:off x="5990786" y="4327033"/>
              <a:ext cx="232746" cy="146391"/>
            </a:xfrm>
            <a:custGeom>
              <a:avLst/>
              <a:gdLst/>
              <a:ahLst/>
              <a:cxnLst/>
              <a:rect l="l" t="t" r="r" b="b"/>
              <a:pathLst>
                <a:path w="3838" h="2414">
                  <a:moveTo>
                    <a:pt x="2227" y="1"/>
                  </a:moveTo>
                  <a:cubicBezTo>
                    <a:pt x="2152" y="1"/>
                    <a:pt x="2076" y="4"/>
                    <a:pt x="1999" y="10"/>
                  </a:cubicBezTo>
                  <a:cubicBezTo>
                    <a:pt x="959" y="94"/>
                    <a:pt x="83" y="697"/>
                    <a:pt x="38" y="1354"/>
                  </a:cubicBezTo>
                  <a:cubicBezTo>
                    <a:pt x="1" y="1967"/>
                    <a:pt x="689" y="2413"/>
                    <a:pt x="1612" y="2413"/>
                  </a:cubicBezTo>
                  <a:cubicBezTo>
                    <a:pt x="1687" y="2413"/>
                    <a:pt x="1763" y="2410"/>
                    <a:pt x="1840" y="2404"/>
                  </a:cubicBezTo>
                  <a:cubicBezTo>
                    <a:pt x="2875" y="2320"/>
                    <a:pt x="3752" y="1717"/>
                    <a:pt x="3796" y="1060"/>
                  </a:cubicBezTo>
                  <a:cubicBezTo>
                    <a:pt x="3838" y="447"/>
                    <a:pt x="3150" y="1"/>
                    <a:pt x="2227" y="1"/>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27" name="Google Shape;9896;p61"/>
            <p:cNvSpPr/>
            <p:nvPr/>
          </p:nvSpPr>
          <p:spPr>
            <a:xfrm>
              <a:off x="3520690" y="3641164"/>
              <a:ext cx="434140" cy="468767"/>
            </a:xfrm>
            <a:custGeom>
              <a:avLst/>
              <a:gdLst/>
              <a:ahLst/>
              <a:cxnLst/>
              <a:rect l="l" t="t" r="r" b="b"/>
              <a:pathLst>
                <a:path w="7159" h="7730">
                  <a:moveTo>
                    <a:pt x="3554" y="0"/>
                  </a:moveTo>
                  <a:cubicBezTo>
                    <a:pt x="3442" y="0"/>
                    <a:pt x="3329" y="8"/>
                    <a:pt x="3216" y="23"/>
                  </a:cubicBezTo>
                  <a:cubicBezTo>
                    <a:pt x="901" y="347"/>
                    <a:pt x="0" y="2229"/>
                    <a:pt x="583" y="4325"/>
                  </a:cubicBezTo>
                  <a:cubicBezTo>
                    <a:pt x="1155" y="6389"/>
                    <a:pt x="3142" y="7729"/>
                    <a:pt x="4778" y="7729"/>
                  </a:cubicBezTo>
                  <a:cubicBezTo>
                    <a:pt x="4905" y="7729"/>
                    <a:pt x="5030" y="7721"/>
                    <a:pt x="5153" y="7705"/>
                  </a:cubicBezTo>
                  <a:cubicBezTo>
                    <a:pt x="6845" y="7476"/>
                    <a:pt x="7159" y="5644"/>
                    <a:pt x="6850" y="3493"/>
                  </a:cubicBezTo>
                  <a:cubicBezTo>
                    <a:pt x="6557" y="1491"/>
                    <a:pt x="5120" y="0"/>
                    <a:pt x="3554" y="0"/>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28" name="Google Shape;9897;p61"/>
            <p:cNvSpPr/>
            <p:nvPr/>
          </p:nvSpPr>
          <p:spPr>
            <a:xfrm>
              <a:off x="3654711" y="3777792"/>
              <a:ext cx="224377" cy="234019"/>
            </a:xfrm>
            <a:custGeom>
              <a:avLst/>
              <a:gdLst/>
              <a:ahLst/>
              <a:cxnLst/>
              <a:rect l="l" t="t" r="r" b="b"/>
              <a:pathLst>
                <a:path w="3700" h="3859">
                  <a:moveTo>
                    <a:pt x="1666" y="0"/>
                  </a:moveTo>
                  <a:cubicBezTo>
                    <a:pt x="1481" y="0"/>
                    <a:pt x="1296" y="39"/>
                    <a:pt x="1121" y="120"/>
                  </a:cubicBezTo>
                  <a:cubicBezTo>
                    <a:pt x="324" y="488"/>
                    <a:pt x="0" y="1594"/>
                    <a:pt x="404" y="2594"/>
                  </a:cubicBezTo>
                  <a:cubicBezTo>
                    <a:pt x="718" y="3375"/>
                    <a:pt x="1381" y="3859"/>
                    <a:pt x="2038" y="3859"/>
                  </a:cubicBezTo>
                  <a:cubicBezTo>
                    <a:pt x="2223" y="3859"/>
                    <a:pt x="2408" y="3820"/>
                    <a:pt x="2584" y="3739"/>
                  </a:cubicBezTo>
                  <a:cubicBezTo>
                    <a:pt x="3381" y="3371"/>
                    <a:pt x="3699" y="2261"/>
                    <a:pt x="3296" y="1260"/>
                  </a:cubicBezTo>
                  <a:cubicBezTo>
                    <a:pt x="2978" y="481"/>
                    <a:pt x="2318" y="0"/>
                    <a:pt x="1666" y="0"/>
                  </a:cubicBezTo>
                  <a:close/>
                </a:path>
              </a:pathLst>
            </a:custGeom>
            <a:solidFill>
              <a:srgbClr val="E08E65"/>
            </a:solidFill>
            <a:ln>
              <a:noFill/>
            </a:ln>
          </p:spPr>
          <p:txBody>
            <a:bodyPr wrap="square" lIns="167755" tIns="167755" rIns="167755" bIns="167755" anchor="ctr">
              <a:noAutofit/>
            </a:bodyPr>
            <a:lstStyle/>
            <a:p>
              <a:pPr rtl="0">
                <a:spcBef>
                  <a:spcPts val="0"/>
                </a:spcBef>
                <a:spcAft>
                  <a:spcPts val="0"/>
                </a:spcAft>
              </a:pPr>
              <a:endParaRPr sz="5505"/>
            </a:p>
          </p:txBody>
        </p:sp>
        <p:sp>
          <p:nvSpPr>
            <p:cNvPr id="29" name="Google Shape;9898;p61"/>
            <p:cNvSpPr/>
            <p:nvPr/>
          </p:nvSpPr>
          <p:spPr>
            <a:xfrm>
              <a:off x="4760225" y="3641164"/>
              <a:ext cx="434200" cy="468767"/>
            </a:xfrm>
            <a:custGeom>
              <a:avLst/>
              <a:gdLst/>
              <a:ahLst/>
              <a:cxnLst/>
              <a:rect l="l" t="t" r="r" b="b"/>
              <a:pathLst>
                <a:path w="7160" h="7730">
                  <a:moveTo>
                    <a:pt x="3606" y="0"/>
                  </a:moveTo>
                  <a:cubicBezTo>
                    <a:pt x="2039" y="0"/>
                    <a:pt x="602" y="1491"/>
                    <a:pt x="314" y="3493"/>
                  </a:cubicBezTo>
                  <a:cubicBezTo>
                    <a:pt x="1" y="5644"/>
                    <a:pt x="314" y="7476"/>
                    <a:pt x="2007" y="7705"/>
                  </a:cubicBezTo>
                  <a:cubicBezTo>
                    <a:pt x="2129" y="7721"/>
                    <a:pt x="2255" y="7729"/>
                    <a:pt x="2382" y="7729"/>
                  </a:cubicBezTo>
                  <a:cubicBezTo>
                    <a:pt x="4018" y="7729"/>
                    <a:pt x="6009" y="6389"/>
                    <a:pt x="6582" y="4325"/>
                  </a:cubicBezTo>
                  <a:cubicBezTo>
                    <a:pt x="7160" y="2229"/>
                    <a:pt x="6258" y="347"/>
                    <a:pt x="3944" y="23"/>
                  </a:cubicBezTo>
                  <a:cubicBezTo>
                    <a:pt x="3831" y="8"/>
                    <a:pt x="3718" y="0"/>
                    <a:pt x="3606" y="0"/>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a:p>
          </p:txBody>
        </p:sp>
        <p:sp>
          <p:nvSpPr>
            <p:cNvPr id="30" name="Google Shape;9899;p61"/>
            <p:cNvSpPr/>
            <p:nvPr/>
          </p:nvSpPr>
          <p:spPr>
            <a:xfrm>
              <a:off x="4836028" y="3777792"/>
              <a:ext cx="224377" cy="234019"/>
            </a:xfrm>
            <a:custGeom>
              <a:avLst/>
              <a:gdLst/>
              <a:ahLst/>
              <a:cxnLst/>
              <a:rect l="l" t="t" r="r" b="b"/>
              <a:pathLst>
                <a:path w="3700" h="3859">
                  <a:moveTo>
                    <a:pt x="2034" y="0"/>
                  </a:moveTo>
                  <a:cubicBezTo>
                    <a:pt x="1381" y="0"/>
                    <a:pt x="723" y="481"/>
                    <a:pt x="409" y="1260"/>
                  </a:cubicBezTo>
                  <a:cubicBezTo>
                    <a:pt x="0" y="2261"/>
                    <a:pt x="319" y="3371"/>
                    <a:pt x="1115" y="3739"/>
                  </a:cubicBezTo>
                  <a:cubicBezTo>
                    <a:pt x="1292" y="3820"/>
                    <a:pt x="1476" y="3859"/>
                    <a:pt x="1661" y="3859"/>
                  </a:cubicBezTo>
                  <a:cubicBezTo>
                    <a:pt x="2318" y="3859"/>
                    <a:pt x="2981" y="3375"/>
                    <a:pt x="3296" y="2594"/>
                  </a:cubicBezTo>
                  <a:cubicBezTo>
                    <a:pt x="3699" y="1594"/>
                    <a:pt x="3376" y="488"/>
                    <a:pt x="2579" y="120"/>
                  </a:cubicBezTo>
                  <a:cubicBezTo>
                    <a:pt x="2403" y="39"/>
                    <a:pt x="2219" y="0"/>
                    <a:pt x="2034" y="0"/>
                  </a:cubicBezTo>
                  <a:close/>
                </a:path>
              </a:pathLst>
            </a:custGeom>
            <a:solidFill>
              <a:srgbClr val="E08E65"/>
            </a:solidFill>
            <a:ln>
              <a:noFill/>
            </a:ln>
          </p:spPr>
          <p:txBody>
            <a:bodyPr wrap="square" lIns="167755" tIns="167755" rIns="167755" bIns="167755" anchor="ctr">
              <a:noAutofit/>
            </a:bodyPr>
            <a:lstStyle/>
            <a:p>
              <a:pPr rtl="0">
                <a:spcBef>
                  <a:spcPts val="0"/>
                </a:spcBef>
                <a:spcAft>
                  <a:spcPts val="0"/>
                </a:spcAft>
              </a:pPr>
              <a:endParaRPr sz="5505"/>
            </a:p>
          </p:txBody>
        </p:sp>
        <p:sp>
          <p:nvSpPr>
            <p:cNvPr id="31" name="Google Shape;9900;p61"/>
            <p:cNvSpPr/>
            <p:nvPr/>
          </p:nvSpPr>
          <p:spPr>
            <a:xfrm>
              <a:off x="3580181" y="2675125"/>
              <a:ext cx="1570762" cy="1481921"/>
            </a:xfrm>
            <a:custGeom>
              <a:avLst/>
              <a:gdLst/>
              <a:ahLst/>
              <a:cxnLst/>
              <a:rect l="l" t="t" r="r" b="b"/>
              <a:pathLst>
                <a:path w="25902" h="24437">
                  <a:moveTo>
                    <a:pt x="12759" y="1"/>
                  </a:moveTo>
                  <a:cubicBezTo>
                    <a:pt x="6223" y="1"/>
                    <a:pt x="1" y="2888"/>
                    <a:pt x="45" y="11627"/>
                  </a:cubicBezTo>
                  <a:cubicBezTo>
                    <a:pt x="89" y="20464"/>
                    <a:pt x="5303" y="24437"/>
                    <a:pt x="12586" y="24437"/>
                  </a:cubicBezTo>
                  <a:cubicBezTo>
                    <a:pt x="12627" y="24437"/>
                    <a:pt x="12668" y="24437"/>
                    <a:pt x="12709" y="24436"/>
                  </a:cubicBezTo>
                  <a:cubicBezTo>
                    <a:pt x="20062" y="24396"/>
                    <a:pt x="25902" y="20374"/>
                    <a:pt x="25857" y="11488"/>
                  </a:cubicBezTo>
                  <a:cubicBezTo>
                    <a:pt x="25812" y="2607"/>
                    <a:pt x="19549" y="98"/>
                    <a:pt x="13078" y="3"/>
                  </a:cubicBezTo>
                  <a:cubicBezTo>
                    <a:pt x="12971" y="1"/>
                    <a:pt x="12865" y="1"/>
                    <a:pt x="12759" y="1"/>
                  </a:cubicBezTo>
                  <a:close/>
                </a:path>
              </a:pathLst>
            </a:custGeom>
            <a:solidFill>
              <a:srgbClr val="333333"/>
            </a:solidFill>
            <a:ln>
              <a:noFill/>
            </a:ln>
          </p:spPr>
          <p:txBody>
            <a:bodyPr wrap="square" lIns="167755" tIns="167755" rIns="167755" bIns="167755" anchor="ctr">
              <a:noAutofit/>
            </a:bodyPr>
            <a:lstStyle/>
            <a:p>
              <a:pPr rtl="0">
                <a:spcBef>
                  <a:spcPts val="0"/>
                </a:spcBef>
                <a:spcAft>
                  <a:spcPts val="0"/>
                </a:spcAft>
              </a:pPr>
              <a:endParaRPr sz="5505"/>
            </a:p>
          </p:txBody>
        </p:sp>
        <p:sp>
          <p:nvSpPr>
            <p:cNvPr id="32" name="Google Shape;9901;p61"/>
            <p:cNvSpPr/>
            <p:nvPr/>
          </p:nvSpPr>
          <p:spPr>
            <a:xfrm>
              <a:off x="3669811" y="2882948"/>
              <a:ext cx="1378222" cy="1516548"/>
            </a:xfrm>
            <a:custGeom>
              <a:avLst/>
              <a:gdLst/>
              <a:ahLst/>
              <a:cxnLst/>
              <a:rect l="l" t="t" r="r" b="b"/>
              <a:pathLst>
                <a:path w="22727" h="25008">
                  <a:moveTo>
                    <a:pt x="11166" y="1"/>
                  </a:moveTo>
                  <a:cubicBezTo>
                    <a:pt x="6446" y="1"/>
                    <a:pt x="2450" y="1266"/>
                    <a:pt x="1305" y="5109"/>
                  </a:cubicBezTo>
                  <a:cubicBezTo>
                    <a:pt x="0" y="9475"/>
                    <a:pt x="1135" y="18256"/>
                    <a:pt x="2574" y="20029"/>
                  </a:cubicBezTo>
                  <a:cubicBezTo>
                    <a:pt x="4097" y="21915"/>
                    <a:pt x="7851" y="24972"/>
                    <a:pt x="10962" y="25007"/>
                  </a:cubicBezTo>
                  <a:cubicBezTo>
                    <a:pt x="10984" y="25007"/>
                    <a:pt x="11006" y="25007"/>
                    <a:pt x="11027" y="25007"/>
                  </a:cubicBezTo>
                  <a:cubicBezTo>
                    <a:pt x="14266" y="25007"/>
                    <a:pt x="18940" y="22061"/>
                    <a:pt x="20117" y="20009"/>
                  </a:cubicBezTo>
                  <a:cubicBezTo>
                    <a:pt x="21516" y="17559"/>
                    <a:pt x="22726" y="9778"/>
                    <a:pt x="21706" y="5930"/>
                  </a:cubicBezTo>
                  <a:cubicBezTo>
                    <a:pt x="20471" y="1295"/>
                    <a:pt x="16299" y="1"/>
                    <a:pt x="11221" y="1"/>
                  </a:cubicBezTo>
                  <a:cubicBezTo>
                    <a:pt x="11203" y="1"/>
                    <a:pt x="11184" y="1"/>
                    <a:pt x="11166" y="1"/>
                  </a:cubicBezTo>
                  <a:close/>
                </a:path>
              </a:pathLst>
            </a:custGeom>
            <a:solidFill>
              <a:srgbClr val="FFC19F"/>
            </a:solidFill>
            <a:ln>
              <a:noFill/>
            </a:ln>
          </p:spPr>
          <p:txBody>
            <a:bodyPr wrap="square" lIns="167755" tIns="167755" rIns="167755" bIns="167755" anchor="ctr">
              <a:noAutofit/>
            </a:bodyPr>
            <a:lstStyle/>
            <a:p>
              <a:pPr rtl="0">
                <a:spcBef>
                  <a:spcPts val="0"/>
                </a:spcBef>
                <a:spcAft>
                  <a:spcPts val="0"/>
                </a:spcAft>
              </a:pPr>
              <a:endParaRPr sz="5505" dirty="0"/>
            </a:p>
          </p:txBody>
        </p:sp>
        <p:sp>
          <p:nvSpPr>
            <p:cNvPr id="33" name="Google Shape;9902;p61"/>
            <p:cNvSpPr/>
            <p:nvPr/>
          </p:nvSpPr>
          <p:spPr>
            <a:xfrm>
              <a:off x="4116019" y="3988162"/>
              <a:ext cx="481562" cy="219890"/>
            </a:xfrm>
            <a:custGeom>
              <a:avLst/>
              <a:gdLst/>
              <a:ahLst/>
              <a:cxnLst/>
              <a:rect l="l" t="t" r="r" b="b"/>
              <a:pathLst>
                <a:path w="7941" h="3626">
                  <a:moveTo>
                    <a:pt x="1953" y="1"/>
                  </a:moveTo>
                  <a:cubicBezTo>
                    <a:pt x="976" y="1"/>
                    <a:pt x="393" y="79"/>
                    <a:pt x="289" y="584"/>
                  </a:cubicBezTo>
                  <a:cubicBezTo>
                    <a:pt x="0" y="2033"/>
                    <a:pt x="1922" y="3616"/>
                    <a:pt x="3953" y="3626"/>
                  </a:cubicBezTo>
                  <a:lnTo>
                    <a:pt x="3988" y="3626"/>
                  </a:lnTo>
                  <a:cubicBezTo>
                    <a:pt x="6014" y="3621"/>
                    <a:pt x="7941" y="2033"/>
                    <a:pt x="7647" y="584"/>
                  </a:cubicBezTo>
                  <a:cubicBezTo>
                    <a:pt x="7543" y="79"/>
                    <a:pt x="6959" y="1"/>
                    <a:pt x="5983" y="1"/>
                  </a:cubicBezTo>
                  <a:cubicBezTo>
                    <a:pt x="5543" y="1"/>
                    <a:pt x="5024" y="17"/>
                    <a:pt x="4433" y="17"/>
                  </a:cubicBezTo>
                  <a:cubicBezTo>
                    <a:pt x="4381" y="17"/>
                    <a:pt x="4329" y="17"/>
                    <a:pt x="4277" y="16"/>
                  </a:cubicBezTo>
                  <a:lnTo>
                    <a:pt x="3659" y="16"/>
                  </a:lnTo>
                  <a:cubicBezTo>
                    <a:pt x="3607" y="17"/>
                    <a:pt x="3555" y="17"/>
                    <a:pt x="3503" y="17"/>
                  </a:cubicBezTo>
                  <a:cubicBezTo>
                    <a:pt x="2912" y="17"/>
                    <a:pt x="2393" y="1"/>
                    <a:pt x="1953" y="1"/>
                  </a:cubicBezTo>
                  <a:close/>
                </a:path>
              </a:pathLst>
            </a:custGeom>
            <a:solidFill>
              <a:srgbClr val="701608"/>
            </a:solidFill>
            <a:ln>
              <a:noFill/>
            </a:ln>
          </p:spPr>
          <p:txBody>
            <a:bodyPr wrap="square" lIns="167755" tIns="167755" rIns="167755" bIns="167755" anchor="ctr">
              <a:noAutofit/>
            </a:bodyPr>
            <a:lstStyle/>
            <a:p>
              <a:pPr rtl="0">
                <a:spcBef>
                  <a:spcPts val="0"/>
                </a:spcBef>
                <a:spcAft>
                  <a:spcPts val="0"/>
                </a:spcAft>
              </a:pPr>
              <a:endParaRPr sz="5505"/>
            </a:p>
          </p:txBody>
        </p:sp>
        <p:sp>
          <p:nvSpPr>
            <p:cNvPr id="34" name="Google Shape;9903;p61"/>
            <p:cNvSpPr/>
            <p:nvPr/>
          </p:nvSpPr>
          <p:spPr>
            <a:xfrm>
              <a:off x="4232816" y="4134008"/>
              <a:ext cx="246451" cy="75864"/>
            </a:xfrm>
            <a:custGeom>
              <a:avLst/>
              <a:gdLst/>
              <a:ahLst/>
              <a:cxnLst/>
              <a:rect l="l" t="t" r="r" b="b"/>
              <a:pathLst>
                <a:path w="4064" h="1251">
                  <a:moveTo>
                    <a:pt x="2032" y="1"/>
                  </a:moveTo>
                  <a:cubicBezTo>
                    <a:pt x="1270" y="1"/>
                    <a:pt x="563" y="250"/>
                    <a:pt x="36" y="693"/>
                  </a:cubicBezTo>
                  <a:lnTo>
                    <a:pt x="1" y="723"/>
                  </a:lnTo>
                  <a:lnTo>
                    <a:pt x="41" y="743"/>
                  </a:lnTo>
                  <a:cubicBezTo>
                    <a:pt x="648" y="1061"/>
                    <a:pt x="1325" y="1236"/>
                    <a:pt x="2017" y="1251"/>
                  </a:cubicBezTo>
                  <a:lnTo>
                    <a:pt x="2052" y="1251"/>
                  </a:lnTo>
                  <a:cubicBezTo>
                    <a:pt x="2739" y="1241"/>
                    <a:pt x="3416" y="1061"/>
                    <a:pt x="4023" y="743"/>
                  </a:cubicBezTo>
                  <a:lnTo>
                    <a:pt x="4063" y="723"/>
                  </a:lnTo>
                  <a:lnTo>
                    <a:pt x="4028" y="693"/>
                  </a:lnTo>
                  <a:cubicBezTo>
                    <a:pt x="3500" y="245"/>
                    <a:pt x="2794" y="1"/>
                    <a:pt x="2032" y="1"/>
                  </a:cubicBezTo>
                  <a:close/>
                </a:path>
              </a:pathLst>
            </a:custGeom>
            <a:solidFill>
              <a:srgbClr val="DD6B5B"/>
            </a:solidFill>
            <a:ln>
              <a:noFill/>
            </a:ln>
          </p:spPr>
          <p:txBody>
            <a:bodyPr wrap="square" lIns="167755" tIns="167755" rIns="167755" bIns="167755" anchor="ctr">
              <a:noAutofit/>
            </a:bodyPr>
            <a:lstStyle/>
            <a:p>
              <a:pPr rtl="0">
                <a:spcBef>
                  <a:spcPts val="0"/>
                </a:spcBef>
                <a:spcAft>
                  <a:spcPts val="0"/>
                </a:spcAft>
              </a:pPr>
              <a:endParaRPr sz="5505"/>
            </a:p>
          </p:txBody>
        </p:sp>
        <p:sp>
          <p:nvSpPr>
            <p:cNvPr id="35" name="Google Shape;9904;p61"/>
            <p:cNvSpPr/>
            <p:nvPr/>
          </p:nvSpPr>
          <p:spPr>
            <a:xfrm>
              <a:off x="4191761" y="3987920"/>
              <a:ext cx="328561" cy="59854"/>
            </a:xfrm>
            <a:custGeom>
              <a:avLst/>
              <a:gdLst/>
              <a:ahLst/>
              <a:cxnLst/>
              <a:rect l="l" t="t" r="r" b="b"/>
              <a:pathLst>
                <a:path w="5418" h="987">
                  <a:moveTo>
                    <a:pt x="1" y="0"/>
                  </a:moveTo>
                  <a:lnTo>
                    <a:pt x="6" y="35"/>
                  </a:lnTo>
                  <a:cubicBezTo>
                    <a:pt x="155" y="578"/>
                    <a:pt x="1315" y="986"/>
                    <a:pt x="2709" y="986"/>
                  </a:cubicBezTo>
                  <a:cubicBezTo>
                    <a:pt x="4103" y="986"/>
                    <a:pt x="5263" y="578"/>
                    <a:pt x="5407" y="35"/>
                  </a:cubicBezTo>
                  <a:lnTo>
                    <a:pt x="5417" y="0"/>
                  </a:lnTo>
                  <a:lnTo>
                    <a:pt x="1" y="0"/>
                  </a:lnTo>
                  <a:close/>
                </a:path>
              </a:pathLst>
            </a:custGeom>
            <a:solidFill>
              <a:srgbClr val="FFFFFF"/>
            </a:solidFill>
            <a:ln>
              <a:noFill/>
            </a:ln>
          </p:spPr>
          <p:txBody>
            <a:bodyPr wrap="square" lIns="167755" tIns="167755" rIns="167755" bIns="167755" anchor="ctr">
              <a:noAutofit/>
            </a:bodyPr>
            <a:lstStyle/>
            <a:p>
              <a:pPr rtl="0">
                <a:spcBef>
                  <a:spcPts val="0"/>
                </a:spcBef>
                <a:spcAft>
                  <a:spcPts val="0"/>
                </a:spcAft>
              </a:pPr>
              <a:endParaRPr sz="5505"/>
            </a:p>
          </p:txBody>
        </p:sp>
        <p:sp>
          <p:nvSpPr>
            <p:cNvPr id="36" name="Google Shape;9905;p61"/>
            <p:cNvSpPr/>
            <p:nvPr/>
          </p:nvSpPr>
          <p:spPr>
            <a:xfrm>
              <a:off x="3583152" y="2736496"/>
              <a:ext cx="1511029" cy="857909"/>
            </a:xfrm>
            <a:custGeom>
              <a:avLst/>
              <a:gdLst/>
              <a:ahLst/>
              <a:cxnLst/>
              <a:rect l="l" t="t" r="r" b="b"/>
              <a:pathLst>
                <a:path w="24917" h="14147">
                  <a:moveTo>
                    <a:pt x="13108" y="1"/>
                  </a:moveTo>
                  <a:cubicBezTo>
                    <a:pt x="9024" y="1"/>
                    <a:pt x="5004" y="997"/>
                    <a:pt x="3092" y="2545"/>
                  </a:cubicBezTo>
                  <a:cubicBezTo>
                    <a:pt x="245" y="4855"/>
                    <a:pt x="1" y="10765"/>
                    <a:pt x="1" y="10765"/>
                  </a:cubicBezTo>
                  <a:cubicBezTo>
                    <a:pt x="1235" y="10381"/>
                    <a:pt x="3779" y="9864"/>
                    <a:pt x="6189" y="9679"/>
                  </a:cubicBezTo>
                  <a:cubicBezTo>
                    <a:pt x="6592" y="8699"/>
                    <a:pt x="6766" y="6941"/>
                    <a:pt x="6766" y="6941"/>
                  </a:cubicBezTo>
                  <a:cubicBezTo>
                    <a:pt x="6766" y="6941"/>
                    <a:pt x="7274" y="8460"/>
                    <a:pt x="6960" y="9709"/>
                  </a:cubicBezTo>
                  <a:cubicBezTo>
                    <a:pt x="7293" y="9684"/>
                    <a:pt x="7747" y="9676"/>
                    <a:pt x="8267" y="9676"/>
                  </a:cubicBezTo>
                  <a:cubicBezTo>
                    <a:pt x="9512" y="9676"/>
                    <a:pt x="11133" y="9726"/>
                    <a:pt x="12367" y="9726"/>
                  </a:cubicBezTo>
                  <a:cubicBezTo>
                    <a:pt x="12686" y="9726"/>
                    <a:pt x="12979" y="9723"/>
                    <a:pt x="13233" y="9714"/>
                  </a:cubicBezTo>
                  <a:cubicBezTo>
                    <a:pt x="13646" y="8674"/>
                    <a:pt x="13820" y="7031"/>
                    <a:pt x="13820" y="7031"/>
                  </a:cubicBezTo>
                  <a:cubicBezTo>
                    <a:pt x="13820" y="7031"/>
                    <a:pt x="14134" y="8589"/>
                    <a:pt x="13885" y="9699"/>
                  </a:cubicBezTo>
                  <a:cubicBezTo>
                    <a:pt x="14018" y="9712"/>
                    <a:pt x="14247" y="9717"/>
                    <a:pt x="14509" y="9717"/>
                  </a:cubicBezTo>
                  <a:cubicBezTo>
                    <a:pt x="14990" y="9717"/>
                    <a:pt x="15579" y="9698"/>
                    <a:pt x="15876" y="9669"/>
                  </a:cubicBezTo>
                  <a:cubicBezTo>
                    <a:pt x="18087" y="7190"/>
                    <a:pt x="17459" y="4960"/>
                    <a:pt x="19351" y="4621"/>
                  </a:cubicBezTo>
                  <a:cubicBezTo>
                    <a:pt x="23213" y="4631"/>
                    <a:pt x="21294" y="14146"/>
                    <a:pt x="24011" y="14146"/>
                  </a:cubicBezTo>
                  <a:cubicBezTo>
                    <a:pt x="24093" y="14146"/>
                    <a:pt x="24179" y="14138"/>
                    <a:pt x="24270" y="14120"/>
                  </a:cubicBezTo>
                  <a:cubicBezTo>
                    <a:pt x="24394" y="12288"/>
                    <a:pt x="24917" y="6264"/>
                    <a:pt x="23513" y="3427"/>
                  </a:cubicBezTo>
                  <a:cubicBezTo>
                    <a:pt x="21338" y="996"/>
                    <a:pt x="17191" y="1"/>
                    <a:pt x="13108" y="1"/>
                  </a:cubicBezTo>
                  <a:close/>
                </a:path>
              </a:pathLst>
            </a:custGeom>
            <a:solidFill>
              <a:srgbClr val="333333"/>
            </a:solidFill>
            <a:ln>
              <a:noFill/>
            </a:ln>
          </p:spPr>
          <p:txBody>
            <a:bodyPr wrap="square" lIns="167755" tIns="167755" rIns="167755" bIns="167755" anchor="ctr">
              <a:noAutofit/>
            </a:bodyPr>
            <a:lstStyle/>
            <a:p>
              <a:pPr rtl="0">
                <a:spcBef>
                  <a:spcPts val="0"/>
                </a:spcBef>
                <a:spcAft>
                  <a:spcPts val="0"/>
                </a:spcAft>
              </a:pPr>
              <a:endParaRPr sz="5505"/>
            </a:p>
          </p:txBody>
        </p:sp>
        <p:grpSp>
          <p:nvGrpSpPr>
            <p:cNvPr id="37" name="Google Shape;9906;p61"/>
            <p:cNvGrpSpPr/>
            <p:nvPr/>
          </p:nvGrpSpPr>
          <p:grpSpPr>
            <a:xfrm rot="-66088">
              <a:off x="3927304" y="3422432"/>
              <a:ext cx="792037" cy="363489"/>
              <a:chOff x="1534600" y="1212075"/>
              <a:chExt cx="282475" cy="153525"/>
            </a:xfrm>
          </p:grpSpPr>
          <p:sp>
            <p:nvSpPr>
              <p:cNvPr id="40" name="Google Shape;9907;p61"/>
              <p:cNvSpPr/>
              <p:nvPr/>
            </p:nvSpPr>
            <p:spPr>
              <a:xfrm>
                <a:off x="1534600" y="1212075"/>
                <a:ext cx="115275" cy="43400"/>
              </a:xfrm>
              <a:custGeom>
                <a:avLst/>
                <a:gdLst/>
                <a:ahLst/>
                <a:cxnLst/>
                <a:rect l="l" t="t" r="r" b="b"/>
                <a:pathLst>
                  <a:path w="4611" h="1736">
                    <a:moveTo>
                      <a:pt x="2123" y="0"/>
                    </a:moveTo>
                    <a:cubicBezTo>
                      <a:pt x="2032" y="0"/>
                      <a:pt x="1940" y="23"/>
                      <a:pt x="1849" y="23"/>
                    </a:cubicBezTo>
                    <a:cubicBezTo>
                      <a:pt x="1758" y="46"/>
                      <a:pt x="1666" y="69"/>
                      <a:pt x="1575" y="92"/>
                    </a:cubicBezTo>
                    <a:cubicBezTo>
                      <a:pt x="1484" y="114"/>
                      <a:pt x="1415" y="137"/>
                      <a:pt x="1324" y="183"/>
                    </a:cubicBezTo>
                    <a:cubicBezTo>
                      <a:pt x="1164" y="251"/>
                      <a:pt x="1004" y="320"/>
                      <a:pt x="890" y="411"/>
                    </a:cubicBezTo>
                    <a:cubicBezTo>
                      <a:pt x="753" y="480"/>
                      <a:pt x="639" y="594"/>
                      <a:pt x="525" y="685"/>
                    </a:cubicBezTo>
                    <a:cubicBezTo>
                      <a:pt x="342" y="845"/>
                      <a:pt x="206" y="1028"/>
                      <a:pt x="114" y="1164"/>
                    </a:cubicBezTo>
                    <a:cubicBezTo>
                      <a:pt x="23" y="1301"/>
                      <a:pt x="0" y="1370"/>
                      <a:pt x="0" y="1370"/>
                    </a:cubicBezTo>
                    <a:cubicBezTo>
                      <a:pt x="0" y="1370"/>
                      <a:pt x="69" y="1347"/>
                      <a:pt x="206" y="1279"/>
                    </a:cubicBezTo>
                    <a:cubicBezTo>
                      <a:pt x="342" y="1210"/>
                      <a:pt x="548" y="1142"/>
                      <a:pt x="776" y="1050"/>
                    </a:cubicBezTo>
                    <a:cubicBezTo>
                      <a:pt x="890" y="1005"/>
                      <a:pt x="1004" y="959"/>
                      <a:pt x="1141" y="936"/>
                    </a:cubicBezTo>
                    <a:cubicBezTo>
                      <a:pt x="1255" y="891"/>
                      <a:pt x="1392" y="868"/>
                      <a:pt x="1529" y="822"/>
                    </a:cubicBezTo>
                    <a:cubicBezTo>
                      <a:pt x="1666" y="822"/>
                      <a:pt x="1803" y="776"/>
                      <a:pt x="1940" y="776"/>
                    </a:cubicBezTo>
                    <a:lnTo>
                      <a:pt x="2351" y="776"/>
                    </a:lnTo>
                    <a:cubicBezTo>
                      <a:pt x="2511" y="776"/>
                      <a:pt x="2648" y="822"/>
                      <a:pt x="2785" y="845"/>
                    </a:cubicBezTo>
                    <a:cubicBezTo>
                      <a:pt x="2922" y="868"/>
                      <a:pt x="3036" y="936"/>
                      <a:pt x="3173" y="959"/>
                    </a:cubicBezTo>
                    <a:cubicBezTo>
                      <a:pt x="3310" y="1028"/>
                      <a:pt x="3424" y="1073"/>
                      <a:pt x="3538" y="1119"/>
                    </a:cubicBezTo>
                    <a:cubicBezTo>
                      <a:pt x="3675" y="1187"/>
                      <a:pt x="3766" y="1256"/>
                      <a:pt x="3880" y="1301"/>
                    </a:cubicBezTo>
                    <a:cubicBezTo>
                      <a:pt x="3995" y="1370"/>
                      <a:pt x="4086" y="1416"/>
                      <a:pt x="4177" y="1484"/>
                    </a:cubicBezTo>
                    <a:cubicBezTo>
                      <a:pt x="4246" y="1530"/>
                      <a:pt x="4337" y="1575"/>
                      <a:pt x="4405" y="1621"/>
                    </a:cubicBezTo>
                    <a:cubicBezTo>
                      <a:pt x="4520" y="1689"/>
                      <a:pt x="4611" y="1735"/>
                      <a:pt x="4611" y="1735"/>
                    </a:cubicBezTo>
                    <a:cubicBezTo>
                      <a:pt x="4611" y="1735"/>
                      <a:pt x="4588" y="1644"/>
                      <a:pt x="4520" y="1507"/>
                    </a:cubicBezTo>
                    <a:cubicBezTo>
                      <a:pt x="4474" y="1438"/>
                      <a:pt x="4428" y="1370"/>
                      <a:pt x="4383" y="1256"/>
                    </a:cubicBezTo>
                    <a:cubicBezTo>
                      <a:pt x="4337" y="1164"/>
                      <a:pt x="4268" y="1073"/>
                      <a:pt x="4177" y="959"/>
                    </a:cubicBezTo>
                    <a:cubicBezTo>
                      <a:pt x="4086" y="868"/>
                      <a:pt x="3995" y="754"/>
                      <a:pt x="3880" y="639"/>
                    </a:cubicBezTo>
                    <a:cubicBezTo>
                      <a:pt x="3766" y="548"/>
                      <a:pt x="3629" y="434"/>
                      <a:pt x="3492" y="343"/>
                    </a:cubicBezTo>
                    <a:cubicBezTo>
                      <a:pt x="3333" y="274"/>
                      <a:pt x="3173" y="183"/>
                      <a:pt x="2990" y="114"/>
                    </a:cubicBezTo>
                    <a:cubicBezTo>
                      <a:pt x="2808" y="69"/>
                      <a:pt x="2625" y="0"/>
                      <a:pt x="2420" y="0"/>
                    </a:cubicBezTo>
                    <a:lnTo>
                      <a:pt x="2123" y="0"/>
                    </a:lnTo>
                    <a:close/>
                  </a:path>
                </a:pathLst>
              </a:custGeom>
              <a:solidFill>
                <a:srgbClr val="313131"/>
              </a:solidFill>
              <a:ln>
                <a:noFill/>
              </a:ln>
            </p:spPr>
            <p:txBody>
              <a:bodyPr wrap="square" lIns="167755" tIns="167755" rIns="167755" bIns="167755" anchor="ctr">
                <a:noAutofit/>
              </a:bodyPr>
              <a:lstStyle/>
              <a:p>
                <a:pPr rtl="0">
                  <a:spcBef>
                    <a:spcPts val="0"/>
                  </a:spcBef>
                  <a:spcAft>
                    <a:spcPts val="0"/>
                  </a:spcAft>
                </a:pPr>
                <a:endParaRPr sz="5505"/>
              </a:p>
            </p:txBody>
          </p:sp>
          <p:sp>
            <p:nvSpPr>
              <p:cNvPr id="41" name="Google Shape;9908;p61"/>
              <p:cNvSpPr/>
              <p:nvPr/>
            </p:nvSpPr>
            <p:spPr>
              <a:xfrm>
                <a:off x="1737725" y="1299950"/>
                <a:ext cx="79350" cy="65650"/>
              </a:xfrm>
              <a:custGeom>
                <a:avLst/>
                <a:gdLst/>
                <a:ahLst/>
                <a:cxnLst/>
                <a:rect l="l" t="t" r="r" b="b"/>
                <a:pathLst>
                  <a:path w="3174" h="2626">
                    <a:moveTo>
                      <a:pt x="1713" y="0"/>
                    </a:moveTo>
                    <a:cubicBezTo>
                      <a:pt x="1576" y="0"/>
                      <a:pt x="1507" y="23"/>
                      <a:pt x="1393" y="46"/>
                    </a:cubicBezTo>
                    <a:cubicBezTo>
                      <a:pt x="1256" y="69"/>
                      <a:pt x="1165" y="92"/>
                      <a:pt x="1074" y="160"/>
                    </a:cubicBezTo>
                    <a:cubicBezTo>
                      <a:pt x="868" y="252"/>
                      <a:pt x="708" y="411"/>
                      <a:pt x="594" y="548"/>
                    </a:cubicBezTo>
                    <a:cubicBezTo>
                      <a:pt x="343" y="868"/>
                      <a:pt x="229" y="1210"/>
                      <a:pt x="138" y="1507"/>
                    </a:cubicBezTo>
                    <a:cubicBezTo>
                      <a:pt x="69" y="1781"/>
                      <a:pt x="47" y="2032"/>
                      <a:pt x="24" y="2192"/>
                    </a:cubicBezTo>
                    <a:cubicBezTo>
                      <a:pt x="1" y="2374"/>
                      <a:pt x="24" y="2466"/>
                      <a:pt x="24" y="2466"/>
                    </a:cubicBezTo>
                    <a:cubicBezTo>
                      <a:pt x="24" y="2466"/>
                      <a:pt x="47" y="2374"/>
                      <a:pt x="115" y="2215"/>
                    </a:cubicBezTo>
                    <a:cubicBezTo>
                      <a:pt x="161" y="2055"/>
                      <a:pt x="252" y="1849"/>
                      <a:pt x="366" y="1575"/>
                    </a:cubicBezTo>
                    <a:cubicBezTo>
                      <a:pt x="503" y="1324"/>
                      <a:pt x="663" y="1050"/>
                      <a:pt x="868" y="799"/>
                    </a:cubicBezTo>
                    <a:cubicBezTo>
                      <a:pt x="982" y="685"/>
                      <a:pt x="1119" y="594"/>
                      <a:pt x="1256" y="525"/>
                    </a:cubicBezTo>
                    <a:cubicBezTo>
                      <a:pt x="1325" y="480"/>
                      <a:pt x="1416" y="457"/>
                      <a:pt x="1462" y="457"/>
                    </a:cubicBezTo>
                    <a:cubicBezTo>
                      <a:pt x="1535" y="457"/>
                      <a:pt x="1622" y="428"/>
                      <a:pt x="1690" y="428"/>
                    </a:cubicBezTo>
                    <a:cubicBezTo>
                      <a:pt x="1706" y="428"/>
                      <a:pt x="1722" y="430"/>
                      <a:pt x="1736" y="434"/>
                    </a:cubicBezTo>
                    <a:cubicBezTo>
                      <a:pt x="1754" y="431"/>
                      <a:pt x="1773" y="430"/>
                      <a:pt x="1792" y="430"/>
                    </a:cubicBezTo>
                    <a:cubicBezTo>
                      <a:pt x="1915" y="430"/>
                      <a:pt x="2048" y="489"/>
                      <a:pt x="2146" y="548"/>
                    </a:cubicBezTo>
                    <a:cubicBezTo>
                      <a:pt x="2283" y="617"/>
                      <a:pt x="2398" y="731"/>
                      <a:pt x="2489" y="868"/>
                    </a:cubicBezTo>
                    <a:cubicBezTo>
                      <a:pt x="2580" y="982"/>
                      <a:pt x="2671" y="1142"/>
                      <a:pt x="2740" y="1279"/>
                    </a:cubicBezTo>
                    <a:cubicBezTo>
                      <a:pt x="2786" y="1416"/>
                      <a:pt x="2854" y="1553"/>
                      <a:pt x="2900" y="1690"/>
                    </a:cubicBezTo>
                    <a:cubicBezTo>
                      <a:pt x="2968" y="1963"/>
                      <a:pt x="3037" y="2192"/>
                      <a:pt x="3059" y="2351"/>
                    </a:cubicBezTo>
                    <a:cubicBezTo>
                      <a:pt x="3082" y="2534"/>
                      <a:pt x="3082" y="2625"/>
                      <a:pt x="3082" y="2625"/>
                    </a:cubicBezTo>
                    <a:cubicBezTo>
                      <a:pt x="3082" y="2625"/>
                      <a:pt x="3105" y="2534"/>
                      <a:pt x="3128" y="2351"/>
                    </a:cubicBezTo>
                    <a:cubicBezTo>
                      <a:pt x="3151" y="2192"/>
                      <a:pt x="3174" y="1941"/>
                      <a:pt x="3128" y="1644"/>
                    </a:cubicBezTo>
                    <a:cubicBezTo>
                      <a:pt x="3082" y="1347"/>
                      <a:pt x="3014" y="1005"/>
                      <a:pt x="2808" y="640"/>
                    </a:cubicBezTo>
                    <a:cubicBezTo>
                      <a:pt x="2694" y="480"/>
                      <a:pt x="2557" y="320"/>
                      <a:pt x="2375" y="183"/>
                    </a:cubicBezTo>
                    <a:cubicBezTo>
                      <a:pt x="2169" y="69"/>
                      <a:pt x="1964" y="0"/>
                      <a:pt x="1713" y="0"/>
                    </a:cubicBezTo>
                    <a:close/>
                  </a:path>
                </a:pathLst>
              </a:custGeom>
              <a:solidFill>
                <a:srgbClr val="313131"/>
              </a:solidFill>
              <a:ln>
                <a:noFill/>
              </a:ln>
            </p:spPr>
            <p:txBody>
              <a:bodyPr wrap="square" lIns="167755" tIns="167755" rIns="167755" bIns="167755" anchor="ctr">
                <a:noAutofit/>
              </a:bodyPr>
              <a:lstStyle/>
              <a:p>
                <a:pPr rtl="0">
                  <a:spcBef>
                    <a:spcPts val="0"/>
                  </a:spcBef>
                  <a:spcAft>
                    <a:spcPts val="0"/>
                  </a:spcAft>
                </a:pPr>
                <a:endParaRPr sz="5505"/>
              </a:p>
            </p:txBody>
          </p:sp>
          <p:sp>
            <p:nvSpPr>
              <p:cNvPr id="42" name="Google Shape;9909;p61"/>
              <p:cNvSpPr/>
              <p:nvPr/>
            </p:nvSpPr>
            <p:spPr>
              <a:xfrm>
                <a:off x="1542575" y="1288525"/>
                <a:ext cx="78775" cy="65650"/>
              </a:xfrm>
              <a:custGeom>
                <a:avLst/>
                <a:gdLst/>
                <a:ahLst/>
                <a:cxnLst/>
                <a:rect l="l" t="t" r="r" b="b"/>
                <a:pathLst>
                  <a:path w="3151" h="2626">
                    <a:moveTo>
                      <a:pt x="1690" y="1"/>
                    </a:moveTo>
                    <a:cubicBezTo>
                      <a:pt x="1553" y="1"/>
                      <a:pt x="1484" y="24"/>
                      <a:pt x="1393" y="24"/>
                    </a:cubicBezTo>
                    <a:cubicBezTo>
                      <a:pt x="1256" y="69"/>
                      <a:pt x="1165" y="92"/>
                      <a:pt x="1051" y="161"/>
                    </a:cubicBezTo>
                    <a:cubicBezTo>
                      <a:pt x="845" y="252"/>
                      <a:pt x="685" y="412"/>
                      <a:pt x="571" y="549"/>
                    </a:cubicBezTo>
                    <a:cubicBezTo>
                      <a:pt x="320" y="868"/>
                      <a:pt x="206" y="1211"/>
                      <a:pt x="115" y="1507"/>
                    </a:cubicBezTo>
                    <a:cubicBezTo>
                      <a:pt x="46" y="1781"/>
                      <a:pt x="23" y="2032"/>
                      <a:pt x="1" y="2192"/>
                    </a:cubicBezTo>
                    <a:cubicBezTo>
                      <a:pt x="1" y="2375"/>
                      <a:pt x="1" y="2466"/>
                      <a:pt x="1" y="2466"/>
                    </a:cubicBezTo>
                    <a:cubicBezTo>
                      <a:pt x="1" y="2466"/>
                      <a:pt x="23" y="2375"/>
                      <a:pt x="92" y="2215"/>
                    </a:cubicBezTo>
                    <a:cubicBezTo>
                      <a:pt x="138" y="2055"/>
                      <a:pt x="229" y="1827"/>
                      <a:pt x="343" y="1576"/>
                    </a:cubicBezTo>
                    <a:cubicBezTo>
                      <a:pt x="480" y="1325"/>
                      <a:pt x="640" y="1028"/>
                      <a:pt x="845" y="800"/>
                    </a:cubicBezTo>
                    <a:cubicBezTo>
                      <a:pt x="959" y="686"/>
                      <a:pt x="1096" y="594"/>
                      <a:pt x="1233" y="526"/>
                    </a:cubicBezTo>
                    <a:cubicBezTo>
                      <a:pt x="1302" y="480"/>
                      <a:pt x="1393" y="457"/>
                      <a:pt x="1439" y="457"/>
                    </a:cubicBezTo>
                    <a:cubicBezTo>
                      <a:pt x="1503" y="441"/>
                      <a:pt x="1579" y="425"/>
                      <a:pt x="1642" y="425"/>
                    </a:cubicBezTo>
                    <a:cubicBezTo>
                      <a:pt x="1669" y="425"/>
                      <a:pt x="1692" y="428"/>
                      <a:pt x="1713" y="435"/>
                    </a:cubicBezTo>
                    <a:cubicBezTo>
                      <a:pt x="1731" y="432"/>
                      <a:pt x="1750" y="430"/>
                      <a:pt x="1769" y="430"/>
                    </a:cubicBezTo>
                    <a:cubicBezTo>
                      <a:pt x="1891" y="430"/>
                      <a:pt x="2025" y="489"/>
                      <a:pt x="2123" y="549"/>
                    </a:cubicBezTo>
                    <a:cubicBezTo>
                      <a:pt x="2260" y="617"/>
                      <a:pt x="2374" y="731"/>
                      <a:pt x="2466" y="868"/>
                    </a:cubicBezTo>
                    <a:cubicBezTo>
                      <a:pt x="2557" y="982"/>
                      <a:pt x="2648" y="1119"/>
                      <a:pt x="2717" y="1279"/>
                    </a:cubicBezTo>
                    <a:cubicBezTo>
                      <a:pt x="2785" y="1416"/>
                      <a:pt x="2831" y="1553"/>
                      <a:pt x="2877" y="1690"/>
                    </a:cubicBezTo>
                    <a:cubicBezTo>
                      <a:pt x="2945" y="1964"/>
                      <a:pt x="3014" y="2192"/>
                      <a:pt x="3036" y="2352"/>
                    </a:cubicBezTo>
                    <a:cubicBezTo>
                      <a:pt x="3059" y="2535"/>
                      <a:pt x="3059" y="2626"/>
                      <a:pt x="3059" y="2626"/>
                    </a:cubicBezTo>
                    <a:cubicBezTo>
                      <a:pt x="3059" y="2626"/>
                      <a:pt x="3082" y="2535"/>
                      <a:pt x="3105" y="2352"/>
                    </a:cubicBezTo>
                    <a:cubicBezTo>
                      <a:pt x="3128" y="2192"/>
                      <a:pt x="3151" y="1941"/>
                      <a:pt x="3105" y="1644"/>
                    </a:cubicBezTo>
                    <a:cubicBezTo>
                      <a:pt x="3082" y="1348"/>
                      <a:pt x="2991" y="982"/>
                      <a:pt x="2785" y="640"/>
                    </a:cubicBezTo>
                    <a:cubicBezTo>
                      <a:pt x="2671" y="480"/>
                      <a:pt x="2534" y="321"/>
                      <a:pt x="2352" y="184"/>
                    </a:cubicBezTo>
                    <a:cubicBezTo>
                      <a:pt x="2146" y="69"/>
                      <a:pt x="1941" y="1"/>
                      <a:pt x="1690" y="1"/>
                    </a:cubicBezTo>
                    <a:close/>
                  </a:path>
                </a:pathLst>
              </a:custGeom>
              <a:solidFill>
                <a:srgbClr val="313131"/>
              </a:solidFill>
              <a:ln>
                <a:noFill/>
              </a:ln>
            </p:spPr>
            <p:txBody>
              <a:bodyPr wrap="square" lIns="167755" tIns="167755" rIns="167755" bIns="167755" anchor="ctr">
                <a:noAutofit/>
              </a:bodyPr>
              <a:lstStyle/>
              <a:p>
                <a:pPr rtl="0">
                  <a:spcBef>
                    <a:spcPts val="0"/>
                  </a:spcBef>
                  <a:spcAft>
                    <a:spcPts val="0"/>
                  </a:spcAft>
                </a:pPr>
                <a:endParaRPr sz="5505"/>
              </a:p>
            </p:txBody>
          </p:sp>
        </p:grpSp>
        <p:sp>
          <p:nvSpPr>
            <p:cNvPr id="38" name="Google Shape;9910;p61"/>
            <p:cNvSpPr/>
            <p:nvPr/>
          </p:nvSpPr>
          <p:spPr>
            <a:xfrm rot="-66088">
              <a:off x="4446293" y="3426039"/>
              <a:ext cx="323222" cy="102755"/>
            </a:xfrm>
            <a:custGeom>
              <a:avLst/>
              <a:gdLst/>
              <a:ahLst/>
              <a:cxnLst/>
              <a:rect l="l" t="t" r="r" b="b"/>
              <a:pathLst>
                <a:path w="4611" h="1736">
                  <a:moveTo>
                    <a:pt x="2123" y="0"/>
                  </a:moveTo>
                  <a:cubicBezTo>
                    <a:pt x="2032" y="0"/>
                    <a:pt x="1940" y="23"/>
                    <a:pt x="1849" y="23"/>
                  </a:cubicBezTo>
                  <a:cubicBezTo>
                    <a:pt x="1758" y="46"/>
                    <a:pt x="1666" y="69"/>
                    <a:pt x="1575" y="92"/>
                  </a:cubicBezTo>
                  <a:cubicBezTo>
                    <a:pt x="1484" y="114"/>
                    <a:pt x="1415" y="137"/>
                    <a:pt x="1324" y="183"/>
                  </a:cubicBezTo>
                  <a:cubicBezTo>
                    <a:pt x="1164" y="251"/>
                    <a:pt x="1004" y="320"/>
                    <a:pt x="890" y="411"/>
                  </a:cubicBezTo>
                  <a:cubicBezTo>
                    <a:pt x="753" y="480"/>
                    <a:pt x="639" y="594"/>
                    <a:pt x="525" y="685"/>
                  </a:cubicBezTo>
                  <a:cubicBezTo>
                    <a:pt x="342" y="845"/>
                    <a:pt x="206" y="1028"/>
                    <a:pt x="114" y="1164"/>
                  </a:cubicBezTo>
                  <a:cubicBezTo>
                    <a:pt x="23" y="1301"/>
                    <a:pt x="0" y="1370"/>
                    <a:pt x="0" y="1370"/>
                  </a:cubicBezTo>
                  <a:cubicBezTo>
                    <a:pt x="0" y="1370"/>
                    <a:pt x="69" y="1347"/>
                    <a:pt x="206" y="1279"/>
                  </a:cubicBezTo>
                  <a:cubicBezTo>
                    <a:pt x="342" y="1210"/>
                    <a:pt x="548" y="1142"/>
                    <a:pt x="776" y="1050"/>
                  </a:cubicBezTo>
                  <a:cubicBezTo>
                    <a:pt x="890" y="1005"/>
                    <a:pt x="1004" y="959"/>
                    <a:pt x="1141" y="936"/>
                  </a:cubicBezTo>
                  <a:cubicBezTo>
                    <a:pt x="1255" y="891"/>
                    <a:pt x="1392" y="868"/>
                    <a:pt x="1529" y="822"/>
                  </a:cubicBezTo>
                  <a:cubicBezTo>
                    <a:pt x="1666" y="822"/>
                    <a:pt x="1803" y="776"/>
                    <a:pt x="1940" y="776"/>
                  </a:cubicBezTo>
                  <a:lnTo>
                    <a:pt x="2351" y="776"/>
                  </a:lnTo>
                  <a:cubicBezTo>
                    <a:pt x="2511" y="776"/>
                    <a:pt x="2648" y="822"/>
                    <a:pt x="2785" y="845"/>
                  </a:cubicBezTo>
                  <a:cubicBezTo>
                    <a:pt x="2922" y="868"/>
                    <a:pt x="3036" y="936"/>
                    <a:pt x="3173" y="959"/>
                  </a:cubicBezTo>
                  <a:cubicBezTo>
                    <a:pt x="3310" y="1028"/>
                    <a:pt x="3424" y="1073"/>
                    <a:pt x="3538" y="1119"/>
                  </a:cubicBezTo>
                  <a:cubicBezTo>
                    <a:pt x="3675" y="1187"/>
                    <a:pt x="3766" y="1256"/>
                    <a:pt x="3880" y="1301"/>
                  </a:cubicBezTo>
                  <a:cubicBezTo>
                    <a:pt x="3995" y="1370"/>
                    <a:pt x="4086" y="1416"/>
                    <a:pt x="4177" y="1484"/>
                  </a:cubicBezTo>
                  <a:cubicBezTo>
                    <a:pt x="4246" y="1530"/>
                    <a:pt x="4337" y="1575"/>
                    <a:pt x="4405" y="1621"/>
                  </a:cubicBezTo>
                  <a:cubicBezTo>
                    <a:pt x="4520" y="1689"/>
                    <a:pt x="4611" y="1735"/>
                    <a:pt x="4611" y="1735"/>
                  </a:cubicBezTo>
                  <a:cubicBezTo>
                    <a:pt x="4611" y="1735"/>
                    <a:pt x="4588" y="1644"/>
                    <a:pt x="4520" y="1507"/>
                  </a:cubicBezTo>
                  <a:cubicBezTo>
                    <a:pt x="4474" y="1438"/>
                    <a:pt x="4428" y="1370"/>
                    <a:pt x="4383" y="1256"/>
                  </a:cubicBezTo>
                  <a:cubicBezTo>
                    <a:pt x="4337" y="1164"/>
                    <a:pt x="4268" y="1073"/>
                    <a:pt x="4177" y="959"/>
                  </a:cubicBezTo>
                  <a:cubicBezTo>
                    <a:pt x="4086" y="868"/>
                    <a:pt x="3995" y="754"/>
                    <a:pt x="3880" y="639"/>
                  </a:cubicBezTo>
                  <a:cubicBezTo>
                    <a:pt x="3766" y="548"/>
                    <a:pt x="3629" y="434"/>
                    <a:pt x="3492" y="343"/>
                  </a:cubicBezTo>
                  <a:cubicBezTo>
                    <a:pt x="3333" y="274"/>
                    <a:pt x="3173" y="183"/>
                    <a:pt x="2990" y="114"/>
                  </a:cubicBezTo>
                  <a:cubicBezTo>
                    <a:pt x="2808" y="69"/>
                    <a:pt x="2625" y="0"/>
                    <a:pt x="2420" y="0"/>
                  </a:cubicBezTo>
                  <a:lnTo>
                    <a:pt x="2123" y="0"/>
                  </a:lnTo>
                  <a:close/>
                </a:path>
              </a:pathLst>
            </a:custGeom>
            <a:solidFill>
              <a:srgbClr val="313131"/>
            </a:solidFill>
            <a:ln>
              <a:noFill/>
            </a:ln>
          </p:spPr>
          <p:txBody>
            <a:bodyPr wrap="square" lIns="167755" tIns="167755" rIns="167755" bIns="167755" anchor="ctr">
              <a:noAutofit/>
            </a:bodyPr>
            <a:lstStyle/>
            <a:p>
              <a:pPr rtl="0">
                <a:spcBef>
                  <a:spcPts val="0"/>
                </a:spcBef>
                <a:spcAft>
                  <a:spcPts val="0"/>
                </a:spcAft>
              </a:pPr>
              <a:endParaRPr sz="5505"/>
            </a:p>
          </p:txBody>
        </p:sp>
        <p:sp>
          <p:nvSpPr>
            <p:cNvPr id="39" name="Google Shape;9911;p61"/>
            <p:cNvSpPr/>
            <p:nvPr/>
          </p:nvSpPr>
          <p:spPr>
            <a:xfrm>
              <a:off x="4277338" y="3786375"/>
              <a:ext cx="160375" cy="75874"/>
            </a:xfrm>
            <a:custGeom>
              <a:avLst/>
              <a:gdLst/>
              <a:ahLst/>
              <a:cxnLst/>
              <a:rect l="l" t="t" r="r" b="b"/>
              <a:pathLst>
                <a:path w="2454" h="1161">
                  <a:moveTo>
                    <a:pt x="1230" y="1"/>
                  </a:moveTo>
                  <a:cubicBezTo>
                    <a:pt x="598" y="1"/>
                    <a:pt x="110" y="404"/>
                    <a:pt x="11" y="1001"/>
                  </a:cubicBezTo>
                  <a:cubicBezTo>
                    <a:pt x="1" y="1076"/>
                    <a:pt x="51" y="1146"/>
                    <a:pt x="125" y="1156"/>
                  </a:cubicBezTo>
                  <a:lnTo>
                    <a:pt x="145" y="1161"/>
                  </a:lnTo>
                  <a:cubicBezTo>
                    <a:pt x="215" y="1156"/>
                    <a:pt x="270" y="1111"/>
                    <a:pt x="280" y="1046"/>
                  </a:cubicBezTo>
                  <a:cubicBezTo>
                    <a:pt x="359" y="573"/>
                    <a:pt x="733" y="269"/>
                    <a:pt x="1230" y="269"/>
                  </a:cubicBezTo>
                  <a:cubicBezTo>
                    <a:pt x="1728" y="269"/>
                    <a:pt x="2112" y="583"/>
                    <a:pt x="2176" y="1041"/>
                  </a:cubicBezTo>
                  <a:cubicBezTo>
                    <a:pt x="2192" y="1117"/>
                    <a:pt x="2251" y="1152"/>
                    <a:pt x="2310" y="1152"/>
                  </a:cubicBezTo>
                  <a:cubicBezTo>
                    <a:pt x="2382" y="1152"/>
                    <a:pt x="2453" y="1099"/>
                    <a:pt x="2445" y="1006"/>
                  </a:cubicBezTo>
                  <a:cubicBezTo>
                    <a:pt x="2361" y="414"/>
                    <a:pt x="1858" y="1"/>
                    <a:pt x="1230" y="1"/>
                  </a:cubicBezTo>
                  <a:close/>
                </a:path>
              </a:pathLst>
            </a:custGeom>
            <a:solidFill>
              <a:srgbClr val="E08E65"/>
            </a:solidFill>
            <a:ln>
              <a:noFill/>
            </a:ln>
          </p:spPr>
          <p:txBody>
            <a:bodyPr wrap="square" lIns="167755" tIns="167755" rIns="167755" bIns="167755" anchor="ctr">
              <a:noAutofit/>
            </a:bodyPr>
            <a:lstStyle/>
            <a:p>
              <a:pPr rtl="0">
                <a:spcBef>
                  <a:spcPts val="0"/>
                </a:spcBef>
                <a:spcAft>
                  <a:spcPts val="0"/>
                </a:spcAft>
              </a:pPr>
              <a:endParaRPr sz="5505"/>
            </a:p>
          </p:txBody>
        </p:sp>
      </p:grpSp>
      <p:pic>
        <p:nvPicPr>
          <p:cNvPr id="5" name="Thomas Edison tấm gương về lòng kiên tr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714" y="1595405"/>
            <a:ext cx="13533251" cy="7149089"/>
          </a:xfrm>
          <a:prstGeom prst="rect">
            <a:avLst/>
          </a:prstGeom>
        </p:spPr>
      </p:pic>
    </p:spTree>
    <p:extLst>
      <p:ext uri="{BB962C8B-B14F-4D97-AF65-F5344CB8AC3E}">
        <p14:creationId xmlns:p14="http://schemas.microsoft.com/office/powerpoint/2010/main" val="17370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112" y="434728"/>
            <a:ext cx="8330505" cy="66235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1" descr="png-clipart-computer-icons-icon-design-question-others-miscellaneous-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72" y="7618214"/>
            <a:ext cx="2624435" cy="1440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72520" y="7504291"/>
            <a:ext cx="12313368" cy="1446550"/>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cs typeface="Times New Roman" panose="02020603050405020304" pitchFamily="18" charset="0"/>
              </a:rPr>
              <a:t>Đặc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chung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smtClean="0">
                <a:solidFill>
                  <a:srgbClr val="FF0000"/>
                </a:solidFill>
                <a:latin typeface="Times New Roman" panose="02020603050405020304" pitchFamily="18" charset="0"/>
                <a:cs typeface="Times New Roman" panose="02020603050405020304" pitchFamily="18" charset="0"/>
              </a:rPr>
              <a:t>Edison, </a:t>
            </a:r>
            <a:r>
              <a:rPr lang="en-US" sz="4400" dirty="0" err="1" smtClean="0">
                <a:solidFill>
                  <a:srgbClr val="FF0000"/>
                </a:solidFill>
                <a:latin typeface="Times New Roman" panose="02020603050405020304" pitchFamily="18" charset="0"/>
                <a:cs typeface="Times New Roman" panose="02020603050405020304" pitchFamily="18" charset="0"/>
              </a:rPr>
              <a:t>Niu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Tơn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nhóm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sinh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stretch>
            <a:fillRect/>
          </a:stretch>
        </p:blipFill>
        <p:spPr>
          <a:xfrm>
            <a:off x="540272" y="417414"/>
            <a:ext cx="7282085" cy="6640860"/>
          </a:xfrm>
          <a:prstGeom prst="rect">
            <a:avLst/>
          </a:prstGeom>
        </p:spPr>
      </p:pic>
    </p:spTree>
    <p:extLst>
      <p:ext uri="{BB962C8B-B14F-4D97-AF65-F5344CB8AC3E}">
        <p14:creationId xmlns:p14="http://schemas.microsoft.com/office/powerpoint/2010/main" val="31799180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0" y="663575"/>
            <a:ext cx="16776700" cy="8826500"/>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539750" y="4803775"/>
            <a:ext cx="7123113" cy="5334000"/>
          </a:xfrm>
          <a:prstGeom prst="rect">
            <a:avLst/>
          </a:prstGeom>
          <a:noFill/>
          <a:ln w="9525">
            <a:noFill/>
          </a:ln>
        </p:spPr>
      </p:pic>
      <p:pic>
        <p:nvPicPr>
          <p:cNvPr id="71687" name="图片 71686" descr="11"/>
          <p:cNvPicPr>
            <a:picLocks noChangeAspect="1"/>
          </p:cNvPicPr>
          <p:nvPr/>
        </p:nvPicPr>
        <p:blipFill>
          <a:blip r:embed="rId5"/>
          <a:stretch>
            <a:fillRect/>
          </a:stretch>
        </p:blipFill>
        <p:spPr>
          <a:xfrm>
            <a:off x="6588125" y="7258050"/>
            <a:ext cx="7631113" cy="1300163"/>
          </a:xfrm>
          <a:prstGeom prst="rect">
            <a:avLst/>
          </a:prstGeom>
          <a:noFill/>
          <a:ln w="9525">
            <a:noFill/>
          </a:ln>
        </p:spPr>
      </p:pic>
      <p:pic>
        <p:nvPicPr>
          <p:cNvPr id="71688" name="图片 71687" descr="8"/>
          <p:cNvPicPr>
            <a:picLocks noChangeAspect="1"/>
          </p:cNvPicPr>
          <p:nvPr/>
        </p:nvPicPr>
        <p:blipFill>
          <a:blip r:embed="rId6"/>
          <a:stretch>
            <a:fillRect/>
          </a:stretch>
        </p:blipFill>
        <p:spPr>
          <a:xfrm>
            <a:off x="6589713" y="2073275"/>
            <a:ext cx="7631112" cy="1300163"/>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6589713" y="3802063"/>
            <a:ext cx="7631112" cy="1300162"/>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6518275" y="5242462"/>
            <a:ext cx="7631113" cy="1586963"/>
          </a:xfrm>
          <a:prstGeom prst="rect">
            <a:avLst/>
          </a:prstGeom>
          <a:noFill/>
          <a:ln w="9525">
            <a:noFill/>
          </a:ln>
        </p:spPr>
      </p:pic>
      <p:sp>
        <p:nvSpPr>
          <p:cNvPr id="71691" name="文本框 71690"/>
          <p:cNvSpPr txBox="1"/>
          <p:nvPr/>
        </p:nvSpPr>
        <p:spPr>
          <a:xfrm>
            <a:off x="7163321" y="3984785"/>
            <a:ext cx="6480720" cy="646331"/>
          </a:xfrm>
          <a:prstGeom prst="rect">
            <a:avLst/>
          </a:prstGeom>
          <a:noFill/>
          <a:ln w="9525">
            <a:noFill/>
          </a:ln>
        </p:spPr>
        <p:txBody>
          <a:bodyPr wrap="square">
            <a:spAutoFit/>
          </a:bodyPr>
          <a:lstStyle/>
          <a:p>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tòi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hỏi</a:t>
            </a:r>
            <a:r>
              <a:rPr lang="en-US" sz="3600" dirty="0">
                <a:latin typeface="Times New Roman" panose="02020603050405020304" pitchFamily="18" charset="0"/>
                <a:cs typeface="Times New Roman" panose="02020603050405020304" pitchFamily="18" charset="0"/>
              </a:rPr>
              <a:t>. </a:t>
            </a:r>
          </a:p>
        </p:txBody>
      </p:sp>
      <p:sp>
        <p:nvSpPr>
          <p:cNvPr id="71692" name="文本框 71691"/>
          <p:cNvSpPr txBox="1"/>
          <p:nvPr/>
        </p:nvSpPr>
        <p:spPr>
          <a:xfrm>
            <a:off x="7181892" y="2221220"/>
            <a:ext cx="5978525" cy="646331"/>
          </a:xfrm>
          <a:prstGeom prst="rect">
            <a:avLst/>
          </a:prstGeom>
          <a:noFill/>
          <a:ln w="9525">
            <a:noFill/>
          </a:ln>
        </p:spPr>
        <p:txBody>
          <a:bodyPr wrap="square">
            <a:spAutoFit/>
          </a:bodyPr>
          <a:lstStyle/>
          <a:p>
            <a:pPr lvl="0" defTabSz="1500505">
              <a:spcBef>
                <a:spcPct val="50000"/>
              </a:spcBef>
            </a:pP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Chăm</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chỉ</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chịu</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khó</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làm</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việc</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a:t>
            </a:r>
            <a:endParaRPr lang="zh-CN" altLang="en-US" sz="3600" dirty="0">
              <a:latin typeface="Times New Roman" panose="02020603050405020304" pitchFamily="18" charset="0"/>
              <a:ea typeface="SimHei" panose="02010609060101010101" pitchFamily="2" charset="-122"/>
              <a:cs typeface="Times New Roman" panose="02020603050405020304" pitchFamily="18" charset="0"/>
            </a:endParaRPr>
          </a:p>
        </p:txBody>
      </p:sp>
      <p:sp>
        <p:nvSpPr>
          <p:cNvPr id="71693" name="文本框 71692"/>
          <p:cNvSpPr txBox="1"/>
          <p:nvPr/>
        </p:nvSpPr>
        <p:spPr>
          <a:xfrm>
            <a:off x="6906830" y="5349607"/>
            <a:ext cx="7274719" cy="1200329"/>
          </a:xfrm>
          <a:prstGeom prst="rect">
            <a:avLst/>
          </a:prstGeom>
          <a:noFill/>
          <a:ln w="9525">
            <a:noFill/>
          </a:ln>
        </p:spPr>
        <p:txBody>
          <a:bodyPr wrap="square">
            <a:spAutoFit/>
          </a:bodyPr>
          <a:lstStyle/>
          <a:p>
            <a:pPr lvl="0" defTabSz="1500505">
              <a:spcBef>
                <a:spcPct val="50000"/>
              </a:spcBef>
            </a:pP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Luôn</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tìm</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cách</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giải</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quyết</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tối</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ưu</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nhằm</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nâng</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cao</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hiệu</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quả</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công</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việc</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endParaRPr lang="zh-CN" altLang="en-US" sz="3600" dirty="0">
              <a:latin typeface="Times New Roman" panose="02020603050405020304" pitchFamily="18" charset="0"/>
              <a:ea typeface="SimHei" panose="02010609060101010101" pitchFamily="2" charset="-122"/>
              <a:cs typeface="Times New Roman" panose="02020603050405020304" pitchFamily="18" charset="0"/>
            </a:endParaRPr>
          </a:p>
        </p:txBody>
      </p:sp>
      <p:sp>
        <p:nvSpPr>
          <p:cNvPr id="71694" name="文本框 71693"/>
          <p:cNvSpPr txBox="1"/>
          <p:nvPr/>
        </p:nvSpPr>
        <p:spPr>
          <a:xfrm>
            <a:off x="7448564" y="7470775"/>
            <a:ext cx="6191250" cy="646331"/>
          </a:xfrm>
          <a:prstGeom prst="rect">
            <a:avLst/>
          </a:prstGeom>
          <a:noFill/>
          <a:ln w="9525">
            <a:noFill/>
          </a:ln>
        </p:spPr>
        <p:txBody>
          <a:bodyPr wrap="square">
            <a:spAutoFit/>
          </a:bodyPr>
          <a:lstStyle/>
          <a:p>
            <a:pPr lvl="0" defTabSz="1500505">
              <a:spcBef>
                <a:spcPct val="50000"/>
              </a:spcBef>
            </a:pP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Nghiêm</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khắc</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sửa</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chữa</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sai</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 </a:t>
            </a:r>
            <a:r>
              <a:rPr lang="en-US" altLang="zh-CN" sz="3600" dirty="0" err="1">
                <a:latin typeface="Times New Roman" panose="02020603050405020304" pitchFamily="18" charset="0"/>
                <a:ea typeface="SimHei" panose="02010609060101010101" pitchFamily="2" charset="-122"/>
                <a:cs typeface="Times New Roman" panose="02020603050405020304" pitchFamily="18" charset="0"/>
              </a:rPr>
              <a:t>lầm</a:t>
            </a:r>
            <a:r>
              <a:rPr lang="en-US" altLang="zh-CN" sz="3600" dirty="0">
                <a:latin typeface="Times New Roman" panose="02020603050405020304" pitchFamily="18" charset="0"/>
                <a:ea typeface="SimHei" panose="02010609060101010101" pitchFamily="2" charset="-122"/>
                <a:cs typeface="Times New Roman" panose="02020603050405020304" pitchFamily="18" charset="0"/>
              </a:rPr>
              <a:t>.</a:t>
            </a:r>
            <a:endParaRPr lang="zh-CN" altLang="en-US" sz="3600" dirty="0">
              <a:latin typeface="Times New Roman" panose="02020603050405020304" pitchFamily="18" charset="0"/>
              <a:ea typeface="SimHei" panose="02010609060101010101" pitchFamily="2" charset="-122"/>
              <a:cs typeface="Times New Roman" panose="02020603050405020304" pitchFamily="18" charset="0"/>
            </a:endParaRPr>
          </a:p>
        </p:txBody>
      </p:sp>
      <p:pic>
        <p:nvPicPr>
          <p:cNvPr id="71696" name="图片 71695" descr="2"/>
          <p:cNvPicPr>
            <a:picLocks noChangeAspect="1"/>
          </p:cNvPicPr>
          <p:nvPr/>
        </p:nvPicPr>
        <p:blipFill>
          <a:blip r:embed="rId9"/>
          <a:stretch>
            <a:fillRect/>
          </a:stretch>
        </p:blipFill>
        <p:spPr>
          <a:xfrm>
            <a:off x="1044575" y="993775"/>
            <a:ext cx="3095625" cy="178593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p:cTn id="19" dur="1000" fill="hold"/>
                                        <p:tgtEl>
                                          <p:spTgt spid="71688"/>
                                        </p:tgtEl>
                                        <p:attrNameLst>
                                          <p:attrName>ppt_x</p:attrName>
                                        </p:attrNameLst>
                                      </p:cBhvr>
                                      <p:tavLst>
                                        <p:tav tm="0">
                                          <p:val>
                                            <p:strVal val="#ppt_x-.2"/>
                                          </p:val>
                                        </p:tav>
                                        <p:tav tm="100000">
                                          <p:val>
                                            <p:strVal val="#ppt_x"/>
                                          </p:val>
                                        </p:tav>
                                      </p:tavLst>
                                    </p:anim>
                                    <p:anim calcmode="lin" valueType="num">
                                      <p:cBhvr>
                                        <p:cTn id="20"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88"/>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1"/>
                                        </p:tgtEl>
                                        <p:attrNameLst>
                                          <p:attrName>style.visibility</p:attrName>
                                        </p:attrNameLst>
                                      </p:cBhvr>
                                      <p:to>
                                        <p:strVal val="visible"/>
                                      </p:to>
                                    </p:set>
                                    <p:anim calcmode="lin" valueType="num">
                                      <p:cBhvr>
                                        <p:cTn id="25" dur="1000" fill="hold"/>
                                        <p:tgtEl>
                                          <p:spTgt spid="71691"/>
                                        </p:tgtEl>
                                        <p:attrNameLst>
                                          <p:attrName>ppt_x</p:attrName>
                                        </p:attrNameLst>
                                      </p:cBhvr>
                                      <p:tavLst>
                                        <p:tav tm="0">
                                          <p:val>
                                            <p:strVal val="#ppt_x-.2"/>
                                          </p:val>
                                        </p:tav>
                                        <p:tav tm="100000">
                                          <p:val>
                                            <p:strVal val="#ppt_x"/>
                                          </p:val>
                                        </p:tav>
                                      </p:tavLst>
                                    </p:anim>
                                    <p:anim calcmode="lin" valueType="num">
                                      <p:cBhvr>
                                        <p:cTn id="26"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1"/>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71689"/>
                                        </p:tgtEl>
                                        <p:attrNameLst>
                                          <p:attrName>style.visibility</p:attrName>
                                        </p:attrNameLst>
                                      </p:cBhvr>
                                      <p:to>
                                        <p:strVal val="visible"/>
                                      </p:to>
                                    </p:set>
                                    <p:anim calcmode="lin" valueType="num">
                                      <p:cBhvr>
                                        <p:cTn id="31" dur="1000" fill="hold"/>
                                        <p:tgtEl>
                                          <p:spTgt spid="71689"/>
                                        </p:tgtEl>
                                        <p:attrNameLst>
                                          <p:attrName>ppt_x</p:attrName>
                                        </p:attrNameLst>
                                      </p:cBhvr>
                                      <p:tavLst>
                                        <p:tav tm="0">
                                          <p:val>
                                            <p:strVal val="#ppt_x-.2"/>
                                          </p:val>
                                        </p:tav>
                                        <p:tav tm="100000">
                                          <p:val>
                                            <p:strVal val="#ppt_x"/>
                                          </p:val>
                                        </p:tav>
                                      </p:tavLst>
                                    </p:anim>
                                    <p:anim calcmode="lin" valueType="num">
                                      <p:cBhvr>
                                        <p:cTn id="32" dur="1000" fill="hold"/>
                                        <p:tgtEl>
                                          <p:spTgt spid="7168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89"/>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2"/>
                                        </p:tgtEl>
                                        <p:attrNameLst>
                                          <p:attrName>style.visibility</p:attrName>
                                        </p:attrNameLst>
                                      </p:cBhvr>
                                      <p:to>
                                        <p:strVal val="visible"/>
                                      </p:to>
                                    </p:set>
                                    <p:anim calcmode="lin" valueType="num">
                                      <p:cBhvr>
                                        <p:cTn id="37" dur="1000" fill="hold"/>
                                        <p:tgtEl>
                                          <p:spTgt spid="71692"/>
                                        </p:tgtEl>
                                        <p:attrNameLst>
                                          <p:attrName>ppt_x</p:attrName>
                                        </p:attrNameLst>
                                      </p:cBhvr>
                                      <p:tavLst>
                                        <p:tav tm="0">
                                          <p:val>
                                            <p:strVal val="#ppt_x-.2"/>
                                          </p:val>
                                        </p:tav>
                                        <p:tav tm="100000">
                                          <p:val>
                                            <p:strVal val="#ppt_x"/>
                                          </p:val>
                                        </p:tav>
                                      </p:tavLst>
                                    </p:anim>
                                    <p:anim calcmode="lin" valueType="num">
                                      <p:cBhvr>
                                        <p:cTn id="38"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2"/>
                                        </p:tgtEl>
                                      </p:cBhvr>
                                    </p:animEffect>
                                  </p:childTnLst>
                                </p:cTn>
                              </p:par>
                            </p:childTnLst>
                          </p:cTn>
                        </p:par>
                        <p:par>
                          <p:cTn id="40" fill="hold">
                            <p:stCondLst>
                              <p:cond delay="6000"/>
                            </p:stCondLst>
                            <p:childTnLst>
                              <p:par>
                                <p:cTn id="41" presetID="29" presetClass="entr" presetSubtype="0" fill="hold" nodeType="afterEffect">
                                  <p:stCondLst>
                                    <p:cond delay="0"/>
                                  </p:stCondLst>
                                  <p:childTnLst>
                                    <p:set>
                                      <p:cBhvr>
                                        <p:cTn id="42" dur="1" fill="hold">
                                          <p:stCondLst>
                                            <p:cond delay="0"/>
                                          </p:stCondLst>
                                        </p:cTn>
                                        <p:tgtEl>
                                          <p:spTgt spid="71690"/>
                                        </p:tgtEl>
                                        <p:attrNameLst>
                                          <p:attrName>style.visibility</p:attrName>
                                        </p:attrNameLst>
                                      </p:cBhvr>
                                      <p:to>
                                        <p:strVal val="visible"/>
                                      </p:to>
                                    </p:set>
                                    <p:anim calcmode="lin" valueType="num">
                                      <p:cBhvr>
                                        <p:cTn id="43" dur="1000" fill="hold"/>
                                        <p:tgtEl>
                                          <p:spTgt spid="71690"/>
                                        </p:tgtEl>
                                        <p:attrNameLst>
                                          <p:attrName>ppt_x</p:attrName>
                                        </p:attrNameLst>
                                      </p:cBhvr>
                                      <p:tavLst>
                                        <p:tav tm="0">
                                          <p:val>
                                            <p:strVal val="#ppt_x-.2"/>
                                          </p:val>
                                        </p:tav>
                                        <p:tav tm="100000">
                                          <p:val>
                                            <p:strVal val="#ppt_x"/>
                                          </p:val>
                                        </p:tav>
                                      </p:tavLst>
                                    </p:anim>
                                    <p:anim calcmode="lin" valueType="num">
                                      <p:cBhvr>
                                        <p:cTn id="44" dur="1000" fill="hold"/>
                                        <p:tgtEl>
                                          <p:spTgt spid="7169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71690"/>
                                        </p:tgtEl>
                                      </p:cBhvr>
                                    </p:animEffect>
                                  </p:childTnLst>
                                </p:cTn>
                              </p:par>
                            </p:childTnLst>
                          </p:cTn>
                        </p:par>
                        <p:par>
                          <p:cTn id="46" fill="hold">
                            <p:stCondLst>
                              <p:cond delay="7000"/>
                            </p:stCondLst>
                            <p:childTnLst>
                              <p:par>
                                <p:cTn id="47" presetID="29" presetClass="entr" presetSubtype="0" fill="hold" grpId="0" nodeType="afterEffect">
                                  <p:stCondLst>
                                    <p:cond delay="0"/>
                                  </p:stCondLst>
                                  <p:childTnLst>
                                    <p:set>
                                      <p:cBhvr>
                                        <p:cTn id="48" dur="1" fill="hold">
                                          <p:stCondLst>
                                            <p:cond delay="0"/>
                                          </p:stCondLst>
                                        </p:cTn>
                                        <p:tgtEl>
                                          <p:spTgt spid="71693"/>
                                        </p:tgtEl>
                                        <p:attrNameLst>
                                          <p:attrName>style.visibility</p:attrName>
                                        </p:attrNameLst>
                                      </p:cBhvr>
                                      <p:to>
                                        <p:strVal val="visible"/>
                                      </p:to>
                                    </p:set>
                                    <p:anim calcmode="lin" valueType="num">
                                      <p:cBhvr>
                                        <p:cTn id="49" dur="1000" fill="hold"/>
                                        <p:tgtEl>
                                          <p:spTgt spid="71693"/>
                                        </p:tgtEl>
                                        <p:attrNameLst>
                                          <p:attrName>ppt_x</p:attrName>
                                        </p:attrNameLst>
                                      </p:cBhvr>
                                      <p:tavLst>
                                        <p:tav tm="0">
                                          <p:val>
                                            <p:strVal val="#ppt_x-.2"/>
                                          </p:val>
                                        </p:tav>
                                        <p:tav tm="100000">
                                          <p:val>
                                            <p:strVal val="#ppt_x"/>
                                          </p:val>
                                        </p:tav>
                                      </p:tavLst>
                                    </p:anim>
                                    <p:anim calcmode="lin" valueType="num">
                                      <p:cBhvr>
                                        <p:cTn id="50"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71693"/>
                                        </p:tgtEl>
                                      </p:cBhvr>
                                    </p:animEffect>
                                  </p:childTnLst>
                                </p:cTn>
                              </p:par>
                            </p:childTnLst>
                          </p:cTn>
                        </p:par>
                        <p:par>
                          <p:cTn id="52" fill="hold">
                            <p:stCondLst>
                              <p:cond delay="8000"/>
                            </p:stCondLst>
                            <p:childTnLst>
                              <p:par>
                                <p:cTn id="53" presetID="29" presetClass="entr" presetSubtype="0" fill="hold" nodeType="afterEffect">
                                  <p:stCondLst>
                                    <p:cond delay="0"/>
                                  </p:stCondLst>
                                  <p:childTnLst>
                                    <p:set>
                                      <p:cBhvr>
                                        <p:cTn id="54" dur="1" fill="hold">
                                          <p:stCondLst>
                                            <p:cond delay="0"/>
                                          </p:stCondLst>
                                        </p:cTn>
                                        <p:tgtEl>
                                          <p:spTgt spid="71687"/>
                                        </p:tgtEl>
                                        <p:attrNameLst>
                                          <p:attrName>style.visibility</p:attrName>
                                        </p:attrNameLst>
                                      </p:cBhvr>
                                      <p:to>
                                        <p:strVal val="visible"/>
                                      </p:to>
                                    </p:set>
                                    <p:anim calcmode="lin" valueType="num">
                                      <p:cBhvr>
                                        <p:cTn id="55" dur="1000" fill="hold"/>
                                        <p:tgtEl>
                                          <p:spTgt spid="71687"/>
                                        </p:tgtEl>
                                        <p:attrNameLst>
                                          <p:attrName>ppt_x</p:attrName>
                                        </p:attrNameLst>
                                      </p:cBhvr>
                                      <p:tavLst>
                                        <p:tav tm="0">
                                          <p:val>
                                            <p:strVal val="#ppt_x-.2"/>
                                          </p:val>
                                        </p:tav>
                                        <p:tav tm="100000">
                                          <p:val>
                                            <p:strVal val="#ppt_x"/>
                                          </p:val>
                                        </p:tav>
                                      </p:tavLst>
                                    </p:anim>
                                    <p:anim calcmode="lin" valueType="num">
                                      <p:cBhvr>
                                        <p:cTn id="56"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57" dur="1000"/>
                                        <p:tgtEl>
                                          <p:spTgt spid="71687"/>
                                        </p:tgtEl>
                                      </p:cBhvr>
                                    </p:animEffect>
                                  </p:childTnLst>
                                </p:cTn>
                              </p:par>
                            </p:childTnLst>
                          </p:cTn>
                        </p:par>
                        <p:par>
                          <p:cTn id="58" fill="hold">
                            <p:stCondLst>
                              <p:cond delay="9000"/>
                            </p:stCondLst>
                            <p:childTnLst>
                              <p:par>
                                <p:cTn id="59" presetID="29" presetClass="entr" presetSubtype="0" fill="hold" grpId="0" nodeType="afterEffect">
                                  <p:stCondLst>
                                    <p:cond delay="0"/>
                                  </p:stCondLst>
                                  <p:childTnLst>
                                    <p:set>
                                      <p:cBhvr>
                                        <p:cTn id="60" dur="1" fill="hold">
                                          <p:stCondLst>
                                            <p:cond delay="0"/>
                                          </p:stCondLst>
                                        </p:cTn>
                                        <p:tgtEl>
                                          <p:spTgt spid="71694"/>
                                        </p:tgtEl>
                                        <p:attrNameLst>
                                          <p:attrName>style.visibility</p:attrName>
                                        </p:attrNameLst>
                                      </p:cBhvr>
                                      <p:to>
                                        <p:strVal val="visible"/>
                                      </p:to>
                                    </p:set>
                                    <p:anim calcmode="lin" valueType="num">
                                      <p:cBhvr>
                                        <p:cTn id="61" dur="1000" fill="hold"/>
                                        <p:tgtEl>
                                          <p:spTgt spid="71694"/>
                                        </p:tgtEl>
                                        <p:attrNameLst>
                                          <p:attrName>ppt_x</p:attrName>
                                        </p:attrNameLst>
                                      </p:cBhvr>
                                      <p:tavLst>
                                        <p:tav tm="0">
                                          <p:val>
                                            <p:strVal val="#ppt_x-.2"/>
                                          </p:val>
                                        </p:tav>
                                        <p:tav tm="100000">
                                          <p:val>
                                            <p:strVal val="#ppt_x"/>
                                          </p:val>
                                        </p:tav>
                                      </p:tavLst>
                                    </p:anim>
                                    <p:anim calcmode="lin" valueType="num">
                                      <p:cBhvr>
                                        <p:cTn id="62"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63" dur="10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68312" y="-379412"/>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71550" y="-806450"/>
            <a:ext cx="17749838" cy="10714038"/>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12876403" y="2985102"/>
            <a:ext cx="3981617" cy="7433792"/>
          </a:xfrm>
          <a:prstGeom prst="rect">
            <a:avLst/>
          </a:prstGeom>
          <a:noFill/>
          <a:ln w="9525">
            <a:noFill/>
          </a:ln>
        </p:spPr>
      </p:pic>
      <p:sp>
        <p:nvSpPr>
          <p:cNvPr id="8" name="Rectangle 76"/>
          <p:cNvSpPr>
            <a:spLocks noChangeArrowheads="1"/>
          </p:cNvSpPr>
          <p:nvPr/>
        </p:nvSpPr>
        <p:spPr bwMode="auto">
          <a:xfrm rot="21266021">
            <a:off x="997958" y="4473508"/>
            <a:ext cx="5665226" cy="3170099"/>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4000" dirty="0">
                <a:solidFill>
                  <a:srgbClr val="3469A3"/>
                </a:solidFill>
                <a:latin typeface="Times New Roman" panose="02020603050405020304" pitchFamily="18" charset="0"/>
                <a:cs typeface="Times New Roman" panose="02020603050405020304" pitchFamily="18" charset="0"/>
              </a:rPr>
              <a:t>	</a:t>
            </a:r>
            <a:r>
              <a:rPr lang="vi-VN" sz="4000" b="1" i="1" dirty="0">
                <a:solidFill>
                  <a:srgbClr val="FF0000"/>
                </a:solidFill>
                <a:latin typeface="Times New Roman" panose="02020603050405020304" pitchFamily="18" charset="0"/>
                <a:cs typeface="Times New Roman" panose="02020603050405020304" pitchFamily="18" charset="0"/>
              </a:rPr>
              <a:t>Lao động cần cù </a:t>
            </a:r>
            <a:r>
              <a:rPr lang="vi-VN" sz="4000" dirty="0">
                <a:solidFill>
                  <a:srgbClr val="3469A3"/>
                </a:solidFill>
                <a:latin typeface="Times New Roman" panose="02020603050405020304" pitchFamily="18" charset="0"/>
                <a:cs typeface="Times New Roman" panose="02020603050405020304" pitchFamily="18" charset="0"/>
              </a:rPr>
              <a:t>là chăm chỉ, chịu khó làm việc một cách thường xuyên, phần đấu hết mình vì công việc </a:t>
            </a:r>
          </a:p>
        </p:txBody>
      </p:sp>
      <p:sp>
        <p:nvSpPr>
          <p:cNvPr id="9" name="Rectangle 81"/>
          <p:cNvSpPr>
            <a:spLocks noChangeArrowheads="1"/>
          </p:cNvSpPr>
          <p:nvPr/>
        </p:nvSpPr>
        <p:spPr bwMode="auto">
          <a:xfrm rot="519610">
            <a:off x="8256198" y="1324218"/>
            <a:ext cx="6161373" cy="3785652"/>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4000" dirty="0">
                <a:solidFill>
                  <a:srgbClr val="3469A3"/>
                </a:solidFill>
                <a:latin typeface="Times New Roman" panose="02020603050405020304" pitchFamily="18" charset="0"/>
                <a:cs typeface="Times New Roman" panose="02020603050405020304" pitchFamily="18" charset="0"/>
              </a:rPr>
              <a:t>	</a:t>
            </a:r>
            <a:r>
              <a:rPr lang="vi-VN" sz="4000" b="1" i="1" dirty="0">
                <a:solidFill>
                  <a:srgbClr val="FF0000"/>
                </a:solidFill>
                <a:latin typeface="Times New Roman" panose="02020603050405020304" pitchFamily="18" charset="0"/>
                <a:cs typeface="Times New Roman" panose="02020603050405020304" pitchFamily="18" charset="0"/>
              </a:rPr>
              <a:t>Lao động sáng tạo </a:t>
            </a:r>
            <a:r>
              <a:rPr lang="vi-VN" sz="4000" dirty="0">
                <a:solidFill>
                  <a:srgbClr val="3469A3"/>
                </a:solidFill>
                <a:latin typeface="Times New Roman" panose="02020603050405020304" pitchFamily="18" charset="0"/>
                <a:cs typeface="Times New Roman" panose="02020603050405020304" pitchFamily="18" charset="0"/>
              </a:rPr>
              <a:t>là luôn luôn suy nghĩ, cải tiến để tim tòi cái mới, tìm ra cách giải quyết tối ưu nhằm không ngừng nâng cao chất lượng, hiệu quả lao động.</a:t>
            </a:r>
          </a:p>
        </p:txBody>
      </p:sp>
      <p:sp>
        <p:nvSpPr>
          <p:cNvPr id="2" name="TextBox 1"/>
          <p:cNvSpPr txBox="1"/>
          <p:nvPr/>
        </p:nvSpPr>
        <p:spPr>
          <a:xfrm>
            <a:off x="2484488" y="2157800"/>
            <a:ext cx="4319085" cy="707886"/>
          </a:xfrm>
          <a:prstGeom prst="rect">
            <a:avLst/>
          </a:prstGeom>
          <a:solidFill>
            <a:schemeClr val="bg1"/>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a</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niệm</a:t>
            </a:r>
            <a:r>
              <a:rPr lang="en-US" sz="4000" b="1" dirty="0">
                <a:latin typeface="Times New Roman" panose="02020603050405020304" pitchFamily="18" charset="0"/>
                <a:cs typeface="Times New Roman" panose="02020603050405020304" pitchFamily="18" charset="0"/>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72708"/>
                                        </p:tgtEl>
                                        <p:attrNameLst>
                                          <p:attrName>style.visibility</p:attrName>
                                        </p:attrNameLst>
                                      </p:cBhvr>
                                      <p:to>
                                        <p:strVal val="visible"/>
                                      </p:to>
                                    </p:set>
                                    <p:animEffect transition="in" filter="fade">
                                      <p:cBhvr>
                                        <p:cTn id="26" dur="2000"/>
                                        <p:tgtEl>
                                          <p:spTgt spid="72708"/>
                                        </p:tgtEl>
                                      </p:cBhvr>
                                    </p:animEffect>
                                    <p:anim calcmode="lin" valueType="num">
                                      <p:cBhvr>
                                        <p:cTn id="27" dur="2000" fill="hold"/>
                                        <p:tgtEl>
                                          <p:spTgt spid="72708"/>
                                        </p:tgtEl>
                                        <p:attrNameLst>
                                          <p:attrName>style.rotation</p:attrName>
                                        </p:attrNameLst>
                                      </p:cBhvr>
                                      <p:tavLst>
                                        <p:tav tm="0">
                                          <p:val>
                                            <p:fltVal val="720"/>
                                          </p:val>
                                        </p:tav>
                                        <p:tav tm="100000">
                                          <p:val>
                                            <p:fltVal val="0"/>
                                          </p:val>
                                        </p:tav>
                                      </p:tavLst>
                                    </p:anim>
                                    <p:anim calcmode="lin" valueType="num">
                                      <p:cBhvr>
                                        <p:cTn id="28" dur="2000" fill="hold"/>
                                        <p:tgtEl>
                                          <p:spTgt spid="72708"/>
                                        </p:tgtEl>
                                        <p:attrNameLst>
                                          <p:attrName>ppt_h</p:attrName>
                                        </p:attrNameLst>
                                      </p:cBhvr>
                                      <p:tavLst>
                                        <p:tav tm="0">
                                          <p:val>
                                            <p:fltVal val="0"/>
                                          </p:val>
                                        </p:tav>
                                        <p:tav tm="100000">
                                          <p:val>
                                            <p:strVal val="#ppt_h"/>
                                          </p:val>
                                        </p:tav>
                                      </p:tavLst>
                                    </p:anim>
                                    <p:anim calcmode="lin" valueType="num">
                                      <p:cBhvr>
                                        <p:cTn id="29"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8424" y="561430"/>
            <a:ext cx="13177464" cy="1077218"/>
          </a:xfrm>
          <a:prstGeom prst="rect">
            <a:avLst/>
          </a:prstGeom>
        </p:spPr>
        <p:txBody>
          <a:bodyPr wrap="square">
            <a:spAutoFit/>
          </a:bodyPr>
          <a:lstStyle/>
          <a:p>
            <a:pPr algn="ctr"/>
            <a:r>
              <a:rPr lang="vi-VN" altLang="zh-CN" sz="3200" b="1" dirty="0" smtClean="0">
                <a:latin typeface="Times New Roman" panose="02020603050405020304" pitchFamily="18" charset="0"/>
                <a:ea typeface="汉仪喵魂体W"/>
                <a:cs typeface="Times New Roman" panose="02020603050405020304" pitchFamily="18" charset="0"/>
              </a:rPr>
              <a:t>NHỮNG </a:t>
            </a:r>
            <a:r>
              <a:rPr lang="en-US" altLang="zh-CN" sz="3200" b="1" dirty="0" smtClean="0">
                <a:latin typeface="Times New Roman" panose="02020603050405020304" pitchFamily="18" charset="0"/>
                <a:ea typeface="汉仪喵魂体W"/>
                <a:cs typeface="Times New Roman" panose="02020603050405020304" pitchFamily="18" charset="0"/>
              </a:rPr>
              <a:t>BIỂU HIỆN </a:t>
            </a:r>
            <a:r>
              <a:rPr lang="vi-VN" altLang="zh-CN" sz="3200" b="1" dirty="0" smtClean="0">
                <a:latin typeface="Times New Roman" panose="02020603050405020304" pitchFamily="18" charset="0"/>
                <a:ea typeface="汉仪喵魂体W"/>
                <a:cs typeface="Times New Roman" panose="02020603050405020304" pitchFamily="18" charset="0"/>
              </a:rPr>
              <a:t>THỂ </a:t>
            </a:r>
            <a:r>
              <a:rPr lang="vi-VN" altLang="zh-CN" sz="3200" b="1" dirty="0">
                <a:latin typeface="Times New Roman" panose="02020603050405020304" pitchFamily="18" charset="0"/>
                <a:ea typeface="汉仪喵魂体W"/>
                <a:cs typeface="Times New Roman" panose="02020603050405020304" pitchFamily="18" charset="0"/>
              </a:rPr>
              <a:t>HIỆN </a:t>
            </a:r>
            <a:r>
              <a:rPr lang="en-US" altLang="zh-CN" sz="3200" b="1" dirty="0">
                <a:latin typeface="Times New Roman" panose="02020603050405020304" pitchFamily="18" charset="0"/>
                <a:ea typeface="汉仪喵魂体W"/>
                <a:cs typeface="Times New Roman" panose="02020603050405020304" pitchFamily="18" charset="0"/>
              </a:rPr>
              <a:t>ĐỨC TÍNH CẦN CÙ, SÁNG TẠO TRONG HỌC TẬP VÀ LAO ĐỘNG?</a:t>
            </a:r>
            <a:endParaRPr lang="zh-CN" altLang="en-US" sz="3200" b="1" dirty="0">
              <a:latin typeface="Times New Roman" panose="02020603050405020304" pitchFamily="18" charset="0"/>
              <a:ea typeface="汉仪喵魂体W"/>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72047630"/>
              </p:ext>
            </p:extLst>
          </p:nvPr>
        </p:nvGraphicFramePr>
        <p:xfrm>
          <a:off x="540272" y="2073598"/>
          <a:ext cx="15913768" cy="6556450"/>
        </p:xfrm>
        <a:graphic>
          <a:graphicData uri="http://schemas.openxmlformats.org/drawingml/2006/table">
            <a:tbl>
              <a:tblPr firstRow="1" firstCol="1" bandRow="1">
                <a:tableStyleId>{5C22544A-7EE6-4342-B048-85BDC9FD1C3A}</a:tableStyleId>
              </a:tblPr>
              <a:tblGrid>
                <a:gridCol w="8059493">
                  <a:extLst>
                    <a:ext uri="{9D8B030D-6E8A-4147-A177-3AD203B41FA5}">
                      <a16:colId xmlns:a16="http://schemas.microsoft.com/office/drawing/2014/main" val="1723919003"/>
                    </a:ext>
                  </a:extLst>
                </a:gridCol>
                <a:gridCol w="7854275">
                  <a:extLst>
                    <a:ext uri="{9D8B030D-6E8A-4147-A177-3AD203B41FA5}">
                      <a16:colId xmlns:a16="http://schemas.microsoft.com/office/drawing/2014/main" val="3423497833"/>
                    </a:ext>
                  </a:extLst>
                </a:gridCol>
              </a:tblGrid>
              <a:tr h="936104">
                <a:tc>
                  <a:txBody>
                    <a:bodyPr/>
                    <a:lstStyle/>
                    <a:p>
                      <a:pPr algn="ctr">
                        <a:spcAft>
                          <a:spcPts val="0"/>
                        </a:spcAft>
                      </a:pPr>
                      <a:r>
                        <a:rPr lang="en-US" sz="4500" dirty="0">
                          <a:solidFill>
                            <a:schemeClr val="tx1"/>
                          </a:solidFill>
                          <a:effectLst/>
                          <a:latin typeface="Times New Roman" panose="02020603050405020304" pitchFamily="18" charset="0"/>
                          <a:cs typeface="Times New Roman" panose="02020603050405020304" pitchFamily="18" charset="0"/>
                        </a:rPr>
                        <a:t>CẦN CÙ SÁNG TẠO</a:t>
                      </a:r>
                      <a:endParaRPr lang="en-US" sz="4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50000"/>
                      </a:schemeClr>
                    </a:solidFill>
                  </a:tcPr>
                </a:tc>
                <a:tc>
                  <a:txBody>
                    <a:bodyPr/>
                    <a:lstStyle/>
                    <a:p>
                      <a:pPr algn="ctr">
                        <a:spcAft>
                          <a:spcPts val="0"/>
                        </a:spcAft>
                      </a:pPr>
                      <a:r>
                        <a:rPr lang="en-US" sz="4500">
                          <a:solidFill>
                            <a:schemeClr val="tx1"/>
                          </a:solidFill>
                          <a:effectLst/>
                          <a:latin typeface="Times New Roman" panose="02020603050405020304" pitchFamily="18" charset="0"/>
                          <a:cs typeface="Times New Roman" panose="02020603050405020304" pitchFamily="18" charset="0"/>
                        </a:rPr>
                        <a:t>KHÔNG CẦN CÙ SÁNG TẠO</a:t>
                      </a:r>
                      <a:endParaRPr lang="en-US" sz="4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50000"/>
                      </a:schemeClr>
                    </a:solidFill>
                  </a:tcPr>
                </a:tc>
                <a:extLst>
                  <a:ext uri="{0D108BD9-81ED-4DB2-BD59-A6C34878D82A}">
                    <a16:rowId xmlns:a16="http://schemas.microsoft.com/office/drawing/2014/main" val="2515370225"/>
                  </a:ext>
                </a:extLst>
              </a:tr>
              <a:tr h="5620346">
                <a:tc>
                  <a:txBody>
                    <a:bodyPr/>
                    <a:lstStyle/>
                    <a:p>
                      <a:pPr marL="685800" indent="-685800">
                        <a:spcAft>
                          <a:spcPts val="0"/>
                        </a:spcAft>
                        <a:buFontTx/>
                        <a:buChar char="-"/>
                      </a:pPr>
                      <a:r>
                        <a:rPr lang="en-US" sz="45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685800" indent="-685800">
                        <a:spcAft>
                          <a:spcPts val="0"/>
                        </a:spcAft>
                        <a:buFontTx/>
                        <a:buChar char="-"/>
                      </a:pP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ngường</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tòi</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685800" indent="-685800">
                        <a:spcAft>
                          <a:spcPts val="0"/>
                        </a:spcAft>
                        <a:buFontTx/>
                        <a:buChar char="-"/>
                      </a:pP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spcAft>
                          <a:spcPts val="0"/>
                        </a:spcAft>
                        <a:buFontTx/>
                        <a:buNone/>
                      </a:pP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45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4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50000"/>
                      </a:schemeClr>
                    </a:solidFill>
                  </a:tcPr>
                </a:tc>
                <a:tc>
                  <a:txBody>
                    <a:bodyPr/>
                    <a:lstStyle/>
                    <a:p>
                      <a:pPr>
                        <a:spcAft>
                          <a:spcPts val="0"/>
                        </a:spcAft>
                      </a:pPr>
                      <a:r>
                        <a:rPr lang="en-US" sz="4500" b="1" dirty="0">
                          <a:solidFill>
                            <a:schemeClr val="tx1"/>
                          </a:solidFill>
                          <a:effectLst/>
                          <a:latin typeface="Times New Roman" panose="02020603050405020304" pitchFamily="18" charset="0"/>
                          <a:cs typeface="Times New Roman" panose="02020603050405020304" pitchFamily="18" charset="0"/>
                        </a:rPr>
                        <a:t> </a:t>
                      </a:r>
                      <a:endParaRPr lang="en-US" sz="4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50000"/>
                      </a:schemeClr>
                    </a:solidFill>
                  </a:tcPr>
                </a:tc>
                <a:extLst>
                  <a:ext uri="{0D108BD9-81ED-4DB2-BD59-A6C34878D82A}">
                    <a16:rowId xmlns:a16="http://schemas.microsoft.com/office/drawing/2014/main" val="82020971"/>
                  </a:ext>
                </a:extLst>
              </a:tr>
            </a:tbl>
          </a:graphicData>
        </a:graphic>
      </p:graphicFrame>
      <p:sp>
        <p:nvSpPr>
          <p:cNvPr id="2" name="Rectangle 1"/>
          <p:cNvSpPr/>
          <p:nvPr/>
        </p:nvSpPr>
        <p:spPr>
          <a:xfrm>
            <a:off x="8821192" y="3369742"/>
            <a:ext cx="7416824" cy="3554819"/>
          </a:xfrm>
          <a:prstGeom prst="rect">
            <a:avLst/>
          </a:prstGeom>
        </p:spPr>
        <p:txBody>
          <a:bodyPr wrap="square">
            <a:spAutoFit/>
          </a:bodyPr>
          <a:lstStyle/>
          <a:p>
            <a:pPr>
              <a:spcAft>
                <a:spcPts val="0"/>
              </a:spcAft>
            </a:pPr>
            <a:r>
              <a:rPr lang="en-US" sz="4500" b="1" dirty="0">
                <a:latin typeface="Times New Roman" panose="02020603050405020304" pitchFamily="18" charset="0"/>
                <a:cs typeface="Times New Roman" panose="02020603050405020304" pitchFamily="18" charset="0"/>
              </a:rPr>
              <a:t>- Ỷ </a:t>
            </a:r>
            <a:r>
              <a:rPr lang="en-US" sz="4500" b="1" dirty="0" err="1">
                <a:latin typeface="Times New Roman" panose="02020603050405020304" pitchFamily="18" charset="0"/>
                <a:cs typeface="Times New Roman" panose="02020603050405020304" pitchFamily="18" charset="0"/>
              </a:rPr>
              <a:t>lại</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vào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người</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khác</a:t>
            </a:r>
            <a:endParaRPr lang="en-US" sz="4500" b="1" dirty="0">
              <a:latin typeface="Times New Roman" panose="02020603050405020304" pitchFamily="18" charset="0"/>
              <a:cs typeface="Times New Roman" panose="02020603050405020304" pitchFamily="18" charset="0"/>
            </a:endParaRPr>
          </a:p>
          <a:p>
            <a:pPr>
              <a:spcAft>
                <a:spcPts val="0"/>
              </a:spcAft>
            </a:pP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nản</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tòi</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chậm</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chạp</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ea typeface="Times New Roman" panose="02020603050405020304" pitchFamily="18" charset="0"/>
                <a:cs typeface="Times New Roman" panose="02020603050405020304" pitchFamily="18" charset="0"/>
              </a:rPr>
              <a:t>suất</a:t>
            </a:r>
            <a:endParaRPr lang="en-US" sz="45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285781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p:cNvPicPr>
            <a:picLocks noGrp="1" noChangeAspect="1"/>
          </p:cNvPicPr>
          <p:nvPr>
            <p:ph type="pic" sz="quarter" idx="11"/>
          </p:nvPr>
        </p:nvPicPr>
        <p:blipFill>
          <a:blip r:embed="rId34">
            <a:extLst>
              <a:ext uri="{28A0092B-C50C-407E-A947-70E740481C1C}">
                <a14:useLocalDpi xmlns:a14="http://schemas.microsoft.com/office/drawing/2010/main" val="0"/>
              </a:ext>
            </a:extLst>
          </a:blip>
          <a:srcRect t="1054" b="1054"/>
          <a:stretch>
            <a:fillRect/>
          </a:stretch>
        </p:blipFill>
        <p:spPr bwMode="auto">
          <a:xfrm>
            <a:off x="1804540" y="5548408"/>
            <a:ext cx="2868476" cy="2106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占位符 12"/>
          <p:cNvPicPr>
            <a:picLocks noGrp="1" noChangeAspect="1"/>
          </p:cNvPicPr>
          <p:nvPr>
            <p:ph type="pic" sz="quarter" idx="12"/>
          </p:nvPr>
        </p:nvPicPr>
        <p:blipFill>
          <a:blip r:embed="rId35">
            <a:extLst>
              <a:ext uri="{28A0092B-C50C-407E-A947-70E740481C1C}">
                <a14:useLocalDpi xmlns:a14="http://schemas.microsoft.com/office/drawing/2010/main" val="0"/>
              </a:ext>
            </a:extLst>
          </a:blip>
          <a:srcRect t="7735" b="7735"/>
          <a:stretch>
            <a:fillRect/>
          </a:stretch>
        </p:blipFill>
        <p:spPr bwMode="auto">
          <a:xfrm>
            <a:off x="6953815" y="5616133"/>
            <a:ext cx="2870660" cy="2103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占位符 16"/>
          <p:cNvPicPr>
            <a:picLocks noGrp="1" noChangeAspect="1"/>
          </p:cNvPicPr>
          <p:nvPr>
            <p:ph type="pic" sz="quarter" idx="14"/>
          </p:nvPr>
        </p:nvPicPr>
        <p:blipFill>
          <a:blip r:embed="rId36">
            <a:extLst>
              <a:ext uri="{28A0092B-C50C-407E-A947-70E740481C1C}">
                <a14:useLocalDpi xmlns:a14="http://schemas.microsoft.com/office/drawing/2010/main" val="0"/>
              </a:ext>
            </a:extLst>
          </a:blip>
          <a:srcRect l="269" r="269"/>
          <a:stretch>
            <a:fillRect/>
          </a:stretch>
        </p:blipFill>
        <p:spPr bwMode="auto">
          <a:xfrm>
            <a:off x="12105274" y="5616133"/>
            <a:ext cx="2868475" cy="2103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MH_Other_1"/>
          <p:cNvSpPr/>
          <p:nvPr>
            <p:custDataLst>
              <p:tags r:id="rId2"/>
            </p:custDataLst>
          </p:nvPr>
        </p:nvSpPr>
        <p:spPr>
          <a:xfrm>
            <a:off x="2154088" y="4820912"/>
            <a:ext cx="2130057" cy="679434"/>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42" name="MH_Other_2"/>
          <p:cNvSpPr/>
          <p:nvPr>
            <p:custDataLst>
              <p:tags r:id="rId3"/>
            </p:custDataLst>
          </p:nvPr>
        </p:nvSpPr>
        <p:spPr>
          <a:xfrm>
            <a:off x="3023587" y="4641768"/>
            <a:ext cx="367025" cy="367025"/>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378" tIns="47189" rIns="94378" bIns="47189" anchor="ctr"/>
          <a:lstStyle/>
          <a:p>
            <a:pPr algn="ctr" fontAlgn="auto">
              <a:spcBef>
                <a:spcPts val="0"/>
              </a:spcBef>
              <a:spcAft>
                <a:spcPts val="0"/>
              </a:spcAft>
              <a:defRPr/>
            </a:pPr>
            <a:endParaRPr lang="zh-CN" altLang="en-US" sz="1858"/>
          </a:p>
        </p:txBody>
      </p:sp>
      <p:sp>
        <p:nvSpPr>
          <p:cNvPr id="44" name="MH_Other_3"/>
          <p:cNvSpPr/>
          <p:nvPr>
            <p:custDataLst>
              <p:tags r:id="rId4"/>
            </p:custDataLst>
          </p:nvPr>
        </p:nvSpPr>
        <p:spPr bwMode="auto">
          <a:xfrm rot="1267204">
            <a:off x="3074294" y="4689491"/>
            <a:ext cx="271417" cy="268755"/>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45" name="MH_Other_4"/>
          <p:cNvSpPr/>
          <p:nvPr>
            <p:custDataLst>
              <p:tags r:id="rId5"/>
            </p:custDataLst>
          </p:nvPr>
        </p:nvSpPr>
        <p:spPr bwMode="auto">
          <a:xfrm rot="21389837">
            <a:off x="3130175" y="4905027"/>
            <a:ext cx="164980" cy="55881"/>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46" name="MH_Other_5"/>
          <p:cNvSpPr/>
          <p:nvPr>
            <p:custDataLst>
              <p:tags r:id="rId6"/>
            </p:custDataLst>
          </p:nvPr>
        </p:nvSpPr>
        <p:spPr bwMode="auto">
          <a:xfrm rot="2179789">
            <a:off x="3152485" y="4696387"/>
            <a:ext cx="152927" cy="91756"/>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41" name="MH_SubTitle_1"/>
          <p:cNvSpPr/>
          <p:nvPr>
            <p:custDataLst>
              <p:tags r:id="rId7"/>
            </p:custDataLst>
          </p:nvPr>
        </p:nvSpPr>
        <p:spPr>
          <a:xfrm>
            <a:off x="1804205" y="5549240"/>
            <a:ext cx="2868698" cy="2104493"/>
          </a:xfrm>
          <a:prstGeom prst="rect">
            <a:avLst/>
          </a:prstGeom>
          <a:noFill/>
          <a:ln w="101600">
            <a:solidFill>
              <a:schemeClr val="accent1"/>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247711" tIns="123855" rIns="247711" bIns="123855" anchor="ctr">
            <a:normAutofit/>
          </a:bodyPr>
          <a:lstStyle/>
          <a:p>
            <a:pPr algn="ctr" fontAlgn="auto">
              <a:lnSpc>
                <a:spcPct val="130000"/>
              </a:lnSpc>
              <a:spcBef>
                <a:spcPts val="0"/>
              </a:spcBef>
              <a:spcAft>
                <a:spcPts val="0"/>
              </a:spcAft>
              <a:defRPr/>
            </a:pPr>
            <a:endParaRPr lang="en-US" altLang="zh-CN" sz="2752" dirty="0">
              <a:solidFill>
                <a:srgbClr val="1C1C1C"/>
              </a:solidFill>
            </a:endParaRPr>
          </a:p>
        </p:txBody>
      </p:sp>
      <p:sp>
        <p:nvSpPr>
          <p:cNvPr id="63" name="MH_Other_13"/>
          <p:cNvSpPr/>
          <p:nvPr>
            <p:custDataLst>
              <p:tags r:id="rId8"/>
            </p:custDataLst>
          </p:nvPr>
        </p:nvSpPr>
        <p:spPr>
          <a:xfrm>
            <a:off x="7305547" y="4886452"/>
            <a:ext cx="2130057" cy="681618"/>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71" name="MH_Other_14"/>
          <p:cNvSpPr/>
          <p:nvPr>
            <p:custDataLst>
              <p:tags r:id="rId9"/>
            </p:custDataLst>
          </p:nvPr>
        </p:nvSpPr>
        <p:spPr>
          <a:xfrm>
            <a:off x="8175047" y="4707309"/>
            <a:ext cx="364841" cy="367025"/>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378" tIns="47189" rIns="94378" bIns="47189" anchor="ctr"/>
          <a:lstStyle/>
          <a:p>
            <a:pPr algn="ctr" fontAlgn="auto">
              <a:spcBef>
                <a:spcPts val="0"/>
              </a:spcBef>
              <a:spcAft>
                <a:spcPts val="0"/>
              </a:spcAft>
              <a:defRPr/>
            </a:pPr>
            <a:endParaRPr lang="zh-CN" altLang="en-US" sz="1858"/>
          </a:p>
        </p:txBody>
      </p:sp>
      <p:sp>
        <p:nvSpPr>
          <p:cNvPr id="73" name="MH_Other_15"/>
          <p:cNvSpPr/>
          <p:nvPr>
            <p:custDataLst>
              <p:tags r:id="rId10"/>
            </p:custDataLst>
          </p:nvPr>
        </p:nvSpPr>
        <p:spPr bwMode="auto">
          <a:xfrm rot="1267204">
            <a:off x="8225902" y="4756013"/>
            <a:ext cx="268757" cy="268757"/>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74" name="MH_Other_16"/>
          <p:cNvSpPr/>
          <p:nvPr>
            <p:custDataLst>
              <p:tags r:id="rId11"/>
            </p:custDataLst>
          </p:nvPr>
        </p:nvSpPr>
        <p:spPr bwMode="auto">
          <a:xfrm rot="21389837">
            <a:off x="8281784" y="4971554"/>
            <a:ext cx="162318" cy="55879"/>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75" name="MH_Other_17"/>
          <p:cNvSpPr/>
          <p:nvPr>
            <p:custDataLst>
              <p:tags r:id="rId12"/>
            </p:custDataLst>
          </p:nvPr>
        </p:nvSpPr>
        <p:spPr bwMode="auto">
          <a:xfrm rot="2179789">
            <a:off x="8303943" y="4764110"/>
            <a:ext cx="150742" cy="89572"/>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67" name="MH_SubTitle_3"/>
          <p:cNvSpPr/>
          <p:nvPr>
            <p:custDataLst>
              <p:tags r:id="rId13"/>
            </p:custDataLst>
          </p:nvPr>
        </p:nvSpPr>
        <p:spPr>
          <a:xfrm>
            <a:off x="6954796" y="5615825"/>
            <a:ext cx="2868698" cy="2104493"/>
          </a:xfrm>
          <a:prstGeom prst="rect">
            <a:avLst/>
          </a:prstGeom>
          <a:noFill/>
          <a:ln w="101600">
            <a:solidFill>
              <a:schemeClr val="accent3"/>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247711" tIns="123855" rIns="247711" bIns="123855" anchor="ctr">
            <a:normAutofit/>
          </a:bodyPr>
          <a:lstStyle/>
          <a:p>
            <a:pPr algn="ctr" fontAlgn="auto">
              <a:lnSpc>
                <a:spcPct val="130000"/>
              </a:lnSpc>
              <a:spcBef>
                <a:spcPts val="0"/>
              </a:spcBef>
              <a:spcAft>
                <a:spcPts val="0"/>
              </a:spcAft>
              <a:defRPr/>
            </a:pPr>
            <a:endParaRPr lang="en-US" altLang="zh-CN" sz="2752" dirty="0">
              <a:solidFill>
                <a:srgbClr val="1C1C1C"/>
              </a:solidFill>
            </a:endParaRPr>
          </a:p>
        </p:txBody>
      </p:sp>
      <p:sp>
        <p:nvSpPr>
          <p:cNvPr id="37" name="MH_Other_25"/>
          <p:cNvSpPr/>
          <p:nvPr>
            <p:custDataLst>
              <p:tags r:id="rId14"/>
            </p:custDataLst>
          </p:nvPr>
        </p:nvSpPr>
        <p:spPr>
          <a:xfrm>
            <a:off x="12457006" y="4886452"/>
            <a:ext cx="2127871" cy="681618"/>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39" name="MH_Other_26"/>
          <p:cNvSpPr/>
          <p:nvPr>
            <p:custDataLst>
              <p:tags r:id="rId15"/>
            </p:custDataLst>
          </p:nvPr>
        </p:nvSpPr>
        <p:spPr>
          <a:xfrm>
            <a:off x="13324321" y="4707309"/>
            <a:ext cx="367025" cy="367025"/>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378" tIns="47189" rIns="94378" bIns="47189" anchor="ctr"/>
          <a:lstStyle/>
          <a:p>
            <a:pPr algn="ctr" fontAlgn="auto">
              <a:spcBef>
                <a:spcPts val="0"/>
              </a:spcBef>
              <a:spcAft>
                <a:spcPts val="0"/>
              </a:spcAft>
              <a:defRPr/>
            </a:pPr>
            <a:endParaRPr lang="zh-CN" altLang="en-US" sz="1858"/>
          </a:p>
        </p:txBody>
      </p:sp>
      <p:sp>
        <p:nvSpPr>
          <p:cNvPr id="47" name="MH_Other_27"/>
          <p:cNvSpPr/>
          <p:nvPr>
            <p:custDataLst>
              <p:tags r:id="rId16"/>
            </p:custDataLst>
          </p:nvPr>
        </p:nvSpPr>
        <p:spPr bwMode="auto">
          <a:xfrm rot="1267204">
            <a:off x="13374852" y="4756013"/>
            <a:ext cx="271417" cy="268757"/>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49" name="MH_Other_28"/>
          <p:cNvSpPr/>
          <p:nvPr>
            <p:custDataLst>
              <p:tags r:id="rId17"/>
            </p:custDataLst>
          </p:nvPr>
        </p:nvSpPr>
        <p:spPr bwMode="auto">
          <a:xfrm rot="21389837">
            <a:off x="13430732" y="4971554"/>
            <a:ext cx="164980" cy="55879"/>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50" name="MH_Other_29"/>
          <p:cNvSpPr/>
          <p:nvPr>
            <p:custDataLst>
              <p:tags r:id="rId18"/>
            </p:custDataLst>
          </p:nvPr>
        </p:nvSpPr>
        <p:spPr bwMode="auto">
          <a:xfrm rot="2179789">
            <a:off x="13451032" y="4764110"/>
            <a:ext cx="155111" cy="89572"/>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51" name="MH_SubTitle_5"/>
          <p:cNvSpPr/>
          <p:nvPr>
            <p:custDataLst>
              <p:tags r:id="rId19"/>
            </p:custDataLst>
          </p:nvPr>
        </p:nvSpPr>
        <p:spPr>
          <a:xfrm>
            <a:off x="12105388" y="5615825"/>
            <a:ext cx="2868698" cy="2104493"/>
          </a:xfrm>
          <a:prstGeom prst="rect">
            <a:avLst/>
          </a:prstGeom>
          <a:noFill/>
          <a:ln w="101600">
            <a:solidFill>
              <a:schemeClr val="accent1"/>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247711" tIns="123855" rIns="247711" bIns="123855" anchor="ctr">
            <a:normAutofit/>
          </a:bodyPr>
          <a:lstStyle/>
          <a:p>
            <a:pPr algn="ctr" fontAlgn="auto">
              <a:lnSpc>
                <a:spcPct val="130000"/>
              </a:lnSpc>
              <a:spcBef>
                <a:spcPts val="0"/>
              </a:spcBef>
              <a:spcAft>
                <a:spcPts val="0"/>
              </a:spcAft>
              <a:defRPr/>
            </a:pPr>
            <a:endParaRPr lang="en-US" altLang="zh-CN" sz="2752" dirty="0">
              <a:solidFill>
                <a:srgbClr val="1C1C1C"/>
              </a:solidFill>
            </a:endParaRPr>
          </a:p>
        </p:txBody>
      </p:sp>
      <p:sp>
        <p:nvSpPr>
          <p:cNvPr id="27689" name="文本框 51"/>
          <p:cNvSpPr txBox="1">
            <a:spLocks noChangeArrowheads="1"/>
          </p:cNvSpPr>
          <p:nvPr/>
        </p:nvSpPr>
        <p:spPr bwMode="auto">
          <a:xfrm>
            <a:off x="1119099" y="1134447"/>
            <a:ext cx="148299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vi-VN" altLang="zh-CN" sz="4000" b="1" dirty="0" smtClean="0">
                <a:latin typeface="Times New Roman" panose="02020603050405020304" pitchFamily="18" charset="0"/>
                <a:ea typeface="汉仪喵魂体W"/>
                <a:cs typeface="Times New Roman" panose="02020603050405020304" pitchFamily="18" charset="0"/>
              </a:rPr>
              <a:t>EM HÃY KỂ THÊM NHỮNG </a:t>
            </a:r>
            <a:r>
              <a:rPr lang="en-US" altLang="zh-CN" sz="4000" b="1" dirty="0" smtClean="0">
                <a:latin typeface="Times New Roman" panose="02020603050405020304" pitchFamily="18" charset="0"/>
                <a:ea typeface="汉仪喵魂体W"/>
                <a:cs typeface="Times New Roman" panose="02020603050405020304" pitchFamily="18" charset="0"/>
              </a:rPr>
              <a:t>TẤM GƯƠNG </a:t>
            </a:r>
            <a:r>
              <a:rPr lang="vi-VN" altLang="zh-CN" sz="4000" b="1" dirty="0" smtClean="0">
                <a:latin typeface="Times New Roman" panose="02020603050405020304" pitchFamily="18" charset="0"/>
                <a:ea typeface="汉仪喵魂体W"/>
                <a:cs typeface="Times New Roman" panose="02020603050405020304" pitchFamily="18" charset="0"/>
              </a:rPr>
              <a:t>THỂ HIỆN </a:t>
            </a:r>
            <a:r>
              <a:rPr lang="en-US" altLang="zh-CN" sz="4000" b="1" dirty="0" smtClean="0">
                <a:latin typeface="Times New Roman" panose="02020603050405020304" pitchFamily="18" charset="0"/>
                <a:ea typeface="汉仪喵魂体W"/>
                <a:cs typeface="Times New Roman" panose="02020603050405020304" pitchFamily="18" charset="0"/>
              </a:rPr>
              <a:t>ĐỨC TÍNH CẦN CÙ, SÁNG TẠO TRONG HỌC TẬP VÀ LAO ĐỘNG?</a:t>
            </a:r>
            <a:endParaRPr lang="zh-CN" altLang="en-US" sz="4000" b="1" dirty="0">
              <a:latin typeface="Times New Roman" panose="02020603050405020304" pitchFamily="18" charset="0"/>
              <a:ea typeface="汉仪喵魂体W"/>
              <a:cs typeface="Times New Roman" panose="02020603050405020304" pitchFamily="18" charset="0"/>
            </a:endParaRPr>
          </a:p>
        </p:txBody>
      </p:sp>
      <p:pic>
        <p:nvPicPr>
          <p:cNvPr id="11" name="图片占位符 10"/>
          <p:cNvPicPr>
            <a:picLocks noGrp="1" noChangeAspect="1"/>
          </p:cNvPicPr>
          <p:nvPr>
            <p:ph type="pic" sz="quarter" idx="10"/>
          </p:nvPr>
        </p:nvPicPr>
        <p:blipFill>
          <a:blip r:embed="rId37">
            <a:extLst>
              <a:ext uri="{28A0092B-C50C-407E-A947-70E740481C1C}">
                <a14:useLocalDpi xmlns:a14="http://schemas.microsoft.com/office/drawing/2010/main" val="0"/>
              </a:ext>
            </a:extLst>
          </a:blip>
          <a:srcRect l="2142" r="2142"/>
          <a:stretch>
            <a:fillRect/>
          </a:stretch>
        </p:blipFill>
        <p:spPr bwMode="auto">
          <a:xfrm>
            <a:off x="4391193" y="3695806"/>
            <a:ext cx="2868476" cy="21038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占位符 14"/>
          <p:cNvPicPr>
            <a:picLocks noGrp="1" noChangeAspect="1"/>
          </p:cNvPicPr>
          <p:nvPr>
            <p:ph type="pic" sz="quarter" idx="13"/>
          </p:nvPr>
        </p:nvPicPr>
        <p:blipFill>
          <a:blip r:embed="rId38">
            <a:extLst>
              <a:ext uri="{28A0092B-C50C-407E-A947-70E740481C1C}">
                <a14:useLocalDpi xmlns:a14="http://schemas.microsoft.com/office/drawing/2010/main" val="0"/>
              </a:ext>
            </a:extLst>
          </a:blip>
          <a:srcRect t="1105" b="1105"/>
          <a:stretch>
            <a:fillRect/>
          </a:stretch>
        </p:blipFill>
        <p:spPr bwMode="auto">
          <a:xfrm>
            <a:off x="9557945" y="3695806"/>
            <a:ext cx="2868475" cy="21038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MH_Other_7"/>
          <p:cNvSpPr/>
          <p:nvPr>
            <p:custDataLst>
              <p:tags r:id="rId20"/>
            </p:custDataLst>
          </p:nvPr>
        </p:nvSpPr>
        <p:spPr>
          <a:xfrm>
            <a:off x="4742927" y="2966125"/>
            <a:ext cx="2127871" cy="67943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57" name="MH_Other_8"/>
          <p:cNvSpPr/>
          <p:nvPr>
            <p:custDataLst>
              <p:tags r:id="rId21"/>
            </p:custDataLst>
          </p:nvPr>
        </p:nvSpPr>
        <p:spPr>
          <a:xfrm>
            <a:off x="5610240" y="2789167"/>
            <a:ext cx="367025" cy="364841"/>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378" tIns="47189" rIns="94378" bIns="47189" anchor="ctr"/>
          <a:lstStyle/>
          <a:p>
            <a:pPr algn="ctr" fontAlgn="auto">
              <a:spcBef>
                <a:spcPts val="0"/>
              </a:spcBef>
              <a:spcAft>
                <a:spcPts val="0"/>
              </a:spcAft>
              <a:defRPr/>
            </a:pPr>
            <a:endParaRPr lang="zh-CN" altLang="en-US" sz="1858"/>
          </a:p>
        </p:txBody>
      </p:sp>
      <p:sp>
        <p:nvSpPr>
          <p:cNvPr id="59" name="MH_Other_9"/>
          <p:cNvSpPr/>
          <p:nvPr>
            <p:custDataLst>
              <p:tags r:id="rId22"/>
            </p:custDataLst>
          </p:nvPr>
        </p:nvSpPr>
        <p:spPr bwMode="auto">
          <a:xfrm rot="1267204">
            <a:off x="5660741" y="2834804"/>
            <a:ext cx="271417" cy="268757"/>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60" name="MH_Other_10"/>
          <p:cNvSpPr/>
          <p:nvPr>
            <p:custDataLst>
              <p:tags r:id="rId23"/>
            </p:custDataLst>
          </p:nvPr>
        </p:nvSpPr>
        <p:spPr bwMode="auto">
          <a:xfrm rot="21389837">
            <a:off x="5716623" y="3050345"/>
            <a:ext cx="164980" cy="55879"/>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61" name="MH_Other_11"/>
          <p:cNvSpPr/>
          <p:nvPr>
            <p:custDataLst>
              <p:tags r:id="rId24"/>
            </p:custDataLst>
          </p:nvPr>
        </p:nvSpPr>
        <p:spPr bwMode="auto">
          <a:xfrm rot="2179789">
            <a:off x="5736952" y="2843784"/>
            <a:ext cx="155112" cy="89571"/>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56" name="MH_SubTitle_2"/>
          <p:cNvSpPr/>
          <p:nvPr>
            <p:custDataLst>
              <p:tags r:id="rId25"/>
            </p:custDataLst>
          </p:nvPr>
        </p:nvSpPr>
        <p:spPr>
          <a:xfrm>
            <a:off x="4391510" y="3695315"/>
            <a:ext cx="2868698" cy="2104493"/>
          </a:xfrm>
          <a:prstGeom prst="rect">
            <a:avLst/>
          </a:prstGeom>
          <a:noFill/>
          <a:ln w="101600">
            <a:solidFill>
              <a:schemeClr val="accent2"/>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247711" tIns="123855" rIns="247711" bIns="123855" anchor="ctr">
            <a:normAutofit/>
          </a:bodyPr>
          <a:lstStyle/>
          <a:p>
            <a:pPr algn="ctr" fontAlgn="auto">
              <a:lnSpc>
                <a:spcPct val="130000"/>
              </a:lnSpc>
              <a:spcBef>
                <a:spcPts val="0"/>
              </a:spcBef>
              <a:spcAft>
                <a:spcPts val="0"/>
              </a:spcAft>
              <a:defRPr/>
            </a:pPr>
            <a:endParaRPr lang="en-US" altLang="zh-CN" sz="2752" dirty="0">
              <a:solidFill>
                <a:srgbClr val="1C1C1C"/>
              </a:solidFill>
            </a:endParaRPr>
          </a:p>
        </p:txBody>
      </p:sp>
      <p:sp>
        <p:nvSpPr>
          <p:cNvPr id="28" name="MH_Other_19"/>
          <p:cNvSpPr/>
          <p:nvPr>
            <p:custDataLst>
              <p:tags r:id="rId26"/>
            </p:custDataLst>
          </p:nvPr>
        </p:nvSpPr>
        <p:spPr>
          <a:xfrm>
            <a:off x="9907492" y="2966125"/>
            <a:ext cx="2132241" cy="67943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29" name="MH_Other_20"/>
          <p:cNvSpPr/>
          <p:nvPr>
            <p:custDataLst>
              <p:tags r:id="rId27"/>
            </p:custDataLst>
          </p:nvPr>
        </p:nvSpPr>
        <p:spPr>
          <a:xfrm>
            <a:off x="10776992" y="2789167"/>
            <a:ext cx="367025" cy="364841"/>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378" tIns="47189" rIns="94378" bIns="47189" anchor="ctr"/>
          <a:lstStyle/>
          <a:p>
            <a:pPr algn="ctr" fontAlgn="auto">
              <a:spcBef>
                <a:spcPts val="0"/>
              </a:spcBef>
              <a:spcAft>
                <a:spcPts val="0"/>
              </a:spcAft>
              <a:defRPr/>
            </a:pPr>
            <a:endParaRPr lang="zh-CN" altLang="en-US" sz="1858"/>
          </a:p>
        </p:txBody>
      </p:sp>
      <p:sp>
        <p:nvSpPr>
          <p:cNvPr id="31" name="MH_Other_21"/>
          <p:cNvSpPr/>
          <p:nvPr>
            <p:custDataLst>
              <p:tags r:id="rId28"/>
            </p:custDataLst>
          </p:nvPr>
        </p:nvSpPr>
        <p:spPr bwMode="auto">
          <a:xfrm rot="1267204">
            <a:off x="10828316" y="2834804"/>
            <a:ext cx="268757" cy="268757"/>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32" name="MH_Other_22"/>
          <p:cNvSpPr/>
          <p:nvPr>
            <p:custDataLst>
              <p:tags r:id="rId29"/>
            </p:custDataLst>
          </p:nvPr>
        </p:nvSpPr>
        <p:spPr bwMode="auto">
          <a:xfrm rot="21389837">
            <a:off x="10884198" y="3050345"/>
            <a:ext cx="162318" cy="55879"/>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34" name="MH_Other_23"/>
          <p:cNvSpPr/>
          <p:nvPr>
            <p:custDataLst>
              <p:tags r:id="rId30"/>
            </p:custDataLst>
          </p:nvPr>
        </p:nvSpPr>
        <p:spPr bwMode="auto">
          <a:xfrm rot="2179789">
            <a:off x="10905887" y="2843784"/>
            <a:ext cx="150743" cy="89571"/>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58"/>
          </a:p>
        </p:txBody>
      </p:sp>
      <p:sp>
        <p:nvSpPr>
          <p:cNvPr id="35" name="MH_SubTitle_4"/>
          <p:cNvSpPr/>
          <p:nvPr>
            <p:custDataLst>
              <p:tags r:id="rId31"/>
            </p:custDataLst>
          </p:nvPr>
        </p:nvSpPr>
        <p:spPr>
          <a:xfrm>
            <a:off x="9557876" y="3695315"/>
            <a:ext cx="2868698" cy="2104493"/>
          </a:xfrm>
          <a:prstGeom prst="rect">
            <a:avLst/>
          </a:prstGeom>
          <a:noFill/>
          <a:ln w="101600">
            <a:solidFill>
              <a:schemeClr val="accent2"/>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247711" tIns="123855" rIns="247711" bIns="123855" anchor="ctr">
            <a:normAutofit/>
          </a:bodyPr>
          <a:lstStyle/>
          <a:p>
            <a:pPr algn="ctr" fontAlgn="auto">
              <a:lnSpc>
                <a:spcPct val="130000"/>
              </a:lnSpc>
              <a:spcBef>
                <a:spcPts val="0"/>
              </a:spcBef>
              <a:spcAft>
                <a:spcPts val="0"/>
              </a:spcAft>
              <a:defRPr/>
            </a:pPr>
            <a:endParaRPr lang="en-US" altLang="zh-CN" sz="2752" dirty="0">
              <a:solidFill>
                <a:srgbClr val="1C1C1C"/>
              </a:solidFill>
            </a:endParaRPr>
          </a:p>
        </p:txBody>
      </p:sp>
    </p:spTree>
    <p:custDataLst>
      <p:tags r:id="rId1"/>
    </p:custDataLst>
    <p:extLst>
      <p:ext uri="{BB962C8B-B14F-4D97-AF65-F5344CB8AC3E}">
        <p14:creationId xmlns:p14="http://schemas.microsoft.com/office/powerpoint/2010/main" val="12531938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10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anim calcmode="lin" valueType="num">
                                      <p:cBhvr>
                                        <p:cTn id="64" dur="1000" fill="hold"/>
                                        <p:tgtEl>
                                          <p:spTgt spid="60"/>
                                        </p:tgtEl>
                                        <p:attrNameLst>
                                          <p:attrName>ppt_x</p:attrName>
                                        </p:attrNameLst>
                                      </p:cBhvr>
                                      <p:tavLst>
                                        <p:tav tm="0">
                                          <p:val>
                                            <p:strVal val="#ppt_x"/>
                                          </p:val>
                                        </p:tav>
                                        <p:tav tm="100000">
                                          <p:val>
                                            <p:strVal val="#ppt_x"/>
                                          </p:val>
                                        </p:tav>
                                      </p:tavLst>
                                    </p:anim>
                                    <p:anim calcmode="lin" valueType="num">
                                      <p:cBhvr>
                                        <p:cTn id="65" dur="1000" fill="hold"/>
                                        <p:tgtEl>
                                          <p:spTgt spid="6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1000"/>
                                        <p:tgtEl>
                                          <p:spTgt spid="61"/>
                                        </p:tgtEl>
                                      </p:cBhvr>
                                    </p:animEffect>
                                    <p:anim calcmode="lin" valueType="num">
                                      <p:cBhvr>
                                        <p:cTn id="69" dur="1000" fill="hold"/>
                                        <p:tgtEl>
                                          <p:spTgt spid="61"/>
                                        </p:tgtEl>
                                        <p:attrNameLst>
                                          <p:attrName>ppt_x</p:attrName>
                                        </p:attrNameLst>
                                      </p:cBhvr>
                                      <p:tavLst>
                                        <p:tav tm="0">
                                          <p:val>
                                            <p:strVal val="#ppt_x"/>
                                          </p:val>
                                        </p:tav>
                                        <p:tav tm="100000">
                                          <p:val>
                                            <p:strVal val="#ppt_x"/>
                                          </p:val>
                                        </p:tav>
                                      </p:tavLst>
                                    </p:anim>
                                    <p:anim calcmode="lin" valueType="num">
                                      <p:cBhvr>
                                        <p:cTn id="70" dur="1000" fill="hold"/>
                                        <p:tgtEl>
                                          <p:spTgt spid="6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1000"/>
                                        <p:tgtEl>
                                          <p:spTgt spid="56"/>
                                        </p:tgtEl>
                                      </p:cBhvr>
                                    </p:animEffect>
                                    <p:anim calcmode="lin" valueType="num">
                                      <p:cBhvr>
                                        <p:cTn id="74" dur="1000" fill="hold"/>
                                        <p:tgtEl>
                                          <p:spTgt spid="56"/>
                                        </p:tgtEl>
                                        <p:attrNameLst>
                                          <p:attrName>ppt_x</p:attrName>
                                        </p:attrNameLst>
                                      </p:cBhvr>
                                      <p:tavLst>
                                        <p:tav tm="0">
                                          <p:val>
                                            <p:strVal val="#ppt_x"/>
                                          </p:val>
                                        </p:tav>
                                        <p:tav tm="100000">
                                          <p:val>
                                            <p:strVal val="#ppt_x"/>
                                          </p:val>
                                        </p:tav>
                                      </p:tavLst>
                                    </p:anim>
                                    <p:anim calcmode="lin" valueType="num">
                                      <p:cBhvr>
                                        <p:cTn id="75" dur="1000" fill="hold"/>
                                        <p:tgtEl>
                                          <p:spTgt spid="56"/>
                                        </p:tgtEl>
                                        <p:attrNameLst>
                                          <p:attrName>ppt_y</p:attrName>
                                        </p:attrNameLst>
                                      </p:cBhvr>
                                      <p:tavLst>
                                        <p:tav tm="0">
                                          <p:val>
                                            <p:strVal val="#ppt_y+.1"/>
                                          </p:val>
                                        </p:tav>
                                        <p:tav tm="100000">
                                          <p:val>
                                            <p:strVal val="#ppt_y"/>
                                          </p:val>
                                        </p:tav>
                                      </p:tavLst>
                                    </p:anim>
                                  </p:childTnLst>
                                </p:cTn>
                              </p:par>
                            </p:childTnLst>
                          </p:cTn>
                        </p:par>
                        <p:par>
                          <p:cTn id="76" fill="hold" nodeType="afterGroup">
                            <p:stCondLst>
                              <p:cond delay="2000"/>
                            </p:stCondLst>
                            <p:childTnLst>
                              <p:par>
                                <p:cTn id="77" presetID="42" presetClass="entr" presetSubtype="0"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1000"/>
                                        <p:tgtEl>
                                          <p:spTgt spid="13"/>
                                        </p:tgtEl>
                                      </p:cBhvr>
                                    </p:animEffect>
                                    <p:anim calcmode="lin" valueType="num">
                                      <p:cBhvr>
                                        <p:cTn id="80" dur="1000" fill="hold"/>
                                        <p:tgtEl>
                                          <p:spTgt spid="13"/>
                                        </p:tgtEl>
                                        <p:attrNameLst>
                                          <p:attrName>ppt_x</p:attrName>
                                        </p:attrNameLst>
                                      </p:cBhvr>
                                      <p:tavLst>
                                        <p:tav tm="0">
                                          <p:val>
                                            <p:strVal val="#ppt_x"/>
                                          </p:val>
                                        </p:tav>
                                        <p:tav tm="100000">
                                          <p:val>
                                            <p:strVal val="#ppt_x"/>
                                          </p:val>
                                        </p:tav>
                                      </p:tavLst>
                                    </p:anim>
                                    <p:anim calcmode="lin" valueType="num">
                                      <p:cBhvr>
                                        <p:cTn id="81" dur="1000" fill="hold"/>
                                        <p:tgtEl>
                                          <p:spTgt spid="13"/>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1000"/>
                                        <p:tgtEl>
                                          <p:spTgt spid="63"/>
                                        </p:tgtEl>
                                      </p:cBhvr>
                                    </p:animEffect>
                                    <p:anim calcmode="lin" valueType="num">
                                      <p:cBhvr>
                                        <p:cTn id="85" dur="1000" fill="hold"/>
                                        <p:tgtEl>
                                          <p:spTgt spid="63"/>
                                        </p:tgtEl>
                                        <p:attrNameLst>
                                          <p:attrName>ppt_x</p:attrName>
                                        </p:attrNameLst>
                                      </p:cBhvr>
                                      <p:tavLst>
                                        <p:tav tm="0">
                                          <p:val>
                                            <p:strVal val="#ppt_x"/>
                                          </p:val>
                                        </p:tav>
                                        <p:tav tm="100000">
                                          <p:val>
                                            <p:strVal val="#ppt_x"/>
                                          </p:val>
                                        </p:tav>
                                      </p:tavLst>
                                    </p:anim>
                                    <p:anim calcmode="lin" valueType="num">
                                      <p:cBhvr>
                                        <p:cTn id="86" dur="1000" fill="hold"/>
                                        <p:tgtEl>
                                          <p:spTgt spid="6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1000"/>
                                        <p:tgtEl>
                                          <p:spTgt spid="71"/>
                                        </p:tgtEl>
                                      </p:cBhvr>
                                    </p:animEffect>
                                    <p:anim calcmode="lin" valueType="num">
                                      <p:cBhvr>
                                        <p:cTn id="90" dur="1000" fill="hold"/>
                                        <p:tgtEl>
                                          <p:spTgt spid="71"/>
                                        </p:tgtEl>
                                        <p:attrNameLst>
                                          <p:attrName>ppt_x</p:attrName>
                                        </p:attrNameLst>
                                      </p:cBhvr>
                                      <p:tavLst>
                                        <p:tav tm="0">
                                          <p:val>
                                            <p:strVal val="#ppt_x"/>
                                          </p:val>
                                        </p:tav>
                                        <p:tav tm="100000">
                                          <p:val>
                                            <p:strVal val="#ppt_x"/>
                                          </p:val>
                                        </p:tav>
                                      </p:tavLst>
                                    </p:anim>
                                    <p:anim calcmode="lin" valueType="num">
                                      <p:cBhvr>
                                        <p:cTn id="91" dur="1000" fill="hold"/>
                                        <p:tgtEl>
                                          <p:spTgt spid="71"/>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1000"/>
                                        <p:tgtEl>
                                          <p:spTgt spid="73"/>
                                        </p:tgtEl>
                                      </p:cBhvr>
                                    </p:animEffect>
                                    <p:anim calcmode="lin" valueType="num">
                                      <p:cBhvr>
                                        <p:cTn id="95" dur="1000" fill="hold"/>
                                        <p:tgtEl>
                                          <p:spTgt spid="73"/>
                                        </p:tgtEl>
                                        <p:attrNameLst>
                                          <p:attrName>ppt_x</p:attrName>
                                        </p:attrNameLst>
                                      </p:cBhvr>
                                      <p:tavLst>
                                        <p:tav tm="0">
                                          <p:val>
                                            <p:strVal val="#ppt_x"/>
                                          </p:val>
                                        </p:tav>
                                        <p:tav tm="100000">
                                          <p:val>
                                            <p:strVal val="#ppt_x"/>
                                          </p:val>
                                        </p:tav>
                                      </p:tavLst>
                                    </p:anim>
                                    <p:anim calcmode="lin" valueType="num">
                                      <p:cBhvr>
                                        <p:cTn id="96" dur="1000" fill="hold"/>
                                        <p:tgtEl>
                                          <p:spTgt spid="7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1000"/>
                                        <p:tgtEl>
                                          <p:spTgt spid="74"/>
                                        </p:tgtEl>
                                      </p:cBhvr>
                                    </p:animEffect>
                                    <p:anim calcmode="lin" valueType="num">
                                      <p:cBhvr>
                                        <p:cTn id="100" dur="1000" fill="hold"/>
                                        <p:tgtEl>
                                          <p:spTgt spid="74"/>
                                        </p:tgtEl>
                                        <p:attrNameLst>
                                          <p:attrName>ppt_x</p:attrName>
                                        </p:attrNameLst>
                                      </p:cBhvr>
                                      <p:tavLst>
                                        <p:tav tm="0">
                                          <p:val>
                                            <p:strVal val="#ppt_x"/>
                                          </p:val>
                                        </p:tav>
                                        <p:tav tm="100000">
                                          <p:val>
                                            <p:strVal val="#ppt_x"/>
                                          </p:val>
                                        </p:tav>
                                      </p:tavLst>
                                    </p:anim>
                                    <p:anim calcmode="lin" valueType="num">
                                      <p:cBhvr>
                                        <p:cTn id="101" dur="1000" fill="hold"/>
                                        <p:tgtEl>
                                          <p:spTgt spid="7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fade">
                                      <p:cBhvr>
                                        <p:cTn id="104" dur="1000"/>
                                        <p:tgtEl>
                                          <p:spTgt spid="75"/>
                                        </p:tgtEl>
                                      </p:cBhvr>
                                    </p:animEffect>
                                    <p:anim calcmode="lin" valueType="num">
                                      <p:cBhvr>
                                        <p:cTn id="105" dur="1000" fill="hold"/>
                                        <p:tgtEl>
                                          <p:spTgt spid="75"/>
                                        </p:tgtEl>
                                        <p:attrNameLst>
                                          <p:attrName>ppt_x</p:attrName>
                                        </p:attrNameLst>
                                      </p:cBhvr>
                                      <p:tavLst>
                                        <p:tav tm="0">
                                          <p:val>
                                            <p:strVal val="#ppt_x"/>
                                          </p:val>
                                        </p:tav>
                                        <p:tav tm="100000">
                                          <p:val>
                                            <p:strVal val="#ppt_x"/>
                                          </p:val>
                                        </p:tav>
                                      </p:tavLst>
                                    </p:anim>
                                    <p:anim calcmode="lin" valueType="num">
                                      <p:cBhvr>
                                        <p:cTn id="106" dur="1000" fill="hold"/>
                                        <p:tgtEl>
                                          <p:spTgt spid="75"/>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0"/>
                                        <p:tgtEl>
                                          <p:spTgt spid="67"/>
                                        </p:tgtEl>
                                      </p:cBhvr>
                                    </p:animEffect>
                                    <p:anim calcmode="lin" valueType="num">
                                      <p:cBhvr>
                                        <p:cTn id="110" dur="1000" fill="hold"/>
                                        <p:tgtEl>
                                          <p:spTgt spid="67"/>
                                        </p:tgtEl>
                                        <p:attrNameLst>
                                          <p:attrName>ppt_x</p:attrName>
                                        </p:attrNameLst>
                                      </p:cBhvr>
                                      <p:tavLst>
                                        <p:tav tm="0">
                                          <p:val>
                                            <p:strVal val="#ppt_x"/>
                                          </p:val>
                                        </p:tav>
                                        <p:tav tm="100000">
                                          <p:val>
                                            <p:strVal val="#ppt_x"/>
                                          </p:val>
                                        </p:tav>
                                      </p:tavLst>
                                    </p:anim>
                                    <p:anim calcmode="lin" valueType="num">
                                      <p:cBhvr>
                                        <p:cTn id="111" dur="1000" fill="hold"/>
                                        <p:tgtEl>
                                          <p:spTgt spid="67"/>
                                        </p:tgtEl>
                                        <p:attrNameLst>
                                          <p:attrName>ppt_y</p:attrName>
                                        </p:attrNameLst>
                                      </p:cBhvr>
                                      <p:tavLst>
                                        <p:tav tm="0">
                                          <p:val>
                                            <p:strVal val="#ppt_y+.1"/>
                                          </p:val>
                                        </p:tav>
                                        <p:tav tm="100000">
                                          <p:val>
                                            <p:strVal val="#ppt_y"/>
                                          </p:val>
                                        </p:tav>
                                      </p:tavLst>
                                    </p:anim>
                                  </p:childTnLst>
                                </p:cTn>
                              </p:par>
                            </p:childTnLst>
                          </p:cTn>
                        </p:par>
                        <p:par>
                          <p:cTn id="112" fill="hold" nodeType="afterGroup">
                            <p:stCondLst>
                              <p:cond delay="3000"/>
                            </p:stCondLst>
                            <p:childTnLst>
                              <p:par>
                                <p:cTn id="113" presetID="42" presetClass="entr" presetSubtype="0" fill="hold" nodeType="after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00"/>
                                        <p:tgtEl>
                                          <p:spTgt spid="15"/>
                                        </p:tgtEl>
                                      </p:cBhvr>
                                    </p:animEffect>
                                    <p:anim calcmode="lin" valueType="num">
                                      <p:cBhvr>
                                        <p:cTn id="116" dur="1000" fill="hold"/>
                                        <p:tgtEl>
                                          <p:spTgt spid="15"/>
                                        </p:tgtEl>
                                        <p:attrNameLst>
                                          <p:attrName>ppt_x</p:attrName>
                                        </p:attrNameLst>
                                      </p:cBhvr>
                                      <p:tavLst>
                                        <p:tav tm="0">
                                          <p:val>
                                            <p:strVal val="#ppt_x"/>
                                          </p:val>
                                        </p:tav>
                                        <p:tav tm="100000">
                                          <p:val>
                                            <p:strVal val="#ppt_x"/>
                                          </p:val>
                                        </p:tav>
                                      </p:tavLst>
                                    </p:anim>
                                    <p:anim calcmode="lin" valueType="num">
                                      <p:cBhvr>
                                        <p:cTn id="117" dur="1000" fill="hold"/>
                                        <p:tgtEl>
                                          <p:spTgt spid="15"/>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fade">
                                      <p:cBhvr>
                                        <p:cTn id="120" dur="1000"/>
                                        <p:tgtEl>
                                          <p:spTgt spid="28"/>
                                        </p:tgtEl>
                                      </p:cBhvr>
                                    </p:animEffect>
                                    <p:anim calcmode="lin" valueType="num">
                                      <p:cBhvr>
                                        <p:cTn id="121" dur="1000" fill="hold"/>
                                        <p:tgtEl>
                                          <p:spTgt spid="28"/>
                                        </p:tgtEl>
                                        <p:attrNameLst>
                                          <p:attrName>ppt_x</p:attrName>
                                        </p:attrNameLst>
                                      </p:cBhvr>
                                      <p:tavLst>
                                        <p:tav tm="0">
                                          <p:val>
                                            <p:strVal val="#ppt_x"/>
                                          </p:val>
                                        </p:tav>
                                        <p:tav tm="100000">
                                          <p:val>
                                            <p:strVal val="#ppt_x"/>
                                          </p:val>
                                        </p:tav>
                                      </p:tavLst>
                                    </p:anim>
                                    <p:anim calcmode="lin" valueType="num">
                                      <p:cBhvr>
                                        <p:cTn id="122" dur="1000" fill="hold"/>
                                        <p:tgtEl>
                                          <p:spTgt spid="28"/>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1000"/>
                                        <p:tgtEl>
                                          <p:spTgt spid="29"/>
                                        </p:tgtEl>
                                      </p:cBhvr>
                                    </p:animEffect>
                                    <p:anim calcmode="lin" valueType="num">
                                      <p:cBhvr>
                                        <p:cTn id="126" dur="1000" fill="hold"/>
                                        <p:tgtEl>
                                          <p:spTgt spid="29"/>
                                        </p:tgtEl>
                                        <p:attrNameLst>
                                          <p:attrName>ppt_x</p:attrName>
                                        </p:attrNameLst>
                                      </p:cBhvr>
                                      <p:tavLst>
                                        <p:tav tm="0">
                                          <p:val>
                                            <p:strVal val="#ppt_x"/>
                                          </p:val>
                                        </p:tav>
                                        <p:tav tm="100000">
                                          <p:val>
                                            <p:strVal val="#ppt_x"/>
                                          </p:val>
                                        </p:tav>
                                      </p:tavLst>
                                    </p:anim>
                                    <p:anim calcmode="lin" valueType="num">
                                      <p:cBhvr>
                                        <p:cTn id="127" dur="1000" fill="hold"/>
                                        <p:tgtEl>
                                          <p:spTgt spid="29"/>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1000"/>
                                        <p:tgtEl>
                                          <p:spTgt spid="31"/>
                                        </p:tgtEl>
                                      </p:cBhvr>
                                    </p:animEffect>
                                    <p:anim calcmode="lin" valueType="num">
                                      <p:cBhvr>
                                        <p:cTn id="131" dur="1000" fill="hold"/>
                                        <p:tgtEl>
                                          <p:spTgt spid="31"/>
                                        </p:tgtEl>
                                        <p:attrNameLst>
                                          <p:attrName>ppt_x</p:attrName>
                                        </p:attrNameLst>
                                      </p:cBhvr>
                                      <p:tavLst>
                                        <p:tav tm="0">
                                          <p:val>
                                            <p:strVal val="#ppt_x"/>
                                          </p:val>
                                        </p:tav>
                                        <p:tav tm="100000">
                                          <p:val>
                                            <p:strVal val="#ppt_x"/>
                                          </p:val>
                                        </p:tav>
                                      </p:tavLst>
                                    </p:anim>
                                    <p:anim calcmode="lin" valueType="num">
                                      <p:cBhvr>
                                        <p:cTn id="132" dur="1000" fill="hold"/>
                                        <p:tgtEl>
                                          <p:spTgt spid="31"/>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1000"/>
                                        <p:tgtEl>
                                          <p:spTgt spid="32"/>
                                        </p:tgtEl>
                                      </p:cBhvr>
                                    </p:animEffect>
                                    <p:anim calcmode="lin" valueType="num">
                                      <p:cBhvr>
                                        <p:cTn id="136" dur="1000" fill="hold"/>
                                        <p:tgtEl>
                                          <p:spTgt spid="32"/>
                                        </p:tgtEl>
                                        <p:attrNameLst>
                                          <p:attrName>ppt_x</p:attrName>
                                        </p:attrNameLst>
                                      </p:cBhvr>
                                      <p:tavLst>
                                        <p:tav tm="0">
                                          <p:val>
                                            <p:strVal val="#ppt_x"/>
                                          </p:val>
                                        </p:tav>
                                        <p:tav tm="100000">
                                          <p:val>
                                            <p:strVal val="#ppt_x"/>
                                          </p:val>
                                        </p:tav>
                                      </p:tavLst>
                                    </p:anim>
                                    <p:anim calcmode="lin" valueType="num">
                                      <p:cBhvr>
                                        <p:cTn id="137" dur="1000" fill="hold"/>
                                        <p:tgtEl>
                                          <p:spTgt spid="32"/>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34"/>
                                        </p:tgtEl>
                                        <p:attrNameLst>
                                          <p:attrName>style.visibility</p:attrName>
                                        </p:attrNameLst>
                                      </p:cBhvr>
                                      <p:to>
                                        <p:strVal val="visible"/>
                                      </p:to>
                                    </p:set>
                                    <p:animEffect transition="in" filter="fade">
                                      <p:cBhvr>
                                        <p:cTn id="140" dur="1000"/>
                                        <p:tgtEl>
                                          <p:spTgt spid="34"/>
                                        </p:tgtEl>
                                      </p:cBhvr>
                                    </p:animEffect>
                                    <p:anim calcmode="lin" valueType="num">
                                      <p:cBhvr>
                                        <p:cTn id="141" dur="1000" fill="hold"/>
                                        <p:tgtEl>
                                          <p:spTgt spid="34"/>
                                        </p:tgtEl>
                                        <p:attrNameLst>
                                          <p:attrName>ppt_x</p:attrName>
                                        </p:attrNameLst>
                                      </p:cBhvr>
                                      <p:tavLst>
                                        <p:tav tm="0">
                                          <p:val>
                                            <p:strVal val="#ppt_x"/>
                                          </p:val>
                                        </p:tav>
                                        <p:tav tm="100000">
                                          <p:val>
                                            <p:strVal val="#ppt_x"/>
                                          </p:val>
                                        </p:tav>
                                      </p:tavLst>
                                    </p:anim>
                                    <p:anim calcmode="lin" valueType="num">
                                      <p:cBhvr>
                                        <p:cTn id="142" dur="1000" fill="hold"/>
                                        <p:tgtEl>
                                          <p:spTgt spid="34"/>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1000"/>
                                        <p:tgtEl>
                                          <p:spTgt spid="35"/>
                                        </p:tgtEl>
                                      </p:cBhvr>
                                    </p:animEffect>
                                    <p:anim calcmode="lin" valueType="num">
                                      <p:cBhvr>
                                        <p:cTn id="146" dur="1000" fill="hold"/>
                                        <p:tgtEl>
                                          <p:spTgt spid="35"/>
                                        </p:tgtEl>
                                        <p:attrNameLst>
                                          <p:attrName>ppt_x</p:attrName>
                                        </p:attrNameLst>
                                      </p:cBhvr>
                                      <p:tavLst>
                                        <p:tav tm="0">
                                          <p:val>
                                            <p:strVal val="#ppt_x"/>
                                          </p:val>
                                        </p:tav>
                                        <p:tav tm="100000">
                                          <p:val>
                                            <p:strVal val="#ppt_x"/>
                                          </p:val>
                                        </p:tav>
                                      </p:tavLst>
                                    </p:anim>
                                    <p:anim calcmode="lin" valueType="num">
                                      <p:cBhvr>
                                        <p:cTn id="147" dur="1000" fill="hold"/>
                                        <p:tgtEl>
                                          <p:spTgt spid="35"/>
                                        </p:tgtEl>
                                        <p:attrNameLst>
                                          <p:attrName>ppt_y</p:attrName>
                                        </p:attrNameLst>
                                      </p:cBhvr>
                                      <p:tavLst>
                                        <p:tav tm="0">
                                          <p:val>
                                            <p:strVal val="#ppt_y+.1"/>
                                          </p:val>
                                        </p:tav>
                                        <p:tav tm="100000">
                                          <p:val>
                                            <p:strVal val="#ppt_y"/>
                                          </p:val>
                                        </p:tav>
                                      </p:tavLst>
                                    </p:anim>
                                  </p:childTnLst>
                                </p:cTn>
                              </p:par>
                            </p:childTnLst>
                          </p:cTn>
                        </p:par>
                        <p:par>
                          <p:cTn id="148" fill="hold" nodeType="afterGroup">
                            <p:stCondLst>
                              <p:cond delay="4000"/>
                            </p:stCondLst>
                            <p:childTnLst>
                              <p:par>
                                <p:cTn id="149" presetID="42" presetClass="entr" presetSubtype="0" fill="hold" nodeType="after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fade">
                                      <p:cBhvr>
                                        <p:cTn id="151" dur="1000"/>
                                        <p:tgtEl>
                                          <p:spTgt spid="17"/>
                                        </p:tgtEl>
                                      </p:cBhvr>
                                    </p:animEffect>
                                    <p:anim calcmode="lin" valueType="num">
                                      <p:cBhvr>
                                        <p:cTn id="152" dur="1000" fill="hold"/>
                                        <p:tgtEl>
                                          <p:spTgt spid="17"/>
                                        </p:tgtEl>
                                        <p:attrNameLst>
                                          <p:attrName>ppt_x</p:attrName>
                                        </p:attrNameLst>
                                      </p:cBhvr>
                                      <p:tavLst>
                                        <p:tav tm="0">
                                          <p:val>
                                            <p:strVal val="#ppt_x"/>
                                          </p:val>
                                        </p:tav>
                                        <p:tav tm="100000">
                                          <p:val>
                                            <p:strVal val="#ppt_x"/>
                                          </p:val>
                                        </p:tav>
                                      </p:tavLst>
                                    </p:anim>
                                    <p:anim calcmode="lin" valueType="num">
                                      <p:cBhvr>
                                        <p:cTn id="153" dur="1000" fill="hold"/>
                                        <p:tgtEl>
                                          <p:spTgt spid="17"/>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37"/>
                                        </p:tgtEl>
                                        <p:attrNameLst>
                                          <p:attrName>style.visibility</p:attrName>
                                        </p:attrNameLst>
                                      </p:cBhvr>
                                      <p:to>
                                        <p:strVal val="visible"/>
                                      </p:to>
                                    </p:set>
                                    <p:animEffect transition="in" filter="fade">
                                      <p:cBhvr>
                                        <p:cTn id="156" dur="1000"/>
                                        <p:tgtEl>
                                          <p:spTgt spid="37"/>
                                        </p:tgtEl>
                                      </p:cBhvr>
                                    </p:animEffect>
                                    <p:anim calcmode="lin" valueType="num">
                                      <p:cBhvr>
                                        <p:cTn id="157" dur="1000" fill="hold"/>
                                        <p:tgtEl>
                                          <p:spTgt spid="37"/>
                                        </p:tgtEl>
                                        <p:attrNameLst>
                                          <p:attrName>ppt_x</p:attrName>
                                        </p:attrNameLst>
                                      </p:cBhvr>
                                      <p:tavLst>
                                        <p:tav tm="0">
                                          <p:val>
                                            <p:strVal val="#ppt_x"/>
                                          </p:val>
                                        </p:tav>
                                        <p:tav tm="100000">
                                          <p:val>
                                            <p:strVal val="#ppt_x"/>
                                          </p:val>
                                        </p:tav>
                                      </p:tavLst>
                                    </p:anim>
                                    <p:anim calcmode="lin" valueType="num">
                                      <p:cBhvr>
                                        <p:cTn id="158" dur="1000" fill="hold"/>
                                        <p:tgtEl>
                                          <p:spTgt spid="37"/>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fade">
                                      <p:cBhvr>
                                        <p:cTn id="161" dur="1000"/>
                                        <p:tgtEl>
                                          <p:spTgt spid="39"/>
                                        </p:tgtEl>
                                      </p:cBhvr>
                                    </p:animEffect>
                                    <p:anim calcmode="lin" valueType="num">
                                      <p:cBhvr>
                                        <p:cTn id="162" dur="1000" fill="hold"/>
                                        <p:tgtEl>
                                          <p:spTgt spid="39"/>
                                        </p:tgtEl>
                                        <p:attrNameLst>
                                          <p:attrName>ppt_x</p:attrName>
                                        </p:attrNameLst>
                                      </p:cBhvr>
                                      <p:tavLst>
                                        <p:tav tm="0">
                                          <p:val>
                                            <p:strVal val="#ppt_x"/>
                                          </p:val>
                                        </p:tav>
                                        <p:tav tm="100000">
                                          <p:val>
                                            <p:strVal val="#ppt_x"/>
                                          </p:val>
                                        </p:tav>
                                      </p:tavLst>
                                    </p:anim>
                                    <p:anim calcmode="lin" valueType="num">
                                      <p:cBhvr>
                                        <p:cTn id="163" dur="1000" fill="hold"/>
                                        <p:tgtEl>
                                          <p:spTgt spid="39"/>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47"/>
                                        </p:tgtEl>
                                        <p:attrNameLst>
                                          <p:attrName>style.visibility</p:attrName>
                                        </p:attrNameLst>
                                      </p:cBhvr>
                                      <p:to>
                                        <p:strVal val="visible"/>
                                      </p:to>
                                    </p:set>
                                    <p:animEffect transition="in" filter="fade">
                                      <p:cBhvr>
                                        <p:cTn id="166" dur="1000"/>
                                        <p:tgtEl>
                                          <p:spTgt spid="47"/>
                                        </p:tgtEl>
                                      </p:cBhvr>
                                    </p:animEffect>
                                    <p:anim calcmode="lin" valueType="num">
                                      <p:cBhvr>
                                        <p:cTn id="167" dur="1000" fill="hold"/>
                                        <p:tgtEl>
                                          <p:spTgt spid="47"/>
                                        </p:tgtEl>
                                        <p:attrNameLst>
                                          <p:attrName>ppt_x</p:attrName>
                                        </p:attrNameLst>
                                      </p:cBhvr>
                                      <p:tavLst>
                                        <p:tav tm="0">
                                          <p:val>
                                            <p:strVal val="#ppt_x"/>
                                          </p:val>
                                        </p:tav>
                                        <p:tav tm="100000">
                                          <p:val>
                                            <p:strVal val="#ppt_x"/>
                                          </p:val>
                                        </p:tav>
                                      </p:tavLst>
                                    </p:anim>
                                    <p:anim calcmode="lin" valueType="num">
                                      <p:cBhvr>
                                        <p:cTn id="168" dur="1000" fill="hold"/>
                                        <p:tgtEl>
                                          <p:spTgt spid="47"/>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49"/>
                                        </p:tgtEl>
                                        <p:attrNameLst>
                                          <p:attrName>style.visibility</p:attrName>
                                        </p:attrNameLst>
                                      </p:cBhvr>
                                      <p:to>
                                        <p:strVal val="visible"/>
                                      </p:to>
                                    </p:set>
                                    <p:animEffect transition="in" filter="fade">
                                      <p:cBhvr>
                                        <p:cTn id="171" dur="1000"/>
                                        <p:tgtEl>
                                          <p:spTgt spid="49"/>
                                        </p:tgtEl>
                                      </p:cBhvr>
                                    </p:animEffect>
                                    <p:anim calcmode="lin" valueType="num">
                                      <p:cBhvr>
                                        <p:cTn id="172" dur="1000" fill="hold"/>
                                        <p:tgtEl>
                                          <p:spTgt spid="49"/>
                                        </p:tgtEl>
                                        <p:attrNameLst>
                                          <p:attrName>ppt_x</p:attrName>
                                        </p:attrNameLst>
                                      </p:cBhvr>
                                      <p:tavLst>
                                        <p:tav tm="0">
                                          <p:val>
                                            <p:strVal val="#ppt_x"/>
                                          </p:val>
                                        </p:tav>
                                        <p:tav tm="100000">
                                          <p:val>
                                            <p:strVal val="#ppt_x"/>
                                          </p:val>
                                        </p:tav>
                                      </p:tavLst>
                                    </p:anim>
                                    <p:anim calcmode="lin" valueType="num">
                                      <p:cBhvr>
                                        <p:cTn id="173" dur="1000" fill="hold"/>
                                        <p:tgtEl>
                                          <p:spTgt spid="49"/>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50"/>
                                        </p:tgtEl>
                                        <p:attrNameLst>
                                          <p:attrName>style.visibility</p:attrName>
                                        </p:attrNameLst>
                                      </p:cBhvr>
                                      <p:to>
                                        <p:strVal val="visible"/>
                                      </p:to>
                                    </p:set>
                                    <p:animEffect transition="in" filter="fade">
                                      <p:cBhvr>
                                        <p:cTn id="176" dur="1000"/>
                                        <p:tgtEl>
                                          <p:spTgt spid="50"/>
                                        </p:tgtEl>
                                      </p:cBhvr>
                                    </p:animEffect>
                                    <p:anim calcmode="lin" valueType="num">
                                      <p:cBhvr>
                                        <p:cTn id="177" dur="1000" fill="hold"/>
                                        <p:tgtEl>
                                          <p:spTgt spid="50"/>
                                        </p:tgtEl>
                                        <p:attrNameLst>
                                          <p:attrName>ppt_x</p:attrName>
                                        </p:attrNameLst>
                                      </p:cBhvr>
                                      <p:tavLst>
                                        <p:tav tm="0">
                                          <p:val>
                                            <p:strVal val="#ppt_x"/>
                                          </p:val>
                                        </p:tav>
                                        <p:tav tm="100000">
                                          <p:val>
                                            <p:strVal val="#ppt_x"/>
                                          </p:val>
                                        </p:tav>
                                      </p:tavLst>
                                    </p:anim>
                                    <p:anim calcmode="lin" valueType="num">
                                      <p:cBhvr>
                                        <p:cTn id="178" dur="1000" fill="hold"/>
                                        <p:tgtEl>
                                          <p:spTgt spid="50"/>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51"/>
                                        </p:tgtEl>
                                        <p:attrNameLst>
                                          <p:attrName>style.visibility</p:attrName>
                                        </p:attrNameLst>
                                      </p:cBhvr>
                                      <p:to>
                                        <p:strVal val="visible"/>
                                      </p:to>
                                    </p:set>
                                    <p:animEffect transition="in" filter="fade">
                                      <p:cBhvr>
                                        <p:cTn id="181" dur="1000"/>
                                        <p:tgtEl>
                                          <p:spTgt spid="51"/>
                                        </p:tgtEl>
                                      </p:cBhvr>
                                    </p:animEffect>
                                    <p:anim calcmode="lin" valueType="num">
                                      <p:cBhvr>
                                        <p:cTn id="182" dur="1000" fill="hold"/>
                                        <p:tgtEl>
                                          <p:spTgt spid="51"/>
                                        </p:tgtEl>
                                        <p:attrNameLst>
                                          <p:attrName>ppt_x</p:attrName>
                                        </p:attrNameLst>
                                      </p:cBhvr>
                                      <p:tavLst>
                                        <p:tav tm="0">
                                          <p:val>
                                            <p:strVal val="#ppt_x"/>
                                          </p:val>
                                        </p:tav>
                                        <p:tav tm="100000">
                                          <p:val>
                                            <p:strVal val="#ppt_x"/>
                                          </p:val>
                                        </p:tav>
                                      </p:tavLst>
                                    </p:anim>
                                    <p:anim calcmode="lin" valueType="num">
                                      <p:cBhvr>
                                        <p:cTn id="18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71" grpId="0" animBg="1"/>
      <p:bldP spid="75" grpId="0" animBg="1"/>
      <p:bldP spid="39" grpId="0" animBg="1"/>
      <p:bldP spid="50" grpId="0" animBg="1"/>
      <p:bldP spid="57" grpId="0" animBg="1"/>
      <p:bldP spid="61" grpId="0" animBg="1"/>
      <p:bldP spid="29"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5"/>
          <p:cNvSpPr>
            <a:spLocks/>
          </p:cNvSpPr>
          <p:nvPr/>
        </p:nvSpPr>
        <p:spPr bwMode="auto">
          <a:xfrm rot="935833">
            <a:off x="6864243" y="405689"/>
            <a:ext cx="3049803" cy="1234339"/>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a:lstStyle/>
          <a:p>
            <a:pPr fontAlgn="auto">
              <a:spcBef>
                <a:spcPts val="0"/>
              </a:spcBef>
              <a:spcAft>
                <a:spcPts val="0"/>
              </a:spcAft>
              <a:defRPr/>
            </a:pPr>
            <a:endParaRPr lang="zh-CN" altLang="en-US" sz="4129">
              <a:latin typeface="+mn-lt"/>
              <a:ea typeface="+mn-ea"/>
            </a:endParaRPr>
          </a:p>
        </p:txBody>
      </p:sp>
      <p:sp>
        <p:nvSpPr>
          <p:cNvPr id="7171" name="文本框 14"/>
          <p:cNvSpPr txBox="1">
            <a:spLocks noChangeArrowheads="1"/>
          </p:cNvSpPr>
          <p:nvPr/>
        </p:nvSpPr>
        <p:spPr bwMode="auto">
          <a:xfrm>
            <a:off x="6414084" y="528030"/>
            <a:ext cx="3950120" cy="93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zh-CN" sz="5505" b="1">
                <a:solidFill>
                  <a:srgbClr val="002060"/>
                </a:solidFill>
                <a:latin typeface="Times New Roman" panose="02020603050405020304" pitchFamily="18" charset="0"/>
                <a:ea typeface="汉仪喵魂体W"/>
                <a:cs typeface="Times New Roman" panose="02020603050405020304" pitchFamily="18" charset="0"/>
              </a:rPr>
              <a:t>NỘI DUNG </a:t>
            </a:r>
            <a:endParaRPr lang="zh-CN" altLang="en-US" sz="5505" b="1">
              <a:solidFill>
                <a:srgbClr val="002060"/>
              </a:solidFill>
              <a:latin typeface="Times New Roman" panose="02020603050405020304" pitchFamily="18" charset="0"/>
              <a:ea typeface="汉仪喵魂体W"/>
              <a:cs typeface="Times New Roman" panose="02020603050405020304" pitchFamily="18" charset="0"/>
            </a:endParaRPr>
          </a:p>
        </p:txBody>
      </p:sp>
      <p:grpSp>
        <p:nvGrpSpPr>
          <p:cNvPr id="2" name="组合 1"/>
          <p:cNvGrpSpPr>
            <a:grpSpLocks/>
          </p:cNvGrpSpPr>
          <p:nvPr/>
        </p:nvGrpSpPr>
        <p:grpSpPr bwMode="auto">
          <a:xfrm>
            <a:off x="7858269" y="2791352"/>
            <a:ext cx="5739135" cy="963440"/>
            <a:chOff x="5266530" y="1963739"/>
            <a:chExt cx="4546601" cy="763587"/>
          </a:xfrm>
        </p:grpSpPr>
        <p:sp>
          <p:nvSpPr>
            <p:cNvPr id="7" name="MH_SubTitle_1"/>
            <p:cNvSpPr/>
            <p:nvPr>
              <p:custDataLst>
                <p:tags r:id="rId7"/>
              </p:custDataLst>
            </p:nvPr>
          </p:nvSpPr>
          <p:spPr>
            <a:xfrm>
              <a:off x="5934588" y="1963739"/>
              <a:ext cx="387854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rgbClr val="EF98AA"/>
            </a:solidFill>
            <a:ln w="25400" cap="flat" cmpd="sng" algn="ctr">
              <a:solidFill>
                <a:srgbClr val="EF98AA"/>
              </a:solidFill>
              <a:prstDash val="solid"/>
            </a:ln>
            <a:effectLst/>
          </p:spPr>
          <p:txBody>
            <a:bodyPr lIns="544964" tIns="0" rIns="0" bIns="0" anchor="ctr">
              <a:normAutofit/>
            </a:bodyPr>
            <a:lstStyle/>
            <a:p>
              <a:pPr fontAlgn="auto">
                <a:lnSpc>
                  <a:spcPct val="130000"/>
                </a:lnSpc>
                <a:spcBef>
                  <a:spcPts val="0"/>
                </a:spcBef>
                <a:spcAft>
                  <a:spcPts val="0"/>
                </a:spcAft>
                <a:defRPr/>
              </a:pPr>
              <a:endParaRPr lang="zh-CN" altLang="en-US" sz="2202" kern="0" dirty="0">
                <a:solidFill>
                  <a:srgbClr val="4D4D4D"/>
                </a:solidFill>
                <a:latin typeface="+mn-lt"/>
                <a:ea typeface="+mn-ea"/>
                <a:cs typeface="Arial" pitchFamily="34" charset="0"/>
              </a:endParaRPr>
            </a:p>
          </p:txBody>
        </p:sp>
        <p:sp>
          <p:nvSpPr>
            <p:cNvPr id="8" name="MH_Other_1"/>
            <p:cNvSpPr/>
            <p:nvPr>
              <p:custDataLst>
                <p:tags r:id="rId8"/>
              </p:custDataLst>
            </p:nvPr>
          </p:nvSpPr>
          <p:spPr>
            <a:xfrm>
              <a:off x="5266530" y="1963739"/>
              <a:ext cx="761517" cy="763587"/>
            </a:xfrm>
            <a:prstGeom prst="ellipse">
              <a:avLst/>
            </a:prstGeom>
            <a:solidFill>
              <a:srgbClr val="FFFFFF"/>
            </a:solidFill>
            <a:ln w="57150" cap="flat" cmpd="sng" algn="ctr">
              <a:solidFill>
                <a:srgbClr val="EF98AA"/>
              </a:solidFill>
              <a:prstDash val="solid"/>
            </a:ln>
            <a:effectLst/>
          </p:spPr>
          <p:txBody>
            <a:bodyPr anchor="ctr"/>
            <a:lstStyle/>
            <a:p>
              <a:pPr fontAlgn="auto">
                <a:spcBef>
                  <a:spcPts val="0"/>
                </a:spcBef>
                <a:spcAft>
                  <a:spcPts val="0"/>
                </a:spcAft>
                <a:defRPr/>
              </a:pPr>
              <a:r>
                <a:rPr lang="en-US" altLang="zh-CN" sz="4954" b="1" kern="0" dirty="0">
                  <a:solidFill>
                    <a:srgbClr val="FF0000"/>
                  </a:solidFill>
                  <a:latin typeface="Times New Roman" panose="02020603050405020304" pitchFamily="18" charset="0"/>
                  <a:ea typeface="+mn-ea"/>
                  <a:cs typeface="Times New Roman" panose="02020603050405020304" pitchFamily="18" charset="0"/>
                </a:rPr>
                <a:t>1</a:t>
              </a:r>
            </a:p>
          </p:txBody>
        </p:sp>
        <p:sp>
          <p:nvSpPr>
            <p:cNvPr id="20" name="矩形 19"/>
            <p:cNvSpPr/>
            <p:nvPr/>
          </p:nvSpPr>
          <p:spPr>
            <a:xfrm>
              <a:off x="6446744" y="2096873"/>
              <a:ext cx="2925856" cy="514392"/>
            </a:xfrm>
            <a:prstGeom prst="rect">
              <a:avLst/>
            </a:prstGeom>
            <a:ln>
              <a:solidFill>
                <a:srgbClr val="EF98AA"/>
              </a:solidFill>
            </a:ln>
          </p:spPr>
          <p:txBody>
            <a:bodyPr>
              <a:spAutoFit/>
              <a:scene3d>
                <a:camera prst="orthographicFront"/>
                <a:lightRig rig="threePt" dir="t"/>
              </a:scene3d>
              <a:sp3d contourW="12700"/>
            </a:bodyPr>
            <a:lstStyle/>
            <a:p>
              <a:pPr fontAlgn="auto">
                <a:lnSpc>
                  <a:spcPct val="120000"/>
                </a:lnSpc>
                <a:spcBef>
                  <a:spcPts val="0"/>
                </a:spcBef>
                <a:spcAft>
                  <a:spcPts val="0"/>
                </a:spcAft>
                <a:defRPr/>
              </a:pPr>
              <a:r>
                <a:rPr lang="en-US" altLang="zh-CN" sz="3303" b="1" dirty="0" smtClean="0">
                  <a:latin typeface="Times New Roman" panose="02020603050405020304" pitchFamily="18" charset="0"/>
                  <a:ea typeface="+mn-ea"/>
                  <a:cs typeface="Times New Roman" panose="02020603050405020304" pitchFamily="18" charset="0"/>
                </a:rPr>
                <a:t>MỞ ĐẦU</a:t>
              </a:r>
              <a:endParaRPr lang="zh-CN" altLang="en-US" sz="3303" b="1" dirty="0">
                <a:latin typeface="Times New Roman" panose="02020603050405020304" pitchFamily="18" charset="0"/>
                <a:ea typeface="+mn-ea"/>
                <a:cs typeface="Times New Roman" panose="02020603050405020304" pitchFamily="18" charset="0"/>
              </a:endParaRPr>
            </a:p>
          </p:txBody>
        </p:sp>
      </p:grpSp>
      <p:grpSp>
        <p:nvGrpSpPr>
          <p:cNvPr id="3" name="组合 2"/>
          <p:cNvGrpSpPr>
            <a:grpSpLocks/>
          </p:cNvGrpSpPr>
          <p:nvPr/>
        </p:nvGrpSpPr>
        <p:grpSpPr bwMode="auto">
          <a:xfrm>
            <a:off x="7858269" y="4097785"/>
            <a:ext cx="5739135" cy="963440"/>
            <a:chOff x="5266530" y="2913064"/>
            <a:chExt cx="4546601" cy="763587"/>
          </a:xfrm>
          <a:solidFill>
            <a:srgbClr val="92D050"/>
          </a:solidFill>
        </p:grpSpPr>
        <p:sp>
          <p:nvSpPr>
            <p:cNvPr id="9" name="MH_SubTitle_2"/>
            <p:cNvSpPr/>
            <p:nvPr>
              <p:custDataLst>
                <p:tags r:id="rId5"/>
              </p:custDataLst>
            </p:nvPr>
          </p:nvSpPr>
          <p:spPr>
            <a:xfrm>
              <a:off x="5934588" y="2913064"/>
              <a:ext cx="387854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grpFill/>
            <a:ln w="25400" cap="flat" cmpd="sng" algn="ctr">
              <a:noFill/>
              <a:prstDash val="solid"/>
            </a:ln>
            <a:effectLst/>
          </p:spPr>
          <p:txBody>
            <a:bodyPr lIns="544964" tIns="0" rIns="0" bIns="0" anchor="ctr">
              <a:normAutofit/>
            </a:bodyPr>
            <a:lstStyle/>
            <a:p>
              <a:pPr fontAlgn="auto">
                <a:lnSpc>
                  <a:spcPct val="130000"/>
                </a:lnSpc>
                <a:spcBef>
                  <a:spcPts val="0"/>
                </a:spcBef>
                <a:spcAft>
                  <a:spcPts val="0"/>
                </a:spcAft>
                <a:defRPr/>
              </a:pPr>
              <a:endParaRPr lang="zh-CN" altLang="en-US" sz="2202" kern="0" dirty="0">
                <a:solidFill>
                  <a:srgbClr val="4D4D4D"/>
                </a:solidFill>
                <a:latin typeface="+mn-lt"/>
                <a:ea typeface="+mn-ea"/>
                <a:cs typeface="Arial" pitchFamily="34" charset="0"/>
              </a:endParaRPr>
            </a:p>
          </p:txBody>
        </p:sp>
        <p:sp>
          <p:nvSpPr>
            <p:cNvPr id="13" name="MH_Other_2"/>
            <p:cNvSpPr/>
            <p:nvPr>
              <p:custDataLst>
                <p:tags r:id="rId6"/>
              </p:custDataLst>
            </p:nvPr>
          </p:nvSpPr>
          <p:spPr>
            <a:xfrm>
              <a:off x="5266530" y="2913064"/>
              <a:ext cx="761517" cy="763587"/>
            </a:xfrm>
            <a:prstGeom prst="ellipse">
              <a:avLst/>
            </a:prstGeom>
            <a:grpFill/>
            <a:ln w="57150" cap="flat" cmpd="sng" algn="ctr">
              <a:solidFill>
                <a:schemeClr val="accent2"/>
              </a:solidFill>
              <a:prstDash val="solid"/>
            </a:ln>
            <a:effectLst/>
          </p:spPr>
          <p:txBody>
            <a:bodyPr anchor="ctr"/>
            <a:lstStyle/>
            <a:p>
              <a:pPr fontAlgn="auto">
                <a:spcBef>
                  <a:spcPts val="0"/>
                </a:spcBef>
                <a:spcAft>
                  <a:spcPts val="0"/>
                </a:spcAft>
                <a:defRPr/>
              </a:pPr>
              <a:r>
                <a:rPr lang="en-US" altLang="zh-CN" sz="4954" b="1" kern="0" dirty="0">
                  <a:solidFill>
                    <a:srgbClr val="FF0000"/>
                  </a:solidFill>
                  <a:latin typeface="Times New Roman" panose="02020603050405020304" pitchFamily="18" charset="0"/>
                  <a:ea typeface="+mn-ea"/>
                  <a:cs typeface="Times New Roman" panose="02020603050405020304" pitchFamily="18" charset="0"/>
                </a:rPr>
                <a:t>2</a:t>
              </a:r>
            </a:p>
          </p:txBody>
        </p:sp>
        <p:sp>
          <p:nvSpPr>
            <p:cNvPr id="21" name="矩形 20"/>
            <p:cNvSpPr/>
            <p:nvPr/>
          </p:nvSpPr>
          <p:spPr>
            <a:xfrm>
              <a:off x="6446744" y="3027090"/>
              <a:ext cx="2925856" cy="556573"/>
            </a:xfrm>
            <a:prstGeom prst="rect">
              <a:avLst/>
            </a:prstGeom>
            <a:grpFill/>
          </p:spPr>
          <p:txBody>
            <a:bodyPr>
              <a:spAutoFit/>
              <a:scene3d>
                <a:camera prst="orthographicFront"/>
                <a:lightRig rig="threePt" dir="t"/>
              </a:scene3d>
              <a:sp3d contourW="12700"/>
            </a:bodyPr>
            <a:lstStyle/>
            <a:p>
              <a:pPr fontAlgn="auto">
                <a:lnSpc>
                  <a:spcPct val="120000"/>
                </a:lnSpc>
                <a:spcBef>
                  <a:spcPts val="0"/>
                </a:spcBef>
                <a:spcAft>
                  <a:spcPts val="0"/>
                </a:spcAft>
                <a:defRPr/>
              </a:pPr>
              <a:r>
                <a:rPr lang="vi-VN" altLang="zh-CN" sz="3303" b="1" dirty="0">
                  <a:solidFill>
                    <a:srgbClr val="002060"/>
                  </a:solidFill>
                  <a:latin typeface="Times New Roman" panose="02020603050405020304" pitchFamily="18" charset="0"/>
                  <a:ea typeface="+mn-ea"/>
                  <a:cs typeface="Times New Roman" panose="02020603050405020304" pitchFamily="18" charset="0"/>
                </a:rPr>
                <a:t>KHÁM PHÁ</a:t>
              </a:r>
              <a:endParaRPr lang="zh-CN" altLang="en-US" sz="3303" b="1" dirty="0">
                <a:solidFill>
                  <a:srgbClr val="002060"/>
                </a:solidFill>
                <a:latin typeface="Times New Roman" panose="02020603050405020304" pitchFamily="18" charset="0"/>
                <a:ea typeface="+mn-ea"/>
                <a:cs typeface="Times New Roman" panose="02020603050405020304" pitchFamily="18" charset="0"/>
              </a:endParaRPr>
            </a:p>
          </p:txBody>
        </p:sp>
      </p:grpSp>
      <p:grpSp>
        <p:nvGrpSpPr>
          <p:cNvPr id="5" name="组合 4"/>
          <p:cNvGrpSpPr>
            <a:grpSpLocks/>
          </p:cNvGrpSpPr>
          <p:nvPr/>
        </p:nvGrpSpPr>
        <p:grpSpPr bwMode="auto">
          <a:xfrm>
            <a:off x="7858269" y="5404219"/>
            <a:ext cx="5739135" cy="963440"/>
            <a:chOff x="5266530" y="3862389"/>
            <a:chExt cx="4546601" cy="763587"/>
          </a:xfrm>
        </p:grpSpPr>
        <p:sp>
          <p:nvSpPr>
            <p:cNvPr id="16" name="MH_SubTitle_3"/>
            <p:cNvSpPr/>
            <p:nvPr>
              <p:custDataLst>
                <p:tags r:id="rId3"/>
              </p:custDataLst>
            </p:nvPr>
          </p:nvSpPr>
          <p:spPr>
            <a:xfrm>
              <a:off x="5934588" y="3862389"/>
              <a:ext cx="387854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3"/>
            </a:solidFill>
            <a:ln w="25400" cap="flat" cmpd="sng" algn="ctr">
              <a:noFill/>
              <a:prstDash val="solid"/>
            </a:ln>
            <a:effectLst/>
          </p:spPr>
          <p:txBody>
            <a:bodyPr lIns="544964" tIns="0" rIns="0" bIns="0" anchor="ctr">
              <a:normAutofit/>
            </a:bodyPr>
            <a:lstStyle/>
            <a:p>
              <a:pPr fontAlgn="auto">
                <a:lnSpc>
                  <a:spcPct val="130000"/>
                </a:lnSpc>
                <a:spcBef>
                  <a:spcPts val="0"/>
                </a:spcBef>
                <a:spcAft>
                  <a:spcPts val="0"/>
                </a:spcAft>
                <a:defRPr/>
              </a:pPr>
              <a:endParaRPr lang="zh-CN" altLang="en-US" sz="2202" kern="0" dirty="0">
                <a:solidFill>
                  <a:srgbClr val="4D4D4D"/>
                </a:solidFill>
                <a:latin typeface="+mn-lt"/>
                <a:ea typeface="+mn-ea"/>
                <a:cs typeface="Arial" pitchFamily="34" charset="0"/>
              </a:endParaRPr>
            </a:p>
          </p:txBody>
        </p:sp>
        <p:sp>
          <p:nvSpPr>
            <p:cNvPr id="17" name="MH_Other_3"/>
            <p:cNvSpPr/>
            <p:nvPr>
              <p:custDataLst>
                <p:tags r:id="rId4"/>
              </p:custDataLst>
            </p:nvPr>
          </p:nvSpPr>
          <p:spPr>
            <a:xfrm>
              <a:off x="5266530" y="3862389"/>
              <a:ext cx="761517" cy="763587"/>
            </a:xfrm>
            <a:prstGeom prst="ellipse">
              <a:avLst/>
            </a:prstGeom>
            <a:solidFill>
              <a:srgbClr val="FFFFFF"/>
            </a:solidFill>
            <a:ln w="57150" cap="flat" cmpd="sng" algn="ctr">
              <a:solidFill>
                <a:schemeClr val="accent3"/>
              </a:solidFill>
              <a:prstDash val="solid"/>
            </a:ln>
            <a:effectLst/>
          </p:spPr>
          <p:txBody>
            <a:bodyPr anchor="ctr"/>
            <a:lstStyle/>
            <a:p>
              <a:pPr fontAlgn="auto">
                <a:spcBef>
                  <a:spcPts val="0"/>
                </a:spcBef>
                <a:spcAft>
                  <a:spcPts val="0"/>
                </a:spcAft>
                <a:defRPr/>
              </a:pPr>
              <a:r>
                <a:rPr lang="en-US" altLang="zh-CN" sz="4954" b="1" kern="0" dirty="0">
                  <a:solidFill>
                    <a:srgbClr val="FF0000"/>
                  </a:solidFill>
                  <a:latin typeface="Times New Roman" panose="02020603050405020304" pitchFamily="18" charset="0"/>
                  <a:ea typeface="+mn-ea"/>
                  <a:cs typeface="Times New Roman" panose="02020603050405020304" pitchFamily="18" charset="0"/>
                </a:rPr>
                <a:t>3</a:t>
              </a:r>
            </a:p>
          </p:txBody>
        </p:sp>
        <p:sp>
          <p:nvSpPr>
            <p:cNvPr id="22" name="矩形 21"/>
            <p:cNvSpPr/>
            <p:nvPr/>
          </p:nvSpPr>
          <p:spPr>
            <a:xfrm>
              <a:off x="6446744" y="3976415"/>
              <a:ext cx="2925856" cy="556573"/>
            </a:xfrm>
            <a:prstGeom prst="rect">
              <a:avLst/>
            </a:prstGeom>
          </p:spPr>
          <p:txBody>
            <a:bodyPr>
              <a:spAutoFit/>
              <a:scene3d>
                <a:camera prst="orthographicFront"/>
                <a:lightRig rig="threePt" dir="t"/>
              </a:scene3d>
              <a:sp3d contourW="12700"/>
            </a:bodyPr>
            <a:lstStyle/>
            <a:p>
              <a:pPr fontAlgn="auto">
                <a:lnSpc>
                  <a:spcPct val="120000"/>
                </a:lnSpc>
                <a:spcBef>
                  <a:spcPts val="0"/>
                </a:spcBef>
                <a:spcAft>
                  <a:spcPts val="0"/>
                </a:spcAft>
                <a:defRPr/>
              </a:pPr>
              <a:r>
                <a:rPr lang="vi-VN" altLang="zh-CN" sz="3303" b="1" dirty="0">
                  <a:solidFill>
                    <a:srgbClr val="FF0000"/>
                  </a:solidFill>
                  <a:latin typeface="Times New Roman" panose="02020603050405020304" pitchFamily="18" charset="0"/>
                  <a:ea typeface="+mn-ea"/>
                  <a:cs typeface="Times New Roman" panose="02020603050405020304" pitchFamily="18" charset="0"/>
                </a:rPr>
                <a:t>LUYỆN TẬP</a:t>
              </a:r>
              <a:endParaRPr lang="zh-CN" altLang="en-US" sz="3303" b="1" dirty="0">
                <a:solidFill>
                  <a:srgbClr val="FF0000"/>
                </a:solidFill>
                <a:latin typeface="Times New Roman" panose="02020603050405020304" pitchFamily="18" charset="0"/>
                <a:ea typeface="+mn-ea"/>
                <a:cs typeface="Times New Roman" panose="02020603050405020304" pitchFamily="18" charset="0"/>
              </a:endParaRPr>
            </a:p>
          </p:txBody>
        </p:sp>
      </p:grpSp>
      <p:grpSp>
        <p:nvGrpSpPr>
          <p:cNvPr id="4" name="组合 3"/>
          <p:cNvGrpSpPr>
            <a:grpSpLocks/>
          </p:cNvGrpSpPr>
          <p:nvPr/>
        </p:nvGrpSpPr>
        <p:grpSpPr bwMode="auto">
          <a:xfrm>
            <a:off x="7858269" y="6710655"/>
            <a:ext cx="5739135" cy="963440"/>
            <a:chOff x="5266530" y="4811714"/>
            <a:chExt cx="4546601" cy="763587"/>
          </a:xfrm>
          <a:solidFill>
            <a:srgbClr val="FFD937"/>
          </a:solidFill>
        </p:grpSpPr>
        <p:sp>
          <p:nvSpPr>
            <p:cNvPr id="18" name="MH_SubTitle_4"/>
            <p:cNvSpPr/>
            <p:nvPr>
              <p:custDataLst>
                <p:tags r:id="rId1"/>
              </p:custDataLst>
            </p:nvPr>
          </p:nvSpPr>
          <p:spPr>
            <a:xfrm>
              <a:off x="5934588" y="4811714"/>
              <a:ext cx="387854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grpFill/>
            <a:ln w="25400" cap="flat" cmpd="sng" algn="ctr">
              <a:noFill/>
              <a:prstDash val="solid"/>
            </a:ln>
            <a:effectLst/>
          </p:spPr>
          <p:txBody>
            <a:bodyPr lIns="544964" tIns="0" rIns="0" bIns="0" anchor="ctr">
              <a:normAutofit/>
            </a:bodyPr>
            <a:lstStyle/>
            <a:p>
              <a:pPr fontAlgn="auto">
                <a:lnSpc>
                  <a:spcPct val="130000"/>
                </a:lnSpc>
                <a:spcBef>
                  <a:spcPts val="0"/>
                </a:spcBef>
                <a:spcAft>
                  <a:spcPts val="0"/>
                </a:spcAft>
                <a:defRPr/>
              </a:pPr>
              <a:endParaRPr lang="zh-CN" altLang="en-US" sz="2202" kern="0" dirty="0">
                <a:solidFill>
                  <a:srgbClr val="4D4D4D"/>
                </a:solidFill>
                <a:latin typeface="+mn-lt"/>
                <a:ea typeface="+mn-ea"/>
                <a:cs typeface="Arial" pitchFamily="34" charset="0"/>
              </a:endParaRPr>
            </a:p>
          </p:txBody>
        </p:sp>
        <p:sp>
          <p:nvSpPr>
            <p:cNvPr id="19" name="MH_Other_4"/>
            <p:cNvSpPr/>
            <p:nvPr>
              <p:custDataLst>
                <p:tags r:id="rId2"/>
              </p:custDataLst>
            </p:nvPr>
          </p:nvSpPr>
          <p:spPr>
            <a:xfrm>
              <a:off x="5266530" y="4811714"/>
              <a:ext cx="761517" cy="763587"/>
            </a:xfrm>
            <a:prstGeom prst="ellipse">
              <a:avLst/>
            </a:prstGeom>
            <a:grpFill/>
            <a:ln w="57150" cap="flat" cmpd="sng" algn="ctr">
              <a:solidFill>
                <a:schemeClr val="accent4"/>
              </a:solidFill>
              <a:prstDash val="solid"/>
            </a:ln>
            <a:effectLst/>
          </p:spPr>
          <p:txBody>
            <a:bodyPr anchor="ctr"/>
            <a:lstStyle/>
            <a:p>
              <a:pPr fontAlgn="auto">
                <a:spcBef>
                  <a:spcPts val="0"/>
                </a:spcBef>
                <a:spcAft>
                  <a:spcPts val="0"/>
                </a:spcAft>
                <a:defRPr/>
              </a:pPr>
              <a:r>
                <a:rPr lang="en-US" altLang="zh-CN" sz="4954" b="1" kern="0" dirty="0">
                  <a:solidFill>
                    <a:srgbClr val="FF0000"/>
                  </a:solidFill>
                  <a:latin typeface="Times New Roman" panose="02020603050405020304" pitchFamily="18" charset="0"/>
                  <a:ea typeface="+mn-ea"/>
                  <a:cs typeface="Times New Roman" panose="02020603050405020304" pitchFamily="18" charset="0"/>
                </a:rPr>
                <a:t>4</a:t>
              </a:r>
            </a:p>
          </p:txBody>
        </p:sp>
        <p:sp>
          <p:nvSpPr>
            <p:cNvPr id="23" name="矩形 22"/>
            <p:cNvSpPr/>
            <p:nvPr/>
          </p:nvSpPr>
          <p:spPr>
            <a:xfrm>
              <a:off x="6446744" y="4925740"/>
              <a:ext cx="2925856" cy="556573"/>
            </a:xfrm>
            <a:prstGeom prst="rect">
              <a:avLst/>
            </a:prstGeom>
            <a:grpFill/>
          </p:spPr>
          <p:txBody>
            <a:bodyPr>
              <a:spAutoFit/>
              <a:scene3d>
                <a:camera prst="orthographicFront"/>
                <a:lightRig rig="threePt" dir="t"/>
              </a:scene3d>
              <a:sp3d contourW="12700"/>
            </a:bodyPr>
            <a:lstStyle/>
            <a:p>
              <a:pPr fontAlgn="auto">
                <a:lnSpc>
                  <a:spcPct val="120000"/>
                </a:lnSpc>
                <a:spcBef>
                  <a:spcPts val="0"/>
                </a:spcBef>
                <a:spcAft>
                  <a:spcPts val="0"/>
                </a:spcAft>
                <a:defRPr/>
              </a:pPr>
              <a:r>
                <a:rPr lang="vi-VN" altLang="zh-CN" sz="3303" b="1" dirty="0">
                  <a:solidFill>
                    <a:srgbClr val="002060"/>
                  </a:solidFill>
                  <a:latin typeface="Times New Roman" panose="02020603050405020304" pitchFamily="18" charset="0"/>
                  <a:ea typeface="+mn-ea"/>
                  <a:cs typeface="Times New Roman" panose="02020603050405020304" pitchFamily="18" charset="0"/>
                </a:rPr>
                <a:t>VẬN DỤNG</a:t>
              </a:r>
              <a:endParaRPr lang="zh-CN" altLang="en-US" sz="3303" b="1" dirty="0">
                <a:solidFill>
                  <a:srgbClr val="002060"/>
                </a:solidFill>
                <a:latin typeface="Times New Roman" panose="02020603050405020304" pitchFamily="18" charset="0"/>
                <a:ea typeface="+mn-ea"/>
                <a:cs typeface="Times New Roman" panose="02020603050405020304" pitchFamily="18" charset="0"/>
              </a:endParaRPr>
            </a:p>
          </p:txBody>
        </p:sp>
      </p:grpSp>
      <p:grpSp>
        <p:nvGrpSpPr>
          <p:cNvPr id="6" name="Group 4"/>
          <p:cNvGrpSpPr>
            <a:grpSpLocks noChangeAspect="1"/>
          </p:cNvGrpSpPr>
          <p:nvPr/>
        </p:nvGrpSpPr>
        <p:grpSpPr bwMode="auto">
          <a:xfrm>
            <a:off x="2547329" y="2870000"/>
            <a:ext cx="4648984" cy="4784434"/>
            <a:chOff x="982" y="1305"/>
            <a:chExt cx="2128" cy="2190"/>
          </a:xfrm>
          <a:solidFill>
            <a:srgbClr val="EF98AA"/>
          </a:solidFill>
        </p:grpSpPr>
        <p:sp>
          <p:nvSpPr>
            <p:cNvPr id="28" name="Freeform 5"/>
            <p:cNvSpPr>
              <a:spLocks/>
            </p:cNvSpPr>
            <p:nvPr/>
          </p:nvSpPr>
          <p:spPr bwMode="auto">
            <a:xfrm>
              <a:off x="1344" y="2104"/>
              <a:ext cx="715" cy="340"/>
            </a:xfrm>
            <a:custGeom>
              <a:avLst/>
              <a:gdLst>
                <a:gd name="T0" fmla="*/ 5 w 162"/>
                <a:gd name="T1" fmla="*/ 14 h 77"/>
                <a:gd name="T2" fmla="*/ 4 w 162"/>
                <a:gd name="T3" fmla="*/ 20 h 77"/>
                <a:gd name="T4" fmla="*/ 153 w 162"/>
                <a:gd name="T5" fmla="*/ 72 h 77"/>
                <a:gd name="T6" fmla="*/ 161 w 162"/>
                <a:gd name="T7" fmla="*/ 69 h 77"/>
                <a:gd name="T8" fmla="*/ 5 w 162"/>
                <a:gd name="T9" fmla="*/ 14 h 77"/>
              </a:gdLst>
              <a:ahLst/>
              <a:cxnLst>
                <a:cxn ang="0">
                  <a:pos x="T0" y="T1"/>
                </a:cxn>
                <a:cxn ang="0">
                  <a:pos x="T2" y="T3"/>
                </a:cxn>
                <a:cxn ang="0">
                  <a:pos x="T4" y="T5"/>
                </a:cxn>
                <a:cxn ang="0">
                  <a:pos x="T6" y="T7"/>
                </a:cxn>
                <a:cxn ang="0">
                  <a:pos x="T8" y="T9"/>
                </a:cxn>
              </a:cxnLst>
              <a:rect l="0" t="0" r="r" b="b"/>
              <a:pathLst>
                <a:path w="162" h="77">
                  <a:moveTo>
                    <a:pt x="5" y="14"/>
                  </a:moveTo>
                  <a:cubicBezTo>
                    <a:pt x="1" y="13"/>
                    <a:pt x="0" y="19"/>
                    <a:pt x="4" y="20"/>
                  </a:cubicBezTo>
                  <a:cubicBezTo>
                    <a:pt x="58" y="36"/>
                    <a:pt x="125" y="8"/>
                    <a:pt x="153" y="72"/>
                  </a:cubicBezTo>
                  <a:cubicBezTo>
                    <a:pt x="155" y="77"/>
                    <a:pt x="162" y="74"/>
                    <a:pt x="161" y="69"/>
                  </a:cubicBezTo>
                  <a:cubicBezTo>
                    <a:pt x="150" y="0"/>
                    <a:pt x="53" y="20"/>
                    <a:pt x="5" y="14"/>
                  </a:cubicBezTo>
                  <a:close/>
                </a:path>
              </a:pathLst>
            </a:custGeom>
            <a:grpFill/>
            <a:ln>
              <a:solidFill>
                <a:srgbClr val="EF98AA"/>
              </a:solidFill>
            </a:ln>
          </p:spPr>
          <p:txBody>
            <a:bodyPr/>
            <a:lstStyle/>
            <a:p>
              <a:pPr fontAlgn="auto">
                <a:spcBef>
                  <a:spcPts val="0"/>
                </a:spcBef>
                <a:spcAft>
                  <a:spcPts val="0"/>
                </a:spcAft>
                <a:defRPr/>
              </a:pPr>
              <a:endParaRPr lang="zh-CN" altLang="en-US" sz="4129">
                <a:latin typeface="+mn-lt"/>
                <a:ea typeface="+mn-ea"/>
              </a:endParaRPr>
            </a:p>
          </p:txBody>
        </p:sp>
        <p:sp>
          <p:nvSpPr>
            <p:cNvPr id="29" name="Freeform 6"/>
            <p:cNvSpPr>
              <a:spLocks noEditPoints="1"/>
            </p:cNvSpPr>
            <p:nvPr/>
          </p:nvSpPr>
          <p:spPr bwMode="auto">
            <a:xfrm>
              <a:off x="1278" y="2683"/>
              <a:ext cx="927" cy="605"/>
            </a:xfrm>
            <a:custGeom>
              <a:avLst/>
              <a:gdLst>
                <a:gd name="T0" fmla="*/ 197 w 210"/>
                <a:gd name="T1" fmla="*/ 21 h 137"/>
                <a:gd name="T2" fmla="*/ 197 w 210"/>
                <a:gd name="T3" fmla="*/ 21 h 137"/>
                <a:gd name="T4" fmla="*/ 196 w 210"/>
                <a:gd name="T5" fmla="*/ 13 h 137"/>
                <a:gd name="T6" fmla="*/ 28 w 210"/>
                <a:gd name="T7" fmla="*/ 9 h 137"/>
                <a:gd name="T8" fmla="*/ 25 w 210"/>
                <a:gd name="T9" fmla="*/ 8 h 137"/>
                <a:gd name="T10" fmla="*/ 24 w 210"/>
                <a:gd name="T11" fmla="*/ 9 h 137"/>
                <a:gd name="T12" fmla="*/ 20 w 210"/>
                <a:gd name="T13" fmla="*/ 10 h 137"/>
                <a:gd name="T14" fmla="*/ 17 w 210"/>
                <a:gd name="T15" fmla="*/ 14 h 137"/>
                <a:gd name="T16" fmla="*/ 9 w 210"/>
                <a:gd name="T17" fmla="*/ 94 h 137"/>
                <a:gd name="T18" fmla="*/ 69 w 210"/>
                <a:gd name="T19" fmla="*/ 130 h 137"/>
                <a:gd name="T20" fmla="*/ 178 w 210"/>
                <a:gd name="T21" fmla="*/ 116 h 137"/>
                <a:gd name="T22" fmla="*/ 197 w 210"/>
                <a:gd name="T23" fmla="*/ 21 h 137"/>
                <a:gd name="T24" fmla="*/ 165 w 210"/>
                <a:gd name="T25" fmla="*/ 110 h 137"/>
                <a:gd name="T26" fmla="*/ 84 w 210"/>
                <a:gd name="T27" fmla="*/ 118 h 137"/>
                <a:gd name="T28" fmla="*/ 22 w 210"/>
                <a:gd name="T29" fmla="*/ 97 h 137"/>
                <a:gd name="T30" fmla="*/ 27 w 210"/>
                <a:gd name="T31" fmla="*/ 16 h 137"/>
                <a:gd name="T32" fmla="*/ 188 w 210"/>
                <a:gd name="T33" fmla="*/ 21 h 137"/>
                <a:gd name="T34" fmla="*/ 187 w 210"/>
                <a:gd name="T35" fmla="*/ 26 h 137"/>
                <a:gd name="T36" fmla="*/ 165 w 210"/>
                <a:gd name="T37" fmla="*/ 1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37">
                  <a:moveTo>
                    <a:pt x="197" y="21"/>
                  </a:moveTo>
                  <a:cubicBezTo>
                    <a:pt x="197" y="21"/>
                    <a:pt x="197" y="21"/>
                    <a:pt x="197" y="21"/>
                  </a:cubicBezTo>
                  <a:cubicBezTo>
                    <a:pt x="200" y="19"/>
                    <a:pt x="201" y="14"/>
                    <a:pt x="196" y="13"/>
                  </a:cubicBezTo>
                  <a:cubicBezTo>
                    <a:pt x="141" y="0"/>
                    <a:pt x="84" y="7"/>
                    <a:pt x="28" y="9"/>
                  </a:cubicBezTo>
                  <a:cubicBezTo>
                    <a:pt x="28" y="8"/>
                    <a:pt x="27" y="8"/>
                    <a:pt x="25" y="8"/>
                  </a:cubicBezTo>
                  <a:cubicBezTo>
                    <a:pt x="25" y="9"/>
                    <a:pt x="24" y="9"/>
                    <a:pt x="24" y="9"/>
                  </a:cubicBezTo>
                  <a:cubicBezTo>
                    <a:pt x="22" y="9"/>
                    <a:pt x="21" y="10"/>
                    <a:pt x="20" y="10"/>
                  </a:cubicBezTo>
                  <a:cubicBezTo>
                    <a:pt x="17" y="10"/>
                    <a:pt x="16" y="13"/>
                    <a:pt x="17" y="14"/>
                  </a:cubicBezTo>
                  <a:cubicBezTo>
                    <a:pt x="0" y="32"/>
                    <a:pt x="6" y="74"/>
                    <a:pt x="9" y="94"/>
                  </a:cubicBezTo>
                  <a:cubicBezTo>
                    <a:pt x="14" y="126"/>
                    <a:pt x="42" y="132"/>
                    <a:pt x="69" y="130"/>
                  </a:cubicBezTo>
                  <a:cubicBezTo>
                    <a:pt x="101" y="129"/>
                    <a:pt x="151" y="137"/>
                    <a:pt x="178" y="116"/>
                  </a:cubicBezTo>
                  <a:cubicBezTo>
                    <a:pt x="204" y="96"/>
                    <a:pt x="210" y="51"/>
                    <a:pt x="197" y="21"/>
                  </a:cubicBezTo>
                  <a:close/>
                  <a:moveTo>
                    <a:pt x="165" y="110"/>
                  </a:moveTo>
                  <a:cubicBezTo>
                    <a:pt x="143" y="123"/>
                    <a:pt x="108" y="117"/>
                    <a:pt x="84" y="118"/>
                  </a:cubicBezTo>
                  <a:cubicBezTo>
                    <a:pt x="61" y="119"/>
                    <a:pt x="32" y="125"/>
                    <a:pt x="22" y="97"/>
                  </a:cubicBezTo>
                  <a:cubicBezTo>
                    <a:pt x="12" y="73"/>
                    <a:pt x="16" y="40"/>
                    <a:pt x="27" y="16"/>
                  </a:cubicBezTo>
                  <a:cubicBezTo>
                    <a:pt x="80" y="17"/>
                    <a:pt x="134" y="14"/>
                    <a:pt x="188" y="21"/>
                  </a:cubicBezTo>
                  <a:cubicBezTo>
                    <a:pt x="187" y="23"/>
                    <a:pt x="187" y="24"/>
                    <a:pt x="187" y="26"/>
                  </a:cubicBezTo>
                  <a:cubicBezTo>
                    <a:pt x="195" y="53"/>
                    <a:pt x="191" y="94"/>
                    <a:pt x="165" y="110"/>
                  </a:cubicBezTo>
                  <a:close/>
                </a:path>
              </a:pathLst>
            </a:custGeom>
            <a:grpFill/>
            <a:ln>
              <a:solidFill>
                <a:srgbClr val="EF98AA"/>
              </a:solidFill>
            </a:ln>
          </p:spPr>
          <p:txBody>
            <a:bodyPr/>
            <a:lstStyle/>
            <a:p>
              <a:pPr fontAlgn="auto">
                <a:spcBef>
                  <a:spcPts val="0"/>
                </a:spcBef>
                <a:spcAft>
                  <a:spcPts val="0"/>
                </a:spcAft>
                <a:defRPr/>
              </a:pPr>
              <a:endParaRPr lang="zh-CN" altLang="en-US" sz="4129">
                <a:latin typeface="+mn-lt"/>
                <a:ea typeface="+mn-ea"/>
              </a:endParaRPr>
            </a:p>
          </p:txBody>
        </p:sp>
        <p:sp>
          <p:nvSpPr>
            <p:cNvPr id="30" name="Freeform 7"/>
            <p:cNvSpPr>
              <a:spLocks/>
            </p:cNvSpPr>
            <p:nvPr/>
          </p:nvSpPr>
          <p:spPr bwMode="auto">
            <a:xfrm>
              <a:off x="1366" y="2793"/>
              <a:ext cx="671" cy="128"/>
            </a:xfrm>
            <a:custGeom>
              <a:avLst/>
              <a:gdLst>
                <a:gd name="T0" fmla="*/ 146 w 152"/>
                <a:gd name="T1" fmla="*/ 18 h 29"/>
                <a:gd name="T2" fmla="*/ 8 w 152"/>
                <a:gd name="T3" fmla="*/ 7 h 29"/>
                <a:gd name="T4" fmla="*/ 5 w 152"/>
                <a:gd name="T5" fmla="*/ 15 h 29"/>
                <a:gd name="T6" fmla="*/ 143 w 152"/>
                <a:gd name="T7" fmla="*/ 27 h 29"/>
                <a:gd name="T8" fmla="*/ 146 w 152"/>
                <a:gd name="T9" fmla="*/ 18 h 29"/>
              </a:gdLst>
              <a:ahLst/>
              <a:cxnLst>
                <a:cxn ang="0">
                  <a:pos x="T0" y="T1"/>
                </a:cxn>
                <a:cxn ang="0">
                  <a:pos x="T2" y="T3"/>
                </a:cxn>
                <a:cxn ang="0">
                  <a:pos x="T4" y="T5"/>
                </a:cxn>
                <a:cxn ang="0">
                  <a:pos x="T6" y="T7"/>
                </a:cxn>
                <a:cxn ang="0">
                  <a:pos x="T8" y="T9"/>
                </a:cxn>
              </a:cxnLst>
              <a:rect l="0" t="0" r="r" b="b"/>
              <a:pathLst>
                <a:path w="152" h="29">
                  <a:moveTo>
                    <a:pt x="146" y="18"/>
                  </a:moveTo>
                  <a:cubicBezTo>
                    <a:pt x="103" y="0"/>
                    <a:pt x="52" y="16"/>
                    <a:pt x="8" y="7"/>
                  </a:cubicBezTo>
                  <a:cubicBezTo>
                    <a:pt x="2" y="6"/>
                    <a:pt x="0" y="13"/>
                    <a:pt x="5" y="15"/>
                  </a:cubicBezTo>
                  <a:cubicBezTo>
                    <a:pt x="49" y="29"/>
                    <a:pt x="98" y="19"/>
                    <a:pt x="143" y="27"/>
                  </a:cubicBezTo>
                  <a:cubicBezTo>
                    <a:pt x="150" y="28"/>
                    <a:pt x="152" y="20"/>
                    <a:pt x="146" y="18"/>
                  </a:cubicBezTo>
                  <a:close/>
                </a:path>
              </a:pathLst>
            </a:custGeom>
            <a:grpFill/>
            <a:ln>
              <a:solidFill>
                <a:srgbClr val="EF98AA"/>
              </a:solidFill>
            </a:ln>
          </p:spPr>
          <p:txBody>
            <a:bodyPr/>
            <a:lstStyle/>
            <a:p>
              <a:pPr fontAlgn="auto">
                <a:spcBef>
                  <a:spcPts val="0"/>
                </a:spcBef>
                <a:spcAft>
                  <a:spcPts val="0"/>
                </a:spcAft>
                <a:defRPr/>
              </a:pPr>
              <a:endParaRPr lang="zh-CN" altLang="en-US" sz="4129">
                <a:latin typeface="+mn-lt"/>
                <a:ea typeface="+mn-ea"/>
              </a:endParaRPr>
            </a:p>
          </p:txBody>
        </p:sp>
        <p:sp>
          <p:nvSpPr>
            <p:cNvPr id="31" name="Freeform 8"/>
            <p:cNvSpPr>
              <a:spLocks noEditPoints="1"/>
            </p:cNvSpPr>
            <p:nvPr/>
          </p:nvSpPr>
          <p:spPr bwMode="auto">
            <a:xfrm>
              <a:off x="982" y="1305"/>
              <a:ext cx="2128" cy="2190"/>
            </a:xfrm>
            <a:custGeom>
              <a:avLst/>
              <a:gdLst>
                <a:gd name="T0" fmla="*/ 329 w 482"/>
                <a:gd name="T1" fmla="*/ 64 h 496"/>
                <a:gd name="T2" fmla="*/ 176 w 482"/>
                <a:gd name="T3" fmla="*/ 70 h 496"/>
                <a:gd name="T4" fmla="*/ 204 w 482"/>
                <a:gd name="T5" fmla="*/ 67 h 496"/>
                <a:gd name="T6" fmla="*/ 287 w 482"/>
                <a:gd name="T7" fmla="*/ 101 h 496"/>
                <a:gd name="T8" fmla="*/ 321 w 482"/>
                <a:gd name="T9" fmla="*/ 93 h 496"/>
                <a:gd name="T10" fmla="*/ 378 w 482"/>
                <a:gd name="T11" fmla="*/ 121 h 496"/>
                <a:gd name="T12" fmla="*/ 384 w 482"/>
                <a:gd name="T13" fmla="*/ 251 h 496"/>
                <a:gd name="T14" fmla="*/ 317 w 482"/>
                <a:gd name="T15" fmla="*/ 458 h 496"/>
                <a:gd name="T16" fmla="*/ 328 w 482"/>
                <a:gd name="T17" fmla="*/ 341 h 496"/>
                <a:gd name="T18" fmla="*/ 252 w 482"/>
                <a:gd name="T19" fmla="*/ 108 h 496"/>
                <a:gd name="T20" fmla="*/ 170 w 482"/>
                <a:gd name="T21" fmla="*/ 63 h 496"/>
                <a:gd name="T22" fmla="*/ 108 w 482"/>
                <a:gd name="T23" fmla="*/ 76 h 496"/>
                <a:gd name="T24" fmla="*/ 39 w 482"/>
                <a:gd name="T25" fmla="*/ 216 h 496"/>
                <a:gd name="T26" fmla="*/ 15 w 482"/>
                <a:gd name="T27" fmla="*/ 421 h 496"/>
                <a:gd name="T28" fmla="*/ 68 w 482"/>
                <a:gd name="T29" fmla="*/ 465 h 496"/>
                <a:gd name="T30" fmla="*/ 293 w 482"/>
                <a:gd name="T31" fmla="*/ 473 h 496"/>
                <a:gd name="T32" fmla="*/ 320 w 482"/>
                <a:gd name="T33" fmla="*/ 468 h 496"/>
                <a:gd name="T34" fmla="*/ 416 w 482"/>
                <a:gd name="T35" fmla="*/ 426 h 496"/>
                <a:gd name="T36" fmla="*/ 422 w 482"/>
                <a:gd name="T37" fmla="*/ 340 h 496"/>
                <a:gd name="T38" fmla="*/ 194 w 482"/>
                <a:gd name="T39" fmla="*/ 63 h 496"/>
                <a:gd name="T40" fmla="*/ 189 w 482"/>
                <a:gd name="T41" fmla="*/ 30 h 496"/>
                <a:gd name="T42" fmla="*/ 205 w 482"/>
                <a:gd name="T43" fmla="*/ 49 h 496"/>
                <a:gd name="T44" fmla="*/ 249 w 482"/>
                <a:gd name="T45" fmla="*/ 35 h 496"/>
                <a:gd name="T46" fmla="*/ 317 w 482"/>
                <a:gd name="T47" fmla="*/ 83 h 496"/>
                <a:gd name="T48" fmla="*/ 292 w 482"/>
                <a:gd name="T49" fmla="*/ 60 h 496"/>
                <a:gd name="T50" fmla="*/ 194 w 482"/>
                <a:gd name="T51" fmla="*/ 25 h 496"/>
                <a:gd name="T52" fmla="*/ 312 w 482"/>
                <a:gd name="T53" fmla="*/ 39 h 496"/>
                <a:gd name="T54" fmla="*/ 52 w 482"/>
                <a:gd name="T55" fmla="*/ 222 h 496"/>
                <a:gd name="T56" fmla="*/ 240 w 482"/>
                <a:gd name="T57" fmla="*/ 299 h 496"/>
                <a:gd name="T58" fmla="*/ 63 w 482"/>
                <a:gd name="T59" fmla="*/ 204 h 496"/>
                <a:gd name="T60" fmla="*/ 72 w 482"/>
                <a:gd name="T61" fmla="*/ 199 h 496"/>
                <a:gd name="T62" fmla="*/ 243 w 482"/>
                <a:gd name="T63" fmla="*/ 303 h 496"/>
                <a:gd name="T64" fmla="*/ 62 w 482"/>
                <a:gd name="T65" fmla="*/ 301 h 496"/>
                <a:gd name="T66" fmla="*/ 44 w 482"/>
                <a:gd name="T67" fmla="*/ 425 h 496"/>
                <a:gd name="T68" fmla="*/ 48 w 482"/>
                <a:gd name="T69" fmla="*/ 297 h 496"/>
                <a:gd name="T70" fmla="*/ 44 w 482"/>
                <a:gd name="T71" fmla="*/ 425 h 496"/>
                <a:gd name="T72" fmla="*/ 90 w 482"/>
                <a:gd name="T73" fmla="*/ 464 h 496"/>
                <a:gd name="T74" fmla="*/ 246 w 482"/>
                <a:gd name="T75" fmla="*/ 308 h 496"/>
                <a:gd name="T76" fmla="*/ 70 w 482"/>
                <a:gd name="T77" fmla="*/ 188 h 496"/>
                <a:gd name="T78" fmla="*/ 274 w 482"/>
                <a:gd name="T79" fmla="*/ 213 h 496"/>
                <a:gd name="T80" fmla="*/ 284 w 482"/>
                <a:gd name="T81" fmla="*/ 464 h 496"/>
                <a:gd name="T82" fmla="*/ 386 w 482"/>
                <a:gd name="T83" fmla="*/ 311 h 496"/>
                <a:gd name="T84" fmla="*/ 360 w 482"/>
                <a:gd name="T85" fmla="*/ 443 h 496"/>
                <a:gd name="T86" fmla="*/ 396 w 482"/>
                <a:gd name="T87" fmla="*/ 239 h 496"/>
                <a:gd name="T88" fmla="*/ 410 w 482"/>
                <a:gd name="T89" fmla="*/ 316 h 496"/>
                <a:gd name="T90" fmla="*/ 411 w 482"/>
                <a:gd name="T91" fmla="*/ 419 h 496"/>
                <a:gd name="T92" fmla="*/ 366 w 482"/>
                <a:gd name="T93" fmla="*/ 441 h 496"/>
                <a:gd name="T94" fmla="*/ 411 w 482"/>
                <a:gd name="T95" fmla="*/ 419 h 496"/>
                <a:gd name="T96" fmla="*/ 416 w 482"/>
                <a:gd name="T97" fmla="*/ 328 h 496"/>
                <a:gd name="T98" fmla="*/ 449 w 482"/>
                <a:gd name="T99" fmla="*/ 203 h 496"/>
                <a:gd name="T100" fmla="*/ 390 w 482"/>
                <a:gd name="T101" fmla="*/ 12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96">
                  <a:moveTo>
                    <a:pt x="470" y="196"/>
                  </a:moveTo>
                  <a:cubicBezTo>
                    <a:pt x="461" y="151"/>
                    <a:pt x="439" y="102"/>
                    <a:pt x="387" y="116"/>
                  </a:cubicBezTo>
                  <a:cubicBezTo>
                    <a:pt x="377" y="91"/>
                    <a:pt x="359" y="70"/>
                    <a:pt x="329" y="64"/>
                  </a:cubicBezTo>
                  <a:cubicBezTo>
                    <a:pt x="325" y="32"/>
                    <a:pt x="302" y="9"/>
                    <a:pt x="265" y="5"/>
                  </a:cubicBezTo>
                  <a:cubicBezTo>
                    <a:pt x="213" y="0"/>
                    <a:pt x="172" y="10"/>
                    <a:pt x="173" y="69"/>
                  </a:cubicBezTo>
                  <a:cubicBezTo>
                    <a:pt x="173" y="71"/>
                    <a:pt x="175" y="71"/>
                    <a:pt x="176" y="70"/>
                  </a:cubicBezTo>
                  <a:cubicBezTo>
                    <a:pt x="176" y="71"/>
                    <a:pt x="177" y="72"/>
                    <a:pt x="179" y="72"/>
                  </a:cubicBezTo>
                  <a:cubicBezTo>
                    <a:pt x="185" y="73"/>
                    <a:pt x="192" y="71"/>
                    <a:pt x="198" y="72"/>
                  </a:cubicBezTo>
                  <a:cubicBezTo>
                    <a:pt x="201" y="72"/>
                    <a:pt x="204" y="70"/>
                    <a:pt x="204" y="67"/>
                  </a:cubicBezTo>
                  <a:cubicBezTo>
                    <a:pt x="205" y="63"/>
                    <a:pt x="205" y="60"/>
                    <a:pt x="205" y="56"/>
                  </a:cubicBezTo>
                  <a:cubicBezTo>
                    <a:pt x="230" y="63"/>
                    <a:pt x="257" y="64"/>
                    <a:pt x="283" y="68"/>
                  </a:cubicBezTo>
                  <a:cubicBezTo>
                    <a:pt x="286" y="78"/>
                    <a:pt x="287" y="90"/>
                    <a:pt x="287" y="101"/>
                  </a:cubicBezTo>
                  <a:cubicBezTo>
                    <a:pt x="287" y="104"/>
                    <a:pt x="290" y="106"/>
                    <a:pt x="293" y="106"/>
                  </a:cubicBezTo>
                  <a:cubicBezTo>
                    <a:pt x="304" y="103"/>
                    <a:pt x="312" y="99"/>
                    <a:pt x="321" y="93"/>
                  </a:cubicBezTo>
                  <a:cubicBezTo>
                    <a:pt x="321" y="93"/>
                    <a:pt x="321" y="93"/>
                    <a:pt x="321" y="93"/>
                  </a:cubicBezTo>
                  <a:cubicBezTo>
                    <a:pt x="322" y="96"/>
                    <a:pt x="326" y="96"/>
                    <a:pt x="327" y="93"/>
                  </a:cubicBezTo>
                  <a:cubicBezTo>
                    <a:pt x="328" y="86"/>
                    <a:pt x="329" y="79"/>
                    <a:pt x="329" y="72"/>
                  </a:cubicBezTo>
                  <a:cubicBezTo>
                    <a:pt x="355" y="80"/>
                    <a:pt x="370" y="99"/>
                    <a:pt x="378" y="121"/>
                  </a:cubicBezTo>
                  <a:cubicBezTo>
                    <a:pt x="378" y="123"/>
                    <a:pt x="378" y="124"/>
                    <a:pt x="380" y="125"/>
                  </a:cubicBezTo>
                  <a:cubicBezTo>
                    <a:pt x="386" y="144"/>
                    <a:pt x="388" y="166"/>
                    <a:pt x="388" y="187"/>
                  </a:cubicBezTo>
                  <a:cubicBezTo>
                    <a:pt x="388" y="208"/>
                    <a:pt x="386" y="230"/>
                    <a:pt x="384" y="251"/>
                  </a:cubicBezTo>
                  <a:cubicBezTo>
                    <a:pt x="383" y="268"/>
                    <a:pt x="378" y="287"/>
                    <a:pt x="382" y="304"/>
                  </a:cubicBezTo>
                  <a:cubicBezTo>
                    <a:pt x="313" y="302"/>
                    <a:pt x="327" y="406"/>
                    <a:pt x="332" y="450"/>
                  </a:cubicBezTo>
                  <a:cubicBezTo>
                    <a:pt x="327" y="453"/>
                    <a:pt x="323" y="456"/>
                    <a:pt x="317" y="458"/>
                  </a:cubicBezTo>
                  <a:cubicBezTo>
                    <a:pt x="314" y="459"/>
                    <a:pt x="307" y="460"/>
                    <a:pt x="303" y="462"/>
                  </a:cubicBezTo>
                  <a:cubicBezTo>
                    <a:pt x="303" y="462"/>
                    <a:pt x="303" y="462"/>
                    <a:pt x="303" y="462"/>
                  </a:cubicBezTo>
                  <a:cubicBezTo>
                    <a:pt x="326" y="430"/>
                    <a:pt x="326" y="378"/>
                    <a:pt x="328" y="341"/>
                  </a:cubicBezTo>
                  <a:cubicBezTo>
                    <a:pt x="329" y="313"/>
                    <a:pt x="326" y="285"/>
                    <a:pt x="317" y="259"/>
                  </a:cubicBezTo>
                  <a:cubicBezTo>
                    <a:pt x="305" y="229"/>
                    <a:pt x="279" y="210"/>
                    <a:pt x="271" y="178"/>
                  </a:cubicBezTo>
                  <a:cubicBezTo>
                    <a:pt x="264" y="151"/>
                    <a:pt x="273" y="131"/>
                    <a:pt x="252" y="108"/>
                  </a:cubicBezTo>
                  <a:cubicBezTo>
                    <a:pt x="238" y="92"/>
                    <a:pt x="212" y="87"/>
                    <a:pt x="191" y="84"/>
                  </a:cubicBezTo>
                  <a:cubicBezTo>
                    <a:pt x="179" y="82"/>
                    <a:pt x="162" y="79"/>
                    <a:pt x="145" y="77"/>
                  </a:cubicBezTo>
                  <a:cubicBezTo>
                    <a:pt x="154" y="73"/>
                    <a:pt x="163" y="69"/>
                    <a:pt x="170" y="63"/>
                  </a:cubicBezTo>
                  <a:cubicBezTo>
                    <a:pt x="174" y="60"/>
                    <a:pt x="170" y="54"/>
                    <a:pt x="166" y="55"/>
                  </a:cubicBezTo>
                  <a:cubicBezTo>
                    <a:pt x="154" y="59"/>
                    <a:pt x="144" y="65"/>
                    <a:pt x="132" y="69"/>
                  </a:cubicBezTo>
                  <a:cubicBezTo>
                    <a:pt x="124" y="71"/>
                    <a:pt x="116" y="74"/>
                    <a:pt x="108" y="76"/>
                  </a:cubicBezTo>
                  <a:cubicBezTo>
                    <a:pt x="97" y="77"/>
                    <a:pt x="86" y="80"/>
                    <a:pt x="78" y="87"/>
                  </a:cubicBezTo>
                  <a:cubicBezTo>
                    <a:pt x="52" y="108"/>
                    <a:pt x="49" y="161"/>
                    <a:pt x="60" y="195"/>
                  </a:cubicBezTo>
                  <a:cubicBezTo>
                    <a:pt x="52" y="200"/>
                    <a:pt x="45" y="207"/>
                    <a:pt x="39" y="216"/>
                  </a:cubicBezTo>
                  <a:cubicBezTo>
                    <a:pt x="34" y="219"/>
                    <a:pt x="30" y="222"/>
                    <a:pt x="27" y="228"/>
                  </a:cubicBezTo>
                  <a:cubicBezTo>
                    <a:pt x="15" y="247"/>
                    <a:pt x="29" y="272"/>
                    <a:pt x="43" y="291"/>
                  </a:cubicBezTo>
                  <a:cubicBezTo>
                    <a:pt x="0" y="308"/>
                    <a:pt x="8" y="386"/>
                    <a:pt x="15" y="421"/>
                  </a:cubicBezTo>
                  <a:cubicBezTo>
                    <a:pt x="15" y="422"/>
                    <a:pt x="17" y="424"/>
                    <a:pt x="18" y="424"/>
                  </a:cubicBezTo>
                  <a:cubicBezTo>
                    <a:pt x="27" y="427"/>
                    <a:pt x="36" y="430"/>
                    <a:pt x="45" y="431"/>
                  </a:cubicBezTo>
                  <a:cubicBezTo>
                    <a:pt x="49" y="444"/>
                    <a:pt x="56" y="456"/>
                    <a:pt x="68" y="465"/>
                  </a:cubicBezTo>
                  <a:cubicBezTo>
                    <a:pt x="81" y="475"/>
                    <a:pt x="99" y="476"/>
                    <a:pt x="114" y="475"/>
                  </a:cubicBezTo>
                  <a:cubicBezTo>
                    <a:pt x="144" y="474"/>
                    <a:pt x="170" y="470"/>
                    <a:pt x="199" y="476"/>
                  </a:cubicBezTo>
                  <a:cubicBezTo>
                    <a:pt x="227" y="482"/>
                    <a:pt x="269" y="496"/>
                    <a:pt x="293" y="473"/>
                  </a:cubicBezTo>
                  <a:cubicBezTo>
                    <a:pt x="296" y="471"/>
                    <a:pt x="298" y="469"/>
                    <a:pt x="300" y="466"/>
                  </a:cubicBezTo>
                  <a:cubicBezTo>
                    <a:pt x="300" y="468"/>
                    <a:pt x="301" y="469"/>
                    <a:pt x="302" y="469"/>
                  </a:cubicBezTo>
                  <a:cubicBezTo>
                    <a:pt x="306" y="474"/>
                    <a:pt x="316" y="470"/>
                    <a:pt x="320" y="468"/>
                  </a:cubicBezTo>
                  <a:cubicBezTo>
                    <a:pt x="327" y="466"/>
                    <a:pt x="337" y="462"/>
                    <a:pt x="343" y="456"/>
                  </a:cubicBezTo>
                  <a:cubicBezTo>
                    <a:pt x="368" y="452"/>
                    <a:pt x="393" y="443"/>
                    <a:pt x="414" y="428"/>
                  </a:cubicBezTo>
                  <a:cubicBezTo>
                    <a:pt x="415" y="428"/>
                    <a:pt x="415" y="427"/>
                    <a:pt x="416" y="426"/>
                  </a:cubicBezTo>
                  <a:cubicBezTo>
                    <a:pt x="418" y="427"/>
                    <a:pt x="421" y="425"/>
                    <a:pt x="421" y="422"/>
                  </a:cubicBezTo>
                  <a:cubicBezTo>
                    <a:pt x="421" y="405"/>
                    <a:pt x="425" y="369"/>
                    <a:pt x="420" y="341"/>
                  </a:cubicBezTo>
                  <a:cubicBezTo>
                    <a:pt x="420" y="341"/>
                    <a:pt x="421" y="340"/>
                    <a:pt x="422" y="340"/>
                  </a:cubicBezTo>
                  <a:cubicBezTo>
                    <a:pt x="440" y="322"/>
                    <a:pt x="464" y="303"/>
                    <a:pt x="473" y="279"/>
                  </a:cubicBezTo>
                  <a:cubicBezTo>
                    <a:pt x="482" y="251"/>
                    <a:pt x="475" y="224"/>
                    <a:pt x="470" y="196"/>
                  </a:cubicBezTo>
                  <a:close/>
                  <a:moveTo>
                    <a:pt x="194" y="63"/>
                  </a:moveTo>
                  <a:cubicBezTo>
                    <a:pt x="189" y="64"/>
                    <a:pt x="183" y="65"/>
                    <a:pt x="178" y="66"/>
                  </a:cubicBezTo>
                  <a:cubicBezTo>
                    <a:pt x="177" y="66"/>
                    <a:pt x="176" y="66"/>
                    <a:pt x="176" y="67"/>
                  </a:cubicBezTo>
                  <a:cubicBezTo>
                    <a:pt x="178" y="54"/>
                    <a:pt x="181" y="40"/>
                    <a:pt x="189" y="30"/>
                  </a:cubicBezTo>
                  <a:cubicBezTo>
                    <a:pt x="192" y="30"/>
                    <a:pt x="194" y="31"/>
                    <a:pt x="197" y="31"/>
                  </a:cubicBezTo>
                  <a:cubicBezTo>
                    <a:pt x="193" y="40"/>
                    <a:pt x="194" y="53"/>
                    <a:pt x="194" y="63"/>
                  </a:cubicBezTo>
                  <a:close/>
                  <a:moveTo>
                    <a:pt x="205" y="49"/>
                  </a:moveTo>
                  <a:cubicBezTo>
                    <a:pt x="205" y="49"/>
                    <a:pt x="205" y="48"/>
                    <a:pt x="205" y="48"/>
                  </a:cubicBezTo>
                  <a:cubicBezTo>
                    <a:pt x="205" y="43"/>
                    <a:pt x="206" y="38"/>
                    <a:pt x="206" y="32"/>
                  </a:cubicBezTo>
                  <a:cubicBezTo>
                    <a:pt x="220" y="33"/>
                    <a:pt x="235" y="33"/>
                    <a:pt x="249" y="35"/>
                  </a:cubicBezTo>
                  <a:cubicBezTo>
                    <a:pt x="263" y="38"/>
                    <a:pt x="271" y="45"/>
                    <a:pt x="277" y="54"/>
                  </a:cubicBezTo>
                  <a:cubicBezTo>
                    <a:pt x="255" y="48"/>
                    <a:pt x="228" y="52"/>
                    <a:pt x="205" y="49"/>
                  </a:cubicBezTo>
                  <a:close/>
                  <a:moveTo>
                    <a:pt x="317" y="83"/>
                  </a:moveTo>
                  <a:cubicBezTo>
                    <a:pt x="310" y="88"/>
                    <a:pt x="304" y="92"/>
                    <a:pt x="296" y="95"/>
                  </a:cubicBezTo>
                  <a:cubicBezTo>
                    <a:pt x="296" y="85"/>
                    <a:pt x="295" y="75"/>
                    <a:pt x="293" y="66"/>
                  </a:cubicBezTo>
                  <a:cubicBezTo>
                    <a:pt x="294" y="65"/>
                    <a:pt x="294" y="62"/>
                    <a:pt x="292" y="60"/>
                  </a:cubicBezTo>
                  <a:cubicBezTo>
                    <a:pt x="291" y="60"/>
                    <a:pt x="291" y="60"/>
                    <a:pt x="291" y="60"/>
                  </a:cubicBezTo>
                  <a:cubicBezTo>
                    <a:pt x="287" y="48"/>
                    <a:pt x="279" y="37"/>
                    <a:pt x="266" y="31"/>
                  </a:cubicBezTo>
                  <a:cubicBezTo>
                    <a:pt x="246" y="22"/>
                    <a:pt x="216" y="21"/>
                    <a:pt x="194" y="25"/>
                  </a:cubicBezTo>
                  <a:cubicBezTo>
                    <a:pt x="195" y="23"/>
                    <a:pt x="196" y="22"/>
                    <a:pt x="198" y="21"/>
                  </a:cubicBezTo>
                  <a:cubicBezTo>
                    <a:pt x="214" y="9"/>
                    <a:pt x="239" y="12"/>
                    <a:pt x="257" y="14"/>
                  </a:cubicBezTo>
                  <a:cubicBezTo>
                    <a:pt x="278" y="15"/>
                    <a:pt x="300" y="20"/>
                    <a:pt x="312" y="39"/>
                  </a:cubicBezTo>
                  <a:cubicBezTo>
                    <a:pt x="320" y="52"/>
                    <a:pt x="319" y="67"/>
                    <a:pt x="320" y="82"/>
                  </a:cubicBezTo>
                  <a:cubicBezTo>
                    <a:pt x="319" y="82"/>
                    <a:pt x="318" y="82"/>
                    <a:pt x="317" y="83"/>
                  </a:cubicBezTo>
                  <a:close/>
                  <a:moveTo>
                    <a:pt x="52" y="222"/>
                  </a:moveTo>
                  <a:cubicBezTo>
                    <a:pt x="73" y="215"/>
                    <a:pt x="102" y="221"/>
                    <a:pt x="124" y="221"/>
                  </a:cubicBezTo>
                  <a:cubicBezTo>
                    <a:pt x="180" y="222"/>
                    <a:pt x="232" y="233"/>
                    <a:pt x="232" y="299"/>
                  </a:cubicBezTo>
                  <a:cubicBezTo>
                    <a:pt x="232" y="305"/>
                    <a:pt x="240" y="305"/>
                    <a:pt x="240" y="299"/>
                  </a:cubicBezTo>
                  <a:cubicBezTo>
                    <a:pt x="249" y="220"/>
                    <a:pt x="171" y="212"/>
                    <a:pt x="111" y="212"/>
                  </a:cubicBezTo>
                  <a:cubicBezTo>
                    <a:pt x="96" y="212"/>
                    <a:pt x="73" y="208"/>
                    <a:pt x="54" y="211"/>
                  </a:cubicBezTo>
                  <a:cubicBezTo>
                    <a:pt x="57" y="209"/>
                    <a:pt x="60" y="206"/>
                    <a:pt x="63" y="204"/>
                  </a:cubicBezTo>
                  <a:cubicBezTo>
                    <a:pt x="64" y="205"/>
                    <a:pt x="64" y="206"/>
                    <a:pt x="64" y="207"/>
                  </a:cubicBezTo>
                  <a:cubicBezTo>
                    <a:pt x="67" y="212"/>
                    <a:pt x="73" y="208"/>
                    <a:pt x="72" y="204"/>
                  </a:cubicBezTo>
                  <a:cubicBezTo>
                    <a:pt x="72" y="202"/>
                    <a:pt x="72" y="201"/>
                    <a:pt x="72" y="199"/>
                  </a:cubicBezTo>
                  <a:cubicBezTo>
                    <a:pt x="102" y="182"/>
                    <a:pt x="138" y="185"/>
                    <a:pt x="178" y="188"/>
                  </a:cubicBezTo>
                  <a:cubicBezTo>
                    <a:pt x="208" y="190"/>
                    <a:pt x="237" y="193"/>
                    <a:pt x="246" y="228"/>
                  </a:cubicBezTo>
                  <a:cubicBezTo>
                    <a:pt x="252" y="251"/>
                    <a:pt x="249" y="280"/>
                    <a:pt x="243" y="303"/>
                  </a:cubicBezTo>
                  <a:cubicBezTo>
                    <a:pt x="243" y="303"/>
                    <a:pt x="243" y="304"/>
                    <a:pt x="243" y="304"/>
                  </a:cubicBezTo>
                  <a:cubicBezTo>
                    <a:pt x="242" y="304"/>
                    <a:pt x="242" y="304"/>
                    <a:pt x="241" y="304"/>
                  </a:cubicBezTo>
                  <a:cubicBezTo>
                    <a:pt x="182" y="302"/>
                    <a:pt x="121" y="297"/>
                    <a:pt x="62" y="301"/>
                  </a:cubicBezTo>
                  <a:cubicBezTo>
                    <a:pt x="61" y="299"/>
                    <a:pt x="58" y="298"/>
                    <a:pt x="57" y="300"/>
                  </a:cubicBezTo>
                  <a:cubicBezTo>
                    <a:pt x="44" y="277"/>
                    <a:pt x="16" y="234"/>
                    <a:pt x="52" y="222"/>
                  </a:cubicBezTo>
                  <a:close/>
                  <a:moveTo>
                    <a:pt x="44" y="425"/>
                  </a:moveTo>
                  <a:cubicBezTo>
                    <a:pt x="29" y="420"/>
                    <a:pt x="24" y="414"/>
                    <a:pt x="22" y="399"/>
                  </a:cubicBezTo>
                  <a:cubicBezTo>
                    <a:pt x="20" y="387"/>
                    <a:pt x="20" y="375"/>
                    <a:pt x="20" y="362"/>
                  </a:cubicBezTo>
                  <a:cubicBezTo>
                    <a:pt x="21" y="336"/>
                    <a:pt x="28" y="315"/>
                    <a:pt x="48" y="297"/>
                  </a:cubicBezTo>
                  <a:cubicBezTo>
                    <a:pt x="50" y="300"/>
                    <a:pt x="53" y="303"/>
                    <a:pt x="55" y="305"/>
                  </a:cubicBezTo>
                  <a:cubicBezTo>
                    <a:pt x="55" y="305"/>
                    <a:pt x="55" y="305"/>
                    <a:pt x="55" y="306"/>
                  </a:cubicBezTo>
                  <a:cubicBezTo>
                    <a:pt x="48" y="340"/>
                    <a:pt x="35" y="387"/>
                    <a:pt x="44" y="425"/>
                  </a:cubicBezTo>
                  <a:close/>
                  <a:moveTo>
                    <a:pt x="284" y="464"/>
                  </a:moveTo>
                  <a:cubicBezTo>
                    <a:pt x="262" y="486"/>
                    <a:pt x="213" y="468"/>
                    <a:pt x="187" y="462"/>
                  </a:cubicBezTo>
                  <a:cubicBezTo>
                    <a:pt x="155" y="456"/>
                    <a:pt x="122" y="469"/>
                    <a:pt x="90" y="464"/>
                  </a:cubicBezTo>
                  <a:cubicBezTo>
                    <a:pt x="28" y="453"/>
                    <a:pt x="57" y="352"/>
                    <a:pt x="61" y="307"/>
                  </a:cubicBezTo>
                  <a:cubicBezTo>
                    <a:pt x="120" y="312"/>
                    <a:pt x="182" y="318"/>
                    <a:pt x="241" y="314"/>
                  </a:cubicBezTo>
                  <a:cubicBezTo>
                    <a:pt x="244" y="313"/>
                    <a:pt x="246" y="311"/>
                    <a:pt x="246" y="308"/>
                  </a:cubicBezTo>
                  <a:cubicBezTo>
                    <a:pt x="248" y="309"/>
                    <a:pt x="251" y="309"/>
                    <a:pt x="253" y="305"/>
                  </a:cubicBezTo>
                  <a:cubicBezTo>
                    <a:pt x="270" y="256"/>
                    <a:pt x="263" y="184"/>
                    <a:pt x="201" y="179"/>
                  </a:cubicBezTo>
                  <a:cubicBezTo>
                    <a:pt x="157" y="175"/>
                    <a:pt x="107" y="169"/>
                    <a:pt x="70" y="188"/>
                  </a:cubicBezTo>
                  <a:cubicBezTo>
                    <a:pt x="66" y="151"/>
                    <a:pt x="64" y="96"/>
                    <a:pt x="106" y="91"/>
                  </a:cubicBezTo>
                  <a:cubicBezTo>
                    <a:pt x="141" y="87"/>
                    <a:pt x="184" y="93"/>
                    <a:pt x="217" y="101"/>
                  </a:cubicBezTo>
                  <a:cubicBezTo>
                    <a:pt x="272" y="116"/>
                    <a:pt x="251" y="174"/>
                    <a:pt x="274" y="213"/>
                  </a:cubicBezTo>
                  <a:cubicBezTo>
                    <a:pt x="287" y="232"/>
                    <a:pt x="301" y="248"/>
                    <a:pt x="308" y="270"/>
                  </a:cubicBezTo>
                  <a:cubicBezTo>
                    <a:pt x="316" y="296"/>
                    <a:pt x="315" y="324"/>
                    <a:pt x="314" y="350"/>
                  </a:cubicBezTo>
                  <a:cubicBezTo>
                    <a:pt x="312" y="385"/>
                    <a:pt x="311" y="437"/>
                    <a:pt x="284" y="464"/>
                  </a:cubicBezTo>
                  <a:close/>
                  <a:moveTo>
                    <a:pt x="345" y="449"/>
                  </a:moveTo>
                  <a:cubicBezTo>
                    <a:pt x="344" y="447"/>
                    <a:pt x="341" y="446"/>
                    <a:pt x="338" y="447"/>
                  </a:cubicBezTo>
                  <a:cubicBezTo>
                    <a:pt x="336" y="402"/>
                    <a:pt x="322" y="311"/>
                    <a:pt x="386" y="311"/>
                  </a:cubicBezTo>
                  <a:cubicBezTo>
                    <a:pt x="395" y="311"/>
                    <a:pt x="401" y="316"/>
                    <a:pt x="405" y="324"/>
                  </a:cubicBezTo>
                  <a:cubicBezTo>
                    <a:pt x="405" y="325"/>
                    <a:pt x="406" y="325"/>
                    <a:pt x="406" y="325"/>
                  </a:cubicBezTo>
                  <a:cubicBezTo>
                    <a:pt x="352" y="335"/>
                    <a:pt x="345" y="398"/>
                    <a:pt x="360" y="443"/>
                  </a:cubicBezTo>
                  <a:cubicBezTo>
                    <a:pt x="360" y="444"/>
                    <a:pt x="360" y="444"/>
                    <a:pt x="360" y="444"/>
                  </a:cubicBezTo>
                  <a:cubicBezTo>
                    <a:pt x="355" y="446"/>
                    <a:pt x="350" y="448"/>
                    <a:pt x="345" y="449"/>
                  </a:cubicBezTo>
                  <a:close/>
                  <a:moveTo>
                    <a:pt x="396" y="239"/>
                  </a:moveTo>
                  <a:cubicBezTo>
                    <a:pt x="398" y="214"/>
                    <a:pt x="399" y="190"/>
                    <a:pt x="397" y="165"/>
                  </a:cubicBezTo>
                  <a:cubicBezTo>
                    <a:pt x="436" y="146"/>
                    <a:pt x="443" y="218"/>
                    <a:pt x="444" y="241"/>
                  </a:cubicBezTo>
                  <a:cubicBezTo>
                    <a:pt x="446" y="270"/>
                    <a:pt x="424" y="293"/>
                    <a:pt x="410" y="316"/>
                  </a:cubicBezTo>
                  <a:cubicBezTo>
                    <a:pt x="405" y="310"/>
                    <a:pt x="399" y="306"/>
                    <a:pt x="390" y="304"/>
                  </a:cubicBezTo>
                  <a:cubicBezTo>
                    <a:pt x="396" y="284"/>
                    <a:pt x="394" y="260"/>
                    <a:pt x="396" y="239"/>
                  </a:cubicBezTo>
                  <a:close/>
                  <a:moveTo>
                    <a:pt x="411" y="419"/>
                  </a:moveTo>
                  <a:cubicBezTo>
                    <a:pt x="410" y="419"/>
                    <a:pt x="410" y="419"/>
                    <a:pt x="409" y="419"/>
                  </a:cubicBezTo>
                  <a:cubicBezTo>
                    <a:pt x="395" y="428"/>
                    <a:pt x="381" y="436"/>
                    <a:pt x="366" y="442"/>
                  </a:cubicBezTo>
                  <a:cubicBezTo>
                    <a:pt x="366" y="442"/>
                    <a:pt x="366" y="442"/>
                    <a:pt x="366" y="441"/>
                  </a:cubicBezTo>
                  <a:cubicBezTo>
                    <a:pt x="359" y="402"/>
                    <a:pt x="357" y="341"/>
                    <a:pt x="409" y="334"/>
                  </a:cubicBezTo>
                  <a:cubicBezTo>
                    <a:pt x="409" y="334"/>
                    <a:pt x="409" y="334"/>
                    <a:pt x="409" y="334"/>
                  </a:cubicBezTo>
                  <a:cubicBezTo>
                    <a:pt x="416" y="360"/>
                    <a:pt x="410" y="401"/>
                    <a:pt x="411" y="419"/>
                  </a:cubicBezTo>
                  <a:close/>
                  <a:moveTo>
                    <a:pt x="457" y="285"/>
                  </a:moveTo>
                  <a:cubicBezTo>
                    <a:pt x="447" y="302"/>
                    <a:pt x="430" y="316"/>
                    <a:pt x="417" y="331"/>
                  </a:cubicBezTo>
                  <a:cubicBezTo>
                    <a:pt x="417" y="330"/>
                    <a:pt x="416" y="329"/>
                    <a:pt x="416" y="328"/>
                  </a:cubicBezTo>
                  <a:cubicBezTo>
                    <a:pt x="416" y="328"/>
                    <a:pt x="416" y="328"/>
                    <a:pt x="417" y="328"/>
                  </a:cubicBezTo>
                  <a:cubicBezTo>
                    <a:pt x="428" y="308"/>
                    <a:pt x="443" y="290"/>
                    <a:pt x="451" y="268"/>
                  </a:cubicBezTo>
                  <a:cubicBezTo>
                    <a:pt x="459" y="248"/>
                    <a:pt x="454" y="223"/>
                    <a:pt x="449" y="203"/>
                  </a:cubicBezTo>
                  <a:cubicBezTo>
                    <a:pt x="443" y="180"/>
                    <a:pt x="425" y="128"/>
                    <a:pt x="396" y="159"/>
                  </a:cubicBezTo>
                  <a:cubicBezTo>
                    <a:pt x="396" y="157"/>
                    <a:pt x="396" y="156"/>
                    <a:pt x="396" y="155"/>
                  </a:cubicBezTo>
                  <a:cubicBezTo>
                    <a:pt x="395" y="144"/>
                    <a:pt x="393" y="134"/>
                    <a:pt x="390" y="124"/>
                  </a:cubicBezTo>
                  <a:cubicBezTo>
                    <a:pt x="443" y="115"/>
                    <a:pt x="455" y="169"/>
                    <a:pt x="463" y="213"/>
                  </a:cubicBezTo>
                  <a:cubicBezTo>
                    <a:pt x="468" y="239"/>
                    <a:pt x="471" y="262"/>
                    <a:pt x="457" y="285"/>
                  </a:cubicBezTo>
                  <a:close/>
                </a:path>
              </a:pathLst>
            </a:custGeom>
            <a:grpFill/>
            <a:ln>
              <a:solidFill>
                <a:srgbClr val="EF98AA"/>
              </a:solidFill>
            </a:ln>
          </p:spPr>
          <p:txBody>
            <a:bodyPr/>
            <a:lstStyle/>
            <a:p>
              <a:pPr fontAlgn="auto">
                <a:spcBef>
                  <a:spcPts val="0"/>
                </a:spcBef>
                <a:spcAft>
                  <a:spcPts val="0"/>
                </a:spcAft>
                <a:defRPr/>
              </a:pPr>
              <a:endParaRPr lang="zh-CN" altLang="en-US" sz="4129">
                <a:latin typeface="+mn-lt"/>
                <a:ea typeface="+mn-ea"/>
              </a:endParaRPr>
            </a:p>
          </p:txBody>
        </p:sp>
      </p:grpSp>
    </p:spTree>
    <p:extLst>
      <p:ext uri="{BB962C8B-B14F-4D97-AF65-F5344CB8AC3E}">
        <p14:creationId xmlns:p14="http://schemas.microsoft.com/office/powerpoint/2010/main" val="5811256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1+#ppt_w/2"/>
                                          </p:val>
                                        </p:tav>
                                        <p:tav tm="100000">
                                          <p:val>
                                            <p:strVal val="#ppt_x"/>
                                          </p:val>
                                        </p:tav>
                                      </p:tavLst>
                                    </p:anim>
                                    <p:anim calcmode="lin" valueType="num">
                                      <p:cBhvr additive="base">
                                        <p:cTn id="14" dur="75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1+#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1+#ppt_w/2"/>
                                          </p:val>
                                        </p:tav>
                                        <p:tav tm="100000">
                                          <p:val>
                                            <p:strVal val="#ppt_x"/>
                                          </p:val>
                                        </p:tav>
                                      </p:tavLst>
                                    </p:anim>
                                    <p:anim calcmode="lin" valueType="num">
                                      <p:cBhvr additive="base">
                                        <p:cTn id="22" dur="75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7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750" fill="hold"/>
                                        <p:tgtEl>
                                          <p:spTgt spid="4"/>
                                        </p:tgtEl>
                                        <p:attrNameLst>
                                          <p:attrName>ppt_x</p:attrName>
                                        </p:attrNameLst>
                                      </p:cBhvr>
                                      <p:tavLst>
                                        <p:tav tm="0">
                                          <p:val>
                                            <p:strVal val="1+#ppt_w/2"/>
                                          </p:val>
                                        </p:tav>
                                        <p:tav tm="100000">
                                          <p:val>
                                            <p:strVal val="#ppt_x"/>
                                          </p:val>
                                        </p:tav>
                                      </p:tavLst>
                                    </p:anim>
                                    <p:anim calcmode="lin" valueType="num">
                                      <p:cBhvr additive="base">
                                        <p:cTn id="26"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992" y="1633065"/>
            <a:ext cx="13658878" cy="2803075"/>
          </a:xfrm>
          <a:prstGeom prst="rect">
            <a:avLst/>
          </a:prstGeom>
          <a:solidFill>
            <a:schemeClr val="accent3">
              <a:lumMod val="20000"/>
              <a:lumOff val="80000"/>
            </a:schemeClr>
          </a:solidFill>
          <a:ln w="28575">
            <a:solidFill>
              <a:srgbClr val="FBB040"/>
            </a:solidFill>
          </a:ln>
        </p:spPr>
        <p:txBody>
          <a:bodyPr wrap="square">
            <a:spAutoFit/>
          </a:bodyPr>
          <a:lstStyle/>
          <a:p>
            <a:pPr algn="just">
              <a:lnSpc>
                <a:spcPct val="150000"/>
              </a:lnSpc>
            </a:pPr>
            <a:r>
              <a:rPr lang="vi-VN" sz="2936" dirty="0"/>
              <a:t>Cần cù, sáng tạo là phẩm chất cần thiết, là điều kiện giúp con người nâng cao  vốn hiểu biết, rèn luyện các kĩ năng, tiết kiệm thời gian và đạt hiệu quả cao trong  công việc; góp phần xây dựng quê hương, đất nước và được mọi người yêu quý,  tôn trọng. </a:t>
            </a:r>
          </a:p>
        </p:txBody>
      </p:sp>
      <p:sp>
        <p:nvSpPr>
          <p:cNvPr id="3" name="TextBox 2"/>
          <p:cNvSpPr txBox="1"/>
          <p:nvPr/>
        </p:nvSpPr>
        <p:spPr>
          <a:xfrm>
            <a:off x="2260241" y="5256750"/>
            <a:ext cx="13994446" cy="3480761"/>
          </a:xfrm>
          <a:prstGeom prst="rect">
            <a:avLst/>
          </a:prstGeom>
          <a:solidFill>
            <a:schemeClr val="accent3">
              <a:lumMod val="20000"/>
              <a:lumOff val="80000"/>
            </a:schemeClr>
          </a:solidFill>
          <a:ln w="28575">
            <a:solidFill>
              <a:srgbClr val="FBB040"/>
            </a:solidFill>
          </a:ln>
        </p:spPr>
        <p:txBody>
          <a:bodyPr wrap="square">
            <a:spAutoFit/>
          </a:bodyPr>
          <a:lstStyle/>
          <a:p>
            <a:pPr algn="just">
              <a:lnSpc>
                <a:spcPct val="150000"/>
              </a:lnSpc>
            </a:pPr>
            <a:r>
              <a:rPr lang="vi-VN" sz="2936" dirty="0"/>
              <a:t>Để rèn luyện sự cần cù, sáng tạo, học sinh cần chăm chỉ, nỗ lực, vượt qua khó khăn,  thử thách, tìm ra những cách thức làm việc phù hợp để đạt hiệu quả cao trong  công việc. Bên cạnh đó, chúng ta cần trân trọng thành quả lao động, quý trọng và  học hỏi những tấm gương cần cù, sáng tạo; phê phán biểu hiện chây lười, thụ động  trong lao động. </a:t>
            </a:r>
          </a:p>
        </p:txBody>
      </p:sp>
      <p:sp>
        <p:nvSpPr>
          <p:cNvPr id="4" name="TextBox 4"/>
          <p:cNvSpPr txBox="1"/>
          <p:nvPr/>
        </p:nvSpPr>
        <p:spPr>
          <a:xfrm>
            <a:off x="5726906" y="313876"/>
            <a:ext cx="4681309" cy="1108893"/>
          </a:xfrm>
          <a:prstGeom prst="rect">
            <a:avLst/>
          </a:prstGeom>
          <a:noFill/>
        </p:spPr>
        <p:txBody>
          <a:bodyPr wrap="square" rtlCol="0">
            <a:spAutoFit/>
          </a:bodyPr>
          <a:lstStyle>
            <a:lvl1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6" b="1" dirty="0">
                <a:solidFill>
                  <a:schemeClr val="bg1">
                    <a:lumMod val="25000"/>
                  </a:schemeClr>
                </a:solidFill>
                <a:latin typeface="SVN-Caprica Script" pitchFamily="2" charset="0"/>
              </a:rPr>
              <a:t>TỔNG KẾT</a:t>
            </a:r>
          </a:p>
        </p:txBody>
      </p:sp>
      <p:grpSp>
        <p:nvGrpSpPr>
          <p:cNvPr id="5" name="Google Shape;12816;p115"/>
          <p:cNvGrpSpPr/>
          <p:nvPr/>
        </p:nvGrpSpPr>
        <p:grpSpPr>
          <a:xfrm>
            <a:off x="578575" y="2186197"/>
            <a:ext cx="1518712" cy="1391198"/>
            <a:chOff x="7139270" y="1885438"/>
            <a:chExt cx="296618" cy="287985"/>
          </a:xfrm>
        </p:grpSpPr>
        <p:sp>
          <p:nvSpPr>
            <p:cNvPr id="6" name="Google Shape;12817;p115"/>
            <p:cNvSpPr/>
            <p:nvPr/>
          </p:nvSpPr>
          <p:spPr>
            <a:xfrm>
              <a:off x="7228505" y="2096876"/>
              <a:ext cx="36593" cy="36610"/>
            </a:xfrm>
            <a:custGeom>
              <a:avLst/>
              <a:gdLst/>
              <a:ahLst/>
              <a:cxnLst/>
              <a:rect l="l" t="t" r="r" b="b"/>
              <a:pathLst>
                <a:path w="1749" h="1750">
                  <a:moveTo>
                    <a:pt x="321" y="1"/>
                  </a:moveTo>
                  <a:lnTo>
                    <a:pt x="0" y="322"/>
                  </a:lnTo>
                  <a:lnTo>
                    <a:pt x="1428" y="1749"/>
                  </a:lnTo>
                  <a:lnTo>
                    <a:pt x="1749" y="1428"/>
                  </a:lnTo>
                  <a:lnTo>
                    <a:pt x="321" y="1"/>
                  </a:lnTo>
                  <a:close/>
                </a:path>
              </a:pathLst>
            </a:custGeom>
            <a:solidFill>
              <a:srgbClr val="185F8D"/>
            </a:solidFill>
            <a:ln>
              <a:noFill/>
            </a:ln>
          </p:spPr>
          <p:txBody>
            <a:bodyPr wrap="square" lIns="167755" tIns="167755" rIns="167755" bIns="167755" anchor="ctr">
              <a:noAutofit/>
            </a:bodyPr>
            <a:lstStyle/>
            <a:p>
              <a:pPr rtl="0">
                <a:spcBef>
                  <a:spcPts val="0"/>
                </a:spcBef>
                <a:spcAft>
                  <a:spcPts val="0"/>
                </a:spcAft>
              </a:pPr>
              <a:endParaRPr sz="5505"/>
            </a:p>
          </p:txBody>
        </p:sp>
        <p:sp>
          <p:nvSpPr>
            <p:cNvPr id="7" name="Google Shape;12818;p115"/>
            <p:cNvSpPr/>
            <p:nvPr/>
          </p:nvSpPr>
          <p:spPr>
            <a:xfrm>
              <a:off x="7310061" y="2039974"/>
              <a:ext cx="36614" cy="36589"/>
            </a:xfrm>
            <a:custGeom>
              <a:avLst/>
              <a:gdLst/>
              <a:ahLst/>
              <a:cxnLst/>
              <a:rect l="l" t="t" r="r" b="b"/>
              <a:pathLst>
                <a:path w="1750" h="1749">
                  <a:moveTo>
                    <a:pt x="1428" y="0"/>
                  </a:moveTo>
                  <a:lnTo>
                    <a:pt x="1" y="1427"/>
                  </a:lnTo>
                  <a:lnTo>
                    <a:pt x="322" y="1749"/>
                  </a:lnTo>
                  <a:lnTo>
                    <a:pt x="1749" y="321"/>
                  </a:lnTo>
                  <a:lnTo>
                    <a:pt x="1428" y="0"/>
                  </a:lnTo>
                  <a:close/>
                </a:path>
              </a:pathLst>
            </a:custGeom>
            <a:solidFill>
              <a:srgbClr val="185F8D"/>
            </a:solidFill>
            <a:ln>
              <a:noFill/>
            </a:ln>
          </p:spPr>
          <p:txBody>
            <a:bodyPr wrap="square" lIns="167755" tIns="167755" rIns="167755" bIns="167755" anchor="ctr">
              <a:noAutofit/>
            </a:bodyPr>
            <a:lstStyle/>
            <a:p>
              <a:pPr rtl="0">
                <a:spcBef>
                  <a:spcPts val="0"/>
                </a:spcBef>
                <a:spcAft>
                  <a:spcPts val="0"/>
                </a:spcAft>
              </a:pPr>
              <a:endParaRPr sz="5505"/>
            </a:p>
          </p:txBody>
        </p:sp>
        <p:sp>
          <p:nvSpPr>
            <p:cNvPr id="8" name="Google Shape;12819;p115"/>
            <p:cNvSpPr/>
            <p:nvPr/>
          </p:nvSpPr>
          <p:spPr>
            <a:xfrm>
              <a:off x="7341424" y="1958407"/>
              <a:ext cx="94465" cy="90082"/>
            </a:xfrm>
            <a:custGeom>
              <a:avLst/>
              <a:gdLst/>
              <a:ahLst/>
              <a:cxnLst/>
              <a:rect l="l" t="t" r="r" b="b"/>
              <a:pathLst>
                <a:path w="4515" h="4306">
                  <a:moveTo>
                    <a:pt x="4149" y="1"/>
                  </a:moveTo>
                  <a:lnTo>
                    <a:pt x="1169" y="2070"/>
                  </a:lnTo>
                  <a:lnTo>
                    <a:pt x="0" y="4149"/>
                  </a:lnTo>
                  <a:cubicBezTo>
                    <a:pt x="327" y="4253"/>
                    <a:pt x="666" y="4305"/>
                    <a:pt x="1004" y="4305"/>
                  </a:cubicBezTo>
                  <a:cubicBezTo>
                    <a:pt x="1850" y="4305"/>
                    <a:pt x="2693" y="3980"/>
                    <a:pt x="3337" y="3337"/>
                  </a:cubicBezTo>
                  <a:cubicBezTo>
                    <a:pt x="4247" y="2436"/>
                    <a:pt x="4514" y="1133"/>
                    <a:pt x="4149" y="1"/>
                  </a:cubicBezTo>
                  <a:close/>
                </a:path>
              </a:pathLst>
            </a:custGeom>
            <a:solidFill>
              <a:srgbClr val="6DA8D6"/>
            </a:solidFill>
            <a:ln>
              <a:noFill/>
            </a:ln>
          </p:spPr>
          <p:txBody>
            <a:bodyPr wrap="square" lIns="167755" tIns="167755" rIns="167755" bIns="167755" anchor="ctr">
              <a:noAutofit/>
            </a:bodyPr>
            <a:lstStyle/>
            <a:p>
              <a:pPr rtl="0">
                <a:spcBef>
                  <a:spcPts val="0"/>
                </a:spcBef>
                <a:spcAft>
                  <a:spcPts val="0"/>
                </a:spcAft>
              </a:pPr>
              <a:endParaRPr sz="5505"/>
            </a:p>
          </p:txBody>
        </p:sp>
        <p:sp>
          <p:nvSpPr>
            <p:cNvPr id="9" name="Google Shape;12820;p115"/>
            <p:cNvSpPr/>
            <p:nvPr/>
          </p:nvSpPr>
          <p:spPr>
            <a:xfrm>
              <a:off x="7255746" y="1948700"/>
              <a:ext cx="38100" cy="224723"/>
            </a:xfrm>
            <a:custGeom>
              <a:avLst/>
              <a:gdLst/>
              <a:ahLst/>
              <a:cxnLst/>
              <a:rect l="l" t="t" r="r" b="b"/>
              <a:pathLst>
                <a:path w="1821" h="10742">
                  <a:moveTo>
                    <a:pt x="1821" y="1"/>
                  </a:moveTo>
                  <a:lnTo>
                    <a:pt x="1" y="607"/>
                  </a:lnTo>
                  <a:lnTo>
                    <a:pt x="1" y="10742"/>
                  </a:lnTo>
                  <a:lnTo>
                    <a:pt x="1517" y="10742"/>
                  </a:lnTo>
                  <a:lnTo>
                    <a:pt x="1821" y="1"/>
                  </a:lnTo>
                  <a:close/>
                </a:path>
              </a:pathLst>
            </a:custGeom>
            <a:solidFill>
              <a:srgbClr val="FFCC75"/>
            </a:solidFill>
            <a:ln>
              <a:noFill/>
            </a:ln>
          </p:spPr>
          <p:txBody>
            <a:bodyPr wrap="square" lIns="167755" tIns="167755" rIns="167755" bIns="167755" anchor="ctr">
              <a:noAutofit/>
            </a:bodyPr>
            <a:lstStyle/>
            <a:p>
              <a:pPr rtl="0">
                <a:spcBef>
                  <a:spcPts val="0"/>
                </a:spcBef>
                <a:spcAft>
                  <a:spcPts val="0"/>
                </a:spcAft>
              </a:pPr>
              <a:endParaRPr sz="5505"/>
            </a:p>
          </p:txBody>
        </p:sp>
        <p:sp>
          <p:nvSpPr>
            <p:cNvPr id="10" name="Google Shape;12821;p115"/>
            <p:cNvSpPr/>
            <p:nvPr/>
          </p:nvSpPr>
          <p:spPr>
            <a:xfrm>
              <a:off x="7287862" y="1948700"/>
              <a:ext cx="31551" cy="224723"/>
            </a:xfrm>
            <a:custGeom>
              <a:avLst/>
              <a:gdLst/>
              <a:ahLst/>
              <a:cxnLst/>
              <a:rect l="l" t="t" r="r" b="b"/>
              <a:pathLst>
                <a:path w="1508" h="10742">
                  <a:moveTo>
                    <a:pt x="0" y="1"/>
                  </a:moveTo>
                  <a:lnTo>
                    <a:pt x="0" y="10742"/>
                  </a:lnTo>
                  <a:lnTo>
                    <a:pt x="1508" y="10742"/>
                  </a:lnTo>
                  <a:lnTo>
                    <a:pt x="1508" y="607"/>
                  </a:lnTo>
                  <a:lnTo>
                    <a:pt x="0" y="1"/>
                  </a:lnTo>
                  <a:close/>
                </a:path>
              </a:pathLst>
            </a:custGeom>
            <a:solidFill>
              <a:srgbClr val="F48205"/>
            </a:solidFill>
            <a:ln>
              <a:noFill/>
            </a:ln>
          </p:spPr>
          <p:txBody>
            <a:bodyPr wrap="square" lIns="167755" tIns="167755" rIns="167755" bIns="167755" anchor="ctr">
              <a:noAutofit/>
            </a:bodyPr>
            <a:lstStyle/>
            <a:p>
              <a:pPr rtl="0">
                <a:spcBef>
                  <a:spcPts val="0"/>
                </a:spcBef>
                <a:spcAft>
                  <a:spcPts val="0"/>
                </a:spcAft>
              </a:pPr>
              <a:endParaRPr sz="5505"/>
            </a:p>
          </p:txBody>
        </p:sp>
        <p:sp>
          <p:nvSpPr>
            <p:cNvPr id="11" name="Google Shape;12822;p115"/>
            <p:cNvSpPr/>
            <p:nvPr/>
          </p:nvSpPr>
          <p:spPr>
            <a:xfrm>
              <a:off x="7274409" y="1885438"/>
              <a:ext cx="26341" cy="38095"/>
            </a:xfrm>
            <a:custGeom>
              <a:avLst/>
              <a:gdLst/>
              <a:ahLst/>
              <a:cxnLst/>
              <a:rect l="l" t="t" r="r" b="b"/>
              <a:pathLst>
                <a:path w="1259" h="1821">
                  <a:moveTo>
                    <a:pt x="625" y="0"/>
                  </a:moveTo>
                  <a:lnTo>
                    <a:pt x="1" y="1517"/>
                  </a:lnTo>
                  <a:lnTo>
                    <a:pt x="625" y="1820"/>
                  </a:lnTo>
                  <a:lnTo>
                    <a:pt x="1259" y="1517"/>
                  </a:lnTo>
                  <a:lnTo>
                    <a:pt x="625" y="0"/>
                  </a:lnTo>
                  <a:close/>
                </a:path>
              </a:pathLst>
            </a:custGeom>
            <a:solidFill>
              <a:srgbClr val="274B6D"/>
            </a:solidFill>
            <a:ln>
              <a:noFill/>
            </a:ln>
          </p:spPr>
          <p:txBody>
            <a:bodyPr wrap="square" lIns="167755" tIns="167755" rIns="167755" bIns="167755" anchor="ctr">
              <a:noAutofit/>
            </a:bodyPr>
            <a:lstStyle/>
            <a:p>
              <a:pPr rtl="0">
                <a:spcBef>
                  <a:spcPts val="0"/>
                </a:spcBef>
                <a:spcAft>
                  <a:spcPts val="0"/>
                </a:spcAft>
              </a:pPr>
              <a:endParaRPr sz="5505"/>
            </a:p>
          </p:txBody>
        </p:sp>
        <p:sp>
          <p:nvSpPr>
            <p:cNvPr id="12" name="Google Shape;12823;p115"/>
            <p:cNvSpPr/>
            <p:nvPr/>
          </p:nvSpPr>
          <p:spPr>
            <a:xfrm>
              <a:off x="7255746" y="1916985"/>
              <a:ext cx="63667" cy="47593"/>
            </a:xfrm>
            <a:custGeom>
              <a:avLst/>
              <a:gdLst/>
              <a:ahLst/>
              <a:cxnLst/>
              <a:rect l="l" t="t" r="r" b="b"/>
              <a:pathLst>
                <a:path w="3043" h="2275">
                  <a:moveTo>
                    <a:pt x="893" y="0"/>
                  </a:moveTo>
                  <a:lnTo>
                    <a:pt x="1" y="2114"/>
                  </a:lnTo>
                  <a:cubicBezTo>
                    <a:pt x="170" y="2212"/>
                    <a:pt x="375" y="2275"/>
                    <a:pt x="598" y="2275"/>
                  </a:cubicBezTo>
                  <a:cubicBezTo>
                    <a:pt x="982" y="2275"/>
                    <a:pt x="1330" y="2088"/>
                    <a:pt x="1526" y="1811"/>
                  </a:cubicBezTo>
                  <a:cubicBezTo>
                    <a:pt x="1713" y="2088"/>
                    <a:pt x="2061" y="2275"/>
                    <a:pt x="2454" y="2275"/>
                  </a:cubicBezTo>
                  <a:cubicBezTo>
                    <a:pt x="2668" y="2275"/>
                    <a:pt x="2873" y="2212"/>
                    <a:pt x="3043" y="2114"/>
                  </a:cubicBezTo>
                  <a:lnTo>
                    <a:pt x="2160" y="0"/>
                  </a:lnTo>
                  <a:lnTo>
                    <a:pt x="893" y="0"/>
                  </a:lnTo>
                  <a:close/>
                </a:path>
              </a:pathLst>
            </a:custGeom>
            <a:solidFill>
              <a:srgbClr val="F2EBD9"/>
            </a:solidFill>
            <a:ln>
              <a:noFill/>
            </a:ln>
          </p:spPr>
          <p:txBody>
            <a:bodyPr wrap="square" lIns="167755" tIns="167755" rIns="167755" bIns="167755" anchor="ctr">
              <a:noAutofit/>
            </a:bodyPr>
            <a:lstStyle/>
            <a:p>
              <a:pPr rtl="0">
                <a:spcBef>
                  <a:spcPts val="0"/>
                </a:spcBef>
                <a:spcAft>
                  <a:spcPts val="0"/>
                </a:spcAft>
              </a:pPr>
              <a:endParaRPr sz="5505"/>
            </a:p>
          </p:txBody>
        </p:sp>
        <p:sp>
          <p:nvSpPr>
            <p:cNvPr id="13" name="Google Shape;12824;p115"/>
            <p:cNvSpPr/>
            <p:nvPr/>
          </p:nvSpPr>
          <p:spPr>
            <a:xfrm>
              <a:off x="7333954" y="1955123"/>
              <a:ext cx="94277" cy="90082"/>
            </a:xfrm>
            <a:custGeom>
              <a:avLst/>
              <a:gdLst/>
              <a:ahLst/>
              <a:cxnLst/>
              <a:rect l="l" t="t" r="r" b="b"/>
              <a:pathLst>
                <a:path w="4506" h="4306">
                  <a:moveTo>
                    <a:pt x="3506" y="1"/>
                  </a:moveTo>
                  <a:cubicBezTo>
                    <a:pt x="2661" y="1"/>
                    <a:pt x="1813" y="326"/>
                    <a:pt x="1169" y="969"/>
                  </a:cubicBezTo>
                  <a:cubicBezTo>
                    <a:pt x="268" y="1870"/>
                    <a:pt x="1" y="3164"/>
                    <a:pt x="357" y="4306"/>
                  </a:cubicBezTo>
                  <a:lnTo>
                    <a:pt x="4506" y="158"/>
                  </a:lnTo>
                  <a:cubicBezTo>
                    <a:pt x="4182" y="53"/>
                    <a:pt x="3844" y="1"/>
                    <a:pt x="3506" y="1"/>
                  </a:cubicBezTo>
                  <a:close/>
                </a:path>
              </a:pathLst>
            </a:custGeom>
            <a:solidFill>
              <a:srgbClr val="98D9D5"/>
            </a:solidFill>
            <a:ln>
              <a:noFill/>
            </a:ln>
          </p:spPr>
          <p:txBody>
            <a:bodyPr wrap="square" lIns="167755" tIns="167755" rIns="167755" bIns="167755" anchor="ctr">
              <a:noAutofit/>
            </a:bodyPr>
            <a:lstStyle/>
            <a:p>
              <a:pPr rtl="0">
                <a:spcBef>
                  <a:spcPts val="0"/>
                </a:spcBef>
                <a:spcAft>
                  <a:spcPts val="0"/>
                </a:spcAft>
              </a:pPr>
              <a:endParaRPr sz="5505"/>
            </a:p>
          </p:txBody>
        </p:sp>
        <p:sp>
          <p:nvSpPr>
            <p:cNvPr id="14" name="Google Shape;12825;p115"/>
            <p:cNvSpPr/>
            <p:nvPr/>
          </p:nvSpPr>
          <p:spPr>
            <a:xfrm>
              <a:off x="7139270" y="2015330"/>
              <a:ext cx="94465" cy="90082"/>
            </a:xfrm>
            <a:custGeom>
              <a:avLst/>
              <a:gdLst/>
              <a:ahLst/>
              <a:cxnLst/>
              <a:rect l="l" t="t" r="r" b="b"/>
              <a:pathLst>
                <a:path w="4515" h="4306">
                  <a:moveTo>
                    <a:pt x="358" y="0"/>
                  </a:moveTo>
                  <a:lnTo>
                    <a:pt x="358" y="0"/>
                  </a:lnTo>
                  <a:cubicBezTo>
                    <a:pt x="1" y="1142"/>
                    <a:pt x="269" y="2436"/>
                    <a:pt x="1178" y="3337"/>
                  </a:cubicBezTo>
                  <a:cubicBezTo>
                    <a:pt x="1822" y="3980"/>
                    <a:pt x="2666" y="4305"/>
                    <a:pt x="3511" y="4305"/>
                  </a:cubicBezTo>
                  <a:cubicBezTo>
                    <a:pt x="3850" y="4305"/>
                    <a:pt x="4189" y="4253"/>
                    <a:pt x="4515" y="4149"/>
                  </a:cubicBezTo>
                  <a:lnTo>
                    <a:pt x="2436" y="1169"/>
                  </a:lnTo>
                  <a:lnTo>
                    <a:pt x="358" y="0"/>
                  </a:lnTo>
                  <a:close/>
                </a:path>
              </a:pathLst>
            </a:custGeom>
            <a:solidFill>
              <a:srgbClr val="6DA8D6"/>
            </a:solidFill>
            <a:ln>
              <a:noFill/>
            </a:ln>
          </p:spPr>
          <p:txBody>
            <a:bodyPr wrap="square" lIns="167755" tIns="167755" rIns="167755" bIns="167755" anchor="ctr">
              <a:noAutofit/>
            </a:bodyPr>
            <a:lstStyle/>
            <a:p>
              <a:pPr rtl="0">
                <a:spcBef>
                  <a:spcPts val="0"/>
                </a:spcBef>
                <a:spcAft>
                  <a:spcPts val="0"/>
                </a:spcAft>
              </a:pPr>
              <a:endParaRPr sz="5505"/>
            </a:p>
          </p:txBody>
        </p:sp>
        <p:sp>
          <p:nvSpPr>
            <p:cNvPr id="15" name="Google Shape;12826;p115"/>
            <p:cNvSpPr/>
            <p:nvPr/>
          </p:nvSpPr>
          <p:spPr>
            <a:xfrm>
              <a:off x="7146740" y="2012046"/>
              <a:ext cx="94465" cy="90082"/>
            </a:xfrm>
            <a:custGeom>
              <a:avLst/>
              <a:gdLst/>
              <a:ahLst/>
              <a:cxnLst/>
              <a:rect l="l" t="t" r="r" b="b"/>
              <a:pathLst>
                <a:path w="4515" h="4306">
                  <a:moveTo>
                    <a:pt x="1005" y="1"/>
                  </a:moveTo>
                  <a:cubicBezTo>
                    <a:pt x="666" y="1"/>
                    <a:pt x="327" y="53"/>
                    <a:pt x="1" y="157"/>
                  </a:cubicBezTo>
                  <a:lnTo>
                    <a:pt x="4158" y="4306"/>
                  </a:lnTo>
                  <a:cubicBezTo>
                    <a:pt x="4515" y="3164"/>
                    <a:pt x="4247" y="1870"/>
                    <a:pt x="3346" y="969"/>
                  </a:cubicBezTo>
                  <a:cubicBezTo>
                    <a:pt x="2696" y="326"/>
                    <a:pt x="1851" y="1"/>
                    <a:pt x="1005" y="1"/>
                  </a:cubicBezTo>
                  <a:close/>
                </a:path>
              </a:pathLst>
            </a:custGeom>
            <a:solidFill>
              <a:srgbClr val="98D9D5"/>
            </a:solidFill>
            <a:ln>
              <a:noFill/>
            </a:ln>
          </p:spPr>
          <p:txBody>
            <a:bodyPr wrap="square" lIns="167755" tIns="167755" rIns="167755" bIns="167755" anchor="ctr">
              <a:noAutofit/>
            </a:bodyPr>
            <a:lstStyle/>
            <a:p>
              <a:pPr rtl="0">
                <a:spcBef>
                  <a:spcPts val="0"/>
                </a:spcBef>
                <a:spcAft>
                  <a:spcPts val="0"/>
                </a:spcAft>
              </a:pPr>
              <a:endParaRPr sz="5505"/>
            </a:p>
          </p:txBody>
        </p:sp>
      </p:grpSp>
      <p:grpSp>
        <p:nvGrpSpPr>
          <p:cNvPr id="17" name="Google Shape;12816;p115"/>
          <p:cNvGrpSpPr/>
          <p:nvPr/>
        </p:nvGrpSpPr>
        <p:grpSpPr>
          <a:xfrm>
            <a:off x="511143" y="6366308"/>
            <a:ext cx="1518712" cy="1391198"/>
            <a:chOff x="7139270" y="1885438"/>
            <a:chExt cx="296618" cy="287985"/>
          </a:xfrm>
        </p:grpSpPr>
        <p:sp>
          <p:nvSpPr>
            <p:cNvPr id="18" name="Google Shape;12817;p115"/>
            <p:cNvSpPr/>
            <p:nvPr/>
          </p:nvSpPr>
          <p:spPr>
            <a:xfrm>
              <a:off x="7228505" y="2096876"/>
              <a:ext cx="36593" cy="36610"/>
            </a:xfrm>
            <a:custGeom>
              <a:avLst/>
              <a:gdLst/>
              <a:ahLst/>
              <a:cxnLst/>
              <a:rect l="l" t="t" r="r" b="b"/>
              <a:pathLst>
                <a:path w="1749" h="1750">
                  <a:moveTo>
                    <a:pt x="321" y="1"/>
                  </a:moveTo>
                  <a:lnTo>
                    <a:pt x="0" y="322"/>
                  </a:lnTo>
                  <a:lnTo>
                    <a:pt x="1428" y="1749"/>
                  </a:lnTo>
                  <a:lnTo>
                    <a:pt x="1749" y="1428"/>
                  </a:lnTo>
                  <a:lnTo>
                    <a:pt x="321" y="1"/>
                  </a:lnTo>
                  <a:close/>
                </a:path>
              </a:pathLst>
            </a:custGeom>
            <a:solidFill>
              <a:srgbClr val="185F8D"/>
            </a:solidFill>
            <a:ln>
              <a:noFill/>
            </a:ln>
          </p:spPr>
          <p:txBody>
            <a:bodyPr wrap="square" lIns="167755" tIns="167755" rIns="167755" bIns="167755" anchor="ctr">
              <a:noAutofit/>
            </a:bodyPr>
            <a:lstStyle/>
            <a:p>
              <a:pPr rtl="0">
                <a:spcBef>
                  <a:spcPts val="0"/>
                </a:spcBef>
                <a:spcAft>
                  <a:spcPts val="0"/>
                </a:spcAft>
              </a:pPr>
              <a:endParaRPr sz="5505"/>
            </a:p>
          </p:txBody>
        </p:sp>
        <p:sp>
          <p:nvSpPr>
            <p:cNvPr id="19" name="Google Shape;12818;p115"/>
            <p:cNvSpPr/>
            <p:nvPr/>
          </p:nvSpPr>
          <p:spPr>
            <a:xfrm>
              <a:off x="7310061" y="2039974"/>
              <a:ext cx="36614" cy="36589"/>
            </a:xfrm>
            <a:custGeom>
              <a:avLst/>
              <a:gdLst/>
              <a:ahLst/>
              <a:cxnLst/>
              <a:rect l="l" t="t" r="r" b="b"/>
              <a:pathLst>
                <a:path w="1750" h="1749">
                  <a:moveTo>
                    <a:pt x="1428" y="0"/>
                  </a:moveTo>
                  <a:lnTo>
                    <a:pt x="1" y="1427"/>
                  </a:lnTo>
                  <a:lnTo>
                    <a:pt x="322" y="1749"/>
                  </a:lnTo>
                  <a:lnTo>
                    <a:pt x="1749" y="321"/>
                  </a:lnTo>
                  <a:lnTo>
                    <a:pt x="1428" y="0"/>
                  </a:lnTo>
                  <a:close/>
                </a:path>
              </a:pathLst>
            </a:custGeom>
            <a:solidFill>
              <a:srgbClr val="185F8D"/>
            </a:solidFill>
            <a:ln>
              <a:noFill/>
            </a:ln>
          </p:spPr>
          <p:txBody>
            <a:bodyPr wrap="square" lIns="167755" tIns="167755" rIns="167755" bIns="167755" anchor="ctr">
              <a:noAutofit/>
            </a:bodyPr>
            <a:lstStyle/>
            <a:p>
              <a:pPr rtl="0">
                <a:spcBef>
                  <a:spcPts val="0"/>
                </a:spcBef>
                <a:spcAft>
                  <a:spcPts val="0"/>
                </a:spcAft>
              </a:pPr>
              <a:endParaRPr sz="5505"/>
            </a:p>
          </p:txBody>
        </p:sp>
        <p:sp>
          <p:nvSpPr>
            <p:cNvPr id="20" name="Google Shape;12819;p115"/>
            <p:cNvSpPr/>
            <p:nvPr/>
          </p:nvSpPr>
          <p:spPr>
            <a:xfrm>
              <a:off x="7341424" y="1958407"/>
              <a:ext cx="94465" cy="90082"/>
            </a:xfrm>
            <a:custGeom>
              <a:avLst/>
              <a:gdLst/>
              <a:ahLst/>
              <a:cxnLst/>
              <a:rect l="l" t="t" r="r" b="b"/>
              <a:pathLst>
                <a:path w="4515" h="4306">
                  <a:moveTo>
                    <a:pt x="4149" y="1"/>
                  </a:moveTo>
                  <a:lnTo>
                    <a:pt x="1169" y="2070"/>
                  </a:lnTo>
                  <a:lnTo>
                    <a:pt x="0" y="4149"/>
                  </a:lnTo>
                  <a:cubicBezTo>
                    <a:pt x="327" y="4253"/>
                    <a:pt x="666" y="4305"/>
                    <a:pt x="1004" y="4305"/>
                  </a:cubicBezTo>
                  <a:cubicBezTo>
                    <a:pt x="1850" y="4305"/>
                    <a:pt x="2693" y="3980"/>
                    <a:pt x="3337" y="3337"/>
                  </a:cubicBezTo>
                  <a:cubicBezTo>
                    <a:pt x="4247" y="2436"/>
                    <a:pt x="4514" y="1133"/>
                    <a:pt x="4149" y="1"/>
                  </a:cubicBezTo>
                  <a:close/>
                </a:path>
              </a:pathLst>
            </a:custGeom>
            <a:solidFill>
              <a:srgbClr val="6DA8D6"/>
            </a:solidFill>
            <a:ln>
              <a:noFill/>
            </a:ln>
          </p:spPr>
          <p:txBody>
            <a:bodyPr wrap="square" lIns="167755" tIns="167755" rIns="167755" bIns="167755" anchor="ctr">
              <a:noAutofit/>
            </a:bodyPr>
            <a:lstStyle/>
            <a:p>
              <a:pPr rtl="0">
                <a:spcBef>
                  <a:spcPts val="0"/>
                </a:spcBef>
                <a:spcAft>
                  <a:spcPts val="0"/>
                </a:spcAft>
              </a:pPr>
              <a:endParaRPr sz="5505"/>
            </a:p>
          </p:txBody>
        </p:sp>
        <p:sp>
          <p:nvSpPr>
            <p:cNvPr id="21" name="Google Shape;12820;p115"/>
            <p:cNvSpPr/>
            <p:nvPr/>
          </p:nvSpPr>
          <p:spPr>
            <a:xfrm>
              <a:off x="7255746" y="1948700"/>
              <a:ext cx="38100" cy="224723"/>
            </a:xfrm>
            <a:custGeom>
              <a:avLst/>
              <a:gdLst/>
              <a:ahLst/>
              <a:cxnLst/>
              <a:rect l="l" t="t" r="r" b="b"/>
              <a:pathLst>
                <a:path w="1821" h="10742">
                  <a:moveTo>
                    <a:pt x="1821" y="1"/>
                  </a:moveTo>
                  <a:lnTo>
                    <a:pt x="1" y="607"/>
                  </a:lnTo>
                  <a:lnTo>
                    <a:pt x="1" y="10742"/>
                  </a:lnTo>
                  <a:lnTo>
                    <a:pt x="1517" y="10742"/>
                  </a:lnTo>
                  <a:lnTo>
                    <a:pt x="1821" y="1"/>
                  </a:lnTo>
                  <a:close/>
                </a:path>
              </a:pathLst>
            </a:custGeom>
            <a:solidFill>
              <a:srgbClr val="FFCC75"/>
            </a:solidFill>
            <a:ln>
              <a:noFill/>
            </a:ln>
          </p:spPr>
          <p:txBody>
            <a:bodyPr wrap="square" lIns="167755" tIns="167755" rIns="167755" bIns="167755" anchor="ctr">
              <a:noAutofit/>
            </a:bodyPr>
            <a:lstStyle/>
            <a:p>
              <a:pPr rtl="0">
                <a:spcBef>
                  <a:spcPts val="0"/>
                </a:spcBef>
                <a:spcAft>
                  <a:spcPts val="0"/>
                </a:spcAft>
              </a:pPr>
              <a:endParaRPr sz="5505"/>
            </a:p>
          </p:txBody>
        </p:sp>
        <p:sp>
          <p:nvSpPr>
            <p:cNvPr id="22" name="Google Shape;12821;p115"/>
            <p:cNvSpPr/>
            <p:nvPr/>
          </p:nvSpPr>
          <p:spPr>
            <a:xfrm>
              <a:off x="7287862" y="1948700"/>
              <a:ext cx="31551" cy="224723"/>
            </a:xfrm>
            <a:custGeom>
              <a:avLst/>
              <a:gdLst/>
              <a:ahLst/>
              <a:cxnLst/>
              <a:rect l="l" t="t" r="r" b="b"/>
              <a:pathLst>
                <a:path w="1508" h="10742">
                  <a:moveTo>
                    <a:pt x="0" y="1"/>
                  </a:moveTo>
                  <a:lnTo>
                    <a:pt x="0" y="10742"/>
                  </a:lnTo>
                  <a:lnTo>
                    <a:pt x="1508" y="10742"/>
                  </a:lnTo>
                  <a:lnTo>
                    <a:pt x="1508" y="607"/>
                  </a:lnTo>
                  <a:lnTo>
                    <a:pt x="0" y="1"/>
                  </a:lnTo>
                  <a:close/>
                </a:path>
              </a:pathLst>
            </a:custGeom>
            <a:solidFill>
              <a:srgbClr val="F48205"/>
            </a:solidFill>
            <a:ln>
              <a:noFill/>
            </a:ln>
          </p:spPr>
          <p:txBody>
            <a:bodyPr wrap="square" lIns="167755" tIns="167755" rIns="167755" bIns="167755" anchor="ctr">
              <a:noAutofit/>
            </a:bodyPr>
            <a:lstStyle/>
            <a:p>
              <a:pPr rtl="0">
                <a:spcBef>
                  <a:spcPts val="0"/>
                </a:spcBef>
                <a:spcAft>
                  <a:spcPts val="0"/>
                </a:spcAft>
              </a:pPr>
              <a:endParaRPr sz="5505"/>
            </a:p>
          </p:txBody>
        </p:sp>
        <p:sp>
          <p:nvSpPr>
            <p:cNvPr id="23" name="Google Shape;12822;p115"/>
            <p:cNvSpPr/>
            <p:nvPr/>
          </p:nvSpPr>
          <p:spPr>
            <a:xfrm>
              <a:off x="7274409" y="1885438"/>
              <a:ext cx="26341" cy="38095"/>
            </a:xfrm>
            <a:custGeom>
              <a:avLst/>
              <a:gdLst/>
              <a:ahLst/>
              <a:cxnLst/>
              <a:rect l="l" t="t" r="r" b="b"/>
              <a:pathLst>
                <a:path w="1259" h="1821">
                  <a:moveTo>
                    <a:pt x="625" y="0"/>
                  </a:moveTo>
                  <a:lnTo>
                    <a:pt x="1" y="1517"/>
                  </a:lnTo>
                  <a:lnTo>
                    <a:pt x="625" y="1820"/>
                  </a:lnTo>
                  <a:lnTo>
                    <a:pt x="1259" y="1517"/>
                  </a:lnTo>
                  <a:lnTo>
                    <a:pt x="625" y="0"/>
                  </a:lnTo>
                  <a:close/>
                </a:path>
              </a:pathLst>
            </a:custGeom>
            <a:solidFill>
              <a:srgbClr val="274B6D"/>
            </a:solidFill>
            <a:ln>
              <a:noFill/>
            </a:ln>
          </p:spPr>
          <p:txBody>
            <a:bodyPr wrap="square" lIns="167755" tIns="167755" rIns="167755" bIns="167755" anchor="ctr">
              <a:noAutofit/>
            </a:bodyPr>
            <a:lstStyle/>
            <a:p>
              <a:pPr rtl="0">
                <a:spcBef>
                  <a:spcPts val="0"/>
                </a:spcBef>
                <a:spcAft>
                  <a:spcPts val="0"/>
                </a:spcAft>
              </a:pPr>
              <a:endParaRPr sz="5505"/>
            </a:p>
          </p:txBody>
        </p:sp>
        <p:sp>
          <p:nvSpPr>
            <p:cNvPr id="24" name="Google Shape;12823;p115"/>
            <p:cNvSpPr/>
            <p:nvPr/>
          </p:nvSpPr>
          <p:spPr>
            <a:xfrm>
              <a:off x="7255746" y="1916985"/>
              <a:ext cx="63667" cy="47593"/>
            </a:xfrm>
            <a:custGeom>
              <a:avLst/>
              <a:gdLst/>
              <a:ahLst/>
              <a:cxnLst/>
              <a:rect l="l" t="t" r="r" b="b"/>
              <a:pathLst>
                <a:path w="3043" h="2275">
                  <a:moveTo>
                    <a:pt x="893" y="0"/>
                  </a:moveTo>
                  <a:lnTo>
                    <a:pt x="1" y="2114"/>
                  </a:lnTo>
                  <a:cubicBezTo>
                    <a:pt x="170" y="2212"/>
                    <a:pt x="375" y="2275"/>
                    <a:pt x="598" y="2275"/>
                  </a:cubicBezTo>
                  <a:cubicBezTo>
                    <a:pt x="982" y="2275"/>
                    <a:pt x="1330" y="2088"/>
                    <a:pt x="1526" y="1811"/>
                  </a:cubicBezTo>
                  <a:cubicBezTo>
                    <a:pt x="1713" y="2088"/>
                    <a:pt x="2061" y="2275"/>
                    <a:pt x="2454" y="2275"/>
                  </a:cubicBezTo>
                  <a:cubicBezTo>
                    <a:pt x="2668" y="2275"/>
                    <a:pt x="2873" y="2212"/>
                    <a:pt x="3043" y="2114"/>
                  </a:cubicBezTo>
                  <a:lnTo>
                    <a:pt x="2160" y="0"/>
                  </a:lnTo>
                  <a:lnTo>
                    <a:pt x="893" y="0"/>
                  </a:lnTo>
                  <a:close/>
                </a:path>
              </a:pathLst>
            </a:custGeom>
            <a:solidFill>
              <a:srgbClr val="F2EBD9"/>
            </a:solidFill>
            <a:ln>
              <a:noFill/>
            </a:ln>
          </p:spPr>
          <p:txBody>
            <a:bodyPr wrap="square" lIns="167755" tIns="167755" rIns="167755" bIns="167755" anchor="ctr">
              <a:noAutofit/>
            </a:bodyPr>
            <a:lstStyle/>
            <a:p>
              <a:pPr rtl="0">
                <a:spcBef>
                  <a:spcPts val="0"/>
                </a:spcBef>
                <a:spcAft>
                  <a:spcPts val="0"/>
                </a:spcAft>
              </a:pPr>
              <a:endParaRPr sz="5505"/>
            </a:p>
          </p:txBody>
        </p:sp>
        <p:sp>
          <p:nvSpPr>
            <p:cNvPr id="25" name="Google Shape;12824;p115"/>
            <p:cNvSpPr/>
            <p:nvPr/>
          </p:nvSpPr>
          <p:spPr>
            <a:xfrm>
              <a:off x="7333954" y="1955123"/>
              <a:ext cx="94277" cy="90082"/>
            </a:xfrm>
            <a:custGeom>
              <a:avLst/>
              <a:gdLst/>
              <a:ahLst/>
              <a:cxnLst/>
              <a:rect l="l" t="t" r="r" b="b"/>
              <a:pathLst>
                <a:path w="4506" h="4306">
                  <a:moveTo>
                    <a:pt x="3506" y="1"/>
                  </a:moveTo>
                  <a:cubicBezTo>
                    <a:pt x="2661" y="1"/>
                    <a:pt x="1813" y="326"/>
                    <a:pt x="1169" y="969"/>
                  </a:cubicBezTo>
                  <a:cubicBezTo>
                    <a:pt x="268" y="1870"/>
                    <a:pt x="1" y="3164"/>
                    <a:pt x="357" y="4306"/>
                  </a:cubicBezTo>
                  <a:lnTo>
                    <a:pt x="4506" y="158"/>
                  </a:lnTo>
                  <a:cubicBezTo>
                    <a:pt x="4182" y="53"/>
                    <a:pt x="3844" y="1"/>
                    <a:pt x="3506" y="1"/>
                  </a:cubicBezTo>
                  <a:close/>
                </a:path>
              </a:pathLst>
            </a:custGeom>
            <a:solidFill>
              <a:srgbClr val="98D9D5"/>
            </a:solidFill>
            <a:ln>
              <a:noFill/>
            </a:ln>
          </p:spPr>
          <p:txBody>
            <a:bodyPr wrap="square" lIns="167755" tIns="167755" rIns="167755" bIns="167755" anchor="ctr">
              <a:noAutofit/>
            </a:bodyPr>
            <a:lstStyle/>
            <a:p>
              <a:pPr rtl="0">
                <a:spcBef>
                  <a:spcPts val="0"/>
                </a:spcBef>
                <a:spcAft>
                  <a:spcPts val="0"/>
                </a:spcAft>
              </a:pPr>
              <a:endParaRPr sz="5505"/>
            </a:p>
          </p:txBody>
        </p:sp>
        <p:sp>
          <p:nvSpPr>
            <p:cNvPr id="26" name="Google Shape;12825;p115"/>
            <p:cNvSpPr/>
            <p:nvPr/>
          </p:nvSpPr>
          <p:spPr>
            <a:xfrm>
              <a:off x="7139270" y="2015330"/>
              <a:ext cx="94465" cy="90082"/>
            </a:xfrm>
            <a:custGeom>
              <a:avLst/>
              <a:gdLst/>
              <a:ahLst/>
              <a:cxnLst/>
              <a:rect l="l" t="t" r="r" b="b"/>
              <a:pathLst>
                <a:path w="4515" h="4306">
                  <a:moveTo>
                    <a:pt x="358" y="0"/>
                  </a:moveTo>
                  <a:lnTo>
                    <a:pt x="358" y="0"/>
                  </a:lnTo>
                  <a:cubicBezTo>
                    <a:pt x="1" y="1142"/>
                    <a:pt x="269" y="2436"/>
                    <a:pt x="1178" y="3337"/>
                  </a:cubicBezTo>
                  <a:cubicBezTo>
                    <a:pt x="1822" y="3980"/>
                    <a:pt x="2666" y="4305"/>
                    <a:pt x="3511" y="4305"/>
                  </a:cubicBezTo>
                  <a:cubicBezTo>
                    <a:pt x="3850" y="4305"/>
                    <a:pt x="4189" y="4253"/>
                    <a:pt x="4515" y="4149"/>
                  </a:cubicBezTo>
                  <a:lnTo>
                    <a:pt x="2436" y="1169"/>
                  </a:lnTo>
                  <a:lnTo>
                    <a:pt x="358" y="0"/>
                  </a:lnTo>
                  <a:close/>
                </a:path>
              </a:pathLst>
            </a:custGeom>
            <a:solidFill>
              <a:srgbClr val="6DA8D6"/>
            </a:solidFill>
            <a:ln>
              <a:noFill/>
            </a:ln>
          </p:spPr>
          <p:txBody>
            <a:bodyPr wrap="square" lIns="167755" tIns="167755" rIns="167755" bIns="167755" anchor="ctr">
              <a:noAutofit/>
            </a:bodyPr>
            <a:lstStyle/>
            <a:p>
              <a:pPr rtl="0">
                <a:spcBef>
                  <a:spcPts val="0"/>
                </a:spcBef>
                <a:spcAft>
                  <a:spcPts val="0"/>
                </a:spcAft>
              </a:pPr>
              <a:endParaRPr sz="5505"/>
            </a:p>
          </p:txBody>
        </p:sp>
        <p:sp>
          <p:nvSpPr>
            <p:cNvPr id="27" name="Google Shape;12826;p115"/>
            <p:cNvSpPr/>
            <p:nvPr/>
          </p:nvSpPr>
          <p:spPr>
            <a:xfrm>
              <a:off x="7146740" y="2012046"/>
              <a:ext cx="94465" cy="90082"/>
            </a:xfrm>
            <a:custGeom>
              <a:avLst/>
              <a:gdLst/>
              <a:ahLst/>
              <a:cxnLst/>
              <a:rect l="l" t="t" r="r" b="b"/>
              <a:pathLst>
                <a:path w="4515" h="4306">
                  <a:moveTo>
                    <a:pt x="1005" y="1"/>
                  </a:moveTo>
                  <a:cubicBezTo>
                    <a:pt x="666" y="1"/>
                    <a:pt x="327" y="53"/>
                    <a:pt x="1" y="157"/>
                  </a:cubicBezTo>
                  <a:lnTo>
                    <a:pt x="4158" y="4306"/>
                  </a:lnTo>
                  <a:cubicBezTo>
                    <a:pt x="4515" y="3164"/>
                    <a:pt x="4247" y="1870"/>
                    <a:pt x="3346" y="969"/>
                  </a:cubicBezTo>
                  <a:cubicBezTo>
                    <a:pt x="2696" y="326"/>
                    <a:pt x="1851" y="1"/>
                    <a:pt x="1005" y="1"/>
                  </a:cubicBezTo>
                  <a:close/>
                </a:path>
              </a:pathLst>
            </a:custGeom>
            <a:solidFill>
              <a:srgbClr val="98D9D5"/>
            </a:solidFill>
            <a:ln>
              <a:noFill/>
            </a:ln>
          </p:spPr>
          <p:txBody>
            <a:bodyPr wrap="square" lIns="167755" tIns="167755" rIns="167755" bIns="167755" anchor="ctr">
              <a:noAutofit/>
            </a:bodyPr>
            <a:lstStyle/>
            <a:p>
              <a:pPr rtl="0">
                <a:spcBef>
                  <a:spcPts val="0"/>
                </a:spcBef>
                <a:spcAft>
                  <a:spcPts val="0"/>
                </a:spcAft>
              </a:pPr>
              <a:endParaRPr sz="5505"/>
            </a:p>
          </p:txBody>
        </p:sp>
      </p:grpSp>
    </p:spTree>
    <p:extLst>
      <p:ext uri="{BB962C8B-B14F-4D97-AF65-F5344CB8AC3E}">
        <p14:creationId xmlns:p14="http://schemas.microsoft.com/office/powerpoint/2010/main" val="302273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stretch>
            <a:fillRect/>
          </a:stretch>
        </p:blipFill>
        <p:spPr>
          <a:xfrm>
            <a:off x="0" y="0"/>
            <a:ext cx="16778288" cy="9791700"/>
          </a:xfrm>
          <a:prstGeom prst="rect">
            <a:avLst/>
          </a:prstGeom>
          <a:noFill/>
          <a:ln w="9525">
            <a:noFill/>
          </a:ln>
        </p:spPr>
      </p:pic>
      <p:pic>
        <p:nvPicPr>
          <p:cNvPr id="12293" name="图片 12292" descr="27"/>
          <p:cNvPicPr>
            <a:picLocks noChangeAspect="1"/>
          </p:cNvPicPr>
          <p:nvPr/>
        </p:nvPicPr>
        <p:blipFill>
          <a:blip r:embed="rId4"/>
          <a:stretch>
            <a:fillRect/>
          </a:stretch>
        </p:blipFill>
        <p:spPr>
          <a:xfrm>
            <a:off x="12998450" y="3392488"/>
            <a:ext cx="3133725" cy="5810250"/>
          </a:xfrm>
          <a:prstGeom prst="rect">
            <a:avLst/>
          </a:prstGeom>
          <a:noFill/>
          <a:ln w="9525">
            <a:noFill/>
          </a:ln>
        </p:spPr>
      </p:pic>
      <p:sp>
        <p:nvSpPr>
          <p:cNvPr id="2" name="TextBox 1"/>
          <p:cNvSpPr txBox="1"/>
          <p:nvPr/>
        </p:nvSpPr>
        <p:spPr>
          <a:xfrm>
            <a:off x="2340472" y="3373595"/>
            <a:ext cx="9361040" cy="2800767"/>
          </a:xfrm>
          <a:prstGeom prst="rect">
            <a:avLst/>
          </a:prstGeom>
          <a:noFill/>
        </p:spPr>
        <p:txBody>
          <a:bodyPr wrap="square" rtlCol="0">
            <a:spAutoFit/>
          </a:bodyPr>
          <a:lstStyle/>
          <a:p>
            <a:r>
              <a:rPr lang="en-US" sz="8800" b="1" dirty="0" smtClean="0">
                <a:latin typeface="Times New Roman" panose="02020603050405020304" pitchFamily="18" charset="0"/>
                <a:cs typeface="Times New Roman" panose="02020603050405020304" pitchFamily="18" charset="0"/>
              </a:rPr>
              <a:t>II. HOẠT </a:t>
            </a:r>
            <a:r>
              <a:rPr lang="en-US" sz="8800" b="1" dirty="0">
                <a:latin typeface="Times New Roman" panose="02020603050405020304" pitchFamily="18" charset="0"/>
                <a:cs typeface="Times New Roman" panose="02020603050405020304" pitchFamily="18" charset="0"/>
              </a:rPr>
              <a:t>ĐỘNG LUYỆN TẬP</a:t>
            </a:r>
          </a:p>
        </p:txBody>
      </p:sp>
    </p:spTree>
    <p:extLst>
      <p:ext uri="{BB962C8B-B14F-4D97-AF65-F5344CB8AC3E}">
        <p14:creationId xmlns:p14="http://schemas.microsoft.com/office/powerpoint/2010/main" val="4161822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2" name="TextBox 1"/>
          <p:cNvSpPr txBox="1"/>
          <p:nvPr/>
        </p:nvSpPr>
        <p:spPr>
          <a:xfrm rot="19468547">
            <a:off x="2008014" y="2060023"/>
            <a:ext cx="2448272"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TẬP 2</a:t>
            </a:r>
          </a:p>
        </p:txBody>
      </p:sp>
      <p:sp>
        <p:nvSpPr>
          <p:cNvPr id="4" name="TextBox 3"/>
          <p:cNvSpPr txBox="1"/>
          <p:nvPr/>
        </p:nvSpPr>
        <p:spPr>
          <a:xfrm>
            <a:off x="3780632" y="4330727"/>
            <a:ext cx="10297144" cy="861774"/>
          </a:xfrm>
          <a:prstGeom prst="rect">
            <a:avLst/>
          </a:prstGeom>
          <a:noFill/>
        </p:spPr>
        <p:txBody>
          <a:bodyPr wrap="square" rtlCol="0">
            <a:spAutoFit/>
          </a:bodyPr>
          <a:lstStyle/>
          <a:p>
            <a:r>
              <a:rPr lang="en-US" sz="5000" dirty="0" smtClean="0">
                <a:latin typeface="Times New Roman" panose="02020603050405020304" pitchFamily="18" charset="0"/>
                <a:cs typeface="Times New Roman" panose="02020603050405020304" pitchFamily="18" charset="0"/>
              </a:rPr>
              <a:t>LỰA CHỌN PHƯƠNG ÁN ĐÚNG</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8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8543" y="2145605"/>
            <a:ext cx="12208323" cy="6293383"/>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8" name="图片 33797" descr="1-24"/>
          <p:cNvPicPr>
            <a:picLocks noChangeAspect="1"/>
          </p:cNvPicPr>
          <p:nvPr/>
        </p:nvPicPr>
        <p:blipFill>
          <a:blip r:embed="rId3"/>
          <a:stretch>
            <a:fillRect/>
          </a:stretch>
        </p:blipFill>
        <p:spPr>
          <a:xfrm>
            <a:off x="13694297" y="1108805"/>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483192" y="5385966"/>
            <a:ext cx="3913785" cy="3630448"/>
          </a:xfrm>
          <a:prstGeom prst="rect">
            <a:avLst/>
          </a:prstGeom>
          <a:noFill/>
          <a:ln w="9525">
            <a:noFill/>
          </a:ln>
        </p:spPr>
      </p:pic>
      <p:sp>
        <p:nvSpPr>
          <p:cNvPr id="2" name="Rectangle 1"/>
          <p:cNvSpPr/>
          <p:nvPr/>
        </p:nvSpPr>
        <p:spPr>
          <a:xfrm>
            <a:off x="1104249" y="790763"/>
            <a:ext cx="15674039" cy="923330"/>
          </a:xfrm>
          <a:prstGeom prst="rect">
            <a:avLst/>
          </a:prstGeom>
        </p:spPr>
        <p:txBody>
          <a:bodyPr wrap="square">
            <a:spAutoFit/>
          </a:bodyPr>
          <a:lstStyle/>
          <a:p>
            <a:pPr algn="ctr"/>
            <a:r>
              <a:rPr lang="en-US" sz="5400" b="1" dirty="0" err="1" smtClean="0"/>
              <a:t>Câu</a:t>
            </a:r>
            <a:r>
              <a:rPr lang="en-US" sz="5400" b="1" dirty="0" smtClean="0"/>
              <a:t> 1: </a:t>
            </a:r>
            <a:r>
              <a:rPr lang="en-US" sz="5400" b="1" dirty="0" err="1" smtClean="0"/>
              <a:t>Người</a:t>
            </a:r>
            <a:r>
              <a:rPr lang="en-US" sz="5400" b="1" dirty="0" smtClean="0"/>
              <a:t> </a:t>
            </a:r>
            <a:r>
              <a:rPr lang="en-US" sz="5400" b="1" dirty="0" err="1" smtClean="0"/>
              <a:t>cần</a:t>
            </a:r>
            <a:r>
              <a:rPr lang="en-US" sz="5400" b="1" dirty="0" smtClean="0"/>
              <a:t> </a:t>
            </a:r>
            <a:r>
              <a:rPr lang="en-US" sz="5400" b="1" dirty="0" err="1" smtClean="0"/>
              <a:t>cù</a:t>
            </a:r>
            <a:r>
              <a:rPr lang="en-US" sz="5400" b="1" dirty="0" smtClean="0"/>
              <a:t> </a:t>
            </a:r>
            <a:r>
              <a:rPr lang="en-US" sz="5400" b="1" dirty="0" err="1" smtClean="0"/>
              <a:t>trong</a:t>
            </a:r>
            <a:r>
              <a:rPr lang="en-US" sz="5400" b="1" dirty="0" smtClean="0"/>
              <a:t> </a:t>
            </a:r>
            <a:r>
              <a:rPr lang="en-US" sz="5400" b="1" dirty="0" err="1" smtClean="0"/>
              <a:t>lao</a:t>
            </a:r>
            <a:r>
              <a:rPr lang="en-US" sz="5400" b="1" dirty="0" smtClean="0"/>
              <a:t> </a:t>
            </a:r>
            <a:r>
              <a:rPr lang="en-US" sz="5400" b="1" dirty="0" err="1" smtClean="0"/>
              <a:t>động</a:t>
            </a:r>
            <a:r>
              <a:rPr lang="en-US" sz="5400" b="1" dirty="0" smtClean="0"/>
              <a:t> </a:t>
            </a:r>
            <a:r>
              <a:rPr lang="en-US" sz="5400" b="1" dirty="0" err="1" smtClean="0"/>
              <a:t>là</a:t>
            </a:r>
            <a:r>
              <a:rPr lang="en-US" sz="5400" b="1" dirty="0" smtClean="0"/>
              <a:t> </a:t>
            </a:r>
            <a:r>
              <a:rPr lang="en-US" sz="5400" b="1" dirty="0" err="1" smtClean="0"/>
              <a:t>người</a:t>
            </a:r>
            <a:r>
              <a:rPr lang="en-US" sz="5400" b="1" dirty="0"/>
              <a:t>:</a:t>
            </a:r>
            <a:endParaRPr lang="en-US" sz="5400" b="1" dirty="0"/>
          </a:p>
        </p:txBody>
      </p:sp>
      <p:sp>
        <p:nvSpPr>
          <p:cNvPr id="3" name="Rectangle 2"/>
          <p:cNvSpPr/>
          <p:nvPr/>
        </p:nvSpPr>
        <p:spPr>
          <a:xfrm>
            <a:off x="3549688" y="2500870"/>
            <a:ext cx="11384223" cy="5632311"/>
          </a:xfrm>
          <a:prstGeom prst="rect">
            <a:avLst/>
          </a:prstGeom>
        </p:spPr>
        <p:txBody>
          <a:bodyPr wrap="square">
            <a:spAutoFit/>
          </a:bodyPr>
          <a:lstStyle/>
          <a:p>
            <a:pPr lvl="0" algn="just"/>
            <a:r>
              <a:rPr lang="en-US" sz="4000" b="1" dirty="0" smtClean="0">
                <a:latin typeface="Times New Roman" panose="02020603050405020304" pitchFamily="18" charset="0"/>
                <a:cs typeface="Times New Roman" panose="02020603050405020304" pitchFamily="18" charset="0"/>
              </a:rPr>
              <a:t>A. </a:t>
            </a:r>
            <a:r>
              <a:rPr lang="en-US" sz="4000" b="1" dirty="0" smtClean="0">
                <a:latin typeface="Times New Roman" panose="02020603050405020304" pitchFamily="18" charset="0"/>
                <a:cs typeface="Times New Roman" panose="02020603050405020304" pitchFamily="18" charset="0"/>
              </a:rPr>
              <a:t>	hay </a:t>
            </a:r>
            <a:r>
              <a:rPr lang="en-US" sz="4000" b="1" dirty="0" err="1">
                <a:latin typeface="Times New Roman" panose="02020603050405020304" pitchFamily="18" charset="0"/>
                <a:cs typeface="Times New Roman" panose="02020603050405020304" pitchFamily="18" charset="0"/>
              </a:rPr>
              <a:t>nghỉ</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phép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do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đáng</a:t>
            </a:r>
            <a:r>
              <a:rPr lang="en-US" sz="4000" b="1" dirty="0" smtClean="0">
                <a:latin typeface="Times New Roman" panose="02020603050405020304" pitchFamily="18" charset="0"/>
                <a:cs typeface="Times New Roman" panose="02020603050405020304" pitchFamily="18" charset="0"/>
              </a:rPr>
              <a:t>.</a:t>
            </a:r>
          </a:p>
          <a:p>
            <a:pPr lvl="0" algn="just"/>
            <a:endParaRPr lang="en-US" sz="4000" b="1" dirty="0">
              <a:latin typeface="Times New Roman" panose="02020603050405020304" pitchFamily="18" charset="0"/>
              <a:cs typeface="Times New Roman" panose="02020603050405020304" pitchFamily="18" charset="0"/>
            </a:endParaRPr>
          </a:p>
          <a:p>
            <a:pPr lvl="0" algn="just"/>
            <a:r>
              <a:rPr lang="en-US" sz="4000" b="1" dirty="0" smtClean="0">
                <a:latin typeface="Times New Roman" panose="02020603050405020304" pitchFamily="18" charset="0"/>
                <a:cs typeface="Times New Roman" panose="02020603050405020304" pitchFamily="18" charset="0"/>
              </a:rPr>
              <a:t>B</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t>
            </a:r>
            <a:r>
              <a:rPr lang="en-US" sz="4000" b="1" dirty="0" err="1" smtClean="0">
                <a:latin typeface="Times New Roman" panose="02020603050405020304" pitchFamily="18" charset="0"/>
                <a:cs typeface="Times New Roman" panose="02020603050405020304" pitchFamily="18" charset="0"/>
              </a:rPr>
              <a:t>àm</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phấn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hết</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mình</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việc</a:t>
            </a:r>
            <a:r>
              <a:rPr lang="en-US" sz="4000" b="1"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a:p>
            <a:pPr lvl="0" algn="just"/>
            <a:endParaRPr lang="en-US" sz="4000" b="1" dirty="0">
              <a:latin typeface="Times New Roman" panose="02020603050405020304" pitchFamily="18" charset="0"/>
              <a:cs typeface="Times New Roman" panose="02020603050405020304" pitchFamily="18" charset="0"/>
            </a:endParaRPr>
          </a:p>
          <a:p>
            <a:pPr lvl="0" algn="just"/>
            <a:r>
              <a:rPr lang="en-US" sz="4000" b="1" dirty="0" smtClean="0">
                <a:latin typeface="Times New Roman" panose="02020603050405020304" pitchFamily="18" charset="0"/>
                <a:cs typeface="Times New Roman" panose="02020603050405020304" pitchFamily="18" charset="0"/>
              </a:rPr>
              <a:t>C.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a:t>
            </a:r>
            <a:r>
              <a:rPr lang="en-US" sz="4000" b="1" dirty="0" err="1" smtClean="0">
                <a:latin typeface="Times New Roman" panose="02020603050405020304" pitchFamily="18" charset="0"/>
                <a:cs typeface="Times New Roman" panose="02020603050405020304" pitchFamily="18" charset="0"/>
              </a:rPr>
              <a:t>hỉ</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giao</a:t>
            </a:r>
            <a:r>
              <a:rPr lang="en-US" sz="4000" b="1" dirty="0" smtClean="0">
                <a:latin typeface="Times New Roman" panose="02020603050405020304" pitchFamily="18" charset="0"/>
                <a:cs typeface="Times New Roman" panose="02020603050405020304" pitchFamily="18" charset="0"/>
              </a:rPr>
              <a:t>.</a:t>
            </a:r>
          </a:p>
          <a:p>
            <a:pPr lvl="0" algn="just"/>
            <a:endParaRPr lang="en-US" sz="4000" b="1" dirty="0">
              <a:latin typeface="Times New Roman" panose="02020603050405020304" pitchFamily="18" charset="0"/>
              <a:cs typeface="Times New Roman" panose="02020603050405020304" pitchFamily="18" charset="0"/>
            </a:endParaRPr>
          </a:p>
          <a:p>
            <a:pPr lvl="0" algn="just"/>
            <a:r>
              <a:rPr lang="en-US" sz="4000" b="1" dirty="0" smtClean="0">
                <a:latin typeface="Times New Roman" panose="02020603050405020304" pitchFamily="18" charset="0"/>
                <a:cs typeface="Times New Roman" panose="02020603050405020304" pitchFamily="18" charset="0"/>
              </a:rPr>
              <a:t>D.	</a:t>
            </a:r>
            <a:r>
              <a:rPr lang="en-US" sz="4000" b="1" dirty="0" err="1" smtClean="0">
                <a:latin typeface="Times New Roman" panose="02020603050405020304" pitchFamily="18" charset="0"/>
                <a:cs typeface="Times New Roman" panose="02020603050405020304" pitchFamily="18" charset="0"/>
              </a:rPr>
              <a:t>khi</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sang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khác</a:t>
            </a:r>
            <a:endParaRPr lang="en-US" sz="4000" b="1" dirty="0">
              <a:latin typeface="Times New Roman" panose="02020603050405020304" pitchFamily="18" charset="0"/>
              <a:cs typeface="Times New Roman" panose="02020603050405020304" pitchFamily="18" charset="0"/>
            </a:endParaRPr>
          </a:p>
        </p:txBody>
      </p:sp>
      <p:pic>
        <p:nvPicPr>
          <p:cNvPr id="1026" name="Picture 2" descr="Hình ảnh Mặt Cười PNG, Vector, PSD, và biểu tượng để tải về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89" b="90000" l="4444" r="93056"/>
                    </a14:imgEffect>
                  </a14:imgLayer>
                </a14:imgProps>
              </a:ext>
              <a:ext uri="{28A0092B-C50C-407E-A947-70E740481C1C}">
                <a14:useLocalDpi xmlns:a14="http://schemas.microsoft.com/office/drawing/2010/main" val="0"/>
              </a:ext>
            </a:extLst>
          </a:blip>
          <a:srcRect/>
          <a:stretch>
            <a:fillRect/>
          </a:stretch>
        </p:blipFill>
        <p:spPr bwMode="auto">
          <a:xfrm>
            <a:off x="712786" y="2269235"/>
            <a:ext cx="2598330" cy="2598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9804" r="89706">
                        <a14:foregroundMark x1="31863" y1="30719" x2="40686" y2="45098"/>
                        <a14:foregroundMark x1="64706" y1="30719" x2="64706" y2="48366"/>
                      </a14:backgroundRemoval>
                    </a14:imgEffect>
                  </a14:imgLayer>
                </a14:imgProps>
              </a:ext>
            </a:extLst>
          </a:blip>
          <a:stretch>
            <a:fillRect/>
          </a:stretch>
        </p:blipFill>
        <p:spPr>
          <a:xfrm>
            <a:off x="13256701" y="6911047"/>
            <a:ext cx="3409600" cy="25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1000"/>
                                        <p:tgtEl>
                                          <p:spTgt spid="33798"/>
                                        </p:tgtEl>
                                      </p:cBhvr>
                                    </p:animEffect>
                                    <p:anim calcmode="lin" valueType="num">
                                      <p:cBhvr>
                                        <p:cTn id="15" dur="1000" fill="hold"/>
                                        <p:tgtEl>
                                          <p:spTgt spid="33798"/>
                                        </p:tgtEl>
                                        <p:attrNameLst>
                                          <p:attrName>ppt_x</p:attrName>
                                        </p:attrNameLst>
                                      </p:cBhvr>
                                      <p:tavLst>
                                        <p:tav tm="0">
                                          <p:val>
                                            <p:strVal val="#ppt_x"/>
                                          </p:val>
                                        </p:tav>
                                        <p:tav tm="100000">
                                          <p:val>
                                            <p:strVal val="#ppt_x"/>
                                          </p:val>
                                        </p:tav>
                                      </p:tavLst>
                                    </p:anim>
                                    <p:anim calcmode="lin" valueType="num">
                                      <p:cBhvr>
                                        <p:cTn id="16"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37451" y="2217614"/>
            <a:ext cx="12952976" cy="518457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8" name="图片 33797" descr="1-24"/>
          <p:cNvPicPr>
            <a:picLocks noChangeAspect="1"/>
          </p:cNvPicPr>
          <p:nvPr/>
        </p:nvPicPr>
        <p:blipFill>
          <a:blip r:embed="rId3"/>
          <a:stretch>
            <a:fillRect/>
          </a:stretch>
        </p:blipFill>
        <p:spPr>
          <a:xfrm>
            <a:off x="13729211" y="753446"/>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8697" y="5370041"/>
            <a:ext cx="3897509" cy="3615350"/>
          </a:xfrm>
          <a:prstGeom prst="rect">
            <a:avLst/>
          </a:prstGeom>
          <a:noFill/>
          <a:ln w="9525">
            <a:noFill/>
          </a:ln>
        </p:spPr>
      </p:pic>
      <p:sp>
        <p:nvSpPr>
          <p:cNvPr id="2" name="Rectangle 1"/>
          <p:cNvSpPr/>
          <p:nvPr/>
        </p:nvSpPr>
        <p:spPr>
          <a:xfrm>
            <a:off x="2137451" y="587292"/>
            <a:ext cx="12229976" cy="923330"/>
          </a:xfrm>
          <a:prstGeom prst="rect">
            <a:avLst/>
          </a:prstGeom>
        </p:spPr>
        <p:txBody>
          <a:bodyPr wrap="square">
            <a:spAutoFit/>
          </a:bodyPr>
          <a:lstStyle/>
          <a:p>
            <a:pPr algn="ctr"/>
            <a:r>
              <a:rPr lang="en-US" sz="5400" b="1" dirty="0" err="1" smtClean="0">
                <a:latin typeface="Times New Roman" panose="02020603050405020304" pitchFamily="18" charset="0"/>
                <a:cs typeface="Times New Roman" panose="02020603050405020304" pitchFamily="18" charset="0"/>
              </a:rPr>
              <a:t>Câu</a:t>
            </a:r>
            <a:r>
              <a:rPr lang="en-US" sz="5400" b="1" dirty="0" smtClean="0">
                <a:latin typeface="Times New Roman" panose="02020603050405020304" pitchFamily="18" charset="0"/>
                <a:cs typeface="Times New Roman" panose="02020603050405020304" pitchFamily="18" charset="0"/>
              </a:rPr>
              <a:t> 2: </a:t>
            </a:r>
            <a:r>
              <a:rPr lang="en-US" sz="5400" b="1" dirty="0" err="1"/>
              <a:t>Thế</a:t>
            </a:r>
            <a:r>
              <a:rPr lang="en-US" sz="5400" b="1" dirty="0"/>
              <a:t> </a:t>
            </a:r>
            <a:r>
              <a:rPr lang="en-US" sz="5400" b="1" dirty="0" err="1"/>
              <a:t>nào</a:t>
            </a:r>
            <a:r>
              <a:rPr lang="en-US" sz="5400" b="1" dirty="0"/>
              <a:t> </a:t>
            </a:r>
            <a:r>
              <a:rPr lang="en-US" sz="5400" b="1" dirty="0" err="1"/>
              <a:t>là</a:t>
            </a:r>
            <a:r>
              <a:rPr lang="en-US" sz="5400" b="1" dirty="0"/>
              <a:t> </a:t>
            </a:r>
            <a:r>
              <a:rPr lang="en-US" sz="5400" b="1" dirty="0" err="1"/>
              <a:t>lao</a:t>
            </a:r>
            <a:r>
              <a:rPr lang="en-US" sz="5400" b="1" dirty="0"/>
              <a:t> </a:t>
            </a:r>
            <a:r>
              <a:rPr lang="en-US" sz="5400" b="1" dirty="0" err="1"/>
              <a:t>động</a:t>
            </a:r>
            <a:r>
              <a:rPr lang="en-US" sz="5400" b="1" dirty="0"/>
              <a:t> </a:t>
            </a:r>
            <a:r>
              <a:rPr lang="en-US" sz="5400" b="1" dirty="0" err="1"/>
              <a:t>sáng</a:t>
            </a:r>
            <a:r>
              <a:rPr lang="en-US" sz="5400" b="1" dirty="0"/>
              <a:t> </a:t>
            </a:r>
            <a:r>
              <a:rPr lang="en-US" sz="5400" b="1" dirty="0" err="1"/>
              <a:t>tạo</a:t>
            </a:r>
            <a:r>
              <a:rPr lang="en-US" sz="5400" b="1" dirty="0"/>
              <a:t>?</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ình ảnh Mặt Cười PNG, Vector, PSD, và biểu tượng để tải về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89" b="90000" l="4444" r="93056"/>
                    </a14:imgEffect>
                  </a14:imgLayer>
                </a14:imgProps>
              </a:ext>
              <a:ext uri="{28A0092B-C50C-407E-A947-70E740481C1C}">
                <a14:useLocalDpi xmlns:a14="http://schemas.microsoft.com/office/drawing/2010/main" val="0"/>
              </a:ext>
            </a:extLst>
          </a:blip>
          <a:srcRect/>
          <a:stretch>
            <a:fillRect/>
          </a:stretch>
        </p:blipFill>
        <p:spPr bwMode="auto">
          <a:xfrm>
            <a:off x="125800" y="974263"/>
            <a:ext cx="2598330" cy="2598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9804" r="89706">
                        <a14:foregroundMark x1="31863" y1="30719" x2="40686" y2="45098"/>
                        <a14:foregroundMark x1="64706" y1="30719" x2="64706" y2="48366"/>
                      </a14:backgroundRemoval>
                    </a14:imgEffect>
                  </a14:imgLayer>
                </a14:imgProps>
              </a:ext>
            </a:extLst>
          </a:blip>
          <a:stretch>
            <a:fillRect/>
          </a:stretch>
        </p:blipFill>
        <p:spPr>
          <a:xfrm>
            <a:off x="13343084" y="6067487"/>
            <a:ext cx="3409600" cy="2557200"/>
          </a:xfrm>
          <a:prstGeom prst="rect">
            <a:avLst/>
          </a:prstGeom>
        </p:spPr>
      </p:pic>
      <p:sp>
        <p:nvSpPr>
          <p:cNvPr id="6" name="Rectangle 5"/>
          <p:cNvSpPr/>
          <p:nvPr/>
        </p:nvSpPr>
        <p:spPr>
          <a:xfrm>
            <a:off x="2812268" y="2462376"/>
            <a:ext cx="11744695" cy="4939814"/>
          </a:xfrm>
          <a:prstGeom prst="rect">
            <a:avLst/>
          </a:prstGeom>
        </p:spPr>
        <p:txBody>
          <a:bodyPr wrap="square">
            <a:spAutoFit/>
          </a:bodyPr>
          <a:lstStyle/>
          <a:p>
            <a:pPr lvl="1" algn="just"/>
            <a:r>
              <a:rPr lang="en-US" sz="3500" b="1" dirty="0" smtClean="0">
                <a:latin typeface="Times New Roman" panose="02020603050405020304" pitchFamily="18" charset="0"/>
                <a:cs typeface="Times New Roman" panose="02020603050405020304" pitchFamily="18" charset="0"/>
              </a:rPr>
              <a:t>A. </a:t>
            </a:r>
            <a:r>
              <a:rPr lang="en-US" sz="3500" b="1" dirty="0" err="1" smtClean="0">
                <a:latin typeface="Times New Roman" panose="02020603050405020304" pitchFamily="18" charset="0"/>
                <a:cs typeface="Times New Roman" panose="02020603050405020304" pitchFamily="18" charset="0"/>
              </a:rPr>
              <a:t>Sử</a:t>
            </a:r>
            <a:r>
              <a:rPr lang="en-US" sz="3500" b="1" dirty="0" smtClean="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dụng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các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thức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vốn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có</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để</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thực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công</a:t>
            </a:r>
            <a:r>
              <a:rPr lang="en-US" sz="3500" b="1" dirty="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việc</a:t>
            </a:r>
            <a:r>
              <a:rPr lang="en-US" sz="3500" b="1" dirty="0">
                <a:latin typeface="Times New Roman" panose="02020603050405020304" pitchFamily="18" charset="0"/>
                <a:cs typeface="Times New Roman" panose="02020603050405020304" pitchFamily="18" charset="0"/>
              </a:rPr>
              <a:t>.</a:t>
            </a:r>
            <a:endParaRPr lang="en-US" sz="3500" b="1" dirty="0" smtClean="0">
              <a:latin typeface="Times New Roman" panose="02020603050405020304" pitchFamily="18" charset="0"/>
              <a:cs typeface="Times New Roman" panose="02020603050405020304" pitchFamily="18" charset="0"/>
            </a:endParaRPr>
          </a:p>
          <a:p>
            <a:pPr marL="514350" lvl="0" indent="-514350" algn="just">
              <a:buAutoNum type="alphaUcPeriod"/>
            </a:pPr>
            <a:endParaRPr lang="en-US" sz="3500" b="1" dirty="0">
              <a:latin typeface="Times New Roman" panose="02020603050405020304" pitchFamily="18" charset="0"/>
              <a:cs typeface="Times New Roman" panose="02020603050405020304" pitchFamily="18" charset="0"/>
            </a:endParaRPr>
          </a:p>
          <a:p>
            <a:pPr lvl="0" algn="just"/>
            <a:r>
              <a:rPr lang="en-US" sz="3500" b="1" dirty="0" smtClean="0">
                <a:latin typeface="Times New Roman" panose="02020603050405020304" pitchFamily="18" charset="0"/>
                <a:cs typeface="Times New Roman" panose="02020603050405020304" pitchFamily="18" charset="0"/>
              </a:rPr>
              <a:t>B. </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Không</a:t>
            </a:r>
            <a:r>
              <a:rPr lang="en-US" sz="3500" b="1" dirty="0" smtClean="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bỏ</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cuộc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khi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có</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khó</a:t>
            </a:r>
            <a:r>
              <a:rPr lang="en-US" sz="3500" b="1" dirty="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khăn</a:t>
            </a:r>
            <a:r>
              <a:rPr lang="en-US" sz="3500" b="1" dirty="0" smtClean="0">
                <a:latin typeface="Times New Roman" panose="02020603050405020304" pitchFamily="18" charset="0"/>
                <a:cs typeface="Times New Roman" panose="02020603050405020304" pitchFamily="18" charset="0"/>
              </a:rPr>
              <a:t>.</a:t>
            </a:r>
            <a:endParaRPr lang="en-US" sz="3500" b="1" dirty="0" smtClean="0">
              <a:latin typeface="Times New Roman" panose="02020603050405020304" pitchFamily="18" charset="0"/>
              <a:cs typeface="Times New Roman" panose="02020603050405020304" pitchFamily="18" charset="0"/>
            </a:endParaRPr>
          </a:p>
          <a:p>
            <a:pPr lvl="0" algn="just"/>
            <a:endParaRPr lang="en-US" sz="3500" b="1" dirty="0">
              <a:latin typeface="Times New Roman" panose="02020603050405020304" pitchFamily="18" charset="0"/>
              <a:cs typeface="Times New Roman" panose="02020603050405020304" pitchFamily="18" charset="0"/>
            </a:endParaRPr>
          </a:p>
          <a:p>
            <a:pPr lvl="0" algn="just"/>
            <a:r>
              <a:rPr lang="en-US" sz="3500" b="1" dirty="0">
                <a:latin typeface="Times New Roman" panose="02020603050405020304" pitchFamily="18" charset="0"/>
                <a:cs typeface="Times New Roman" panose="02020603050405020304" pitchFamily="18" charset="0"/>
              </a:rPr>
              <a:t>C</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Luôn</a:t>
            </a:r>
            <a:r>
              <a:rPr lang="en-US" sz="3500" b="1" dirty="0" smtClean="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suy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nghĩ</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sáng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để</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tìm</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ra</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cái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mới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làm</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mới</a:t>
            </a:r>
            <a:r>
              <a:rPr lang="en-US" sz="3500" b="1" dirty="0">
                <a:latin typeface="Times New Roman" panose="02020603050405020304" pitchFamily="18" charset="0"/>
                <a:cs typeface="Times New Roman" panose="02020603050405020304" pitchFamily="18" charset="0"/>
              </a:rPr>
              <a:t> </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làm</a:t>
            </a:r>
            <a:r>
              <a:rPr lang="en-US" sz="3500" b="1" dirty="0" smtClean="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nâng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cao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chất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lương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và</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hiệu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quả</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lao</a:t>
            </a:r>
            <a:r>
              <a:rPr lang="en-US" sz="3500" b="1" dirty="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động</a:t>
            </a:r>
            <a:r>
              <a:rPr lang="en-US" sz="3500" b="1" dirty="0" smtClean="0">
                <a:latin typeface="Times New Roman" panose="02020603050405020304" pitchFamily="18" charset="0"/>
                <a:cs typeface="Times New Roman" panose="02020603050405020304" pitchFamily="18" charset="0"/>
              </a:rPr>
              <a:t>.</a:t>
            </a:r>
          </a:p>
          <a:p>
            <a:pPr lvl="0" algn="just"/>
            <a:endParaRPr lang="en-US" sz="3500" b="1" dirty="0">
              <a:latin typeface="Times New Roman" panose="02020603050405020304" pitchFamily="18" charset="0"/>
              <a:cs typeface="Times New Roman" panose="02020603050405020304" pitchFamily="18" charset="0"/>
            </a:endParaRPr>
          </a:p>
          <a:p>
            <a:pPr lvl="0" algn="just"/>
            <a:r>
              <a:rPr lang="en-US" sz="3500" b="1" dirty="0" smtClean="0">
                <a:latin typeface="Times New Roman" panose="02020603050405020304" pitchFamily="18" charset="0"/>
                <a:cs typeface="Times New Roman" panose="02020603050405020304" pitchFamily="18" charset="0"/>
              </a:rPr>
              <a:t>D. </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Thuê</a:t>
            </a:r>
            <a:r>
              <a:rPr lang="en-US" sz="3500" b="1" dirty="0" smtClean="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thêm</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nhiều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nhân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về</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làm</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việc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để</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tăng</a:t>
            </a:r>
            <a:r>
              <a:rPr lang="en-US" sz="3500" b="1" dirty="0">
                <a:latin typeface="Times New Roman" panose="02020603050405020304" pitchFamily="18" charset="0"/>
                <a:cs typeface="Times New Roman" panose="02020603050405020304" pitchFamily="18" charset="0"/>
              </a:rPr>
              <a:t> </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năng</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suất</a:t>
            </a:r>
            <a:r>
              <a:rPr lang="en-US" sz="3500" b="1" dirty="0" smtClean="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lao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động</a:t>
            </a:r>
            <a:r>
              <a:rPr lang="en-US" sz="35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33790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1000"/>
                                        <p:tgtEl>
                                          <p:spTgt spid="33798"/>
                                        </p:tgtEl>
                                      </p:cBhvr>
                                    </p:animEffect>
                                    <p:anim calcmode="lin" valueType="num">
                                      <p:cBhvr>
                                        <p:cTn id="15" dur="1000" fill="hold"/>
                                        <p:tgtEl>
                                          <p:spTgt spid="33798"/>
                                        </p:tgtEl>
                                        <p:attrNameLst>
                                          <p:attrName>ppt_x</p:attrName>
                                        </p:attrNameLst>
                                      </p:cBhvr>
                                      <p:tavLst>
                                        <p:tav tm="0">
                                          <p:val>
                                            <p:strVal val="#ppt_x"/>
                                          </p:val>
                                        </p:tav>
                                        <p:tav tm="100000">
                                          <p:val>
                                            <p:strVal val="#ppt_x"/>
                                          </p:val>
                                        </p:tav>
                                      </p:tavLst>
                                    </p:anim>
                                    <p:anim calcmode="lin" valueType="num">
                                      <p:cBhvr>
                                        <p:cTn id="16"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8544" y="2145606"/>
            <a:ext cx="10945216" cy="525658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8" name="图片 33797" descr="1-24"/>
          <p:cNvPicPr>
            <a:picLocks noChangeAspect="1"/>
          </p:cNvPicPr>
          <p:nvPr/>
        </p:nvPicPr>
        <p:blipFill>
          <a:blip r:embed="rId3"/>
          <a:stretch>
            <a:fillRect/>
          </a:stretch>
        </p:blipFill>
        <p:spPr>
          <a:xfrm>
            <a:off x="12935247" y="1817846"/>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sp>
        <p:nvSpPr>
          <p:cNvPr id="2" name="Rectangle 1"/>
          <p:cNvSpPr/>
          <p:nvPr/>
        </p:nvSpPr>
        <p:spPr>
          <a:xfrm>
            <a:off x="2890330" y="229656"/>
            <a:ext cx="12169352" cy="1754326"/>
          </a:xfrm>
          <a:prstGeom prst="rect">
            <a:avLst/>
          </a:prstGeom>
        </p:spPr>
        <p:txBody>
          <a:bodyPr wrap="square">
            <a:spAutoFit/>
          </a:bodyPr>
          <a:lstStyle/>
          <a:p>
            <a:r>
              <a:rPr lang="en-US" sz="5400" b="1" dirty="0" err="1"/>
              <a:t>Câu</a:t>
            </a:r>
            <a:r>
              <a:rPr lang="en-US" sz="5400" b="1" dirty="0"/>
              <a:t> </a:t>
            </a:r>
            <a:r>
              <a:rPr lang="en-US" sz="5400" b="1" dirty="0" smtClean="0"/>
              <a:t>3: </a:t>
            </a:r>
            <a:r>
              <a:rPr lang="en-US" sz="5400" b="1" dirty="0" err="1"/>
              <a:t>Biểu</a:t>
            </a:r>
            <a:r>
              <a:rPr lang="en-US" sz="5400" b="1" dirty="0"/>
              <a:t> </a:t>
            </a:r>
            <a:r>
              <a:rPr lang="en-US" sz="5400" b="1" dirty="0" err="1"/>
              <a:t>hiện</a:t>
            </a:r>
            <a:r>
              <a:rPr lang="en-US" sz="5400" b="1" dirty="0"/>
              <a:t> </a:t>
            </a:r>
            <a:r>
              <a:rPr lang="en-US" sz="5400" b="1" dirty="0" err="1"/>
              <a:t>nào</a:t>
            </a:r>
            <a:r>
              <a:rPr lang="en-US" sz="5400" b="1" dirty="0"/>
              <a:t> </a:t>
            </a:r>
            <a:r>
              <a:rPr lang="en-US" sz="5400" b="1" dirty="0" err="1"/>
              <a:t>sau</a:t>
            </a:r>
            <a:r>
              <a:rPr lang="en-US" sz="5400" b="1" dirty="0"/>
              <a:t> </a:t>
            </a:r>
            <a:r>
              <a:rPr lang="en-US" sz="5400" b="1" dirty="0" err="1"/>
              <a:t>đây</a:t>
            </a:r>
            <a:r>
              <a:rPr lang="en-US" sz="5400" b="1" dirty="0"/>
              <a:t> </a:t>
            </a:r>
            <a:r>
              <a:rPr lang="en-US" sz="5400" b="1" dirty="0" err="1"/>
              <a:t>thể</a:t>
            </a:r>
            <a:r>
              <a:rPr lang="en-US" sz="5400" b="1" dirty="0"/>
              <a:t> </a:t>
            </a:r>
            <a:r>
              <a:rPr lang="en-US" sz="5400" b="1" dirty="0" err="1"/>
              <a:t>hiện</a:t>
            </a:r>
            <a:r>
              <a:rPr lang="en-US" sz="5400" b="1" dirty="0"/>
              <a:t> </a:t>
            </a:r>
            <a:r>
              <a:rPr lang="en-US" sz="5400" b="1" dirty="0" err="1"/>
              <a:t>sự</a:t>
            </a:r>
            <a:r>
              <a:rPr lang="en-US" sz="5400" b="1" dirty="0"/>
              <a:t> </a:t>
            </a:r>
            <a:r>
              <a:rPr lang="en-US" sz="5400" b="1" dirty="0" err="1"/>
              <a:t>sáng</a:t>
            </a:r>
            <a:r>
              <a:rPr lang="en-US" sz="5400" b="1" dirty="0"/>
              <a:t> </a:t>
            </a:r>
            <a:r>
              <a:rPr lang="en-US" sz="5400" b="1" dirty="0" err="1"/>
              <a:t>tạo</a:t>
            </a:r>
            <a:r>
              <a:rPr lang="en-US" sz="5400" b="1" dirty="0"/>
              <a:t> </a:t>
            </a:r>
            <a:r>
              <a:rPr lang="en-US" sz="5400" b="1" dirty="0" err="1"/>
              <a:t>trong</a:t>
            </a:r>
            <a:r>
              <a:rPr lang="en-US" sz="5400" b="1" dirty="0"/>
              <a:t> </a:t>
            </a:r>
            <a:r>
              <a:rPr lang="en-US" sz="5400" b="1" dirty="0" err="1"/>
              <a:t>lao</a:t>
            </a:r>
            <a:r>
              <a:rPr lang="en-US" sz="5400" b="1" dirty="0"/>
              <a:t> </a:t>
            </a:r>
            <a:r>
              <a:rPr lang="en-US" sz="5400" b="1" dirty="0" err="1"/>
              <a:t>động</a:t>
            </a:r>
            <a:r>
              <a:rPr lang="en-US" sz="5400" b="1" dirty="0"/>
              <a:t>?</a:t>
            </a:r>
          </a:p>
        </p:txBody>
      </p:sp>
      <p:pic>
        <p:nvPicPr>
          <p:cNvPr id="1026" name="Picture 2" descr="Hình ảnh Mặt Cười PNG, Vector, PSD, và biểu tượng để tải về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89" b="90000" l="4444" r="93056"/>
                    </a14:imgEffect>
                  </a14:imgLayer>
                </a14:imgProps>
              </a:ext>
              <a:ext uri="{28A0092B-C50C-407E-A947-70E740481C1C}">
                <a14:useLocalDpi xmlns:a14="http://schemas.microsoft.com/office/drawing/2010/main" val="0"/>
              </a:ext>
            </a:extLst>
          </a:blip>
          <a:srcRect/>
          <a:stretch>
            <a:fillRect/>
          </a:stretch>
        </p:blipFill>
        <p:spPr bwMode="auto">
          <a:xfrm>
            <a:off x="1037825" y="2310472"/>
            <a:ext cx="2598330" cy="2598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9804" r="89706">
                        <a14:foregroundMark x1="31863" y1="30719" x2="40686" y2="45098"/>
                        <a14:foregroundMark x1="64706" y1="30719" x2="64706" y2="48366"/>
                      </a14:backgroundRemoval>
                    </a14:imgEffect>
                  </a14:imgLayer>
                </a14:imgProps>
              </a:ext>
            </a:extLst>
          </a:blip>
          <a:stretch>
            <a:fillRect/>
          </a:stretch>
        </p:blipFill>
        <p:spPr>
          <a:xfrm>
            <a:off x="12474879" y="5881789"/>
            <a:ext cx="3409600" cy="2557200"/>
          </a:xfrm>
          <a:prstGeom prst="rect">
            <a:avLst/>
          </a:prstGeom>
        </p:spPr>
      </p:pic>
      <p:sp>
        <p:nvSpPr>
          <p:cNvPr id="3" name="Rectangle 2"/>
          <p:cNvSpPr/>
          <p:nvPr/>
        </p:nvSpPr>
        <p:spPr>
          <a:xfrm>
            <a:off x="4481594" y="2708200"/>
            <a:ext cx="9806766" cy="4401205"/>
          </a:xfrm>
          <a:prstGeom prst="rect">
            <a:avLst/>
          </a:prstGeom>
        </p:spPr>
        <p:txBody>
          <a:bodyPr wrap="square">
            <a:spAutoFit/>
          </a:bodyPr>
          <a:lstStyle/>
          <a:p>
            <a:pPr lvl="0"/>
            <a:r>
              <a:rPr lang="en-US" sz="4000" b="1" dirty="0" smtClean="0">
                <a:latin typeface="Times New Roman" panose="02020603050405020304" pitchFamily="18" charset="0"/>
                <a:cs typeface="Times New Roman" panose="02020603050405020304" pitchFamily="18" charset="0"/>
              </a:rPr>
              <a:t>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Chăm</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chỉ</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cuốc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ruộng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tay</a:t>
            </a:r>
            <a:endParaRPr lang="en-US" sz="4000" b="1" dirty="0" smtClean="0">
              <a:latin typeface="Times New Roman" panose="02020603050405020304" pitchFamily="18" charset="0"/>
              <a:cs typeface="Times New Roman" panose="02020603050405020304" pitchFamily="18" charset="0"/>
            </a:endParaRPr>
          </a:p>
          <a:p>
            <a:pPr lvl="0"/>
            <a:endParaRPr lang="en-US" sz="4000" b="1" dirty="0">
              <a:latin typeface="Times New Roman" panose="02020603050405020304" pitchFamily="18" charset="0"/>
              <a:cs typeface="Times New Roman" panose="02020603050405020304" pitchFamily="18" charset="0"/>
            </a:endParaRPr>
          </a:p>
          <a:p>
            <a:pPr lvl="0"/>
            <a:r>
              <a:rPr lang="en-US" sz="4000" b="1" dirty="0" smtClean="0">
                <a:latin typeface="Times New Roman" panose="02020603050405020304" pitchFamily="18" charset="0"/>
                <a:cs typeface="Times New Roman" panose="02020603050405020304" pitchFamily="18" charset="0"/>
              </a:rPr>
              <a:t>B</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Sáng</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máy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ruộng</a:t>
            </a:r>
            <a:r>
              <a:rPr lang="en-US" sz="4000" b="1" dirty="0">
                <a:latin typeface="Times New Roman" panose="02020603050405020304" pitchFamily="18" charset="0"/>
                <a:cs typeface="Times New Roman" panose="02020603050405020304" pitchFamily="18" charset="0"/>
              </a:rPr>
              <a:t> </a:t>
            </a:r>
            <a:endParaRPr lang="en-US" sz="4000" b="1" dirty="0" smtClean="0">
              <a:latin typeface="Times New Roman" panose="02020603050405020304" pitchFamily="18" charset="0"/>
              <a:cs typeface="Times New Roman" panose="02020603050405020304" pitchFamily="18" charset="0"/>
            </a:endParaRPr>
          </a:p>
          <a:p>
            <a:pPr lvl="0"/>
            <a:endParaRPr lang="en-US" sz="4000" b="1" dirty="0">
              <a:latin typeface="Times New Roman" panose="02020603050405020304" pitchFamily="18" charset="0"/>
              <a:cs typeface="Times New Roman" panose="02020603050405020304" pitchFamily="18" charset="0"/>
            </a:endParaRPr>
          </a:p>
          <a:p>
            <a:pPr lvl="0"/>
            <a:r>
              <a:rPr lang="en-US" sz="4000" b="1" dirty="0" smtClean="0">
                <a:latin typeface="Times New Roman" panose="02020603050405020304" pitchFamily="18" charset="0"/>
                <a:cs typeface="Times New Roman" panose="02020603050405020304" pitchFamily="18" charset="0"/>
              </a:rPr>
              <a:t>C.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Vung</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tay</a:t>
            </a:r>
            <a:endParaRPr lang="en-US" sz="4000" b="1" dirty="0" smtClean="0">
              <a:latin typeface="Times New Roman" panose="02020603050405020304" pitchFamily="18" charset="0"/>
              <a:cs typeface="Times New Roman" panose="02020603050405020304" pitchFamily="18" charset="0"/>
            </a:endParaRPr>
          </a:p>
          <a:p>
            <a:pPr lvl="0"/>
            <a:endParaRPr lang="en-US" sz="4000" b="1" dirty="0">
              <a:latin typeface="Times New Roman" panose="02020603050405020304" pitchFamily="18" charset="0"/>
              <a:cs typeface="Times New Roman" panose="02020603050405020304" pitchFamily="18" charset="0"/>
            </a:endParaRPr>
          </a:p>
          <a:p>
            <a:pPr lvl="0"/>
            <a:r>
              <a:rPr lang="en-US" sz="4000" b="1" dirty="0" smtClean="0">
                <a:latin typeface="Times New Roman" panose="02020603050405020304" pitchFamily="18" charset="0"/>
                <a:cs typeface="Times New Roman" panose="02020603050405020304" pitchFamily="18" charset="0"/>
              </a:rPr>
              <a:t>D</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Gánh</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trồng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5990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1000"/>
                                        <p:tgtEl>
                                          <p:spTgt spid="33798"/>
                                        </p:tgtEl>
                                      </p:cBhvr>
                                    </p:animEffect>
                                    <p:anim calcmode="lin" valueType="num">
                                      <p:cBhvr>
                                        <p:cTn id="15" dur="1000" fill="hold"/>
                                        <p:tgtEl>
                                          <p:spTgt spid="33798"/>
                                        </p:tgtEl>
                                        <p:attrNameLst>
                                          <p:attrName>ppt_x</p:attrName>
                                        </p:attrNameLst>
                                      </p:cBhvr>
                                      <p:tavLst>
                                        <p:tav tm="0">
                                          <p:val>
                                            <p:strVal val="#ppt_x"/>
                                          </p:val>
                                        </p:tav>
                                        <p:tav tm="100000">
                                          <p:val>
                                            <p:strVal val="#ppt_x"/>
                                          </p:val>
                                        </p:tav>
                                      </p:tavLst>
                                    </p:anim>
                                    <p:anim calcmode="lin" valueType="num">
                                      <p:cBhvr>
                                        <p:cTn id="16"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4408" y="2145606"/>
            <a:ext cx="13609512" cy="525658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8" name="图片 33797" descr="1-24"/>
          <p:cNvPicPr>
            <a:picLocks noChangeAspect="1"/>
          </p:cNvPicPr>
          <p:nvPr/>
        </p:nvPicPr>
        <p:blipFill>
          <a:blip r:embed="rId3"/>
          <a:stretch>
            <a:fillRect/>
          </a:stretch>
        </p:blipFill>
        <p:spPr>
          <a:xfrm>
            <a:off x="12629097" y="1691871"/>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60749" y="5881789"/>
            <a:ext cx="3945437" cy="3659808"/>
          </a:xfrm>
          <a:prstGeom prst="rect">
            <a:avLst/>
          </a:prstGeom>
          <a:noFill/>
          <a:ln w="9525">
            <a:noFill/>
          </a:ln>
        </p:spPr>
      </p:pic>
      <p:sp>
        <p:nvSpPr>
          <p:cNvPr id="2" name="Rectangle 1"/>
          <p:cNvSpPr/>
          <p:nvPr/>
        </p:nvSpPr>
        <p:spPr>
          <a:xfrm>
            <a:off x="3310908" y="362789"/>
            <a:ext cx="10581834" cy="1477328"/>
          </a:xfrm>
          <a:prstGeom prst="rect">
            <a:avLst/>
          </a:prstGeom>
        </p:spPr>
        <p:txBody>
          <a:bodyPr wrap="square">
            <a:spAutoFit/>
          </a:bodyPr>
          <a:lstStyle/>
          <a:p>
            <a:pPr algn="ctr"/>
            <a:r>
              <a:rPr lang="en-US" sz="4500" b="1" dirty="0" err="1" smtClean="0"/>
              <a:t>Câu</a:t>
            </a:r>
            <a:r>
              <a:rPr lang="en-US" sz="4500" b="1" dirty="0" smtClean="0"/>
              <a:t> 4: </a:t>
            </a:r>
            <a:r>
              <a:rPr lang="en-US" sz="4500" b="1" dirty="0" err="1" smtClean="0"/>
              <a:t>Chủ</a:t>
            </a:r>
            <a:r>
              <a:rPr lang="en-US" sz="4500" b="1" dirty="0" smtClean="0"/>
              <a:t> </a:t>
            </a:r>
            <a:r>
              <a:rPr lang="en-US" sz="4500" b="1" dirty="0" err="1" smtClean="0"/>
              <a:t>động</a:t>
            </a:r>
            <a:r>
              <a:rPr lang="en-US" sz="4500" b="1" dirty="0" smtClean="0"/>
              <a:t> </a:t>
            </a:r>
            <a:r>
              <a:rPr lang="en-US" sz="4500" b="1" dirty="0" err="1" smtClean="0"/>
              <a:t>làm</a:t>
            </a:r>
            <a:r>
              <a:rPr lang="en-US" sz="4500" b="1" dirty="0" smtClean="0"/>
              <a:t> </a:t>
            </a:r>
            <a:r>
              <a:rPr lang="en-US" sz="4500" b="1" dirty="0" err="1" smtClean="0"/>
              <a:t>việc</a:t>
            </a:r>
            <a:r>
              <a:rPr lang="en-US" sz="4500" b="1" dirty="0" smtClean="0"/>
              <a:t> </a:t>
            </a:r>
            <a:r>
              <a:rPr lang="en-US" sz="4500" b="1" dirty="0" err="1" smtClean="0"/>
              <a:t>không</a:t>
            </a:r>
            <a:r>
              <a:rPr lang="en-US" sz="4500" b="1" dirty="0" smtClean="0"/>
              <a:t> </a:t>
            </a:r>
            <a:r>
              <a:rPr lang="en-US" sz="4500" b="1" dirty="0" err="1" smtClean="0"/>
              <a:t>đợi</a:t>
            </a:r>
            <a:r>
              <a:rPr lang="en-US" sz="4500" b="1" dirty="0" smtClean="0"/>
              <a:t> </a:t>
            </a:r>
            <a:r>
              <a:rPr lang="en-US" sz="4500" b="1" dirty="0" err="1" smtClean="0"/>
              <a:t>ai</a:t>
            </a:r>
            <a:r>
              <a:rPr lang="en-US" sz="4500" b="1" dirty="0" smtClean="0"/>
              <a:t> </a:t>
            </a:r>
            <a:r>
              <a:rPr lang="en-US" sz="4500" b="1" dirty="0" err="1" smtClean="0"/>
              <a:t>nhắc</a:t>
            </a:r>
            <a:r>
              <a:rPr lang="en-US" sz="4500" b="1" dirty="0" smtClean="0"/>
              <a:t> </a:t>
            </a:r>
            <a:r>
              <a:rPr lang="en-US" sz="4500" b="1" dirty="0" err="1" smtClean="0"/>
              <a:t>nhở</a:t>
            </a:r>
            <a:r>
              <a:rPr lang="en-US" sz="4500" b="1" dirty="0"/>
              <a:t> </a:t>
            </a:r>
            <a:r>
              <a:rPr lang="en-US" sz="4500" b="1" dirty="0" err="1" smtClean="0"/>
              <a:t>được</a:t>
            </a:r>
            <a:r>
              <a:rPr lang="en-US" sz="4500" b="1" dirty="0" smtClean="0"/>
              <a:t> </a:t>
            </a:r>
            <a:r>
              <a:rPr lang="en-US" sz="4500" b="1" dirty="0" err="1" smtClean="0"/>
              <a:t>gọi</a:t>
            </a:r>
            <a:r>
              <a:rPr lang="en-US" sz="4500" b="1" dirty="0" smtClean="0"/>
              <a:t> </a:t>
            </a:r>
            <a:r>
              <a:rPr lang="en-US" sz="4500" b="1" dirty="0" err="1" smtClean="0"/>
              <a:t>là</a:t>
            </a:r>
            <a:r>
              <a:rPr lang="en-US" sz="4500" b="1" dirty="0"/>
              <a:t>:</a:t>
            </a:r>
            <a:endParaRPr lang="en-US" sz="45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ình ảnh Mặt Cười PNG, Vector, PSD, và biểu tượng để tải về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89" b="90000" l="4444" r="93056"/>
                    </a14:imgEffect>
                  </a14:imgLayer>
                </a14:imgProps>
              </a:ext>
              <a:ext uri="{28A0092B-C50C-407E-A947-70E740481C1C}">
                <a14:useLocalDpi xmlns:a14="http://schemas.microsoft.com/office/drawing/2010/main" val="0"/>
              </a:ext>
            </a:extLst>
          </a:blip>
          <a:srcRect/>
          <a:stretch>
            <a:fillRect/>
          </a:stretch>
        </p:blipFill>
        <p:spPr bwMode="auto">
          <a:xfrm>
            <a:off x="118107" y="540951"/>
            <a:ext cx="2598330" cy="2598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9804" r="89706">
                        <a14:foregroundMark x1="31863" y1="30719" x2="40686" y2="45098"/>
                        <a14:foregroundMark x1="64706" y1="30719" x2="64706" y2="48366"/>
                      </a14:backgroundRemoval>
                    </a14:imgEffect>
                  </a14:imgLayer>
                </a14:imgProps>
              </a:ext>
            </a:extLst>
          </a:blip>
          <a:stretch>
            <a:fillRect/>
          </a:stretch>
        </p:blipFill>
        <p:spPr>
          <a:xfrm>
            <a:off x="13368688" y="6369731"/>
            <a:ext cx="3409600" cy="2557200"/>
          </a:xfrm>
          <a:prstGeom prst="rect">
            <a:avLst/>
          </a:prstGeom>
        </p:spPr>
      </p:pic>
      <p:sp>
        <p:nvSpPr>
          <p:cNvPr id="3" name="Rectangle 2"/>
          <p:cNvSpPr/>
          <p:nvPr/>
        </p:nvSpPr>
        <p:spPr>
          <a:xfrm>
            <a:off x="5835870" y="2533607"/>
            <a:ext cx="7532818" cy="4401205"/>
          </a:xfrm>
          <a:prstGeom prst="rect">
            <a:avLst/>
          </a:prstGeom>
        </p:spPr>
        <p:txBody>
          <a:bodyPr wrap="square">
            <a:spAutoFit/>
          </a:bodyPr>
          <a:lstStyle/>
          <a:p>
            <a:pPr lvl="0"/>
            <a:r>
              <a:rPr lang="en-US" sz="4000" b="1" dirty="0" smtClean="0">
                <a:latin typeface="Times New Roman" panose="02020603050405020304" pitchFamily="18" charset="0"/>
                <a:cs typeface="Times New Roman" panose="02020603050405020304" pitchFamily="18" charset="0"/>
              </a:rPr>
              <a:t>A</a:t>
            </a:r>
            <a:r>
              <a:rPr lang="en-US" sz="4000" b="1" dirty="0" smtClean="0">
                <a:latin typeface="Times New Roman" panose="02020603050405020304" pitchFamily="18" charset="0"/>
                <a:cs typeface="Times New Roman" panose="02020603050405020304" pitchFamily="18" charset="0"/>
              </a:rPr>
              <a:t>.	Lao </a:t>
            </a:r>
            <a:r>
              <a:rPr lang="en-US" sz="4000" b="1" dirty="0" err="1" smtClean="0">
                <a:latin typeface="Times New Roman" panose="02020603050405020304" pitchFamily="18" charset="0"/>
                <a:cs typeface="Times New Roman" panose="02020603050405020304" pitchFamily="18" charset="0"/>
              </a:rPr>
              <a:t>động</a:t>
            </a:r>
            <a:r>
              <a:rPr lang="en-US" sz="4000" b="1"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a:p>
            <a:pPr lvl="0"/>
            <a:endParaRPr lang="en-US" sz="4000" b="1" dirty="0">
              <a:latin typeface="Times New Roman" panose="02020603050405020304" pitchFamily="18" charset="0"/>
              <a:cs typeface="Times New Roman" panose="02020603050405020304" pitchFamily="18" charset="0"/>
            </a:endParaRPr>
          </a:p>
          <a:p>
            <a:pPr lvl="0"/>
            <a:r>
              <a:rPr lang="en-US" sz="4000" b="1" dirty="0" smtClean="0">
                <a:latin typeface="Times New Roman" panose="02020603050405020304" pitchFamily="18" charset="0"/>
                <a:cs typeface="Times New Roman" panose="02020603050405020304" pitchFamily="18" charset="0"/>
              </a:rPr>
              <a:t>B.	Lao </a:t>
            </a:r>
            <a:r>
              <a:rPr lang="en-US" sz="4000" b="1" dirty="0" err="1" smtClean="0">
                <a:latin typeface="Times New Roman" panose="02020603050405020304" pitchFamily="18" charset="0"/>
                <a:cs typeface="Times New Roman" panose="02020603050405020304" pitchFamily="18" charset="0"/>
              </a:rPr>
              <a:t>động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giác</a:t>
            </a:r>
            <a:r>
              <a:rPr lang="en-US" sz="4000" b="1"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a:p>
            <a:pPr lvl="0"/>
            <a:endParaRPr lang="en-US" sz="4000" b="1" dirty="0">
              <a:latin typeface="Times New Roman" panose="02020603050405020304" pitchFamily="18" charset="0"/>
              <a:cs typeface="Times New Roman" panose="02020603050405020304" pitchFamily="18" charset="0"/>
            </a:endParaRPr>
          </a:p>
          <a:p>
            <a:pPr lvl="0"/>
            <a:r>
              <a:rPr lang="en-US" sz="4000" b="1" dirty="0" smtClean="0">
                <a:latin typeface="Times New Roman" panose="02020603050405020304" pitchFamily="18" charset="0"/>
                <a:cs typeface="Times New Roman" panose="02020603050405020304" pitchFamily="18" charset="0"/>
              </a:rPr>
              <a:t>C.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lập</a:t>
            </a:r>
            <a:r>
              <a:rPr lang="en-US" sz="4000" b="1"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a:p>
            <a:pPr lvl="0"/>
            <a:endParaRPr lang="en-US" sz="4000" b="1" dirty="0">
              <a:latin typeface="Times New Roman" panose="02020603050405020304" pitchFamily="18" charset="0"/>
              <a:cs typeface="Times New Roman" panose="02020603050405020304" pitchFamily="18" charset="0"/>
            </a:endParaRPr>
          </a:p>
          <a:p>
            <a:pPr lvl="0"/>
            <a:r>
              <a:rPr lang="en-US" sz="4000" b="1" dirty="0" smtClean="0">
                <a:latin typeface="Times New Roman" panose="02020603050405020304" pitchFamily="18" charset="0"/>
                <a:cs typeface="Times New Roman" panose="02020603050405020304" pitchFamily="18" charset="0"/>
              </a:rPr>
              <a:t>D. </a:t>
            </a:r>
            <a:r>
              <a:rPr lang="en-US" sz="4000" b="1" dirty="0" smtClean="0">
                <a:latin typeface="Times New Roman" panose="02020603050405020304" pitchFamily="18" charset="0"/>
                <a:cs typeface="Times New Roman" panose="02020603050405020304" pitchFamily="18" charset="0"/>
              </a:rPr>
              <a:t>	Lao </a:t>
            </a:r>
            <a:r>
              <a:rPr lang="en-US" sz="4000" b="1" dirty="0" err="1" smtClean="0">
                <a:latin typeface="Times New Roman" panose="02020603050405020304" pitchFamily="18" charset="0"/>
                <a:cs typeface="Times New Roman" panose="02020603050405020304" pitchFamily="18" charset="0"/>
              </a:rPr>
              <a:t>động</a:t>
            </a:r>
            <a:r>
              <a:rPr lang="en-US" sz="4000" b="1" dirty="0" smtClean="0">
                <a:latin typeface="Times New Roman" panose="02020603050405020304" pitchFamily="18" charset="0"/>
                <a:cs typeface="Times New Roman" panose="02020603050405020304" pitchFamily="18" charset="0"/>
              </a:rPr>
              <a:t> sang </a:t>
            </a:r>
            <a:r>
              <a:rPr lang="en-US" sz="4000" b="1" dirty="0" err="1" smtClean="0">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595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1000"/>
                                        <p:tgtEl>
                                          <p:spTgt spid="33798"/>
                                        </p:tgtEl>
                                      </p:cBhvr>
                                    </p:animEffect>
                                    <p:anim calcmode="lin" valueType="num">
                                      <p:cBhvr>
                                        <p:cTn id="15" dur="1000" fill="hold"/>
                                        <p:tgtEl>
                                          <p:spTgt spid="33798"/>
                                        </p:tgtEl>
                                        <p:attrNameLst>
                                          <p:attrName>ppt_x</p:attrName>
                                        </p:attrNameLst>
                                      </p:cBhvr>
                                      <p:tavLst>
                                        <p:tav tm="0">
                                          <p:val>
                                            <p:strVal val="#ppt_x"/>
                                          </p:val>
                                        </p:tav>
                                        <p:tav tm="100000">
                                          <p:val>
                                            <p:strVal val="#ppt_x"/>
                                          </p:val>
                                        </p:tav>
                                      </p:tavLst>
                                    </p:anim>
                                    <p:anim calcmode="lin" valueType="num">
                                      <p:cBhvr>
                                        <p:cTn id="16"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8544" y="2145606"/>
            <a:ext cx="10945216" cy="525658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8" name="图片 33797" descr="1-24"/>
          <p:cNvPicPr>
            <a:picLocks noChangeAspect="1"/>
          </p:cNvPicPr>
          <p:nvPr/>
        </p:nvPicPr>
        <p:blipFill>
          <a:blip r:embed="rId3"/>
          <a:stretch>
            <a:fillRect/>
          </a:stretch>
        </p:blipFill>
        <p:spPr>
          <a:xfrm>
            <a:off x="12879342" y="2554288"/>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732924" y="4872664"/>
            <a:ext cx="4511240" cy="4184650"/>
          </a:xfrm>
          <a:prstGeom prst="rect">
            <a:avLst/>
          </a:prstGeom>
          <a:noFill/>
          <a:ln w="9525">
            <a:noFill/>
          </a:ln>
        </p:spPr>
      </p:pic>
      <p:sp>
        <p:nvSpPr>
          <p:cNvPr id="2" name="Rectangle 1"/>
          <p:cNvSpPr/>
          <p:nvPr/>
        </p:nvSpPr>
        <p:spPr>
          <a:xfrm>
            <a:off x="2745239" y="474292"/>
            <a:ext cx="11188521" cy="1477328"/>
          </a:xfrm>
          <a:prstGeom prst="rect">
            <a:avLst/>
          </a:prstGeom>
        </p:spPr>
        <p:txBody>
          <a:bodyPr wrap="square">
            <a:spAutoFit/>
          </a:bodyPr>
          <a:lstStyle/>
          <a:p>
            <a:pPr algn="ctr"/>
            <a:r>
              <a:rPr lang="en-US" sz="4500" b="1" dirty="0" err="1" smtClean="0">
                <a:solidFill>
                  <a:srgbClr val="FF0000"/>
                </a:solidFill>
                <a:latin typeface="Times New Roman" panose="02020603050405020304" pitchFamily="18" charset="0"/>
                <a:cs typeface="Times New Roman" panose="02020603050405020304" pitchFamily="18" charset="0"/>
              </a:rPr>
              <a:t>Câu</a:t>
            </a:r>
            <a:r>
              <a:rPr lang="en-US" sz="4500" b="1" dirty="0" smtClean="0">
                <a:solidFill>
                  <a:srgbClr val="FF0000"/>
                </a:solidFill>
                <a:latin typeface="Times New Roman" panose="02020603050405020304" pitchFamily="18" charset="0"/>
                <a:cs typeface="Times New Roman" panose="02020603050405020304" pitchFamily="18" charset="0"/>
              </a:rPr>
              <a:t> 5: </a:t>
            </a:r>
            <a:r>
              <a:rPr lang="en-US" sz="4500" b="1" dirty="0" err="1"/>
              <a:t>Lương</a:t>
            </a:r>
            <a:r>
              <a:rPr lang="en-US" sz="4500" b="1" dirty="0"/>
              <a:t> </a:t>
            </a:r>
            <a:r>
              <a:rPr lang="en-US" sz="4500" b="1" dirty="0" err="1"/>
              <a:t>Định</a:t>
            </a:r>
            <a:r>
              <a:rPr lang="en-US" sz="4500" b="1" dirty="0"/>
              <a:t> </a:t>
            </a:r>
            <a:r>
              <a:rPr lang="en-US" sz="4500" b="1" dirty="0" err="1"/>
              <a:t>Của</a:t>
            </a:r>
            <a:r>
              <a:rPr lang="en-US" sz="4500" b="1" dirty="0"/>
              <a:t> </a:t>
            </a:r>
            <a:r>
              <a:rPr lang="en-US" sz="4500" b="1" dirty="0" err="1"/>
              <a:t>là</a:t>
            </a:r>
            <a:r>
              <a:rPr lang="en-US" sz="4500" b="1" dirty="0"/>
              <a:t> </a:t>
            </a:r>
            <a:r>
              <a:rPr lang="en-US" sz="4500" b="1" dirty="0" err="1"/>
              <a:t>một</a:t>
            </a:r>
            <a:r>
              <a:rPr lang="en-US" sz="4500" b="1" dirty="0"/>
              <a:t> </a:t>
            </a:r>
            <a:r>
              <a:rPr lang="en-US" sz="4500" b="1" dirty="0" err="1"/>
              <a:t>giáo</a:t>
            </a:r>
            <a:r>
              <a:rPr lang="en-US" sz="4500" b="1" dirty="0"/>
              <a:t> </a:t>
            </a:r>
            <a:r>
              <a:rPr lang="en-US" sz="4500" b="1" dirty="0" err="1"/>
              <a:t>sư</a:t>
            </a:r>
            <a:r>
              <a:rPr lang="en-US" sz="4500" b="1" dirty="0"/>
              <a:t> </a:t>
            </a:r>
            <a:r>
              <a:rPr lang="en-US" sz="4500" b="1" dirty="0" err="1"/>
              <a:t>thuộc</a:t>
            </a:r>
            <a:r>
              <a:rPr lang="en-US" sz="4500" b="1" dirty="0"/>
              <a:t> </a:t>
            </a:r>
            <a:r>
              <a:rPr lang="en-US" sz="4500" b="1" dirty="0" err="1"/>
              <a:t>lĩnh</a:t>
            </a:r>
            <a:r>
              <a:rPr lang="en-US" sz="4500" b="1" dirty="0"/>
              <a:t> </a:t>
            </a:r>
            <a:r>
              <a:rPr lang="en-US" sz="4500" b="1" dirty="0" err="1"/>
              <a:t>vực</a:t>
            </a:r>
            <a:r>
              <a:rPr lang="en-US" sz="4500" b="1" dirty="0"/>
              <a:t> </a:t>
            </a:r>
            <a:r>
              <a:rPr lang="en-US" sz="4500" b="1" dirty="0" err="1"/>
              <a:t>nào</a:t>
            </a:r>
            <a:r>
              <a:rPr lang="en-US" sz="4500" b="1" dirty="0"/>
              <a:t>?</a:t>
            </a:r>
            <a:endParaRPr lang="en-US" sz="45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ình ảnh Mặt Cười PNG, Vector, PSD, và biểu tượng để tải về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89" b="90000" l="4444" r="93056"/>
                    </a14:imgEffect>
                  </a14:imgLayer>
                </a14:imgProps>
              </a:ext>
              <a:ext uri="{28A0092B-C50C-407E-A947-70E740481C1C}">
                <a14:useLocalDpi xmlns:a14="http://schemas.microsoft.com/office/drawing/2010/main" val="0"/>
              </a:ext>
            </a:extLst>
          </a:blip>
          <a:srcRect/>
          <a:stretch>
            <a:fillRect/>
          </a:stretch>
        </p:blipFill>
        <p:spPr bwMode="auto">
          <a:xfrm>
            <a:off x="1286358" y="1324382"/>
            <a:ext cx="2598330" cy="2598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9804" r="89706">
                        <a14:foregroundMark x1="31863" y1="30719" x2="40686" y2="45098"/>
                        <a14:foregroundMark x1="64706" y1="30719" x2="64706" y2="48366"/>
                      </a14:backgroundRemoval>
                    </a14:imgEffect>
                  </a14:imgLayer>
                </a14:imgProps>
              </a:ext>
            </a:extLst>
          </a:blip>
          <a:stretch>
            <a:fillRect/>
          </a:stretch>
        </p:blipFill>
        <p:spPr>
          <a:xfrm>
            <a:off x="12474879" y="5881789"/>
            <a:ext cx="3409600" cy="2557200"/>
          </a:xfrm>
          <a:prstGeom prst="rect">
            <a:avLst/>
          </a:prstGeom>
        </p:spPr>
      </p:pic>
      <p:sp>
        <p:nvSpPr>
          <p:cNvPr id="3" name="Rectangle 2"/>
          <p:cNvSpPr/>
          <p:nvPr/>
        </p:nvSpPr>
        <p:spPr>
          <a:xfrm>
            <a:off x="4631050" y="3095557"/>
            <a:ext cx="8687913" cy="3323987"/>
          </a:xfrm>
          <a:prstGeom prst="rect">
            <a:avLst/>
          </a:prstGeom>
        </p:spPr>
        <p:txBody>
          <a:bodyPr wrap="square">
            <a:spAutoFit/>
          </a:bodyPr>
          <a:lstStyle/>
          <a:p>
            <a:pPr lvl="0"/>
            <a:r>
              <a:rPr lang="en-US" b="1" dirty="0" err="1" smtClean="0"/>
              <a:t>A.Vật</a:t>
            </a:r>
            <a:r>
              <a:rPr lang="en-US" b="1" dirty="0" smtClean="0"/>
              <a:t> </a:t>
            </a:r>
            <a:r>
              <a:rPr lang="en-US" b="1" dirty="0" err="1"/>
              <a:t>lí</a:t>
            </a:r>
            <a:r>
              <a:rPr lang="en-US" b="1" dirty="0"/>
              <a:t> </a:t>
            </a:r>
            <a:r>
              <a:rPr lang="en-US" b="1" dirty="0" err="1" smtClean="0"/>
              <a:t>học</a:t>
            </a:r>
            <a:endParaRPr lang="en-US" b="1" dirty="0" smtClean="0"/>
          </a:p>
          <a:p>
            <a:pPr lvl="0"/>
            <a:endParaRPr lang="en-US" b="1" dirty="0"/>
          </a:p>
          <a:p>
            <a:pPr lvl="0"/>
            <a:r>
              <a:rPr lang="en-US" b="1" dirty="0" smtClean="0"/>
              <a:t>B. </a:t>
            </a:r>
            <a:r>
              <a:rPr lang="en-US" b="1" dirty="0" err="1" smtClean="0"/>
              <a:t>Hóa</a:t>
            </a:r>
            <a:r>
              <a:rPr lang="en-US" b="1" dirty="0" smtClean="0"/>
              <a:t> </a:t>
            </a:r>
            <a:r>
              <a:rPr lang="en-US" b="1" dirty="0" err="1" smtClean="0"/>
              <a:t>học</a:t>
            </a:r>
            <a:endParaRPr lang="en-US" b="1" dirty="0" smtClean="0"/>
          </a:p>
          <a:p>
            <a:pPr lvl="0"/>
            <a:endParaRPr lang="en-US" b="1" dirty="0"/>
          </a:p>
          <a:p>
            <a:pPr lvl="0"/>
            <a:r>
              <a:rPr lang="en-US" b="1" dirty="0" smtClean="0"/>
              <a:t>C. </a:t>
            </a:r>
            <a:r>
              <a:rPr lang="en-US" b="1" dirty="0" err="1" smtClean="0"/>
              <a:t>Thiên</a:t>
            </a:r>
            <a:r>
              <a:rPr lang="en-US" b="1" dirty="0" smtClean="0"/>
              <a:t> </a:t>
            </a:r>
            <a:r>
              <a:rPr lang="en-US" b="1" dirty="0" err="1"/>
              <a:t>văn</a:t>
            </a:r>
            <a:r>
              <a:rPr lang="en-US" b="1" dirty="0"/>
              <a:t> </a:t>
            </a:r>
            <a:r>
              <a:rPr lang="en-US" b="1" dirty="0" err="1" smtClean="0"/>
              <a:t>học</a:t>
            </a:r>
            <a:endParaRPr lang="en-US" b="1" dirty="0" smtClean="0"/>
          </a:p>
          <a:p>
            <a:pPr lvl="0"/>
            <a:endParaRPr lang="en-US" b="1" dirty="0"/>
          </a:p>
          <a:p>
            <a:pPr lvl="0"/>
            <a:r>
              <a:rPr lang="en-US" b="1" dirty="0" smtClean="0"/>
              <a:t>D. </a:t>
            </a:r>
            <a:r>
              <a:rPr lang="en-US" b="1" dirty="0" err="1" smtClean="0"/>
              <a:t>Nông</a:t>
            </a:r>
            <a:r>
              <a:rPr lang="en-US" b="1" dirty="0" smtClean="0"/>
              <a:t> </a:t>
            </a:r>
            <a:r>
              <a:rPr lang="en-US" b="1" dirty="0" err="1"/>
              <a:t>học</a:t>
            </a:r>
            <a:r>
              <a:rPr lang="en-US" b="1" dirty="0"/>
              <a:t> </a:t>
            </a:r>
          </a:p>
        </p:txBody>
      </p:sp>
    </p:spTree>
    <p:extLst>
      <p:ext uri="{BB962C8B-B14F-4D97-AF65-F5344CB8AC3E}">
        <p14:creationId xmlns:p14="http://schemas.microsoft.com/office/powerpoint/2010/main" val="41012837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1000"/>
                                        <p:tgtEl>
                                          <p:spTgt spid="33798"/>
                                        </p:tgtEl>
                                      </p:cBhvr>
                                    </p:animEffect>
                                    <p:anim calcmode="lin" valueType="num">
                                      <p:cBhvr>
                                        <p:cTn id="15" dur="1000" fill="hold"/>
                                        <p:tgtEl>
                                          <p:spTgt spid="33798"/>
                                        </p:tgtEl>
                                        <p:attrNameLst>
                                          <p:attrName>ppt_x</p:attrName>
                                        </p:attrNameLst>
                                      </p:cBhvr>
                                      <p:tavLst>
                                        <p:tav tm="0">
                                          <p:val>
                                            <p:strVal val="#ppt_x"/>
                                          </p:val>
                                        </p:tav>
                                        <p:tav tm="100000">
                                          <p:val>
                                            <p:strVal val="#ppt_x"/>
                                          </p:val>
                                        </p:tav>
                                      </p:tavLst>
                                    </p:anim>
                                    <p:anim calcmode="lin" valueType="num">
                                      <p:cBhvr>
                                        <p:cTn id="16"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6085" descr="1-46"/>
          <p:cNvPicPr>
            <a:picLocks noChangeAspect="1"/>
          </p:cNvPicPr>
          <p:nvPr/>
        </p:nvPicPr>
        <p:blipFill>
          <a:blip r:embed="rId3"/>
          <a:stretch>
            <a:fillRect/>
          </a:stretch>
        </p:blipFill>
        <p:spPr>
          <a:xfrm>
            <a:off x="12997656" y="0"/>
            <a:ext cx="4419600" cy="3657600"/>
          </a:xfrm>
          <a:prstGeom prst="rect">
            <a:avLst/>
          </a:prstGeom>
          <a:noFill/>
          <a:ln w="9525">
            <a:noFill/>
          </a:ln>
        </p:spPr>
      </p:pic>
      <p:pic>
        <p:nvPicPr>
          <p:cNvPr id="9" name="图片 46087" descr="1-45"/>
          <p:cNvPicPr>
            <a:picLocks noChangeAspect="1"/>
          </p:cNvPicPr>
          <p:nvPr/>
        </p:nvPicPr>
        <p:blipFill>
          <a:blip r:embed="rId4"/>
          <a:stretch>
            <a:fillRect/>
          </a:stretch>
        </p:blipFill>
        <p:spPr>
          <a:xfrm>
            <a:off x="-251816" y="0"/>
            <a:ext cx="2428563" cy="2725206"/>
          </a:xfrm>
          <a:prstGeom prst="rect">
            <a:avLst/>
          </a:prstGeom>
          <a:noFill/>
          <a:ln w="9525">
            <a:noFill/>
          </a:ln>
        </p:spPr>
      </p:pic>
      <p:sp>
        <p:nvSpPr>
          <p:cNvPr id="7" name="Rectangle 5"/>
          <p:cNvSpPr>
            <a:spLocks noChangeArrowheads="1"/>
          </p:cNvSpPr>
          <p:nvPr/>
        </p:nvSpPr>
        <p:spPr bwMode="auto">
          <a:xfrm>
            <a:off x="1296568" y="1074472"/>
            <a:ext cx="15481720" cy="646331"/>
          </a:xfrm>
          <a:prstGeom prst="rect">
            <a:avLst/>
          </a:prstGeom>
          <a:noFill/>
          <a:ln>
            <a:noFill/>
          </a:ln>
          <a:effectLst/>
        </p:spPr>
        <p:txBody>
          <a:bodyPr wrap="square" anchor="ctr">
            <a:spAutoFit/>
          </a:bodyPr>
          <a:lstStyle/>
          <a:p>
            <a:pPr algn="justLow"/>
            <a:r>
              <a:rPr lang="vi-VN" sz="3600" b="1" dirty="0">
                <a:solidFill>
                  <a:srgbClr val="FF0000"/>
                </a:solidFill>
                <a:latin typeface="Times New Roman" panose="02020603050405020304" pitchFamily="18" charset="0"/>
                <a:cs typeface="Times New Roman" panose="02020603050405020304" pitchFamily="18" charset="0"/>
              </a:rPr>
              <a:t>Em tán thành hay không tán thành với những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huống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dưới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đây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18852" y="289630"/>
            <a:ext cx="2356607" cy="646331"/>
          </a:xfrm>
          <a:prstGeom prst="rect">
            <a:avLst/>
          </a:prstGeom>
        </p:spPr>
        <p:txBody>
          <a:bodyPr wrap="none">
            <a:spAutoFit/>
          </a:bodyPr>
          <a:lstStyle/>
          <a:p>
            <a:r>
              <a:rPr lang="en-US" sz="3600" b="1" dirty="0">
                <a:solidFill>
                  <a:srgbClr val="0070C0"/>
                </a:solidFill>
                <a:latin typeface="Times New Roman" panose="02020603050405020304" pitchFamily="18" charset="0"/>
                <a:cs typeface="Times New Roman" panose="02020603050405020304" pitchFamily="18" charset="0"/>
              </a:rPr>
              <a:t>BÀI TẬP 1</a:t>
            </a:r>
          </a:p>
        </p:txBody>
      </p:sp>
      <p:graphicFrame>
        <p:nvGraphicFramePr>
          <p:cNvPr id="2" name="Table 1"/>
          <p:cNvGraphicFramePr>
            <a:graphicFrameLocks noGrp="1"/>
          </p:cNvGraphicFramePr>
          <p:nvPr>
            <p:extLst>
              <p:ext uri="{D42A27DB-BD31-4B8C-83A1-F6EECF244321}">
                <p14:modId xmlns:p14="http://schemas.microsoft.com/office/powerpoint/2010/main" val="1744535176"/>
              </p:ext>
            </p:extLst>
          </p:nvPr>
        </p:nvGraphicFramePr>
        <p:xfrm>
          <a:off x="468263" y="2217614"/>
          <a:ext cx="16057784" cy="6422668"/>
        </p:xfrm>
        <a:graphic>
          <a:graphicData uri="http://schemas.openxmlformats.org/drawingml/2006/table">
            <a:tbl>
              <a:tblPr firstRow="1" bandRow="1">
                <a:tableStyleId>{5C22544A-7EE6-4342-B048-85BDC9FD1C3A}</a:tableStyleId>
              </a:tblPr>
              <a:tblGrid>
                <a:gridCol w="9397874">
                  <a:extLst>
                    <a:ext uri="{9D8B030D-6E8A-4147-A177-3AD203B41FA5}">
                      <a16:colId xmlns:a16="http://schemas.microsoft.com/office/drawing/2014/main" val="862850453"/>
                    </a:ext>
                  </a:extLst>
                </a:gridCol>
                <a:gridCol w="2811962">
                  <a:extLst>
                    <a:ext uri="{9D8B030D-6E8A-4147-A177-3AD203B41FA5}">
                      <a16:colId xmlns:a16="http://schemas.microsoft.com/office/drawing/2014/main" val="3329852279"/>
                    </a:ext>
                  </a:extLst>
                </a:gridCol>
                <a:gridCol w="3847948">
                  <a:extLst>
                    <a:ext uri="{9D8B030D-6E8A-4147-A177-3AD203B41FA5}">
                      <a16:colId xmlns:a16="http://schemas.microsoft.com/office/drawing/2014/main" val="2693670309"/>
                    </a:ext>
                  </a:extLst>
                </a:gridCol>
              </a:tblGrid>
              <a:tr h="648072">
                <a:tc>
                  <a:txBody>
                    <a:bodyPr/>
                    <a:lstStyle/>
                    <a:p>
                      <a:pPr algn="ctr"/>
                      <a:r>
                        <a:rPr lang="en-US" sz="4500" dirty="0" err="1" smtClean="0">
                          <a:latin typeface="Times New Roman" panose="02020603050405020304" pitchFamily="18" charset="0"/>
                          <a:cs typeface="Times New Roman" panose="02020603050405020304" pitchFamily="18" charset="0"/>
                        </a:rPr>
                        <a:t>Tình</a:t>
                      </a:r>
                      <a:r>
                        <a:rPr lang="en-US" sz="4500" baseline="0" dirty="0" smtClean="0">
                          <a:latin typeface="Times New Roman" panose="02020603050405020304" pitchFamily="18" charset="0"/>
                          <a:cs typeface="Times New Roman" panose="02020603050405020304" pitchFamily="18" charset="0"/>
                        </a:rPr>
                        <a:t> </a:t>
                      </a:r>
                      <a:r>
                        <a:rPr lang="en-US" sz="4500" baseline="0" dirty="0" err="1" smtClean="0">
                          <a:latin typeface="Times New Roman" panose="02020603050405020304" pitchFamily="18" charset="0"/>
                          <a:cs typeface="Times New Roman" panose="02020603050405020304" pitchFamily="18" charset="0"/>
                        </a:rPr>
                        <a:t>huống</a:t>
                      </a:r>
                      <a:endParaRPr lang="en-US" sz="4500" dirty="0">
                        <a:latin typeface="Times New Roman" panose="02020603050405020304" pitchFamily="18" charset="0"/>
                        <a:cs typeface="Times New Roman" panose="02020603050405020304" pitchFamily="18" charset="0"/>
                      </a:endParaRPr>
                    </a:p>
                  </a:txBody>
                  <a:tcPr/>
                </a:tc>
                <a:tc>
                  <a:txBody>
                    <a:bodyPr/>
                    <a:lstStyle/>
                    <a:p>
                      <a:pPr algn="ctr"/>
                      <a:r>
                        <a:rPr lang="en-US" sz="4500" dirty="0" err="1" smtClean="0">
                          <a:latin typeface="Times New Roman" panose="02020603050405020304" pitchFamily="18" charset="0"/>
                          <a:cs typeface="Times New Roman" panose="02020603050405020304" pitchFamily="18" charset="0"/>
                        </a:rPr>
                        <a:t>Đồng</a:t>
                      </a:r>
                      <a:r>
                        <a:rPr lang="en-US" sz="4500" baseline="0" dirty="0" smtClean="0">
                          <a:latin typeface="Times New Roman" panose="02020603050405020304" pitchFamily="18" charset="0"/>
                          <a:cs typeface="Times New Roman" panose="02020603050405020304" pitchFamily="18" charset="0"/>
                        </a:rPr>
                        <a:t> ý</a:t>
                      </a:r>
                      <a:endParaRPr lang="en-US" sz="4500" dirty="0">
                        <a:latin typeface="Times New Roman" panose="02020603050405020304" pitchFamily="18" charset="0"/>
                        <a:cs typeface="Times New Roman" panose="02020603050405020304" pitchFamily="18" charset="0"/>
                      </a:endParaRPr>
                    </a:p>
                  </a:txBody>
                  <a:tcPr/>
                </a:tc>
                <a:tc>
                  <a:txBody>
                    <a:bodyPr/>
                    <a:lstStyle/>
                    <a:p>
                      <a:pPr algn="ctr"/>
                      <a:r>
                        <a:rPr lang="en-US" sz="4500" dirty="0" err="1" smtClean="0">
                          <a:latin typeface="Times New Roman" panose="02020603050405020304" pitchFamily="18" charset="0"/>
                          <a:cs typeface="Times New Roman" panose="02020603050405020304" pitchFamily="18" charset="0"/>
                        </a:rPr>
                        <a:t>Không</a:t>
                      </a:r>
                      <a:r>
                        <a:rPr lang="en-US" sz="4500" baseline="0" dirty="0" smtClean="0">
                          <a:latin typeface="Times New Roman" panose="02020603050405020304" pitchFamily="18" charset="0"/>
                          <a:cs typeface="Times New Roman" panose="02020603050405020304" pitchFamily="18" charset="0"/>
                        </a:rPr>
                        <a:t> </a:t>
                      </a:r>
                      <a:r>
                        <a:rPr lang="en-US" sz="4500" baseline="0" dirty="0" err="1" smtClean="0">
                          <a:latin typeface="Times New Roman" panose="02020603050405020304" pitchFamily="18" charset="0"/>
                          <a:cs typeface="Times New Roman" panose="02020603050405020304" pitchFamily="18" charset="0"/>
                        </a:rPr>
                        <a:t>đồng</a:t>
                      </a:r>
                      <a:r>
                        <a:rPr lang="en-US" sz="4500" baseline="0" dirty="0" smtClean="0">
                          <a:latin typeface="Times New Roman" panose="02020603050405020304" pitchFamily="18" charset="0"/>
                          <a:cs typeface="Times New Roman" panose="02020603050405020304" pitchFamily="18" charset="0"/>
                        </a:rPr>
                        <a:t> ý</a:t>
                      </a:r>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3618534"/>
                  </a:ext>
                </a:extLst>
              </a:tr>
              <a:tr h="1411357">
                <a:tc>
                  <a:txBody>
                    <a:bodyPr/>
                    <a:lstStyle/>
                    <a:p>
                      <a:pPr algn="just">
                        <a:lnSpc>
                          <a:spcPct val="150000"/>
                        </a:lnSpc>
                      </a:pP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A. </a:t>
                      </a:r>
                      <a:r>
                        <a:rPr lang="vi-VN"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Bác X luôn tự tìm tòi, học hỏi để tìm ra cách làm riêng của mình góp phần tăng sản lượng trong sản xuất nông nghiệp của gia đình.</a:t>
                      </a:r>
                      <a:endParaRPr lang="en-US" sz="25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010991236"/>
                  </a:ext>
                </a:extLst>
              </a:tr>
              <a:tr h="1411357">
                <a:tc>
                  <a:txBody>
                    <a:bodyPr/>
                    <a:lstStyle/>
                    <a:p>
                      <a:pPr algn="just">
                        <a:lnSpc>
                          <a:spcPct val="150000"/>
                        </a:lnSpc>
                      </a:pP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B. </a:t>
                      </a:r>
                      <a:r>
                        <a:rPr lang="vi-VN"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Là trưởng phòng thiết kế và tạo mẫu, nhưng chị H không chịu tìm tòi, nghiên cứu mà thường trông chờ, ỷ lại đội ngũ nhân viên.</a:t>
                      </a:r>
                      <a:endParaRPr lang="en-US" sz="2500" dirty="0">
                        <a:latin typeface="Times New Roman" panose="02020603050405020304" pitchFamily="18" charset="0"/>
                        <a:cs typeface="Times New Roman" panose="02020603050405020304" pitchFamily="18" charset="0"/>
                      </a:endParaRPr>
                    </a:p>
                  </a:txBody>
                  <a:tcPr>
                    <a:solidFill>
                      <a:srgbClr val="66FF99"/>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rgbClr val="66FF99"/>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rgbClr val="66FF99"/>
                    </a:solidFill>
                  </a:tcPr>
                </a:tc>
                <a:extLst>
                  <a:ext uri="{0D108BD9-81ED-4DB2-BD59-A6C34878D82A}">
                    <a16:rowId xmlns:a16="http://schemas.microsoft.com/office/drawing/2014/main" val="3291086627"/>
                  </a:ext>
                </a:extLst>
              </a:tr>
              <a:tr h="1411357">
                <a:tc>
                  <a:txBody>
                    <a:bodyPr/>
                    <a:lstStyle/>
                    <a:p>
                      <a:pPr algn="just">
                        <a:lnSpc>
                          <a:spcPct val="150000"/>
                        </a:lnSpc>
                      </a:pP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C.T</a:t>
                      </a:r>
                      <a:r>
                        <a:rPr lang="vi-VN"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rong công việc, anh V rất chăm chỉ nhưng thường bắt chước người khác, không dám thay đổi những thứ c</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ó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sẵn</a:t>
                      </a:r>
                      <a:endParaRPr lang="en-US" sz="2500" dirty="0">
                        <a:latin typeface="Times New Roman" panose="02020603050405020304" pitchFamily="18" charset="0"/>
                        <a:cs typeface="Times New Roman" panose="02020603050405020304" pitchFamily="18" charset="0"/>
                      </a:endParaRPr>
                    </a:p>
                  </a:txBody>
                  <a:tcPr>
                    <a:solidFill>
                      <a:srgbClr val="FFD937"/>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rgbClr val="FFD937"/>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rgbClr val="FFD937"/>
                    </a:solidFill>
                  </a:tcPr>
                </a:tc>
                <a:extLst>
                  <a:ext uri="{0D108BD9-81ED-4DB2-BD59-A6C34878D82A}">
                    <a16:rowId xmlns:a16="http://schemas.microsoft.com/office/drawing/2014/main" val="2026541193"/>
                  </a:ext>
                </a:extLst>
              </a:tr>
              <a:tr h="1411357">
                <a:tc>
                  <a:txBody>
                    <a:bodyPr/>
                    <a:lstStyle/>
                    <a:p>
                      <a:pPr algn="just">
                        <a:lnSpc>
                          <a:spcPct val="150000"/>
                        </a:lnSpc>
                      </a:pP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D.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Vì</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hoàn</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cảnh</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gia</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đình</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khó</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khăn</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nên</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chị</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Y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cho</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rằng</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mình</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cần</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phải</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làm</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mọi</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cách</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để</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tăng</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thêm</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thu</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500" b="0" i="0" u="none" kern="1200" baseline="0" dirty="0" err="1" smtClean="0">
                          <a:solidFill>
                            <a:schemeClr val="dk1"/>
                          </a:solidFill>
                          <a:effectLst/>
                          <a:latin typeface="Times New Roman" panose="02020603050405020304" pitchFamily="18" charset="0"/>
                          <a:ea typeface="+mn-ea"/>
                          <a:cs typeface="Times New Roman" panose="02020603050405020304" pitchFamily="18" charset="0"/>
                        </a:rPr>
                        <a:t>nhập</a:t>
                      </a:r>
                      <a:r>
                        <a:rPr lang="en-US" sz="2500" b="0" i="0" u="none" kern="1200" baseline="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txBody>
                  <a:tcPr>
                    <a:solidFill>
                      <a:srgbClr val="EF98AA"/>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rgbClr val="EF98AA"/>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rgbClr val="EF98AA"/>
                    </a:solidFill>
                  </a:tcPr>
                </a:tc>
                <a:extLst>
                  <a:ext uri="{0D108BD9-81ED-4DB2-BD59-A6C34878D82A}">
                    <a16:rowId xmlns:a16="http://schemas.microsoft.com/office/drawing/2014/main" val="2868665650"/>
                  </a:ext>
                </a:extLst>
              </a:tr>
            </a:tbl>
          </a:graphicData>
        </a:graphic>
      </p:graphicFrame>
    </p:spTree>
    <p:extLst>
      <p:ext uri="{BB962C8B-B14F-4D97-AF65-F5344CB8AC3E}">
        <p14:creationId xmlns:p14="http://schemas.microsoft.com/office/powerpoint/2010/main" val="22716337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73144" y="173830"/>
            <a:ext cx="10943553" cy="1235851"/>
          </a:xfrm>
          <a:prstGeom prst="rect">
            <a:avLst/>
          </a:prstGeom>
          <a:solidFill>
            <a:schemeClr val="accent3">
              <a:lumMod val="20000"/>
              <a:lumOff val="80000"/>
            </a:schemeClr>
          </a:solidFill>
        </p:spPr>
        <p:txBody>
          <a:bodyPr wrap="square">
            <a:spAutoFit/>
          </a:bodyPr>
          <a:lstStyle/>
          <a:p>
            <a:pPr algn="ctr" eaLnBrk="1" hangingPunct="1">
              <a:defRPr/>
            </a:pPr>
            <a:r>
              <a:rPr lang="en-US" sz="7431"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Trò</a:t>
            </a:r>
            <a:r>
              <a:rPr lang="en-US" sz="7431"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7431"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chơi</a:t>
            </a:r>
            <a:r>
              <a:rPr lang="en-US" sz="7431"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7431"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Đóng</a:t>
            </a:r>
            <a:r>
              <a:rPr lang="en-US" sz="7431"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7431"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vai</a:t>
            </a:r>
            <a:endParaRPr lang="en-US" sz="7431"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8" name="Google Shape;154;p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6992" t="-937" r="50159" b="17085"/>
          <a:stretch>
            <a:fillRect/>
          </a:stretch>
        </p:blipFill>
        <p:spPr bwMode="auto">
          <a:xfrm>
            <a:off x="468264" y="1354378"/>
            <a:ext cx="7091448" cy="8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Diagonal Corner Rectangle 8"/>
          <p:cNvSpPr/>
          <p:nvPr/>
        </p:nvSpPr>
        <p:spPr>
          <a:xfrm>
            <a:off x="806786" y="1798986"/>
            <a:ext cx="5865846" cy="939409"/>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anchor="ctr"/>
          <a:lstStyle/>
          <a:p>
            <a:pPr algn="ctr" eaLnBrk="1" hangingPunct="1">
              <a:defRPr/>
            </a:pPr>
            <a:r>
              <a:rPr lang="en-US" sz="3303" b="1" kern="0" dirty="0" err="1">
                <a:solidFill>
                  <a:prstClr val="black"/>
                </a:solidFill>
                <a:latin typeface="Times New Roman" panose="02020603050405020304" pitchFamily="18" charset="0"/>
                <a:cs typeface="Times New Roman" panose="02020603050405020304" pitchFamily="18" charset="0"/>
              </a:rPr>
              <a:t>Đóng</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vai</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xử</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lí</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tình</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huống</a:t>
            </a:r>
            <a:endParaRPr lang="en-US" sz="3303" b="1" kern="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1423" y="-225509"/>
            <a:ext cx="2675136" cy="1560663"/>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2606249855"/>
              </p:ext>
            </p:extLst>
          </p:nvPr>
        </p:nvGraphicFramePr>
        <p:xfrm>
          <a:off x="906885" y="2793611"/>
          <a:ext cx="6214206" cy="6051544"/>
        </p:xfrm>
        <a:graphic>
          <a:graphicData uri="http://schemas.openxmlformats.org/drawingml/2006/table">
            <a:tbl>
              <a:tblPr/>
              <a:tblGrid>
                <a:gridCol w="6214206">
                  <a:extLst>
                    <a:ext uri="{9D8B030D-6E8A-4147-A177-3AD203B41FA5}">
                      <a16:colId xmlns:a16="http://schemas.microsoft.com/office/drawing/2014/main" val="20000"/>
                    </a:ext>
                  </a:extLst>
                </a:gridCol>
              </a:tblGrid>
              <a:tr h="6051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3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2" name="Google Shape;154;p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6992" t="-937" r="50159" b="17085"/>
          <a:stretch>
            <a:fillRect/>
          </a:stretch>
        </p:blipFill>
        <p:spPr bwMode="auto">
          <a:xfrm>
            <a:off x="8518868" y="1299162"/>
            <a:ext cx="7091448" cy="8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nip Diagonal Corner Rectangle 12"/>
          <p:cNvSpPr/>
          <p:nvPr/>
        </p:nvSpPr>
        <p:spPr>
          <a:xfrm>
            <a:off x="8857390" y="1743770"/>
            <a:ext cx="5865846" cy="939409"/>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anchor="ctr"/>
          <a:lstStyle/>
          <a:p>
            <a:pPr algn="ctr" eaLnBrk="1" hangingPunct="1">
              <a:defRPr/>
            </a:pPr>
            <a:r>
              <a:rPr lang="en-US" sz="3303" b="1" kern="0" dirty="0" err="1">
                <a:solidFill>
                  <a:prstClr val="black"/>
                </a:solidFill>
                <a:latin typeface="Times New Roman" panose="02020603050405020304" pitchFamily="18" charset="0"/>
                <a:cs typeface="Times New Roman" panose="02020603050405020304" pitchFamily="18" charset="0"/>
              </a:rPr>
              <a:t>Đóng</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vai</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xử</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lí</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tình</a:t>
            </a:r>
            <a:r>
              <a:rPr lang="en-US" sz="3303" b="1" kern="0" dirty="0">
                <a:solidFill>
                  <a:prstClr val="black"/>
                </a:solidFill>
                <a:latin typeface="Times New Roman" panose="02020603050405020304" pitchFamily="18" charset="0"/>
                <a:cs typeface="Times New Roman" panose="02020603050405020304" pitchFamily="18" charset="0"/>
              </a:rPr>
              <a:t> </a:t>
            </a:r>
            <a:r>
              <a:rPr lang="en-US" sz="3303" b="1" kern="0" dirty="0" err="1">
                <a:solidFill>
                  <a:prstClr val="black"/>
                </a:solidFill>
                <a:latin typeface="Times New Roman" panose="02020603050405020304" pitchFamily="18" charset="0"/>
                <a:cs typeface="Times New Roman" panose="02020603050405020304" pitchFamily="18" charset="0"/>
              </a:rPr>
              <a:t>huống</a:t>
            </a:r>
            <a:endParaRPr lang="en-US" sz="3303" b="1" kern="0" dirty="0">
              <a:solidFill>
                <a:prstClr val="black"/>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72848813"/>
              </p:ext>
            </p:extLst>
          </p:nvPr>
        </p:nvGraphicFramePr>
        <p:xfrm>
          <a:off x="1332360" y="2793611"/>
          <a:ext cx="5413646" cy="6263640"/>
        </p:xfrm>
        <a:graphic>
          <a:graphicData uri="http://schemas.openxmlformats.org/drawingml/2006/table">
            <a:tbl>
              <a:tblPr/>
              <a:tblGrid>
                <a:gridCol w="5413646">
                  <a:extLst>
                    <a:ext uri="{9D8B030D-6E8A-4147-A177-3AD203B41FA5}">
                      <a16:colId xmlns:a16="http://schemas.microsoft.com/office/drawing/2014/main" val="20000"/>
                    </a:ext>
                  </a:extLst>
                </a:gridCol>
              </a:tblGrid>
              <a:tr h="5399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Nhóm</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1: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Bạn</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lười</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học</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bạn</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còn</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làm</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những</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việc</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bố</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mẹ</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giao</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một</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cách</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qua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loa</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hời</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5400" b="1" i="0" u="none" strike="noStrike" cap="none" normalizeH="0" baseline="0" dirty="0" err="1"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hợt</a:t>
                      </a:r>
                      <a:r>
                        <a:rPr kumimoji="0" lang="en-US" sz="5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300" b="1"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6217624"/>
              </p:ext>
            </p:extLst>
          </p:nvPr>
        </p:nvGraphicFramePr>
        <p:xfrm>
          <a:off x="9136812" y="3808511"/>
          <a:ext cx="5855560" cy="4287535"/>
        </p:xfrm>
        <a:graphic>
          <a:graphicData uri="http://schemas.openxmlformats.org/drawingml/2006/table">
            <a:tbl>
              <a:tblPr/>
              <a:tblGrid>
                <a:gridCol w="5855560">
                  <a:extLst>
                    <a:ext uri="{9D8B030D-6E8A-4147-A177-3AD203B41FA5}">
                      <a16:colId xmlns:a16="http://schemas.microsoft.com/office/drawing/2014/main" val="20000"/>
                    </a:ext>
                  </a:extLst>
                </a:gridCol>
              </a:tblGrid>
              <a:tr h="4287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4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 </a:t>
                      </a:r>
                      <a:r>
                        <a:rPr kumimoji="0" lang="vi-VN" sz="40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Trong giờ làm việc nhóm, bạn A nói riêng với bạn B: “Nhóm mình có bạn H học giỏi nên chúng mình không cần suy nghĩ hay làm gì đâu, vì đã có bạn H làm hết rồi". </a:t>
                      </a:r>
                      <a:endParaRPr kumimoji="0" lang="en-US" sz="4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2426700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stretch>
            <a:fillRect/>
          </a:stretch>
        </p:blipFill>
        <p:spPr>
          <a:xfrm>
            <a:off x="0" y="0"/>
            <a:ext cx="16778288" cy="9791700"/>
          </a:xfrm>
          <a:prstGeom prst="rect">
            <a:avLst/>
          </a:prstGeom>
          <a:noFill/>
          <a:ln w="9525">
            <a:noFill/>
          </a:ln>
        </p:spPr>
      </p:pic>
      <p:pic>
        <p:nvPicPr>
          <p:cNvPr id="12293" name="图片 12292" descr="27"/>
          <p:cNvPicPr>
            <a:picLocks noChangeAspect="1"/>
          </p:cNvPicPr>
          <p:nvPr/>
        </p:nvPicPr>
        <p:blipFill>
          <a:blip r:embed="rId4"/>
          <a:stretch>
            <a:fillRect/>
          </a:stretch>
        </p:blipFill>
        <p:spPr>
          <a:xfrm>
            <a:off x="12998450" y="3392488"/>
            <a:ext cx="3133725" cy="5810250"/>
          </a:xfrm>
          <a:prstGeom prst="rect">
            <a:avLst/>
          </a:prstGeom>
          <a:noFill/>
          <a:ln w="9525">
            <a:noFill/>
          </a:ln>
        </p:spPr>
      </p:pic>
      <p:sp>
        <p:nvSpPr>
          <p:cNvPr id="2" name="TextBox 1"/>
          <p:cNvSpPr txBox="1"/>
          <p:nvPr/>
        </p:nvSpPr>
        <p:spPr>
          <a:xfrm>
            <a:off x="2340472" y="3373595"/>
            <a:ext cx="8136904" cy="2800767"/>
          </a:xfrm>
          <a:prstGeom prst="rect">
            <a:avLst/>
          </a:prstGeom>
          <a:noFill/>
        </p:spPr>
        <p:txBody>
          <a:bodyPr wrap="square" rtlCol="0">
            <a:spAutoFit/>
          </a:bodyPr>
          <a:lstStyle/>
          <a:p>
            <a:r>
              <a:rPr lang="en-US" sz="8800" b="1" dirty="0" smtClean="0">
                <a:latin typeface="Times New Roman" panose="02020603050405020304" pitchFamily="18" charset="0"/>
                <a:cs typeface="Times New Roman" panose="02020603050405020304" pitchFamily="18" charset="0"/>
              </a:rPr>
              <a:t>I. HOẠT </a:t>
            </a:r>
            <a:r>
              <a:rPr lang="en-US" sz="8800" b="1" dirty="0">
                <a:latin typeface="Times New Roman" panose="02020603050405020304" pitchFamily="18" charset="0"/>
                <a:cs typeface="Times New Roman" panose="02020603050405020304" pitchFamily="18" charset="0"/>
              </a:rPr>
              <a:t>ĐỘNG </a:t>
            </a:r>
            <a:r>
              <a:rPr lang="en-US" sz="8800" b="1" dirty="0" smtClean="0">
                <a:latin typeface="Times New Roman" panose="02020603050405020304" pitchFamily="18" charset="0"/>
                <a:cs typeface="Times New Roman" panose="02020603050405020304" pitchFamily="18" charset="0"/>
              </a:rPr>
              <a:t>MỞ ĐẦU</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0791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2" name="TextBox 1"/>
          <p:cNvSpPr txBox="1"/>
          <p:nvPr/>
        </p:nvSpPr>
        <p:spPr>
          <a:xfrm rot="19468547">
            <a:off x="2008014" y="2060023"/>
            <a:ext cx="2448272"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TẬP 2</a:t>
            </a:r>
          </a:p>
        </p:txBody>
      </p:sp>
      <p:sp>
        <p:nvSpPr>
          <p:cNvPr id="4" name="TextBox 3"/>
          <p:cNvSpPr txBox="1"/>
          <p:nvPr/>
        </p:nvSpPr>
        <p:spPr>
          <a:xfrm>
            <a:off x="5633904" y="1595769"/>
            <a:ext cx="6230560" cy="1631216"/>
          </a:xfrm>
          <a:prstGeom prst="rect">
            <a:avLst/>
          </a:prstGeom>
          <a:noFill/>
        </p:spPr>
        <p:txBody>
          <a:bodyPr wrap="square" rtlCol="0">
            <a:spAutoFit/>
          </a:bodyPr>
          <a:lstStyle/>
          <a:p>
            <a:r>
              <a:rPr lang="en-US" sz="5000" b="1" dirty="0" smtClean="0">
                <a:solidFill>
                  <a:srgbClr val="FF0000"/>
                </a:solidFill>
                <a:latin typeface="Times New Roman" panose="02020603050405020304" pitchFamily="18" charset="0"/>
                <a:cs typeface="Times New Roman" panose="02020603050405020304" pitchFamily="18" charset="0"/>
              </a:rPr>
              <a:t>THẢO LUẬN NHÓM</a:t>
            </a:r>
          </a:p>
          <a:p>
            <a:r>
              <a:rPr lang="en-US" sz="5000" i="1" dirty="0" smtClean="0">
                <a:latin typeface="Times New Roman" panose="02020603050405020304" pitchFamily="18" charset="0"/>
                <a:cs typeface="Times New Roman" panose="02020603050405020304" pitchFamily="18" charset="0"/>
              </a:rPr>
              <a:t>* </a:t>
            </a:r>
            <a:r>
              <a:rPr lang="en-US" sz="5000" i="1" dirty="0" err="1" smtClean="0">
                <a:latin typeface="Times New Roman" panose="02020603050405020304" pitchFamily="18" charset="0"/>
                <a:cs typeface="Times New Roman" panose="02020603050405020304" pitchFamily="18" charset="0"/>
              </a:rPr>
              <a:t>Thời</a:t>
            </a:r>
            <a:r>
              <a:rPr lang="en-US" sz="5000" i="1" dirty="0" smtClean="0">
                <a:latin typeface="Times New Roman" panose="02020603050405020304" pitchFamily="18" charset="0"/>
                <a:cs typeface="Times New Roman" panose="02020603050405020304" pitchFamily="18" charset="0"/>
              </a:rPr>
              <a:t> </a:t>
            </a:r>
            <a:r>
              <a:rPr lang="en-US" sz="5000" i="1" dirty="0" err="1" smtClean="0">
                <a:latin typeface="Times New Roman" panose="02020603050405020304" pitchFamily="18" charset="0"/>
                <a:cs typeface="Times New Roman" panose="02020603050405020304" pitchFamily="18" charset="0"/>
              </a:rPr>
              <a:t>gian</a:t>
            </a:r>
            <a:r>
              <a:rPr lang="en-US" sz="5000" i="1" dirty="0" smtClean="0">
                <a:latin typeface="Times New Roman" panose="02020603050405020304" pitchFamily="18" charset="0"/>
                <a:cs typeface="Times New Roman" panose="02020603050405020304" pitchFamily="18" charset="0"/>
              </a:rPr>
              <a:t>: 3 </a:t>
            </a:r>
            <a:r>
              <a:rPr lang="en-US" sz="5000" i="1" dirty="0" err="1" smtClean="0">
                <a:latin typeface="Times New Roman" panose="02020603050405020304" pitchFamily="18" charset="0"/>
                <a:cs typeface="Times New Roman" panose="02020603050405020304" pitchFamily="18" charset="0"/>
              </a:rPr>
              <a:t>phút</a:t>
            </a:r>
            <a:endParaRPr lang="en-US" sz="50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16536" y="3561285"/>
            <a:ext cx="11665296" cy="4708981"/>
          </a:xfrm>
          <a:prstGeom prst="rect">
            <a:avLst/>
          </a:prstGeom>
          <a:noFill/>
        </p:spPr>
        <p:txBody>
          <a:bodyPr wrap="square" rtlCol="0">
            <a:spAutoFit/>
          </a:bodyPr>
          <a:lstStyle/>
          <a:p>
            <a:r>
              <a:rPr lang="en-US" sz="5000" b="1" i="1" dirty="0" err="1" smtClean="0">
                <a:latin typeface="Times New Roman" panose="02020603050405020304" pitchFamily="18" charset="0"/>
                <a:cs typeface="Times New Roman" panose="02020603050405020304" pitchFamily="18" charset="0"/>
              </a:rPr>
              <a:t>Hình</a:t>
            </a:r>
            <a:r>
              <a:rPr lang="en-US" sz="5000" b="1" i="1" dirty="0" smtClean="0">
                <a:latin typeface="Times New Roman" panose="02020603050405020304" pitchFamily="18" charset="0"/>
                <a:cs typeface="Times New Roman" panose="02020603050405020304" pitchFamily="18" charset="0"/>
              </a:rPr>
              <a:t> </a:t>
            </a:r>
            <a:r>
              <a:rPr lang="en-US" sz="5000" b="1" i="1" dirty="0" err="1" smtClean="0">
                <a:latin typeface="Times New Roman" panose="02020603050405020304" pitchFamily="18" charset="0"/>
                <a:cs typeface="Times New Roman" panose="02020603050405020304" pitchFamily="18" charset="0"/>
              </a:rPr>
              <a:t>thức</a:t>
            </a:r>
            <a:r>
              <a:rPr lang="en-US" sz="5000" b="1" i="1"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Nhóm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lớn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theo</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tổ</a:t>
            </a:r>
            <a:endParaRPr lang="en-US" sz="5000" dirty="0" smtClean="0">
              <a:latin typeface="Times New Roman" panose="02020603050405020304" pitchFamily="18" charset="0"/>
              <a:cs typeface="Times New Roman" panose="02020603050405020304" pitchFamily="18" charset="0"/>
            </a:endParaRPr>
          </a:p>
          <a:p>
            <a:r>
              <a:rPr lang="en-US" sz="5000" b="1" i="1" dirty="0" err="1" smtClean="0">
                <a:latin typeface="Times New Roman" panose="02020603050405020304" pitchFamily="18" charset="0"/>
                <a:cs typeface="Times New Roman" panose="02020603050405020304" pitchFamily="18" charset="0"/>
              </a:rPr>
              <a:t>Nhiệm</a:t>
            </a:r>
            <a:r>
              <a:rPr lang="en-US" sz="5000" b="1" i="1" dirty="0" smtClean="0">
                <a:latin typeface="Times New Roman" panose="02020603050405020304" pitchFamily="18" charset="0"/>
                <a:cs typeface="Times New Roman" panose="02020603050405020304" pitchFamily="18" charset="0"/>
              </a:rPr>
              <a:t> </a:t>
            </a:r>
            <a:r>
              <a:rPr lang="en-US" sz="5000" b="1" i="1" dirty="0" err="1" smtClean="0">
                <a:latin typeface="Times New Roman" panose="02020603050405020304" pitchFamily="18" charset="0"/>
                <a:cs typeface="Times New Roman" panose="02020603050405020304" pitchFamily="18" charset="0"/>
              </a:rPr>
              <a:t>vụ</a:t>
            </a:r>
            <a:r>
              <a:rPr lang="en-US" sz="5000" b="1" i="1" dirty="0" smtClean="0">
                <a:latin typeface="Times New Roman" panose="02020603050405020304" pitchFamily="18" charset="0"/>
                <a:cs typeface="Times New Roman" panose="02020603050405020304" pitchFamily="18" charset="0"/>
              </a:rPr>
              <a:t>: </a:t>
            </a:r>
          </a:p>
          <a:p>
            <a:r>
              <a:rPr lang="en-US" sz="5000" dirty="0" smtClean="0">
                <a:latin typeface="Times New Roman" panose="02020603050405020304" pitchFamily="18" charset="0"/>
                <a:cs typeface="Times New Roman" panose="02020603050405020304" pitchFamily="18" charset="0"/>
              </a:rPr>
              <a:t>1. </a:t>
            </a:r>
            <a:r>
              <a:rPr lang="en-US" sz="5000" dirty="0" err="1" smtClean="0">
                <a:latin typeface="Times New Roman" panose="02020603050405020304" pitchFamily="18" charset="0"/>
                <a:cs typeface="Times New Roman" panose="02020603050405020304" pitchFamily="18" charset="0"/>
              </a:rPr>
              <a:t>Em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có</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nhận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xét</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về</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việc</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của</a:t>
            </a:r>
            <a:r>
              <a:rPr lang="en-US" sz="5000" dirty="0" smtClean="0">
                <a:latin typeface="Times New Roman" panose="02020603050405020304" pitchFamily="18" charset="0"/>
                <a:cs typeface="Times New Roman" panose="02020603050405020304" pitchFamily="18" charset="0"/>
              </a:rPr>
              <a:t> T</a:t>
            </a:r>
          </a:p>
          <a:p>
            <a:r>
              <a:rPr lang="en-US" sz="5000" dirty="0" smtClean="0">
                <a:latin typeface="Times New Roman" panose="02020603050405020304" pitchFamily="18" charset="0"/>
                <a:cs typeface="Times New Roman" panose="02020603050405020304" pitchFamily="18" charset="0"/>
              </a:rPr>
              <a:t>2. + </a:t>
            </a:r>
            <a:r>
              <a:rPr lang="en-US" sz="5000" dirty="0" err="1" smtClean="0">
                <a:latin typeface="Times New Roman" panose="02020603050405020304" pitchFamily="18" charset="0"/>
                <a:cs typeface="Times New Roman" panose="02020603050405020304" pitchFamily="18" charset="0"/>
              </a:rPr>
              <a:t>Nếu</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người</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Mẹ</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thì</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em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sẽ</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a:t>
            </a:r>
            <a:r>
              <a:rPr lang="en-US" sz="5000" dirty="0" smtClean="0">
                <a:latin typeface="Times New Roman" panose="02020603050405020304" pitchFamily="18" charset="0"/>
                <a:cs typeface="Times New Roman" panose="02020603050405020304" pitchFamily="18" charset="0"/>
              </a:rPr>
              <a:t>?</a:t>
            </a:r>
          </a:p>
          <a:p>
            <a:r>
              <a:rPr lang="en-US" sz="5000" dirty="0">
                <a:latin typeface="Times New Roman" panose="02020603050405020304" pitchFamily="18" charset="0"/>
                <a:cs typeface="Times New Roman" panose="02020603050405020304" pitchFamily="18" charset="0"/>
              </a:rPr>
              <a:t> </a:t>
            </a:r>
            <a:r>
              <a:rPr lang="en-US" sz="5000" dirty="0" smtClean="0">
                <a:latin typeface="Times New Roman" panose="02020603050405020304" pitchFamily="18" charset="0"/>
                <a:cs typeface="Times New Roman" panose="02020603050405020304" pitchFamily="18" charset="0"/>
              </a:rPr>
              <a:t>   + </a:t>
            </a:r>
            <a:r>
              <a:rPr lang="en-US" sz="5000" dirty="0" err="1" smtClean="0">
                <a:latin typeface="Times New Roman" panose="02020603050405020304" pitchFamily="18" charset="0"/>
                <a:cs typeface="Times New Roman" panose="02020603050405020304" pitchFamily="18" charset="0"/>
              </a:rPr>
              <a:t>Nếu</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bạn</a:t>
            </a:r>
            <a:r>
              <a:rPr lang="en-US" sz="5000" dirty="0" smtClean="0">
                <a:latin typeface="Times New Roman" panose="02020603050405020304" pitchFamily="18" charset="0"/>
                <a:cs typeface="Times New Roman" panose="02020603050405020304" pitchFamily="18" charset="0"/>
              </a:rPr>
              <a:t> T </a:t>
            </a:r>
            <a:r>
              <a:rPr lang="en-US" sz="5000" dirty="0" err="1" smtClean="0">
                <a:latin typeface="Times New Roman" panose="02020603050405020304" pitchFamily="18" charset="0"/>
                <a:cs typeface="Times New Roman" panose="02020603050405020304" pitchFamily="18" charset="0"/>
              </a:rPr>
              <a:t>em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sẽ</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a:t>
            </a:r>
            <a:r>
              <a:rPr lang="en-US" sz="5000" dirty="0" smtClean="0">
                <a:latin typeface="Times New Roman" panose="02020603050405020304" pitchFamily="18" charset="0"/>
                <a:cs typeface="Times New Roman" panose="02020603050405020304" pitchFamily="18" charset="0"/>
              </a:rPr>
              <a:t>?</a:t>
            </a:r>
          </a:p>
          <a:p>
            <a:r>
              <a:rPr lang="en-US" sz="5000" dirty="0">
                <a:latin typeface="Times New Roman" panose="02020603050405020304" pitchFamily="18" charset="0"/>
                <a:cs typeface="Times New Roman" panose="02020603050405020304" pitchFamily="18" charset="0"/>
              </a:rPr>
              <a:t>	</a:t>
            </a:r>
            <a:r>
              <a:rPr lang="en-US" sz="5000" dirty="0" smtClean="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		( </a:t>
            </a:r>
            <a:r>
              <a:rPr lang="en-US" sz="4000" i="1" dirty="0" err="1" smtClean="0">
                <a:latin typeface="Times New Roman" panose="02020603050405020304" pitchFamily="18" charset="0"/>
                <a:cs typeface="Times New Roman" panose="02020603050405020304" pitchFamily="18" charset="0"/>
              </a:rPr>
              <a:t>Viết</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vào</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phiếu</a:t>
            </a:r>
            <a:r>
              <a:rPr lang="en-US" sz="4000" i="1" dirty="0" smtClean="0">
                <a:latin typeface="Times New Roman" panose="02020603050405020304" pitchFamily="18" charset="0"/>
                <a:cs typeface="Times New Roman" panose="02020603050405020304" pitchFamily="18" charset="0"/>
              </a:rPr>
              <a:t> BT)</a:t>
            </a:r>
            <a:endParaRPr lang="en-US" sz="40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79808" y="489422"/>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323824" y="3585766"/>
            <a:ext cx="4383087" cy="3962400"/>
          </a:xfrm>
          <a:prstGeom prst="rect">
            <a:avLst/>
          </a:prstGeom>
          <a:noFill/>
          <a:ln w="9525">
            <a:noFill/>
          </a:ln>
        </p:spPr>
      </p:pic>
      <p:pic>
        <p:nvPicPr>
          <p:cNvPr id="37896" name="图片 37895" descr="1-27"/>
          <p:cNvPicPr>
            <a:picLocks noChangeAspect="1"/>
          </p:cNvPicPr>
          <p:nvPr/>
        </p:nvPicPr>
        <p:blipFill>
          <a:blip r:embed="rId5"/>
          <a:stretch>
            <a:fillRect/>
          </a:stretch>
        </p:blipFill>
        <p:spPr>
          <a:xfrm>
            <a:off x="12380389" y="-446682"/>
            <a:ext cx="4114800" cy="3657600"/>
          </a:xfrm>
          <a:prstGeom prst="rect">
            <a:avLst/>
          </a:prstGeom>
          <a:noFill/>
          <a:ln w="9525">
            <a:noFill/>
          </a:ln>
        </p:spPr>
      </p:pic>
      <p:sp>
        <p:nvSpPr>
          <p:cNvPr id="2" name="Rectangle 1"/>
          <p:cNvSpPr/>
          <p:nvPr/>
        </p:nvSpPr>
        <p:spPr>
          <a:xfrm>
            <a:off x="4572720" y="3781172"/>
            <a:ext cx="10801200" cy="3170099"/>
          </a:xfrm>
          <a:prstGeom prst="rect">
            <a:avLst/>
          </a:prstGeom>
        </p:spPr>
        <p:txBody>
          <a:bodyPr wrap="square">
            <a:spAutoFit/>
          </a:bodyPr>
          <a:lstStyle/>
          <a:p>
            <a:r>
              <a:rPr lang="en-US" sz="5000" b="1" dirty="0" err="1">
                <a:latin typeface="Times New Roman" panose="02020603050405020304" pitchFamily="18" charset="0"/>
                <a:cs typeface="Times New Roman" panose="02020603050405020304" pitchFamily="18" charset="0"/>
              </a:rPr>
              <a:t>Bài</a:t>
            </a:r>
            <a:r>
              <a:rPr lang="en-US" sz="5000" b="1" dirty="0">
                <a:latin typeface="Times New Roman" panose="02020603050405020304" pitchFamily="18" charset="0"/>
                <a:cs typeface="Times New Roman" panose="02020603050405020304" pitchFamily="18" charset="0"/>
              </a:rPr>
              <a:t> 3</a:t>
            </a:r>
            <a:r>
              <a:rPr lang="vi-VN"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Em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hãy</a:t>
            </a:r>
            <a:r>
              <a:rPr lang="en-US" sz="5000" b="1" dirty="0">
                <a:latin typeface="Times New Roman" panose="02020603050405020304" pitchFamily="18" charset="0"/>
                <a:cs typeface="Times New Roman" panose="02020603050405020304" pitchFamily="18" charset="0"/>
              </a:rPr>
              <a:t> </a:t>
            </a:r>
            <a:r>
              <a:rPr lang="en-US" sz="5000" b="1" dirty="0" smtClean="0">
                <a:latin typeface="Times New Roman" panose="02020603050405020304" pitchFamily="18" charset="0"/>
                <a:cs typeface="Times New Roman" panose="02020603050405020304" pitchFamily="18" charset="0"/>
              </a:rPr>
              <a:t>chia </a:t>
            </a:r>
            <a:r>
              <a:rPr lang="en-US" sz="5000" b="1" dirty="0" err="1" smtClean="0">
                <a:latin typeface="Times New Roman" panose="02020603050405020304" pitchFamily="18" charset="0"/>
                <a:cs typeface="Times New Roman" panose="02020603050405020304" pitchFamily="18" charset="0"/>
              </a:rPr>
              <a:t>sẻ</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việc</a:t>
            </a:r>
            <a:r>
              <a:rPr lang="en-US" sz="5000" b="1" dirty="0" smtClean="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em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đã</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làm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thể</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hiện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sự</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cần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cù</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sáng</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tạo</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trong</a:t>
            </a:r>
            <a:r>
              <a:rPr lang="en-US" sz="5000" b="1" dirty="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học</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tập</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và</a:t>
            </a:r>
            <a:r>
              <a:rPr lang="en-US" sz="5000" b="1" dirty="0" smtClean="0">
                <a:latin typeface="Times New Roman" panose="02020603050405020304" pitchFamily="18" charset="0"/>
                <a:cs typeface="Times New Roman" panose="02020603050405020304" pitchFamily="18" charset="0"/>
              </a:rPr>
              <a:t> </a:t>
            </a:r>
            <a:r>
              <a:rPr lang="en-US" sz="5000" b="1" dirty="0">
                <a:latin typeface="Times New Roman" panose="02020603050405020304" pitchFamily="18" charset="0"/>
                <a:cs typeface="Times New Roman" panose="02020603050405020304" pitchFamily="18" charset="0"/>
              </a:rPr>
              <a:t>chia </a:t>
            </a:r>
            <a:r>
              <a:rPr lang="en-US" sz="5000" b="1" dirty="0" err="1">
                <a:latin typeface="Times New Roman" panose="02020603050405020304" pitchFamily="18" charset="0"/>
                <a:cs typeface="Times New Roman" panose="02020603050405020304" pitchFamily="18" charset="0"/>
              </a:rPr>
              <a:t>sẻ</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kinh</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nghiệm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của</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bản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thân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với</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các</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bạn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trong</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lớp</a:t>
            </a:r>
            <a:r>
              <a:rPr lang="en-US" sz="5000" b="1" dirty="0">
                <a:latin typeface="Times New Roman" panose="02020603050405020304" pitchFamily="18" charset="0"/>
                <a:cs typeface="Times New Roman" panose="02020603050405020304" pitchFamily="18" charset="0"/>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37897"/>
                                        </p:tgtEl>
                                        <p:attrNameLst>
                                          <p:attrName>style.visibility</p:attrName>
                                        </p:attrNameLst>
                                      </p:cBhvr>
                                      <p:to>
                                        <p:strVal val="visible"/>
                                      </p:to>
                                    </p:set>
                                    <p:animEffect transition="in" filter="barn(outVertical)">
                                      <p:cBhvr>
                                        <p:cTn id="13" dur="500"/>
                                        <p:tgtEl>
                                          <p:spTgt spid="37897"/>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37896"/>
                                        </p:tgtEl>
                                        <p:attrNameLst>
                                          <p:attrName>style.visibility</p:attrName>
                                        </p:attrNameLst>
                                      </p:cBhvr>
                                      <p:to>
                                        <p:strVal val="visible"/>
                                      </p:to>
                                    </p:set>
                                    <p:animEffect transition="in" filter="fade">
                                      <p:cBhvr>
                                        <p:cTn id="17" dur="1000"/>
                                        <p:tgtEl>
                                          <p:spTgt spid="37896"/>
                                        </p:tgtEl>
                                      </p:cBhvr>
                                    </p:animEffect>
                                    <p:anim calcmode="lin" valueType="num">
                                      <p:cBhvr>
                                        <p:cTn id="18" dur="1000" fill="hold"/>
                                        <p:tgtEl>
                                          <p:spTgt spid="37896"/>
                                        </p:tgtEl>
                                        <p:attrNameLst>
                                          <p:attrName>ppt_x</p:attrName>
                                        </p:attrNameLst>
                                      </p:cBhvr>
                                      <p:tavLst>
                                        <p:tav tm="0">
                                          <p:val>
                                            <p:strVal val="#ppt_x"/>
                                          </p:val>
                                        </p:tav>
                                        <p:tav tm="100000">
                                          <p:val>
                                            <p:strVal val="#ppt_x"/>
                                          </p:val>
                                        </p:tav>
                                      </p:tavLst>
                                    </p:anim>
                                    <p:anim calcmode="lin" valueType="num">
                                      <p:cBhvr>
                                        <p:cTn id="19" dur="1000" fill="hold"/>
                                        <p:tgtEl>
                                          <p:spTgt spid="378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038" y="0"/>
            <a:ext cx="16751250" cy="9475788"/>
          </a:xfrm>
          <a:prstGeom prst="rect">
            <a:avLst/>
          </a:prstGeom>
        </p:spPr>
      </p:pic>
      <p:sp>
        <p:nvSpPr>
          <p:cNvPr id="5" name="Rectangle 4"/>
          <p:cNvSpPr/>
          <p:nvPr/>
        </p:nvSpPr>
        <p:spPr>
          <a:xfrm>
            <a:off x="4716736" y="4449862"/>
            <a:ext cx="10873208" cy="800219"/>
          </a:xfrm>
          <a:prstGeom prst="rect">
            <a:avLst/>
          </a:prstGeom>
        </p:spPr>
        <p:txBody>
          <a:bodyPr wrap="square">
            <a:spAutoFit/>
          </a:bodyPr>
          <a:lstStyle/>
          <a:p>
            <a:r>
              <a:rPr lang="en-US" sz="2300" dirty="0"/>
              <a:t>https://thcslongbien.longbien.edu.vn/hoat-dong-cua-hoc-sinh/ngay-hoi-stem-trung-bay-san-pham-nghien-cuu-khoa-hoc-ki-thuat-cua-thay-tro-truo/ctfull/3139/570182</a:t>
            </a:r>
          </a:p>
        </p:txBody>
      </p:sp>
    </p:spTree>
    <p:extLst>
      <p:ext uri="{BB962C8B-B14F-4D97-AF65-F5344CB8AC3E}">
        <p14:creationId xmlns:p14="http://schemas.microsoft.com/office/powerpoint/2010/main" val="3622465760"/>
      </p:ext>
    </p:extLst>
  </p:cSld>
  <p:clrMapOvr>
    <a:masterClrMapping/>
  </p:clrMapOvr>
  <p:transition advClick="0">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08" y="25690"/>
            <a:ext cx="16849714" cy="9450098"/>
          </a:xfrm>
          <a:prstGeom prst="rect">
            <a:avLst/>
          </a:prstGeom>
        </p:spPr>
      </p:pic>
    </p:spTree>
    <p:extLst>
      <p:ext uri="{BB962C8B-B14F-4D97-AF65-F5344CB8AC3E}">
        <p14:creationId xmlns:p14="http://schemas.microsoft.com/office/powerpoint/2010/main" val="4175020477"/>
      </p:ext>
    </p:extLst>
  </p:cSld>
  <p:clrMapOvr>
    <a:masterClrMapping/>
  </p:clrMapOvr>
  <p:transition advClick="0" advTm="0">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stretch>
            <a:fillRect/>
          </a:stretch>
        </p:blipFill>
        <p:spPr>
          <a:xfrm>
            <a:off x="0" y="0"/>
            <a:ext cx="16778288" cy="9791700"/>
          </a:xfrm>
          <a:prstGeom prst="rect">
            <a:avLst/>
          </a:prstGeom>
          <a:noFill/>
          <a:ln w="9525">
            <a:noFill/>
          </a:ln>
        </p:spPr>
      </p:pic>
      <p:pic>
        <p:nvPicPr>
          <p:cNvPr id="12293" name="图片 12292" descr="27"/>
          <p:cNvPicPr>
            <a:picLocks noChangeAspect="1"/>
          </p:cNvPicPr>
          <p:nvPr/>
        </p:nvPicPr>
        <p:blipFill>
          <a:blip r:embed="rId4"/>
          <a:stretch>
            <a:fillRect/>
          </a:stretch>
        </p:blipFill>
        <p:spPr>
          <a:xfrm>
            <a:off x="12998450" y="3392488"/>
            <a:ext cx="3133725" cy="5810250"/>
          </a:xfrm>
          <a:prstGeom prst="rect">
            <a:avLst/>
          </a:prstGeom>
          <a:noFill/>
          <a:ln w="9525">
            <a:noFill/>
          </a:ln>
        </p:spPr>
      </p:pic>
      <p:sp>
        <p:nvSpPr>
          <p:cNvPr id="2" name="TextBox 1"/>
          <p:cNvSpPr txBox="1"/>
          <p:nvPr/>
        </p:nvSpPr>
        <p:spPr>
          <a:xfrm>
            <a:off x="1692400" y="3657774"/>
            <a:ext cx="9361040" cy="2800767"/>
          </a:xfrm>
          <a:prstGeom prst="rect">
            <a:avLst/>
          </a:prstGeom>
          <a:noFill/>
        </p:spPr>
        <p:txBody>
          <a:bodyPr wrap="square" rtlCol="0">
            <a:spAutoFit/>
          </a:bodyPr>
          <a:lstStyle/>
          <a:p>
            <a:r>
              <a:rPr lang="en-US" sz="8800" b="1" dirty="0" smtClean="0">
                <a:latin typeface="Times New Roman" panose="02020603050405020304" pitchFamily="18" charset="0"/>
                <a:cs typeface="Times New Roman" panose="02020603050405020304" pitchFamily="18" charset="0"/>
              </a:rPr>
              <a:t>III. HOẠT </a:t>
            </a:r>
            <a:r>
              <a:rPr lang="en-US" sz="8800" b="1" dirty="0">
                <a:latin typeface="Times New Roman" panose="02020603050405020304" pitchFamily="18" charset="0"/>
                <a:cs typeface="Times New Roman" panose="02020603050405020304" pitchFamily="18" charset="0"/>
              </a:rPr>
              <a:t>ĐỘNG</a:t>
            </a:r>
          </a:p>
          <a:p>
            <a:r>
              <a:rPr lang="en-US" sz="8800" b="1" dirty="0">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876169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155" y="17184"/>
            <a:ext cx="16823505" cy="9458603"/>
          </a:xfrm>
          <a:prstGeom prst="rect">
            <a:avLst/>
          </a:prstGeom>
        </p:spPr>
      </p:pic>
    </p:spTree>
    <p:extLst>
      <p:ext uri="{BB962C8B-B14F-4D97-AF65-F5344CB8AC3E}">
        <p14:creationId xmlns:p14="http://schemas.microsoft.com/office/powerpoint/2010/main" val="477203706"/>
      </p:ext>
    </p:extLst>
  </p:cSld>
  <p:clrMapOvr>
    <a:masterClrMapping/>
  </p:clrMapOvr>
  <p:transition advClick="0" advTm="0">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10045700" y="561975"/>
            <a:ext cx="6408738" cy="5335588"/>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0" y="-35626"/>
            <a:ext cx="10009188" cy="8543925"/>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7761288"/>
            <a:ext cx="16778288" cy="1714500"/>
          </a:xfrm>
          <a:prstGeom prst="rect">
            <a:avLst/>
          </a:prstGeom>
          <a:noFill/>
          <a:ln w="9525">
            <a:noFill/>
          </a:ln>
        </p:spPr>
      </p:pic>
      <p:sp>
        <p:nvSpPr>
          <p:cNvPr id="3" name="Rectangle 2"/>
          <p:cNvSpPr/>
          <p:nvPr/>
        </p:nvSpPr>
        <p:spPr>
          <a:xfrm>
            <a:off x="1404194" y="4738688"/>
            <a:ext cx="7200800" cy="3046988"/>
          </a:xfrm>
          <a:prstGeom prst="rect">
            <a:avLst/>
          </a:prstGeom>
        </p:spPr>
        <p:txBody>
          <a:bodyPr wrap="square">
            <a:spAutoFit/>
          </a:bodyPr>
          <a:lstStyle/>
          <a:p>
            <a:pPr algn="justLow"/>
            <a:r>
              <a:rPr lang="en-US" sz="4800" b="1" dirty="0" err="1" smtClean="0">
                <a:latin typeface="Times New Roman" panose="02020603050405020304" pitchFamily="18" charset="0"/>
                <a:cs typeface="Times New Roman" panose="02020603050405020304" pitchFamily="18" charset="0"/>
              </a:rPr>
              <a:t>Nhiệm</a:t>
            </a:r>
            <a:r>
              <a:rPr lang="vi-VN"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vụ</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về</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nhà</a:t>
            </a:r>
            <a:r>
              <a:rPr lang="vi-VN" sz="4800" b="1" dirty="0" smtClean="0">
                <a:latin typeface="Times New Roman" panose="02020603050405020304" pitchFamily="18" charset="0"/>
                <a:cs typeface="Times New Roman" panose="02020603050405020304" pitchFamily="18" charset="0"/>
              </a:rPr>
              <a:t>:</a:t>
            </a:r>
            <a:r>
              <a:rPr lang="vi-VN"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Em và các bạn hãy thiết kế một sản phẩm thể hiện sự sáng tạo từ những vật liệu tái chế.</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252413" y="1512888"/>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2887771" y="4756151"/>
            <a:ext cx="11001158" cy="4339650"/>
          </a:xfrm>
          <a:prstGeom prst="rect">
            <a:avLst/>
          </a:prstGeom>
          <a:noFill/>
          <a:ln w="9525">
            <a:noFill/>
          </a:ln>
        </p:spPr>
        <p:txBody>
          <a:bodyPr wrap="square">
            <a:spAutoFit/>
          </a:bodyPr>
          <a:lstStyle/>
          <a:p>
            <a:pPr lvl="0" algn="ctr" defTabSz="1500505">
              <a:spcBef>
                <a:spcPct val="50000"/>
              </a:spcBef>
            </a:pPr>
            <a:r>
              <a:rPr lang="en-US" altLang="zh-CN" sz="1380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TẠM BIỆT CÁC EM</a:t>
            </a:r>
            <a:endParaRPr lang="zh-CN" altLang="en-US" sz="1380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3" name="Flowchart: Punched Tape 2"/>
          <p:cNvSpPr/>
          <p:nvPr/>
        </p:nvSpPr>
        <p:spPr>
          <a:xfrm>
            <a:off x="1012986" y="1569542"/>
            <a:ext cx="4968552" cy="1512168"/>
          </a:xfrm>
          <a:prstGeom prst="flowChartPunchedTape">
            <a:avLst/>
          </a:prstGeom>
          <a:solidFill>
            <a:srgbClr val="EF9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TRÒ CHƠI</a:t>
            </a:r>
          </a:p>
        </p:txBody>
      </p:sp>
      <p:sp>
        <p:nvSpPr>
          <p:cNvPr id="4" name="TextBox 3"/>
          <p:cNvSpPr txBox="1"/>
          <p:nvPr/>
        </p:nvSpPr>
        <p:spPr>
          <a:xfrm>
            <a:off x="912489" y="5816477"/>
            <a:ext cx="5040560" cy="1938992"/>
          </a:xfrm>
          <a:prstGeom prst="rect">
            <a:avLst/>
          </a:prstGeom>
          <a:noFill/>
        </p:spPr>
        <p:txBody>
          <a:bodyPr wrap="square" rtlCol="0">
            <a:sp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“AI </a:t>
            </a:r>
            <a:r>
              <a:rPr lang="en-US" sz="6000" b="1" dirty="0">
                <a:solidFill>
                  <a:srgbClr val="FF0000"/>
                </a:solidFill>
                <a:latin typeface="Times New Roman" panose="02020603050405020304" pitchFamily="18" charset="0"/>
                <a:cs typeface="Times New Roman" panose="02020603050405020304" pitchFamily="18" charset="0"/>
              </a:rPr>
              <a:t>NHANH </a:t>
            </a:r>
            <a:r>
              <a:rPr lang="en-US" sz="6000" b="1" dirty="0" smtClean="0">
                <a:solidFill>
                  <a:srgbClr val="FF0000"/>
                </a:solidFill>
                <a:latin typeface="Times New Roman" panose="02020603050405020304" pitchFamily="18" charset="0"/>
                <a:cs typeface="Times New Roman" panose="02020603050405020304" pitchFamily="18" charset="0"/>
              </a:rPr>
              <a:t>HƠN”</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rot="251397">
            <a:off x="8785928" y="1954896"/>
            <a:ext cx="6381685" cy="535531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5400" b="1" dirty="0" err="1">
                <a:solidFill>
                  <a:srgbClr val="3399FF"/>
                </a:solidFill>
                <a:latin typeface="Times New Roman" panose="02020603050405020304" pitchFamily="18" charset="0"/>
                <a:cs typeface="Times New Roman" panose="02020603050405020304" pitchFamily="18" charset="0"/>
              </a:rPr>
              <a:t>Luật</a:t>
            </a:r>
            <a:r>
              <a:rPr lang="en-US" sz="5400" b="1" dirty="0">
                <a:solidFill>
                  <a:srgbClr val="3399FF"/>
                </a:solidFill>
                <a:latin typeface="Times New Roman" panose="02020603050405020304" pitchFamily="18" charset="0"/>
                <a:cs typeface="Times New Roman" panose="02020603050405020304" pitchFamily="18" charset="0"/>
              </a:rPr>
              <a:t> </a:t>
            </a:r>
            <a:r>
              <a:rPr lang="en-US" sz="5400" b="1" dirty="0" err="1">
                <a:solidFill>
                  <a:srgbClr val="3399FF"/>
                </a:solidFill>
                <a:latin typeface="Times New Roman" panose="02020603050405020304" pitchFamily="18" charset="0"/>
                <a:cs typeface="Times New Roman" panose="02020603050405020304" pitchFamily="18" charset="0"/>
              </a:rPr>
              <a:t>chơi</a:t>
            </a:r>
            <a:r>
              <a:rPr lang="en-US" sz="5400" b="1" dirty="0">
                <a:solidFill>
                  <a:srgbClr val="3399FF"/>
                </a:solidFill>
                <a:latin typeface="Times New Roman" panose="02020603050405020304" pitchFamily="18" charset="0"/>
                <a:cs typeface="Times New Roman" panose="02020603050405020304" pitchFamily="18" charset="0"/>
              </a:rPr>
              <a:t>:</a:t>
            </a: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8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gợi</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tay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quyền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đúng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BTC.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11233150" y="4738688"/>
            <a:ext cx="2484586"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CÂU 1:</a:t>
            </a:r>
          </a:p>
        </p:txBody>
      </p:sp>
      <p:sp>
        <p:nvSpPr>
          <p:cNvPr id="3" name="TextBox 2"/>
          <p:cNvSpPr txBox="1"/>
          <p:nvPr/>
        </p:nvSpPr>
        <p:spPr>
          <a:xfrm>
            <a:off x="3021993" y="2217614"/>
            <a:ext cx="7673602" cy="3785652"/>
          </a:xfrm>
          <a:prstGeom prst="rect">
            <a:avLst/>
          </a:prstGeom>
          <a:noFill/>
        </p:spPr>
        <p:txBody>
          <a:bodyPr wrap="square" rtlCol="0">
            <a:spAutoFit/>
          </a:bodyPr>
          <a:lstStyle/>
          <a:p>
            <a:pPr algn="ctr">
              <a:lnSpc>
                <a:spcPct val="200000"/>
              </a:lnSpc>
            </a:pP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còn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chỗ</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a:t>
            </a:r>
          </a:p>
          <a:p>
            <a:pPr algn="ctr">
              <a:lnSpc>
                <a:spcPct val="200000"/>
              </a:lnSpc>
            </a:pPr>
            <a:r>
              <a:rPr lang="en-US" sz="5400" dirty="0" err="1">
                <a:solidFill>
                  <a:srgbClr val="FF0000"/>
                </a:solidFill>
                <a:latin typeface="Times New Roman" panose="02020603050405020304" pitchFamily="18" charset="0"/>
                <a:cs typeface="Times New Roman" panose="02020603050405020304" pitchFamily="18" charset="0"/>
              </a:rPr>
              <a:t>Cần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cù</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bù</a:t>
            </a:r>
            <a:r>
              <a:rPr lang="en-US" sz="5400" dirty="0">
                <a:solidFill>
                  <a:srgbClr val="FF0000"/>
                </a:solidFill>
              </a:rPr>
              <a:t>………………   </a:t>
            </a:r>
          </a:p>
          <a:p>
            <a:pPr algn="ctr">
              <a:lnSpc>
                <a:spcPct val="200000"/>
              </a:lnSpc>
            </a:pPr>
            <a:endParaRPr lang="en-US" dirty="0">
              <a:solidFill>
                <a:srgbClr val="FF0000"/>
              </a:solidFill>
            </a:endParaRPr>
          </a:p>
        </p:txBody>
      </p:sp>
      <p:sp>
        <p:nvSpPr>
          <p:cNvPr id="4" name="TextBox 3"/>
          <p:cNvSpPr txBox="1"/>
          <p:nvPr/>
        </p:nvSpPr>
        <p:spPr>
          <a:xfrm>
            <a:off x="6275486" y="3913782"/>
            <a:ext cx="4148931" cy="923330"/>
          </a:xfrm>
          <a:prstGeom prst="rect">
            <a:avLst/>
          </a:prstGeom>
          <a:solidFill>
            <a:schemeClr val="bg1"/>
          </a:solid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thông</a:t>
            </a:r>
            <a:r>
              <a:rPr lang="en-US" sz="5400" b="1" dirty="0">
                <a:solidFill>
                  <a:srgbClr val="0070C0"/>
                </a:solidFill>
                <a:latin typeface="Times New Roman" panose="02020603050405020304" pitchFamily="18" charset="0"/>
                <a:cs typeface="Times New Roman" panose="02020603050405020304" pitchFamily="18" charset="0"/>
              </a:rPr>
              <a:t> minh</a:t>
            </a:r>
          </a:p>
        </p:txBody>
      </p:sp>
      <p:pic>
        <p:nvPicPr>
          <p:cNvPr id="9" name="图片 31759" descr="封面3"/>
          <p:cNvPicPr>
            <a:picLocks noChangeAspect="1"/>
          </p:cNvPicPr>
          <p:nvPr/>
        </p:nvPicPr>
        <p:blipFill>
          <a:blip r:embed="rId6"/>
          <a:stretch>
            <a:fillRect/>
          </a:stretch>
        </p:blipFill>
        <p:spPr>
          <a:xfrm>
            <a:off x="5151138" y="4738688"/>
            <a:ext cx="3198813" cy="3600450"/>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5"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ppt_w</p:attrName>
                                        </p:attrNameLst>
                                      </p:cBhvr>
                                      <p:tavLst>
                                        <p:tav tm="0">
                                          <p:val>
                                            <p:fltVal val="0"/>
                                          </p:val>
                                        </p:tav>
                                        <p:tav tm="100000">
                                          <p:val>
                                            <p:strVal val="#ppt_w"/>
                                          </p:val>
                                        </p:tav>
                                      </p:tavLst>
                                    </p:anim>
                                    <p:anim calcmode="lin" valueType="num">
                                      <p:cBhvr>
                                        <p:cTn id="31" dur="2000" fill="hold"/>
                                        <p:tgtEl>
                                          <p:spTgt spid="9"/>
                                        </p:tgtEl>
                                        <p:attrNameLst>
                                          <p:attrName>ppt_h</p:attrName>
                                        </p:attrNameLst>
                                      </p:cBhvr>
                                      <p:tavLst>
                                        <p:tav tm="0">
                                          <p:val>
                                            <p:fltVal val="0"/>
                                          </p:val>
                                        </p:tav>
                                        <p:tav tm="100000">
                                          <p:val>
                                            <p:strVal val="#ppt_h"/>
                                          </p:val>
                                        </p:tav>
                                      </p:tavLst>
                                    </p:anim>
                                    <p:anim calcmode="lin" valueType="num">
                                      <p:cBhvr>
                                        <p:cTn id="32"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3"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11233150" y="4738688"/>
            <a:ext cx="2484586"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CÂU 2</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6"/>
          <a:srcRect l="41519" t="-138" r="3087" b="138"/>
          <a:stretch/>
        </p:blipFill>
        <p:spPr>
          <a:xfrm>
            <a:off x="3234170" y="1210296"/>
            <a:ext cx="7056784" cy="7056784"/>
          </a:xfrm>
          <a:prstGeom prst="ellipse">
            <a:avLst/>
          </a:prstGeom>
        </p:spPr>
      </p:pic>
      <p:sp>
        <p:nvSpPr>
          <p:cNvPr id="3" name="TextBox 2"/>
          <p:cNvSpPr txBox="1"/>
          <p:nvPr/>
        </p:nvSpPr>
        <p:spPr>
          <a:xfrm>
            <a:off x="10105663" y="1105165"/>
            <a:ext cx="5280749" cy="1938992"/>
          </a:xfrm>
          <a:prstGeom prst="rect">
            <a:avLst/>
          </a:prstGeom>
          <a:noFill/>
        </p:spPr>
        <p:txBody>
          <a:bodyPr wrap="square" rtlCol="0">
            <a:spAutoFit/>
          </a:bodyPr>
          <a:lstStyle/>
          <a:p>
            <a:pPr algn="ctr">
              <a:lnSpc>
                <a:spcPct val="200000"/>
              </a:lnSpc>
            </a:pPr>
            <a:r>
              <a:rPr lang="en-US" dirty="0" err="1">
                <a:solidFill>
                  <a:srgbClr val="FF0000"/>
                </a:solidFill>
              </a:rPr>
              <a:t>Đây</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một</a:t>
            </a:r>
            <a:r>
              <a:rPr lang="en-US" dirty="0">
                <a:solidFill>
                  <a:srgbClr val="FF0000"/>
                </a:solidFill>
              </a:rPr>
              <a:t> </a:t>
            </a:r>
            <a:r>
              <a:rPr lang="en-US" dirty="0" err="1">
                <a:solidFill>
                  <a:srgbClr val="FF0000"/>
                </a:solidFill>
              </a:rPr>
              <a:t>câu</a:t>
            </a:r>
            <a:r>
              <a:rPr lang="en-US" dirty="0">
                <a:solidFill>
                  <a:srgbClr val="FF0000"/>
                </a:solidFill>
              </a:rPr>
              <a:t> </a:t>
            </a:r>
            <a:r>
              <a:rPr lang="en-US" dirty="0" err="1">
                <a:solidFill>
                  <a:srgbClr val="FF0000"/>
                </a:solidFill>
              </a:rPr>
              <a:t>tục</a:t>
            </a:r>
            <a:r>
              <a:rPr lang="en-US" dirty="0">
                <a:solidFill>
                  <a:srgbClr val="FF0000"/>
                </a:solidFill>
              </a:rPr>
              <a:t> </a:t>
            </a:r>
            <a:r>
              <a:rPr lang="en-US" dirty="0" err="1">
                <a:solidFill>
                  <a:srgbClr val="FF0000"/>
                </a:solidFill>
              </a:rPr>
              <a:t>ngữ</a:t>
            </a:r>
            <a:r>
              <a:rPr lang="en-US" dirty="0">
                <a:solidFill>
                  <a:srgbClr val="FF0000"/>
                </a:solidFill>
              </a:rPr>
              <a:t> </a:t>
            </a:r>
            <a:r>
              <a:rPr lang="en-US" dirty="0" err="1">
                <a:solidFill>
                  <a:srgbClr val="FF0000"/>
                </a:solidFill>
              </a:rPr>
              <a:t>nói</a:t>
            </a:r>
            <a:r>
              <a:rPr lang="en-US" dirty="0">
                <a:solidFill>
                  <a:srgbClr val="FF0000"/>
                </a:solidFill>
              </a:rPr>
              <a:t> </a:t>
            </a:r>
            <a:r>
              <a:rPr lang="en-US" dirty="0" err="1">
                <a:solidFill>
                  <a:srgbClr val="FF0000"/>
                </a:solidFill>
              </a:rPr>
              <a:t>về</a:t>
            </a:r>
            <a:r>
              <a:rPr lang="en-US" dirty="0">
                <a:solidFill>
                  <a:srgbClr val="FF0000"/>
                </a:solidFill>
              </a:rPr>
              <a:t> </a:t>
            </a:r>
            <a:r>
              <a:rPr lang="en-US" dirty="0" err="1">
                <a:solidFill>
                  <a:srgbClr val="FF0000"/>
                </a:solidFill>
              </a:rPr>
              <a:t>lòng</a:t>
            </a:r>
            <a:r>
              <a:rPr lang="en-US" dirty="0">
                <a:solidFill>
                  <a:srgbClr val="FF0000"/>
                </a:solidFill>
              </a:rPr>
              <a:t> </a:t>
            </a:r>
            <a:r>
              <a:rPr lang="en-US" dirty="0" err="1">
                <a:solidFill>
                  <a:srgbClr val="FF0000"/>
                </a:solidFill>
              </a:rPr>
              <a:t>kiên</a:t>
            </a:r>
            <a:r>
              <a:rPr lang="en-US" dirty="0">
                <a:solidFill>
                  <a:srgbClr val="FF0000"/>
                </a:solidFill>
              </a:rPr>
              <a:t> </a:t>
            </a:r>
            <a:r>
              <a:rPr lang="en-US" dirty="0" err="1">
                <a:solidFill>
                  <a:srgbClr val="FF0000"/>
                </a:solidFill>
              </a:rPr>
              <a:t>trì</a:t>
            </a:r>
            <a:r>
              <a:rPr lang="en-US" dirty="0">
                <a:solidFill>
                  <a:srgbClr val="FF0000"/>
                </a:solidFill>
              </a:rPr>
              <a:t>.</a:t>
            </a:r>
          </a:p>
        </p:txBody>
      </p:sp>
      <p:sp>
        <p:nvSpPr>
          <p:cNvPr id="4" name="TextBox 3"/>
          <p:cNvSpPr txBox="1"/>
          <p:nvPr/>
        </p:nvSpPr>
        <p:spPr>
          <a:xfrm>
            <a:off x="3234170" y="8159814"/>
            <a:ext cx="7307874" cy="646331"/>
          </a:xfrm>
          <a:prstGeom prst="rect">
            <a:avLst/>
          </a:prstGeom>
          <a:solidFill>
            <a:schemeClr val="bg1"/>
          </a:solidFill>
        </p:spPr>
        <p:txBody>
          <a:bodyPr wrap="square" rtlCol="0">
            <a:spAutoFit/>
          </a:bodyPr>
          <a:lstStyle/>
          <a:p>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sắt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ngày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nên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kim</a:t>
            </a:r>
            <a:r>
              <a:rPr lang="en-US" sz="36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2470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11233150" y="4738688"/>
            <a:ext cx="2484586"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CÂU </a:t>
            </a:r>
            <a:r>
              <a:rPr lang="en-US" sz="4400" b="1" dirty="0" smtClean="0">
                <a:latin typeface="Times New Roman" panose="02020603050405020304" pitchFamily="18" charset="0"/>
                <a:cs typeface="Times New Roman" panose="02020603050405020304" pitchFamily="18" charset="0"/>
              </a:rPr>
              <a:t>3:</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617626" y="2217614"/>
            <a:ext cx="8211157" cy="3785652"/>
          </a:xfrm>
          <a:prstGeom prst="rect">
            <a:avLst/>
          </a:prstGeom>
          <a:noFill/>
        </p:spPr>
        <p:txBody>
          <a:bodyPr wrap="square" rtlCol="0">
            <a:spAutoFit/>
          </a:bodyPr>
          <a:lstStyle/>
          <a:p>
            <a:pPr algn="ctr">
              <a:lnSpc>
                <a:spcPct val="200000"/>
              </a:lnSpc>
            </a:pP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còn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chỗ</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a:t>
            </a:r>
          </a:p>
          <a:p>
            <a:pPr algn="ctr">
              <a:lnSpc>
                <a:spcPct val="200000"/>
              </a:lnSpc>
            </a:pPr>
            <a:r>
              <a:rPr lang="en-US" sz="5400" dirty="0" err="1">
                <a:solidFill>
                  <a:srgbClr val="FF0000"/>
                </a:solidFill>
                <a:latin typeface="Times New Roman" panose="02020603050405020304" pitchFamily="18" charset="0"/>
                <a:cs typeface="Times New Roman" panose="02020603050405020304" pitchFamily="18" charset="0"/>
              </a:rPr>
              <a:t>Có</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làm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mới</a:t>
            </a:r>
            <a:r>
              <a:rPr lang="en-US" sz="5400" dirty="0">
                <a:solidFill>
                  <a:srgbClr val="FF0000"/>
                </a:solidFill>
                <a:latin typeface="Times New Roman" panose="02020603050405020304" pitchFamily="18" charset="0"/>
                <a:cs typeface="Times New Roman" panose="02020603050405020304" pitchFamily="18" charset="0"/>
              </a:rPr>
              <a:t>………………   </a:t>
            </a:r>
          </a:p>
          <a:p>
            <a:pPr algn="ctr">
              <a:lnSpc>
                <a:spcPct val="200000"/>
              </a:lnSpc>
            </a:pPr>
            <a:endParaRPr lang="en-US" dirty="0">
              <a:solidFill>
                <a:srgbClr val="FF0000"/>
              </a:solidFill>
            </a:endParaRPr>
          </a:p>
        </p:txBody>
      </p:sp>
      <p:sp>
        <p:nvSpPr>
          <p:cNvPr id="4" name="TextBox 3"/>
          <p:cNvSpPr txBox="1"/>
          <p:nvPr/>
        </p:nvSpPr>
        <p:spPr>
          <a:xfrm>
            <a:off x="6313884" y="3894156"/>
            <a:ext cx="4148931" cy="923330"/>
          </a:xfrm>
          <a:prstGeom prst="rect">
            <a:avLst/>
          </a:prstGeom>
          <a:solidFill>
            <a:schemeClr val="bg1"/>
          </a:solid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có</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ăn</a:t>
            </a:r>
            <a:endParaRPr lang="en-US" sz="5400" b="1" dirty="0">
              <a:solidFill>
                <a:srgbClr val="0070C0"/>
              </a:solidFill>
              <a:latin typeface="Times New Roman" panose="02020603050405020304" pitchFamily="18" charset="0"/>
              <a:cs typeface="Times New Roman" panose="02020603050405020304" pitchFamily="18" charset="0"/>
            </a:endParaRPr>
          </a:p>
        </p:txBody>
      </p:sp>
      <p:pic>
        <p:nvPicPr>
          <p:cNvPr id="9" name="图片 31759" descr="封面3"/>
          <p:cNvPicPr>
            <a:picLocks noChangeAspect="1"/>
          </p:cNvPicPr>
          <p:nvPr/>
        </p:nvPicPr>
        <p:blipFill>
          <a:blip r:embed="rId6"/>
          <a:stretch>
            <a:fillRect/>
          </a:stretch>
        </p:blipFill>
        <p:spPr>
          <a:xfrm>
            <a:off x="5597557" y="4837112"/>
            <a:ext cx="3198813" cy="3600450"/>
          </a:xfrm>
          <a:prstGeom prst="rect">
            <a:avLst/>
          </a:prstGeom>
          <a:noFill/>
          <a:ln w="9525">
            <a:noFill/>
          </a:ln>
        </p:spPr>
      </p:pic>
    </p:spTree>
    <p:extLst>
      <p:ext uri="{BB962C8B-B14F-4D97-AF65-F5344CB8AC3E}">
        <p14:creationId xmlns:p14="http://schemas.microsoft.com/office/powerpoint/2010/main" val="1937052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5"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ppt_w</p:attrName>
                                        </p:attrNameLst>
                                      </p:cBhvr>
                                      <p:tavLst>
                                        <p:tav tm="0">
                                          <p:val>
                                            <p:fltVal val="0"/>
                                          </p:val>
                                        </p:tav>
                                        <p:tav tm="100000">
                                          <p:val>
                                            <p:strVal val="#ppt_w"/>
                                          </p:val>
                                        </p:tav>
                                      </p:tavLst>
                                    </p:anim>
                                    <p:anim calcmode="lin" valueType="num">
                                      <p:cBhvr>
                                        <p:cTn id="31" dur="2000" fill="hold"/>
                                        <p:tgtEl>
                                          <p:spTgt spid="9"/>
                                        </p:tgtEl>
                                        <p:attrNameLst>
                                          <p:attrName>ppt_h</p:attrName>
                                        </p:attrNameLst>
                                      </p:cBhvr>
                                      <p:tavLst>
                                        <p:tav tm="0">
                                          <p:val>
                                            <p:fltVal val="0"/>
                                          </p:val>
                                        </p:tav>
                                        <p:tav tm="100000">
                                          <p:val>
                                            <p:strVal val="#ppt_h"/>
                                          </p:val>
                                        </p:tav>
                                      </p:tavLst>
                                    </p:anim>
                                    <p:anim calcmode="lin" valueType="num">
                                      <p:cBhvr>
                                        <p:cTn id="32"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3"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11233150" y="4738688"/>
            <a:ext cx="2484586"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CÂU </a:t>
            </a:r>
            <a:r>
              <a:rPr lang="en-US" sz="4400" b="1" dirty="0" smtClean="0">
                <a:latin typeface="Times New Roman" panose="02020603050405020304" pitchFamily="18" charset="0"/>
                <a:cs typeface="Times New Roman" panose="02020603050405020304" pitchFamily="18" charset="0"/>
              </a:rPr>
              <a:t>4:</a:t>
            </a:r>
            <a:endParaRPr lang="en-US" sz="4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6"/>
          <a:srcRect t="16633" b="16863"/>
          <a:stretch/>
        </p:blipFill>
        <p:spPr>
          <a:xfrm>
            <a:off x="3189611" y="2577696"/>
            <a:ext cx="6953250" cy="3192576"/>
          </a:xfrm>
          <a:prstGeom prst="rect">
            <a:avLst/>
          </a:prstGeom>
        </p:spPr>
      </p:pic>
      <p:sp>
        <p:nvSpPr>
          <p:cNvPr id="3" name="TextBox 2"/>
          <p:cNvSpPr txBox="1"/>
          <p:nvPr/>
        </p:nvSpPr>
        <p:spPr>
          <a:xfrm>
            <a:off x="2560657" y="5316181"/>
            <a:ext cx="8211157" cy="1938992"/>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còn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chỗ</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a:t>
            </a:r>
          </a:p>
          <a:p>
            <a:pPr algn="ctr"/>
            <a:r>
              <a:rPr lang="en-US" sz="5400" dirty="0" err="1">
                <a:solidFill>
                  <a:srgbClr val="FF0000"/>
                </a:solidFill>
                <a:latin typeface="Times New Roman" panose="02020603050405020304" pitchFamily="18" charset="0"/>
                <a:cs typeface="Times New Roman" panose="02020603050405020304" pitchFamily="18" charset="0"/>
              </a:rPr>
              <a:t>Cái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khó</a:t>
            </a:r>
            <a:r>
              <a:rPr lang="en-US" sz="5400" dirty="0">
                <a:solidFill>
                  <a:srgbClr val="FF0000"/>
                </a:solidFill>
                <a:latin typeface="Times New Roman" panose="02020603050405020304" pitchFamily="18" charset="0"/>
                <a:cs typeface="Times New Roman" panose="02020603050405020304" pitchFamily="18" charset="0"/>
              </a:rPr>
              <a:t>………………   </a:t>
            </a:r>
          </a:p>
          <a:p>
            <a:pPr algn="ctr"/>
            <a:endParaRPr lang="en-US" dirty="0">
              <a:solidFill>
                <a:srgbClr val="FF0000"/>
              </a:solidFill>
            </a:endParaRPr>
          </a:p>
        </p:txBody>
      </p:sp>
      <p:sp>
        <p:nvSpPr>
          <p:cNvPr id="4" name="TextBox 3"/>
          <p:cNvSpPr txBox="1"/>
          <p:nvPr/>
        </p:nvSpPr>
        <p:spPr>
          <a:xfrm>
            <a:off x="5790711" y="5895547"/>
            <a:ext cx="4148931" cy="923330"/>
          </a:xfrm>
          <a:prstGeom prst="rect">
            <a:avLst/>
          </a:prstGeom>
          <a:solidFill>
            <a:schemeClr val="bg1"/>
          </a:solid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ló</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cái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khôn</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0414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273050"/>
            <a:ext cx="15949613" cy="9029700"/>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9324975" y="3379788"/>
            <a:ext cx="6399213" cy="6096000"/>
          </a:xfrm>
          <a:prstGeom prst="rect">
            <a:avLst/>
          </a:prstGeom>
          <a:noFill/>
          <a:ln w="9525">
            <a:noFill/>
          </a:ln>
        </p:spPr>
      </p:pic>
      <p:sp>
        <p:nvSpPr>
          <p:cNvPr id="2" name="TextBox 1"/>
          <p:cNvSpPr txBox="1"/>
          <p:nvPr/>
        </p:nvSpPr>
        <p:spPr>
          <a:xfrm>
            <a:off x="11233150" y="4738688"/>
            <a:ext cx="2484586"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CÂU5:</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92400" y="878422"/>
            <a:ext cx="11665595" cy="3785652"/>
          </a:xfrm>
          <a:prstGeom prst="rect">
            <a:avLst/>
          </a:prstGeom>
          <a:noFill/>
        </p:spPr>
        <p:txBody>
          <a:bodyPr wrap="square" rtlCol="0">
            <a:spAutoFit/>
          </a:bodyPr>
          <a:lstStyle/>
          <a:p>
            <a:pPr algn="ctr">
              <a:lnSpc>
                <a:spcPct val="200000"/>
              </a:lnSpc>
            </a:pPr>
            <a:r>
              <a:rPr lang="en-US" sz="4400" dirty="0" err="1">
                <a:solidFill>
                  <a:srgbClr val="FF0000"/>
                </a:solidFill>
                <a:latin typeface="Times New Roman" panose="02020603050405020304" pitchFamily="18" charset="0"/>
                <a:cs typeface="Times New Roman" panose="02020603050405020304" pitchFamily="18" charset="0"/>
              </a:rPr>
              <a:t>Điền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còn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chỗ</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trống</a:t>
            </a:r>
            <a:r>
              <a:rPr lang="en-US" sz="4400" dirty="0">
                <a:solidFill>
                  <a:srgbClr val="FF0000"/>
                </a:solidFill>
                <a:latin typeface="Times New Roman" panose="02020603050405020304" pitchFamily="18" charset="0"/>
                <a:cs typeface="Times New Roman" panose="02020603050405020304" pitchFamily="18" charset="0"/>
              </a:rPr>
              <a:t>:</a:t>
            </a:r>
          </a:p>
          <a:p>
            <a:pPr algn="ctr"/>
            <a:r>
              <a:rPr lang="en-US" sz="4800" dirty="0">
                <a:solidFill>
                  <a:srgbClr val="FF0000"/>
                </a:solidFill>
                <a:latin typeface="Times New Roman" panose="02020603050405020304" pitchFamily="18" charset="0"/>
                <a:cs typeface="Times New Roman" panose="02020603050405020304" pitchFamily="18" charset="0"/>
              </a:rPr>
              <a:t>Ai </a:t>
            </a:r>
            <a:r>
              <a:rPr lang="en-US" sz="4800" dirty="0" err="1">
                <a:solidFill>
                  <a:srgbClr val="FF0000"/>
                </a:solidFill>
                <a:latin typeface="Times New Roman" panose="02020603050405020304" pitchFamily="18" charset="0"/>
                <a:cs typeface="Times New Roman" panose="02020603050405020304" pitchFamily="18" charset="0"/>
              </a:rPr>
              <a:t>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chớ</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để</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ruộng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hoang</a:t>
            </a:r>
            <a:r>
              <a:rPr lang="en-US" sz="4800" dirty="0">
                <a:solidFill>
                  <a:srgbClr val="FF0000"/>
                </a:solidFill>
                <a:latin typeface="Times New Roman" panose="02020603050405020304" pitchFamily="18" charset="0"/>
                <a:cs typeface="Times New Roman" panose="02020603050405020304" pitchFamily="18" charset="0"/>
              </a:rPr>
              <a:t> </a:t>
            </a:r>
          </a:p>
          <a:p>
            <a:pPr algn="ctr"/>
            <a:r>
              <a:rPr lang="en-US" sz="4800" dirty="0" err="1">
                <a:solidFill>
                  <a:srgbClr val="FF0000"/>
                </a:solidFill>
                <a:latin typeface="Times New Roman" panose="02020603050405020304" pitchFamily="18" charset="0"/>
                <a:cs typeface="Times New Roman" panose="02020603050405020304" pitchFamily="18" charset="0"/>
              </a:rPr>
              <a:t>bao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nhiêu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tấc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đất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bấy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nhiêu</a:t>
            </a:r>
            <a:endParaRPr lang="en-US" sz="4800" dirty="0">
              <a:solidFill>
                <a:srgbClr val="FF0000"/>
              </a:solidFill>
              <a:latin typeface="Times New Roman" panose="02020603050405020304" pitchFamily="18" charset="0"/>
              <a:cs typeface="Times New Roman" panose="02020603050405020304" pitchFamily="18" charset="0"/>
            </a:endParaRPr>
          </a:p>
          <a:p>
            <a:pPr algn="ctr">
              <a:lnSpc>
                <a:spcPct val="200000"/>
              </a:lnSpc>
            </a:pPr>
            <a:endParaRPr lang="en-US" sz="2800" dirty="0">
              <a:solidFill>
                <a:srgbClr val="FF0000"/>
              </a:solidFill>
            </a:endParaRPr>
          </a:p>
        </p:txBody>
      </p:sp>
      <p:sp>
        <p:nvSpPr>
          <p:cNvPr id="4" name="TextBox 3"/>
          <p:cNvSpPr txBox="1"/>
          <p:nvPr/>
        </p:nvSpPr>
        <p:spPr>
          <a:xfrm>
            <a:off x="7192247" y="2993260"/>
            <a:ext cx="2392205" cy="769441"/>
          </a:xfrm>
          <a:prstGeom prst="rect">
            <a:avLst/>
          </a:prstGeom>
          <a:solidFill>
            <a:schemeClr val="bg1"/>
          </a:solidFill>
        </p:spPr>
        <p:txBody>
          <a:bodyPr wrap="square" rtlCol="0">
            <a:spAutoFit/>
          </a:bodyPr>
          <a:lstStyle/>
          <a:p>
            <a:r>
              <a:rPr lang="en-US" sz="4400" b="1" dirty="0" err="1">
                <a:solidFill>
                  <a:srgbClr val="0070C0"/>
                </a:solidFill>
                <a:latin typeface="Times New Roman" panose="02020603050405020304" pitchFamily="18" charset="0"/>
                <a:cs typeface="Times New Roman" panose="02020603050405020304" pitchFamily="18" charset="0"/>
              </a:rPr>
              <a:t>tấc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vàng</a:t>
            </a:r>
            <a:endParaRPr lang="en-US" sz="4400" b="1" dirty="0">
              <a:solidFill>
                <a:srgbClr val="0070C0"/>
              </a:solidFill>
              <a:latin typeface="Times New Roman" panose="02020603050405020304" pitchFamily="18" charset="0"/>
              <a:cs typeface="Times New Roman" panose="02020603050405020304" pitchFamily="18" charset="0"/>
            </a:endParaRPr>
          </a:p>
        </p:txBody>
      </p:sp>
      <p:pic>
        <p:nvPicPr>
          <p:cNvPr id="9" name="图片 31759" descr="封面3"/>
          <p:cNvPicPr>
            <a:picLocks noChangeAspect="1"/>
          </p:cNvPicPr>
          <p:nvPr/>
        </p:nvPicPr>
        <p:blipFill>
          <a:blip r:embed="rId5"/>
          <a:stretch>
            <a:fillRect/>
          </a:stretch>
        </p:blipFill>
        <p:spPr>
          <a:xfrm>
            <a:off x="5597557" y="4837112"/>
            <a:ext cx="3198813" cy="3600450"/>
          </a:xfrm>
          <a:prstGeom prst="rect">
            <a:avLst/>
          </a:prstGeom>
          <a:noFill/>
          <a:ln w="9525">
            <a:noFill/>
          </a:ln>
        </p:spPr>
      </p:pic>
    </p:spTree>
    <p:extLst>
      <p:ext uri="{BB962C8B-B14F-4D97-AF65-F5344CB8AC3E}">
        <p14:creationId xmlns:p14="http://schemas.microsoft.com/office/powerpoint/2010/main" val="116526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93"/>
                                        </p:tgtEl>
                                        <p:attrNameLst>
                                          <p:attrName>style.visibility</p:attrName>
                                        </p:attrNameLst>
                                      </p:cBhvr>
                                      <p:to>
                                        <p:strVal val="visible"/>
                                      </p:to>
                                    </p:set>
                                    <p:anim calcmode="lin" valueType="num">
                                      <p:cBhvr>
                                        <p:cTn id="12" dur="500" fill="hold"/>
                                        <p:tgtEl>
                                          <p:spTgt spid="3093"/>
                                        </p:tgtEl>
                                        <p:attrNameLst>
                                          <p:attrName>ppt_w</p:attrName>
                                        </p:attrNameLst>
                                      </p:cBhvr>
                                      <p:tavLst>
                                        <p:tav tm="0">
                                          <p:val>
                                            <p:fltVal val="0"/>
                                          </p:val>
                                        </p:tav>
                                        <p:tav tm="100000">
                                          <p:val>
                                            <p:strVal val="#ppt_w"/>
                                          </p:val>
                                        </p:tav>
                                      </p:tavLst>
                                    </p:anim>
                                    <p:anim calcmode="lin" valueType="num">
                                      <p:cBhvr>
                                        <p:cTn id="13" dur="500" fill="hold"/>
                                        <p:tgtEl>
                                          <p:spTgt spid="3093"/>
                                        </p:tgtEl>
                                        <p:attrNameLst>
                                          <p:attrName>ppt_h</p:attrName>
                                        </p:attrNameLst>
                                      </p:cBhvr>
                                      <p:tavLst>
                                        <p:tav tm="0">
                                          <p:val>
                                            <p:fltVal val="0"/>
                                          </p:val>
                                        </p:tav>
                                        <p:tav tm="100000">
                                          <p:val>
                                            <p:strVal val="#ppt_h"/>
                                          </p:val>
                                        </p:tav>
                                      </p:tavLst>
                                    </p:anim>
                                    <p:animEffect transition="in" filter="fade">
                                      <p:cBhvr>
                                        <p:cTn id="14" dur="500"/>
                                        <p:tgtEl>
                                          <p:spTgt spid="309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1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fltVal val="0"/>
                                          </p:val>
                                        </p:tav>
                                        <p:tav tm="100000">
                                          <p:val>
                                            <p:strVal val="#ppt_w"/>
                                          </p:val>
                                        </p:tav>
                                      </p:tavLst>
                                    </p:anim>
                                    <p:anim calcmode="lin" valueType="num">
                                      <p:cBhvr>
                                        <p:cTn id="24" dur="2000" fill="hold"/>
                                        <p:tgtEl>
                                          <p:spTgt spid="9"/>
                                        </p:tgtEl>
                                        <p:attrNameLst>
                                          <p:attrName>ppt_h</p:attrName>
                                        </p:attrNameLst>
                                      </p:cBhvr>
                                      <p:tavLst>
                                        <p:tav tm="0">
                                          <p:val>
                                            <p:fltVal val="0"/>
                                          </p:val>
                                        </p:tav>
                                        <p:tav tm="100000">
                                          <p:val>
                                            <p:strVal val="#ppt_h"/>
                                          </p:val>
                                        </p:tav>
                                      </p:tavLst>
                                    </p:anim>
                                    <p:anim calcmode="lin" valueType="num">
                                      <p:cBhvr>
                                        <p:cTn id="25"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627102959"/>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627102959"/>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3"/>
</p:tagLst>
</file>

<file path=ppt/tags/tag19.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4"/>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4"/>
</p:tagLst>
</file>

<file path=ppt/tags/tag20.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5"/>
</p:tagLst>
</file>

<file path=ppt/tags/tag21.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6"/>
</p:tagLst>
</file>

<file path=ppt/tags/tag22.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7"/>
</p:tagLst>
</file>

<file path=ppt/tags/tag23.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5"/>
</p:tagLst>
</file>

<file path=ppt/tags/tag25.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6"/>
</p:tagLst>
</file>

<file path=ppt/tags/tag26.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7"/>
</p:tagLst>
</file>

<file path=ppt/tags/tag27.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8"/>
</p:tagLst>
</file>

<file path=ppt/tags/tag28.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9"/>
</p:tagLst>
</file>

<file path=ppt/tags/tag29.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7"/>
</p:tagLst>
</file>

<file path=ppt/tags/tag31.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8"/>
</p:tagLst>
</file>

<file path=ppt/tags/tag32.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9"/>
</p:tagLst>
</file>

<file path=ppt/tags/tag33.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0"/>
</p:tagLst>
</file>

<file path=ppt/tags/tag34.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1"/>
</p:tagLst>
</file>

<file path=ppt/tags/tag35.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2"/>
</p:tagLst>
</file>

<file path=ppt/tags/tag36.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9"/>
</p:tagLst>
</file>

<file path=ppt/tags/tag37.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0"/>
</p:tagLst>
</file>

<file path=ppt/tags/tag38.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1"/>
</p:tagLst>
</file>

<file path=ppt/tags/tag39.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2"/>
</p:tagLst>
</file>

<file path=ppt/tags/tag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3"/>
</p:tagLst>
</file>

<file path=ppt/tags/tag40.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3"/>
</p:tagLst>
</file>

<file path=ppt/tags/tag41.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TotalTime>
  <Words>1080</Words>
  <Application>Microsoft Office PowerPoint</Application>
  <PresentationFormat>Custom</PresentationFormat>
  <Paragraphs>185</Paragraphs>
  <Slides>37</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Microsoft YaHei</vt:lpstr>
      <vt:lpstr>SimSun</vt:lpstr>
      <vt:lpstr>SimSun</vt:lpstr>
      <vt:lpstr>Arial</vt:lpstr>
      <vt:lpstr>Arial </vt:lpstr>
      <vt:lpstr>Calibri</vt:lpstr>
      <vt:lpstr>等线</vt:lpstr>
      <vt:lpstr>SimHei</vt:lpstr>
      <vt:lpstr>SVN-Caprica Script</vt:lpstr>
      <vt:lpstr>Times New Roman</vt:lpstr>
      <vt:lpstr>Wingdings</vt:lpstr>
      <vt:lpstr>汉仪喵魂体W</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Admin</cp:lastModifiedBy>
  <cp:revision>124</cp:revision>
  <dcterms:created xsi:type="dcterms:W3CDTF">2015-09-14T06:10:00Z</dcterms:created>
  <dcterms:modified xsi:type="dcterms:W3CDTF">2023-10-17T01:21:46Z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