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31" r:id="rId2"/>
    <p:sldId id="529" r:id="rId3"/>
    <p:sldId id="503" r:id="rId4"/>
    <p:sldId id="525" r:id="rId5"/>
    <p:sldId id="497" r:id="rId6"/>
    <p:sldId id="505" r:id="rId7"/>
    <p:sldId id="507" r:id="rId8"/>
    <p:sldId id="508" r:id="rId9"/>
    <p:sldId id="530" r:id="rId10"/>
    <p:sldId id="510" r:id="rId11"/>
    <p:sldId id="511" r:id="rId12"/>
    <p:sldId id="513" r:id="rId13"/>
    <p:sldId id="514" r:id="rId14"/>
    <p:sldId id="515" r:id="rId15"/>
    <p:sldId id="521" r:id="rId16"/>
    <p:sldId id="522" r:id="rId17"/>
    <p:sldId id="518" r:id="rId18"/>
    <p:sldId id="528" r:id="rId19"/>
    <p:sldId id="527" r:id="rId20"/>
    <p:sldId id="52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69" d="100"/>
          <a:sy n="69" d="100"/>
        </p:scale>
        <p:origin x="14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0" Type="http://schemas.openxmlformats.org/officeDocument/2006/relationships/image" Target="../media/image28.jpe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30.jpe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12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2.png"/><Relationship Id="rId4" Type="http://schemas.openxmlformats.org/officeDocument/2006/relationships/image" Target="../media/image12.jpe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2.png"/><Relationship Id="rId4" Type="http://schemas.openxmlformats.org/officeDocument/2006/relationships/image" Target="../media/image12.jpeg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diagramData" Target="../diagrams/data1.xml"/><Relationship Id="rId2" Type="http://schemas.openxmlformats.org/officeDocument/2006/relationships/image" Target="../media/image11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3.jpeg"/><Relationship Id="rId5" Type="http://schemas.openxmlformats.org/officeDocument/2006/relationships/image" Target="../media/image13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2.png"/><Relationship Id="rId4" Type="http://schemas.openxmlformats.org/officeDocument/2006/relationships/image" Target="../media/image12.jpeg"/><Relationship Id="rId9" Type="http://schemas.openxmlformats.org/officeDocument/2006/relationships/image" Target="../media/image18.jpeg"/><Relationship Id="rId1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418"/>
            <a:ext cx="909994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447800" y="1963288"/>
            <a:ext cx="63245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8</a:t>
            </a:r>
          </a:p>
          <a:p>
            <a:pPr algn="ctr"/>
            <a:r>
              <a:rPr lang="en-US" sz="20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NAM</a:t>
            </a:r>
          </a:p>
          <a:p>
            <a:pPr algn="ctr"/>
            <a:endParaRPr lang="x-none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1600200" y="3834751"/>
            <a:ext cx="27326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x-none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năng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nông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1787</Words>
  <Application>Microsoft Office PowerPoint</Application>
  <PresentationFormat>On-screen Show (4:3)</PresentationFormat>
  <Paragraphs>177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Office Theme</vt:lpstr>
      <vt:lpstr>PowerPoint Presentation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391</cp:revision>
  <dcterms:created xsi:type="dcterms:W3CDTF">2016-02-15T14:28:12Z</dcterms:created>
  <dcterms:modified xsi:type="dcterms:W3CDTF">2023-11-12T22:48:04Z</dcterms:modified>
</cp:coreProperties>
</file>