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73" r:id="rId2"/>
    <p:sldId id="528" r:id="rId3"/>
    <p:sldId id="529" r:id="rId4"/>
    <p:sldId id="530" r:id="rId5"/>
    <p:sldId id="531" r:id="rId6"/>
    <p:sldId id="503" r:id="rId7"/>
    <p:sldId id="534" r:id="rId8"/>
    <p:sldId id="532" r:id="rId9"/>
    <p:sldId id="535" r:id="rId10"/>
    <p:sldId id="537" r:id="rId11"/>
    <p:sldId id="533" r:id="rId12"/>
    <p:sldId id="540" r:id="rId13"/>
    <p:sldId id="542" r:id="rId14"/>
    <p:sldId id="565" r:id="rId15"/>
    <p:sldId id="566" r:id="rId16"/>
    <p:sldId id="572" r:id="rId17"/>
    <p:sldId id="545" r:id="rId18"/>
    <p:sldId id="546" r:id="rId19"/>
    <p:sldId id="547" r:id="rId20"/>
    <p:sldId id="521" r:id="rId21"/>
    <p:sldId id="548" r:id="rId22"/>
    <p:sldId id="549" r:id="rId23"/>
    <p:sldId id="550" r:id="rId24"/>
    <p:sldId id="567" r:id="rId25"/>
    <p:sldId id="552" r:id="rId26"/>
    <p:sldId id="553" r:id="rId27"/>
    <p:sldId id="568" r:id="rId28"/>
    <p:sldId id="555" r:id="rId29"/>
    <p:sldId id="556" r:id="rId30"/>
    <p:sldId id="563" r:id="rId31"/>
    <p:sldId id="557" r:id="rId32"/>
    <p:sldId id="558" r:id="rId33"/>
    <p:sldId id="559" r:id="rId34"/>
    <p:sldId id="561" r:id="rId35"/>
    <p:sldId id="560" r:id="rId36"/>
    <p:sldId id="569" r:id="rId37"/>
    <p:sldId id="527" r:id="rId38"/>
    <p:sldId id="519" r:id="rId39"/>
    <p:sldId id="570" r:id="rId40"/>
    <p:sldId id="571" r:id="rId41"/>
    <p:sldId id="52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9" d="100"/>
          <a:sy n="69" d="100"/>
        </p:scale>
        <p:origin x="14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13/11/2023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13/11/2023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13/11/2023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13/11/2023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13/11/2023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18.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png"/><Relationship Id="rId4" Type="http://schemas.openxmlformats.org/officeDocument/2006/relationships/image" Target="../media/image18.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1.png"/><Relationship Id="rId4" Type="http://schemas.openxmlformats.org/officeDocument/2006/relationships/image" Target="../media/image18.jpeg"/><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2.png"/><Relationship Id="rId7" Type="http://schemas.openxmlformats.org/officeDocument/2006/relationships/diagramQuickStyle" Target="../diagrams/quickStyle5.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1.png"/><Relationship Id="rId4" Type="http://schemas.openxmlformats.org/officeDocument/2006/relationships/image" Target="../media/image18.jpe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1.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18.jpe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9.png"/><Relationship Id="rId10" Type="http://schemas.openxmlformats.org/officeDocument/2006/relationships/image" Target="../media/image48.png"/><Relationship Id="rId4" Type="http://schemas.openxmlformats.org/officeDocument/2006/relationships/image" Target="../media/image18.jpeg"/><Relationship Id="rId9" Type="http://schemas.openxmlformats.org/officeDocument/2006/relationships/image" Target="../media/image21.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12"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9.png"/><Relationship Id="rId10" Type="http://schemas.openxmlformats.org/officeDocument/2006/relationships/image" Target="../media/image49.png"/><Relationship Id="rId4" Type="http://schemas.openxmlformats.org/officeDocument/2006/relationships/image" Target="../media/image18.jpeg"/><Relationship Id="rId9"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9.png"/><Relationship Id="rId10" Type="http://schemas.openxmlformats.org/officeDocument/2006/relationships/image" Target="../media/image51.png"/><Relationship Id="rId4" Type="http://schemas.openxmlformats.org/officeDocument/2006/relationships/image" Target="../media/image18.jpeg"/><Relationship Id="rId9" Type="http://schemas.openxmlformats.org/officeDocument/2006/relationships/image" Target="../media/image21.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19.png"/><Relationship Id="rId10" Type="http://schemas.openxmlformats.org/officeDocument/2006/relationships/image" Target="../media/image53.png"/><Relationship Id="rId4" Type="http://schemas.openxmlformats.org/officeDocument/2006/relationships/image" Target="../media/image18.jpeg"/><Relationship Id="rId9"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56.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diagramQuickStyle" Target="../diagrams/quickStyle1.xml"/><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8.jpeg"/><Relationship Id="rId9" Type="http://schemas.openxmlformats.org/officeDocument/2006/relationships/image" Target="../media/image21.jpe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diagramQuickStyle" Target="../diagrams/quickStyle2.xml"/><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9.png"/><Relationship Id="rId15" Type="http://schemas.openxmlformats.org/officeDocument/2006/relationships/image" Target="../media/image22.png"/><Relationship Id="rId10" Type="http://schemas.openxmlformats.org/officeDocument/2006/relationships/diagramData" Target="../diagrams/data2.xml"/><Relationship Id="rId4" Type="http://schemas.openxmlformats.org/officeDocument/2006/relationships/image" Target="../media/image18.jpeg"/><Relationship Id="rId9" Type="http://schemas.openxmlformats.org/officeDocument/2006/relationships/image" Target="../media/image21.jpeg"/><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87515" y="2042629"/>
            <a:ext cx="4464620" cy="946413"/>
          </a:xfrm>
          <a:prstGeom prst="rect">
            <a:avLst/>
          </a:prstGeom>
          <a:noFill/>
        </p:spPr>
        <p:txBody>
          <a:bodyPr wrap="non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6: THỦY VĂN VIỆT </a:t>
            </a:r>
            <a:r>
              <a:rPr lang="en-US" sz="2400" b="1" dirty="0">
                <a:ln w="38100">
                  <a:noFill/>
                </a:ln>
                <a:solidFill>
                  <a:srgbClr val="FFFF00"/>
                </a:solidFill>
                <a:latin typeface="Times New Roman" panose="02020603050405020304" pitchFamily="18" charset="0"/>
                <a:cs typeface="Times New Roman" panose="02020603050405020304" pitchFamily="18" charset="0"/>
              </a:rPr>
              <a:t>NAM </a:t>
            </a: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480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5622</TotalTime>
  <Words>3179</Words>
  <Application>Microsoft Office PowerPoint</Application>
  <PresentationFormat>On-screen Show (4:3)</PresentationFormat>
  <Paragraphs>354</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419</cp:revision>
  <dcterms:created xsi:type="dcterms:W3CDTF">2016-02-15T14:28:12Z</dcterms:created>
  <dcterms:modified xsi:type="dcterms:W3CDTF">2023-11-12T22:43:56Z</dcterms:modified>
</cp:coreProperties>
</file>