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4" r:id="rId4"/>
    <p:sldMasterId id="2147483761" r:id="rId5"/>
    <p:sldMasterId id="2147483773" r:id="rId6"/>
  </p:sldMasterIdLst>
  <p:notesMasterIdLst>
    <p:notesMasterId r:id="rId32"/>
  </p:notesMasterIdLst>
  <p:sldIdLst>
    <p:sldId id="256" r:id="rId7"/>
    <p:sldId id="283" r:id="rId8"/>
    <p:sldId id="284" r:id="rId9"/>
    <p:sldId id="285" r:id="rId10"/>
    <p:sldId id="288" r:id="rId11"/>
    <p:sldId id="281" r:id="rId12"/>
    <p:sldId id="282" r:id="rId13"/>
    <p:sldId id="296" r:id="rId14"/>
    <p:sldId id="299" r:id="rId15"/>
    <p:sldId id="300" r:id="rId16"/>
    <p:sldId id="301" r:id="rId17"/>
    <p:sldId id="312" r:id="rId18"/>
    <p:sldId id="313" r:id="rId19"/>
    <p:sldId id="314" r:id="rId20"/>
    <p:sldId id="317" r:id="rId21"/>
    <p:sldId id="316" r:id="rId22"/>
    <p:sldId id="315" r:id="rId23"/>
    <p:sldId id="318" r:id="rId24"/>
    <p:sldId id="319" r:id="rId25"/>
    <p:sldId id="322" r:id="rId26"/>
    <p:sldId id="323" r:id="rId27"/>
    <p:sldId id="325" r:id="rId28"/>
    <p:sldId id="326" r:id="rId29"/>
    <p:sldId id="327" r:id="rId30"/>
    <p:sldId id="328" r:id="rId31"/>
  </p:sldIdLst>
  <p:sldSz cx="9144000" cy="5143500" type="screen16x9"/>
  <p:notesSz cx="6858000" cy="9144000"/>
  <p:defaultTextStyle>
    <a:defPPr>
      <a:defRPr lang="en-US"/>
    </a:defPPr>
    <a:lvl1pPr marL="0" algn="l" defTabSz="912483" rtl="0" eaLnBrk="1" latinLnBrk="0" hangingPunct="1">
      <a:defRPr sz="1800" kern="1200">
        <a:solidFill>
          <a:schemeClr val="tx1"/>
        </a:solidFill>
        <a:latin typeface="+mn-lt"/>
        <a:ea typeface="+mn-ea"/>
        <a:cs typeface="+mn-cs"/>
      </a:defRPr>
    </a:lvl1pPr>
    <a:lvl2pPr marL="456242" algn="l" defTabSz="912483" rtl="0" eaLnBrk="1" latinLnBrk="0" hangingPunct="1">
      <a:defRPr sz="1800" kern="1200">
        <a:solidFill>
          <a:schemeClr val="tx1"/>
        </a:solidFill>
        <a:latin typeface="+mn-lt"/>
        <a:ea typeface="+mn-ea"/>
        <a:cs typeface="+mn-cs"/>
      </a:defRPr>
    </a:lvl2pPr>
    <a:lvl3pPr marL="912483" algn="l" defTabSz="912483" rtl="0" eaLnBrk="1" latinLnBrk="0" hangingPunct="1">
      <a:defRPr sz="1800" kern="1200">
        <a:solidFill>
          <a:schemeClr val="tx1"/>
        </a:solidFill>
        <a:latin typeface="+mn-lt"/>
        <a:ea typeface="+mn-ea"/>
        <a:cs typeface="+mn-cs"/>
      </a:defRPr>
    </a:lvl3pPr>
    <a:lvl4pPr marL="1368712" algn="l" defTabSz="912483" rtl="0" eaLnBrk="1" latinLnBrk="0" hangingPunct="1">
      <a:defRPr sz="1800" kern="1200">
        <a:solidFill>
          <a:schemeClr val="tx1"/>
        </a:solidFill>
        <a:latin typeface="+mn-lt"/>
        <a:ea typeface="+mn-ea"/>
        <a:cs typeface="+mn-cs"/>
      </a:defRPr>
    </a:lvl4pPr>
    <a:lvl5pPr marL="1824940" algn="l" defTabSz="912483" rtl="0" eaLnBrk="1" latinLnBrk="0" hangingPunct="1">
      <a:defRPr sz="1800" kern="1200">
        <a:solidFill>
          <a:schemeClr val="tx1"/>
        </a:solidFill>
        <a:latin typeface="+mn-lt"/>
        <a:ea typeface="+mn-ea"/>
        <a:cs typeface="+mn-cs"/>
      </a:defRPr>
    </a:lvl5pPr>
    <a:lvl6pPr marL="2281180" algn="l" defTabSz="912483" rtl="0" eaLnBrk="1" latinLnBrk="0" hangingPunct="1">
      <a:defRPr sz="1800" kern="1200">
        <a:solidFill>
          <a:schemeClr val="tx1"/>
        </a:solidFill>
        <a:latin typeface="+mn-lt"/>
        <a:ea typeface="+mn-ea"/>
        <a:cs typeface="+mn-cs"/>
      </a:defRPr>
    </a:lvl6pPr>
    <a:lvl7pPr marL="2737416" algn="l" defTabSz="912483" rtl="0" eaLnBrk="1" latinLnBrk="0" hangingPunct="1">
      <a:defRPr sz="1800" kern="1200">
        <a:solidFill>
          <a:schemeClr val="tx1"/>
        </a:solidFill>
        <a:latin typeface="+mn-lt"/>
        <a:ea typeface="+mn-ea"/>
        <a:cs typeface="+mn-cs"/>
      </a:defRPr>
    </a:lvl7pPr>
    <a:lvl8pPr marL="3193648" algn="l" defTabSz="912483" rtl="0" eaLnBrk="1" latinLnBrk="0" hangingPunct="1">
      <a:defRPr sz="1800" kern="1200">
        <a:solidFill>
          <a:schemeClr val="tx1"/>
        </a:solidFill>
        <a:latin typeface="+mn-lt"/>
        <a:ea typeface="+mn-ea"/>
        <a:cs typeface="+mn-cs"/>
      </a:defRPr>
    </a:lvl8pPr>
    <a:lvl9pPr marL="3649879" algn="l" defTabSz="91248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F7"/>
    <a:srgbClr val="F2EFF5"/>
    <a:srgbClr val="FFFFFF"/>
    <a:srgbClr val="F9FCFD"/>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1FC34-0661-41EE-930B-CD7DD59EE148}" type="datetimeFigureOut">
              <a:rPr lang="en-US" smtClean="0"/>
              <a:t>11/16/2023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01FCD-1AAC-486B-85B8-8C7DC0572BD1}" type="slidenum">
              <a:rPr lang="en-US" smtClean="0"/>
              <a:t>‹#›</a:t>
            </a:fld>
            <a:endParaRPr lang="en-US"/>
          </a:p>
        </p:txBody>
      </p:sp>
    </p:spTree>
    <p:extLst>
      <p:ext uri="{BB962C8B-B14F-4D97-AF65-F5344CB8AC3E}">
        <p14:creationId xmlns:p14="http://schemas.microsoft.com/office/powerpoint/2010/main" val="1761409604"/>
      </p:ext>
    </p:extLst>
  </p:cSld>
  <p:clrMap bg1="lt1" tx1="dk1" bg2="lt2" tx2="dk2" accent1="accent1" accent2="accent2" accent3="accent3" accent4="accent4" accent5="accent5" accent6="accent6" hlink="hlink" folHlink="folHlink"/>
  <p:notesStyle>
    <a:lvl1pPr marL="0" algn="l" defTabSz="912483" rtl="0" eaLnBrk="1" latinLnBrk="0" hangingPunct="1">
      <a:defRPr sz="1200" kern="1200">
        <a:solidFill>
          <a:schemeClr val="tx1"/>
        </a:solidFill>
        <a:latin typeface="+mn-lt"/>
        <a:ea typeface="+mn-ea"/>
        <a:cs typeface="+mn-cs"/>
      </a:defRPr>
    </a:lvl1pPr>
    <a:lvl2pPr marL="456242" algn="l" defTabSz="912483" rtl="0" eaLnBrk="1" latinLnBrk="0" hangingPunct="1">
      <a:defRPr sz="1200" kern="1200">
        <a:solidFill>
          <a:schemeClr val="tx1"/>
        </a:solidFill>
        <a:latin typeface="+mn-lt"/>
        <a:ea typeface="+mn-ea"/>
        <a:cs typeface="+mn-cs"/>
      </a:defRPr>
    </a:lvl2pPr>
    <a:lvl3pPr marL="912483" algn="l" defTabSz="912483" rtl="0" eaLnBrk="1" latinLnBrk="0" hangingPunct="1">
      <a:defRPr sz="1200" kern="1200">
        <a:solidFill>
          <a:schemeClr val="tx1"/>
        </a:solidFill>
        <a:latin typeface="+mn-lt"/>
        <a:ea typeface="+mn-ea"/>
        <a:cs typeface="+mn-cs"/>
      </a:defRPr>
    </a:lvl3pPr>
    <a:lvl4pPr marL="1368712" algn="l" defTabSz="912483" rtl="0" eaLnBrk="1" latinLnBrk="0" hangingPunct="1">
      <a:defRPr sz="1200" kern="1200">
        <a:solidFill>
          <a:schemeClr val="tx1"/>
        </a:solidFill>
        <a:latin typeface="+mn-lt"/>
        <a:ea typeface="+mn-ea"/>
        <a:cs typeface="+mn-cs"/>
      </a:defRPr>
    </a:lvl4pPr>
    <a:lvl5pPr marL="1824940" algn="l" defTabSz="912483" rtl="0" eaLnBrk="1" latinLnBrk="0" hangingPunct="1">
      <a:defRPr sz="1200" kern="1200">
        <a:solidFill>
          <a:schemeClr val="tx1"/>
        </a:solidFill>
        <a:latin typeface="+mn-lt"/>
        <a:ea typeface="+mn-ea"/>
        <a:cs typeface="+mn-cs"/>
      </a:defRPr>
    </a:lvl5pPr>
    <a:lvl6pPr marL="2281180" algn="l" defTabSz="912483" rtl="0" eaLnBrk="1" latinLnBrk="0" hangingPunct="1">
      <a:defRPr sz="1200" kern="1200">
        <a:solidFill>
          <a:schemeClr val="tx1"/>
        </a:solidFill>
        <a:latin typeface="+mn-lt"/>
        <a:ea typeface="+mn-ea"/>
        <a:cs typeface="+mn-cs"/>
      </a:defRPr>
    </a:lvl6pPr>
    <a:lvl7pPr marL="2737416" algn="l" defTabSz="912483" rtl="0" eaLnBrk="1" latinLnBrk="0" hangingPunct="1">
      <a:defRPr sz="1200" kern="1200">
        <a:solidFill>
          <a:schemeClr val="tx1"/>
        </a:solidFill>
        <a:latin typeface="+mn-lt"/>
        <a:ea typeface="+mn-ea"/>
        <a:cs typeface="+mn-cs"/>
      </a:defRPr>
    </a:lvl7pPr>
    <a:lvl8pPr marL="3193648" algn="l" defTabSz="912483" rtl="0" eaLnBrk="1" latinLnBrk="0" hangingPunct="1">
      <a:defRPr sz="1200" kern="1200">
        <a:solidFill>
          <a:schemeClr val="tx1"/>
        </a:solidFill>
        <a:latin typeface="+mn-lt"/>
        <a:ea typeface="+mn-ea"/>
        <a:cs typeface="+mn-cs"/>
      </a:defRPr>
    </a:lvl8pPr>
    <a:lvl9pPr marL="3649879" algn="l" defTabSz="9124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1</a:t>
            </a:fld>
            <a:endParaRPr lang="en-US"/>
          </a:p>
        </p:txBody>
      </p:sp>
    </p:spTree>
    <p:extLst>
      <p:ext uri="{BB962C8B-B14F-4D97-AF65-F5344CB8AC3E}">
        <p14:creationId xmlns:p14="http://schemas.microsoft.com/office/powerpoint/2010/main" val="24384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5400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1962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12</a:t>
            </a:fld>
            <a:endParaRPr lang="en-US"/>
          </a:p>
        </p:txBody>
      </p:sp>
    </p:spTree>
    <p:extLst>
      <p:ext uri="{BB962C8B-B14F-4D97-AF65-F5344CB8AC3E}">
        <p14:creationId xmlns:p14="http://schemas.microsoft.com/office/powerpoint/2010/main" val="426713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8853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0438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0418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60377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74013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5489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6351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2</a:t>
            </a:fld>
            <a:endParaRPr lang="en-US"/>
          </a:p>
        </p:txBody>
      </p:sp>
    </p:spTree>
    <p:extLst>
      <p:ext uri="{BB962C8B-B14F-4D97-AF65-F5344CB8AC3E}">
        <p14:creationId xmlns:p14="http://schemas.microsoft.com/office/powerpoint/2010/main" val="276478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9571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53628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4219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0419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3</a:t>
            </a:fld>
            <a:endParaRPr lang="en-US"/>
          </a:p>
        </p:txBody>
      </p:sp>
    </p:spTree>
    <p:extLst>
      <p:ext uri="{BB962C8B-B14F-4D97-AF65-F5344CB8AC3E}">
        <p14:creationId xmlns:p14="http://schemas.microsoft.com/office/powerpoint/2010/main" val="341473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4</a:t>
            </a:fld>
            <a:endParaRPr lang="en-US"/>
          </a:p>
        </p:txBody>
      </p:sp>
    </p:spTree>
    <p:extLst>
      <p:ext uri="{BB962C8B-B14F-4D97-AF65-F5344CB8AC3E}">
        <p14:creationId xmlns:p14="http://schemas.microsoft.com/office/powerpoint/2010/main" val="261596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5</a:t>
            </a:fld>
            <a:endParaRPr lang="en-US"/>
          </a:p>
        </p:txBody>
      </p:sp>
    </p:spTree>
    <p:extLst>
      <p:ext uri="{BB962C8B-B14F-4D97-AF65-F5344CB8AC3E}">
        <p14:creationId xmlns:p14="http://schemas.microsoft.com/office/powerpoint/2010/main" val="228077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6</a:t>
            </a:fld>
            <a:endParaRPr lang="en-US"/>
          </a:p>
        </p:txBody>
      </p:sp>
    </p:spTree>
    <p:extLst>
      <p:ext uri="{BB962C8B-B14F-4D97-AF65-F5344CB8AC3E}">
        <p14:creationId xmlns:p14="http://schemas.microsoft.com/office/powerpoint/2010/main" val="373429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3F2D422-0331-4A9A-9AC6-1209F231DEA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4015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t>8</a:t>
            </a:fld>
            <a:endParaRPr lang="en-US"/>
          </a:p>
        </p:txBody>
      </p:sp>
    </p:spTree>
    <p:extLst>
      <p:ext uri="{BB962C8B-B14F-4D97-AF65-F5344CB8AC3E}">
        <p14:creationId xmlns:p14="http://schemas.microsoft.com/office/powerpoint/2010/main" val="128198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483"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7601FCD-1AAC-486B-85B8-8C7DC0572BD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7730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242" indent="0" algn="ctr">
              <a:buNone/>
              <a:defRPr>
                <a:solidFill>
                  <a:schemeClr val="tx1">
                    <a:tint val="75000"/>
                  </a:schemeClr>
                </a:solidFill>
              </a:defRPr>
            </a:lvl2pPr>
            <a:lvl3pPr marL="912483" indent="0" algn="ctr">
              <a:buNone/>
              <a:defRPr>
                <a:solidFill>
                  <a:schemeClr val="tx1">
                    <a:tint val="75000"/>
                  </a:schemeClr>
                </a:solidFill>
              </a:defRPr>
            </a:lvl3pPr>
            <a:lvl4pPr marL="1368712" indent="0" algn="ctr">
              <a:buNone/>
              <a:defRPr>
                <a:solidFill>
                  <a:schemeClr val="tx1">
                    <a:tint val="75000"/>
                  </a:schemeClr>
                </a:solidFill>
              </a:defRPr>
            </a:lvl4pPr>
            <a:lvl5pPr marL="1824940" indent="0" algn="ctr">
              <a:buNone/>
              <a:defRPr>
                <a:solidFill>
                  <a:schemeClr val="tx1">
                    <a:tint val="75000"/>
                  </a:schemeClr>
                </a:solidFill>
              </a:defRPr>
            </a:lvl5pPr>
            <a:lvl6pPr marL="2281180" indent="0" algn="ctr">
              <a:buNone/>
              <a:defRPr>
                <a:solidFill>
                  <a:schemeClr val="tx1">
                    <a:tint val="75000"/>
                  </a:schemeClr>
                </a:solidFill>
              </a:defRPr>
            </a:lvl6pPr>
            <a:lvl7pPr marL="2737416" indent="0" algn="ctr">
              <a:buNone/>
              <a:defRPr>
                <a:solidFill>
                  <a:schemeClr val="tx1">
                    <a:tint val="75000"/>
                  </a:schemeClr>
                </a:solidFill>
              </a:defRPr>
            </a:lvl7pPr>
            <a:lvl8pPr marL="3193648" indent="0" algn="ctr">
              <a:buNone/>
              <a:defRPr>
                <a:solidFill>
                  <a:schemeClr val="tx1">
                    <a:tint val="75000"/>
                  </a:schemeClr>
                </a:solidFill>
              </a:defRPr>
            </a:lvl8pPr>
            <a:lvl9pPr marL="36498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74A8F-2908-4F39-B69E-4D7CFABB42A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386258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4A8F-2908-4F39-B69E-4D7CFABB42A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426205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4A8F-2908-4F39-B69E-4D7CFABB42A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87260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65570" indent="0" algn="ctr">
              <a:buNone/>
              <a:defRPr>
                <a:solidFill>
                  <a:schemeClr val="tx1">
                    <a:tint val="75000"/>
                  </a:schemeClr>
                </a:solidFill>
              </a:defRPr>
            </a:lvl2pPr>
            <a:lvl3pPr marL="731133" indent="0" algn="ctr">
              <a:buNone/>
              <a:defRPr>
                <a:solidFill>
                  <a:schemeClr val="tx1">
                    <a:tint val="75000"/>
                  </a:schemeClr>
                </a:solidFill>
              </a:defRPr>
            </a:lvl3pPr>
            <a:lvl4pPr marL="1096702" indent="0" algn="ctr">
              <a:buNone/>
              <a:defRPr>
                <a:solidFill>
                  <a:schemeClr val="tx1">
                    <a:tint val="75000"/>
                  </a:schemeClr>
                </a:solidFill>
              </a:defRPr>
            </a:lvl4pPr>
            <a:lvl5pPr marL="1462270" indent="0" algn="ctr">
              <a:buNone/>
              <a:defRPr>
                <a:solidFill>
                  <a:schemeClr val="tx1">
                    <a:tint val="75000"/>
                  </a:schemeClr>
                </a:solidFill>
              </a:defRPr>
            </a:lvl5pPr>
            <a:lvl6pPr marL="1827829" indent="0" algn="ctr">
              <a:buNone/>
              <a:defRPr>
                <a:solidFill>
                  <a:schemeClr val="tx1">
                    <a:tint val="75000"/>
                  </a:schemeClr>
                </a:solidFill>
              </a:defRPr>
            </a:lvl6pPr>
            <a:lvl7pPr marL="2193392" indent="0" algn="ctr">
              <a:buNone/>
              <a:defRPr>
                <a:solidFill>
                  <a:schemeClr val="tx1">
                    <a:tint val="75000"/>
                  </a:schemeClr>
                </a:solidFill>
              </a:defRPr>
            </a:lvl7pPr>
            <a:lvl8pPr marL="2558957" indent="0" algn="ctr">
              <a:buNone/>
              <a:defRPr>
                <a:solidFill>
                  <a:schemeClr val="tx1">
                    <a:tint val="75000"/>
                  </a:schemeClr>
                </a:solidFill>
              </a:defRPr>
            </a:lvl8pPr>
            <a:lvl9pPr marL="29245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2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17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1600">
                <a:solidFill>
                  <a:schemeClr val="tx1">
                    <a:tint val="75000"/>
                  </a:schemeClr>
                </a:solidFill>
              </a:defRPr>
            </a:lvl1pPr>
            <a:lvl2pPr marL="365570" indent="0">
              <a:buNone/>
              <a:defRPr sz="1400">
                <a:solidFill>
                  <a:schemeClr val="tx1">
                    <a:tint val="75000"/>
                  </a:schemeClr>
                </a:solidFill>
              </a:defRPr>
            </a:lvl2pPr>
            <a:lvl3pPr marL="731133" indent="0">
              <a:buNone/>
              <a:defRPr sz="1300">
                <a:solidFill>
                  <a:schemeClr val="tx1">
                    <a:tint val="75000"/>
                  </a:schemeClr>
                </a:solidFill>
              </a:defRPr>
            </a:lvl3pPr>
            <a:lvl4pPr marL="1096702" indent="0">
              <a:buNone/>
              <a:defRPr sz="1100">
                <a:solidFill>
                  <a:schemeClr val="tx1">
                    <a:tint val="75000"/>
                  </a:schemeClr>
                </a:solidFill>
              </a:defRPr>
            </a:lvl4pPr>
            <a:lvl5pPr marL="1462270" indent="0">
              <a:buNone/>
              <a:defRPr sz="1100">
                <a:solidFill>
                  <a:schemeClr val="tx1">
                    <a:tint val="75000"/>
                  </a:schemeClr>
                </a:solidFill>
              </a:defRPr>
            </a:lvl5pPr>
            <a:lvl6pPr marL="1827829" indent="0">
              <a:buNone/>
              <a:defRPr sz="1100">
                <a:solidFill>
                  <a:schemeClr val="tx1">
                    <a:tint val="75000"/>
                  </a:schemeClr>
                </a:solidFill>
              </a:defRPr>
            </a:lvl6pPr>
            <a:lvl7pPr marL="2193392" indent="0">
              <a:buNone/>
              <a:defRPr sz="1100">
                <a:solidFill>
                  <a:schemeClr val="tx1">
                    <a:tint val="75000"/>
                  </a:schemeClr>
                </a:solidFill>
              </a:defRPr>
            </a:lvl7pPr>
            <a:lvl8pPr marL="2558957" indent="0">
              <a:buNone/>
              <a:defRPr sz="1100">
                <a:solidFill>
                  <a:schemeClr val="tx1">
                    <a:tint val="75000"/>
                  </a:schemeClr>
                </a:solidFill>
              </a:defRPr>
            </a:lvl8pPr>
            <a:lvl9pPr marL="29245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312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9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900" b="1"/>
            </a:lvl1pPr>
            <a:lvl2pPr marL="365570" indent="0">
              <a:buNone/>
              <a:defRPr sz="1600" b="1"/>
            </a:lvl2pPr>
            <a:lvl3pPr marL="731133" indent="0">
              <a:buNone/>
              <a:defRPr sz="1400" b="1"/>
            </a:lvl3pPr>
            <a:lvl4pPr marL="1096702" indent="0">
              <a:buNone/>
              <a:defRPr sz="1300" b="1"/>
            </a:lvl4pPr>
            <a:lvl5pPr marL="1462270" indent="0">
              <a:buNone/>
              <a:defRPr sz="1300" b="1"/>
            </a:lvl5pPr>
            <a:lvl6pPr marL="1827829" indent="0">
              <a:buNone/>
              <a:defRPr sz="1300" b="1"/>
            </a:lvl6pPr>
            <a:lvl7pPr marL="2193392" indent="0">
              <a:buNone/>
              <a:defRPr sz="1300" b="1"/>
            </a:lvl7pPr>
            <a:lvl8pPr marL="2558957" indent="0">
              <a:buNone/>
              <a:defRPr sz="1300" b="1"/>
            </a:lvl8pPr>
            <a:lvl9pPr marL="292452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900" b="1"/>
            </a:lvl1pPr>
            <a:lvl2pPr marL="365570" indent="0">
              <a:buNone/>
              <a:defRPr sz="1600" b="1"/>
            </a:lvl2pPr>
            <a:lvl3pPr marL="731133" indent="0">
              <a:buNone/>
              <a:defRPr sz="1400" b="1"/>
            </a:lvl3pPr>
            <a:lvl4pPr marL="1096702" indent="0">
              <a:buNone/>
              <a:defRPr sz="1300" b="1"/>
            </a:lvl4pPr>
            <a:lvl5pPr marL="1462270" indent="0">
              <a:buNone/>
              <a:defRPr sz="1300" b="1"/>
            </a:lvl5pPr>
            <a:lvl6pPr marL="1827829" indent="0">
              <a:buNone/>
              <a:defRPr sz="1300" b="1"/>
            </a:lvl6pPr>
            <a:lvl7pPr marL="2193392" indent="0">
              <a:buNone/>
              <a:defRPr sz="1300" b="1"/>
            </a:lvl7pPr>
            <a:lvl8pPr marL="2558957" indent="0">
              <a:buNone/>
              <a:defRPr sz="1300" b="1"/>
            </a:lvl8pPr>
            <a:lvl9pPr marL="292452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7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6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0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2" y="204787"/>
            <a:ext cx="3008313" cy="871538"/>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04821"/>
            <a:ext cx="5111750" cy="438983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2" y="1076326"/>
            <a:ext cx="3008313" cy="3518298"/>
          </a:xfrm>
        </p:spPr>
        <p:txBody>
          <a:bodyPr/>
          <a:lstStyle>
            <a:lvl1pPr marL="0" indent="0">
              <a:buNone/>
              <a:defRPr sz="1100"/>
            </a:lvl1pPr>
            <a:lvl2pPr marL="365570" indent="0">
              <a:buNone/>
              <a:defRPr sz="1000"/>
            </a:lvl2pPr>
            <a:lvl3pPr marL="731133" indent="0">
              <a:buNone/>
              <a:defRPr sz="800"/>
            </a:lvl3pPr>
            <a:lvl4pPr marL="1096702" indent="0">
              <a:buNone/>
              <a:defRPr sz="700"/>
            </a:lvl4pPr>
            <a:lvl5pPr marL="1462270" indent="0">
              <a:buNone/>
              <a:defRPr sz="700"/>
            </a:lvl5pPr>
            <a:lvl6pPr marL="1827829" indent="0">
              <a:buNone/>
              <a:defRPr sz="700"/>
            </a:lvl6pPr>
            <a:lvl7pPr marL="2193392" indent="0">
              <a:buNone/>
              <a:defRPr sz="700"/>
            </a:lvl7pPr>
            <a:lvl8pPr marL="2558957" indent="0">
              <a:buNone/>
              <a:defRPr sz="700"/>
            </a:lvl8pPr>
            <a:lvl9pPr marL="29245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56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4A8F-2908-4F39-B69E-4D7CFABB42A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1813017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500"/>
            </a:lvl1pPr>
            <a:lvl2pPr marL="365570" indent="0">
              <a:buNone/>
              <a:defRPr sz="2200"/>
            </a:lvl2pPr>
            <a:lvl3pPr marL="731133" indent="0">
              <a:buNone/>
              <a:defRPr sz="1900"/>
            </a:lvl3pPr>
            <a:lvl4pPr marL="1096702" indent="0">
              <a:buNone/>
              <a:defRPr sz="1600"/>
            </a:lvl4pPr>
            <a:lvl5pPr marL="1462270" indent="0">
              <a:buNone/>
              <a:defRPr sz="1600"/>
            </a:lvl5pPr>
            <a:lvl6pPr marL="1827829" indent="0">
              <a:buNone/>
              <a:defRPr sz="1600"/>
            </a:lvl6pPr>
            <a:lvl7pPr marL="2193392" indent="0">
              <a:buNone/>
              <a:defRPr sz="1600"/>
            </a:lvl7pPr>
            <a:lvl8pPr marL="2558957" indent="0">
              <a:buNone/>
              <a:defRPr sz="1600"/>
            </a:lvl8pPr>
            <a:lvl9pPr marL="2924526" indent="0">
              <a:buNone/>
              <a:defRPr sz="16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100"/>
            </a:lvl1pPr>
            <a:lvl2pPr marL="365570" indent="0">
              <a:buNone/>
              <a:defRPr sz="1000"/>
            </a:lvl2pPr>
            <a:lvl3pPr marL="731133" indent="0">
              <a:buNone/>
              <a:defRPr sz="800"/>
            </a:lvl3pPr>
            <a:lvl4pPr marL="1096702" indent="0">
              <a:buNone/>
              <a:defRPr sz="700"/>
            </a:lvl4pPr>
            <a:lvl5pPr marL="1462270" indent="0">
              <a:buNone/>
              <a:defRPr sz="700"/>
            </a:lvl5pPr>
            <a:lvl6pPr marL="1827829" indent="0">
              <a:buNone/>
              <a:defRPr sz="700"/>
            </a:lvl6pPr>
            <a:lvl7pPr marL="2193392" indent="0">
              <a:buNone/>
              <a:defRPr sz="700"/>
            </a:lvl7pPr>
            <a:lvl8pPr marL="2558957" indent="0">
              <a:buNone/>
              <a:defRPr sz="700"/>
            </a:lvl8pPr>
            <a:lvl9pPr marL="29245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8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47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13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8"/>
            <a:ext cx="2133600" cy="357188"/>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8"/>
            <a:ext cx="2133600" cy="357188"/>
          </a:xfrm>
        </p:spPr>
        <p:txBody>
          <a:bodyPr/>
          <a:lstStyle>
            <a:lvl1pPr>
              <a:defRPr/>
            </a:lvl1pPr>
          </a:lstStyle>
          <a:p>
            <a:pPr>
              <a:defRPr/>
            </a:pPr>
            <a:fld id="{47FE8354-0DD1-470A-BC27-9F85A3A8D8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56544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200152"/>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Media Placeholder 3"/>
          <p:cNvSpPr>
            <a:spLocks noGrp="1"/>
          </p:cNvSpPr>
          <p:nvPr>
            <p:ph type="media" sz="half" idx="2"/>
          </p:nvPr>
        </p:nvSpPr>
        <p:spPr>
          <a:xfrm>
            <a:off x="4648200" y="1200152"/>
            <a:ext cx="4038600" cy="3394472"/>
          </a:xfrm>
        </p:spPr>
        <p:txBody>
          <a:bodyPr/>
          <a:lstStyle/>
          <a:p>
            <a:pPr lvl="0"/>
            <a:endParaRPr lang="vi-VN"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24755-8A39-4A91-A167-A1804752A12F}"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96039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611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173" tIns="17088" rIns="34173" bIns="170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173" tIns="17088" rIns="34173" bIns="17088"/>
          <a:lstStyle/>
          <a:p>
            <a:pPr defTabSz="813168"/>
            <a:fld id="{7FE5A9CD-1CA5-4BB6-ABF6-C3DB2F9C09D1}" type="datetimeFigureOut">
              <a:rPr lang="en-US" sz="1600" smtClean="0">
                <a:solidFill>
                  <a:prstClr val="black"/>
                </a:solidFill>
              </a:rPr>
              <a:pPr defTabSz="813168"/>
              <a:t>11/16/2023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173" tIns="17088" rIns="34173" bIns="17088"/>
          <a:lstStyle/>
          <a:p>
            <a:pPr defTabSz="813168"/>
            <a:endParaRPr lang="en-US" sz="1600">
              <a:solidFill>
                <a:prstClr val="black"/>
              </a:solidFill>
            </a:endParaRPr>
          </a:p>
        </p:txBody>
      </p:sp>
      <p:sp>
        <p:nvSpPr>
          <p:cNvPr id="6" name="Slide Number Placeholder 5"/>
          <p:cNvSpPr>
            <a:spLocks noGrp="1"/>
          </p:cNvSpPr>
          <p:nvPr>
            <p:ph type="sldNum" sz="quarter" idx="12"/>
          </p:nvPr>
        </p:nvSpPr>
        <p:spPr>
          <a:xfrm>
            <a:off x="6553201" y="4767267"/>
            <a:ext cx="2133600" cy="273844"/>
          </a:xfrm>
          <a:prstGeom prst="rect">
            <a:avLst/>
          </a:prstGeom>
        </p:spPr>
        <p:txBody>
          <a:bodyPr lIns="34173" tIns="17088" rIns="34173" bIns="17088"/>
          <a:lstStyle/>
          <a:p>
            <a:pPr defTabSz="813168"/>
            <a:fld id="{E9E3A461-C528-4C33-83FA-271D1850C3B5}" type="slidenum">
              <a:rPr lang="en-US" sz="1600" smtClean="0">
                <a:solidFill>
                  <a:prstClr val="black"/>
                </a:solidFill>
              </a:rPr>
              <a:pPr defTabSz="813168"/>
              <a:t>‹#›</a:t>
            </a:fld>
            <a:endParaRPr lang="en-US" sz="1600">
              <a:solidFill>
                <a:prstClr val="black"/>
              </a:solidFill>
            </a:endParaRPr>
          </a:p>
        </p:txBody>
      </p:sp>
    </p:spTree>
    <p:extLst>
      <p:ext uri="{BB962C8B-B14F-4D97-AF65-F5344CB8AC3E}">
        <p14:creationId xmlns:p14="http://schemas.microsoft.com/office/powerpoint/2010/main" val="16802374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109"/>
            <a:ext cx="8229600" cy="1038225"/>
          </a:xfrm>
          <a:prstGeom prst="rect">
            <a:avLst/>
          </a:prstGeom>
        </p:spPr>
        <p:txBody>
          <a:bodyPr lIns="81334" tIns="40657" rIns="81334" bIns="40657"/>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334" tIns="40657" rIns="81334" bIns="40657"/>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20"/>
            <a:ext cx="2133600" cy="357188"/>
          </a:xfrm>
          <a:prstGeom prst="rect">
            <a:avLst/>
          </a:prstGeom>
        </p:spPr>
        <p:txBody>
          <a:bodyPr lIns="81334" tIns="40657" rIns="81334" bIns="40657"/>
          <a:lstStyle>
            <a:lvl1pPr>
              <a:defRPr/>
            </a:lvl1pPr>
          </a:lstStyle>
          <a:p>
            <a:pPr defTabSz="813168">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20"/>
            <a:ext cx="2895600" cy="357188"/>
          </a:xfrm>
          <a:prstGeom prst="rect">
            <a:avLst/>
          </a:prstGeom>
        </p:spPr>
        <p:txBody>
          <a:bodyPr lIns="81334" tIns="40657" rIns="81334" bIns="40657"/>
          <a:lstStyle>
            <a:lvl1pPr>
              <a:defRPr/>
            </a:lvl1pPr>
          </a:lstStyle>
          <a:p>
            <a:pPr defTabSz="813168">
              <a:defRPr/>
            </a:pPr>
            <a:endParaRPr lang="en-US" sz="1600">
              <a:solidFill>
                <a:prstClr val="black"/>
              </a:solidFill>
            </a:endParaRPr>
          </a:p>
        </p:txBody>
      </p:sp>
      <p:sp>
        <p:nvSpPr>
          <p:cNvPr id="6" name="Rectangle 6"/>
          <p:cNvSpPr>
            <a:spLocks noGrp="1" noChangeArrowheads="1"/>
          </p:cNvSpPr>
          <p:nvPr>
            <p:ph type="sldNum" sz="quarter" idx="12"/>
          </p:nvPr>
        </p:nvSpPr>
        <p:spPr>
          <a:xfrm>
            <a:off x="6553201" y="4683920"/>
            <a:ext cx="2133600" cy="357188"/>
          </a:xfrm>
          <a:prstGeom prst="rect">
            <a:avLst/>
          </a:prstGeom>
        </p:spPr>
        <p:txBody>
          <a:bodyPr lIns="81334" tIns="40657" rIns="81334" bIns="40657"/>
          <a:lstStyle>
            <a:lvl1pPr>
              <a:defRPr/>
            </a:lvl1pPr>
          </a:lstStyle>
          <a:p>
            <a:pPr defTabSz="813168">
              <a:defRPr/>
            </a:pPr>
            <a:fld id="{E979D15E-7C97-46BA-A533-0FCFA23F6052}" type="slidenum">
              <a:rPr lang="en-US" sz="1600" smtClean="0">
                <a:solidFill>
                  <a:prstClr val="black"/>
                </a:solidFill>
              </a:rPr>
              <a:pPr defTabSz="813168">
                <a:defRPr/>
              </a:pPr>
              <a:t>‹#›</a:t>
            </a:fld>
            <a:endParaRPr lang="en-US" sz="1600">
              <a:solidFill>
                <a:prstClr val="black"/>
              </a:solidFill>
            </a:endParaRPr>
          </a:p>
        </p:txBody>
      </p:sp>
    </p:spTree>
    <p:extLst>
      <p:ext uri="{BB962C8B-B14F-4D97-AF65-F5344CB8AC3E}">
        <p14:creationId xmlns:p14="http://schemas.microsoft.com/office/powerpoint/2010/main" val="3336689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7257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20"/>
            <a:ext cx="2133600" cy="357188"/>
          </a:xfrm>
          <a:prstGeom prst="rect">
            <a:avLst/>
          </a:prstGeom>
        </p:spPr>
        <p:txBody>
          <a:bodyPr lIns="34173" tIns="17088" rIns="34173" bIns="17088"/>
          <a:lstStyle>
            <a:lvl1pPr>
              <a:defRPr/>
            </a:lvl1pPr>
          </a:lstStyle>
          <a:p>
            <a:pPr defTabSz="813168">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20"/>
            <a:ext cx="2895600" cy="357188"/>
          </a:xfrm>
          <a:prstGeom prst="rect">
            <a:avLst/>
          </a:prstGeom>
        </p:spPr>
        <p:txBody>
          <a:bodyPr lIns="34173" tIns="17088" rIns="34173" bIns="17088"/>
          <a:lstStyle>
            <a:lvl1pPr>
              <a:defRPr/>
            </a:lvl1pPr>
          </a:lstStyle>
          <a:p>
            <a:pPr defTabSz="813168">
              <a:defRPr/>
            </a:pPr>
            <a:endParaRPr lang="en-US" sz="1600">
              <a:solidFill>
                <a:prstClr val="black"/>
              </a:solidFill>
            </a:endParaRPr>
          </a:p>
        </p:txBody>
      </p:sp>
      <p:sp>
        <p:nvSpPr>
          <p:cNvPr id="4" name="Rectangle 6"/>
          <p:cNvSpPr>
            <a:spLocks noGrp="1" noChangeArrowheads="1"/>
          </p:cNvSpPr>
          <p:nvPr>
            <p:ph type="sldNum" sz="quarter" idx="12"/>
          </p:nvPr>
        </p:nvSpPr>
        <p:spPr>
          <a:xfrm>
            <a:off x="6553201" y="4683920"/>
            <a:ext cx="2133600" cy="357188"/>
          </a:xfrm>
          <a:prstGeom prst="rect">
            <a:avLst/>
          </a:prstGeom>
        </p:spPr>
        <p:txBody>
          <a:bodyPr lIns="34173" tIns="17088" rIns="34173" bIns="17088"/>
          <a:lstStyle>
            <a:lvl1pPr>
              <a:defRPr/>
            </a:lvl1pPr>
          </a:lstStyle>
          <a:p>
            <a:pPr defTabSz="813168"/>
            <a:fld id="{475E0F57-EEA1-4A8B-9311-4AD2064A14C0}" type="slidenum">
              <a:rPr lang="en-US" sz="1600" smtClean="0">
                <a:solidFill>
                  <a:prstClr val="black"/>
                </a:solidFill>
              </a:rPr>
              <a:pPr defTabSz="813168"/>
              <a:t>‹#›</a:t>
            </a:fld>
            <a:endParaRPr lang="en-US" sz="1600">
              <a:solidFill>
                <a:prstClr val="black"/>
              </a:solidFill>
            </a:endParaRPr>
          </a:p>
        </p:txBody>
      </p:sp>
    </p:spTree>
    <p:extLst>
      <p:ext uri="{BB962C8B-B14F-4D97-AF65-F5344CB8AC3E}">
        <p14:creationId xmlns:p14="http://schemas.microsoft.com/office/powerpoint/2010/main" val="275864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242" indent="0">
              <a:buNone/>
              <a:defRPr sz="1800">
                <a:solidFill>
                  <a:schemeClr val="tx1">
                    <a:tint val="75000"/>
                  </a:schemeClr>
                </a:solidFill>
              </a:defRPr>
            </a:lvl2pPr>
            <a:lvl3pPr marL="912483" indent="0">
              <a:buNone/>
              <a:defRPr sz="1600">
                <a:solidFill>
                  <a:schemeClr val="tx1">
                    <a:tint val="75000"/>
                  </a:schemeClr>
                </a:solidFill>
              </a:defRPr>
            </a:lvl3pPr>
            <a:lvl4pPr marL="1368712" indent="0">
              <a:buNone/>
              <a:defRPr sz="1400">
                <a:solidFill>
                  <a:schemeClr val="tx1">
                    <a:tint val="75000"/>
                  </a:schemeClr>
                </a:solidFill>
              </a:defRPr>
            </a:lvl4pPr>
            <a:lvl5pPr marL="1824940" indent="0">
              <a:buNone/>
              <a:defRPr sz="1400">
                <a:solidFill>
                  <a:schemeClr val="tx1">
                    <a:tint val="75000"/>
                  </a:schemeClr>
                </a:solidFill>
              </a:defRPr>
            </a:lvl5pPr>
            <a:lvl6pPr marL="2281180" indent="0">
              <a:buNone/>
              <a:defRPr sz="1400">
                <a:solidFill>
                  <a:schemeClr val="tx1">
                    <a:tint val="75000"/>
                  </a:schemeClr>
                </a:solidFill>
              </a:defRPr>
            </a:lvl6pPr>
            <a:lvl7pPr marL="2737416" indent="0">
              <a:buNone/>
              <a:defRPr sz="1400">
                <a:solidFill>
                  <a:schemeClr val="tx1">
                    <a:tint val="75000"/>
                  </a:schemeClr>
                </a:solidFill>
              </a:defRPr>
            </a:lvl7pPr>
            <a:lvl8pPr marL="3193648" indent="0">
              <a:buNone/>
              <a:defRPr sz="1400">
                <a:solidFill>
                  <a:schemeClr val="tx1">
                    <a:tint val="75000"/>
                  </a:schemeClr>
                </a:solidFill>
              </a:defRPr>
            </a:lvl8pPr>
            <a:lvl9pPr marL="36498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74A8F-2908-4F39-B69E-4D7CFABB42A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511925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84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740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327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20"/>
            <a:ext cx="2133918" cy="357188"/>
          </a:xfrm>
          <a:prstGeom prst="rect">
            <a:avLst/>
          </a:prstGeom>
        </p:spPr>
        <p:txBody>
          <a:bodyPr lIns="34173" tIns="17088" rIns="34173" bIns="17088"/>
          <a:lstStyle>
            <a:lvl1pPr>
              <a:defRPr/>
            </a:lvl1pPr>
          </a:lstStyle>
          <a:p>
            <a:pPr defTabSz="813168">
              <a:defRPr/>
            </a:pPr>
            <a:endParaRPr lang="en-US" sz="1600">
              <a:solidFill>
                <a:srgbClr val="000000"/>
              </a:solidFill>
            </a:endParaRPr>
          </a:p>
        </p:txBody>
      </p:sp>
      <p:sp>
        <p:nvSpPr>
          <p:cNvPr id="5" name="Rectangle 5"/>
          <p:cNvSpPr>
            <a:spLocks noGrp="1" noChangeArrowheads="1"/>
          </p:cNvSpPr>
          <p:nvPr>
            <p:ph type="ftr" sz="quarter" idx="11"/>
          </p:nvPr>
        </p:nvSpPr>
        <p:spPr>
          <a:xfrm>
            <a:off x="3124409" y="4683920"/>
            <a:ext cx="2895223" cy="357188"/>
          </a:xfrm>
          <a:prstGeom prst="rect">
            <a:avLst/>
          </a:prstGeom>
        </p:spPr>
        <p:txBody>
          <a:bodyPr lIns="34173" tIns="17088" rIns="34173" bIns="17088"/>
          <a:lstStyle>
            <a:lvl1pPr>
              <a:defRPr/>
            </a:lvl1pPr>
          </a:lstStyle>
          <a:p>
            <a:pPr defTabSz="813168">
              <a:defRPr/>
            </a:pPr>
            <a:endParaRPr lang="en-US" sz="1600">
              <a:solidFill>
                <a:srgbClr val="000000"/>
              </a:solidFill>
            </a:endParaRPr>
          </a:p>
        </p:txBody>
      </p:sp>
      <p:sp>
        <p:nvSpPr>
          <p:cNvPr id="6" name="Rectangle 6"/>
          <p:cNvSpPr>
            <a:spLocks noGrp="1" noChangeArrowheads="1"/>
          </p:cNvSpPr>
          <p:nvPr>
            <p:ph type="sldNum" sz="quarter" idx="12"/>
          </p:nvPr>
        </p:nvSpPr>
        <p:spPr>
          <a:xfrm>
            <a:off x="6552965" y="4683920"/>
            <a:ext cx="2133917" cy="357188"/>
          </a:xfrm>
          <a:prstGeom prst="rect">
            <a:avLst/>
          </a:prstGeom>
        </p:spPr>
        <p:txBody>
          <a:bodyPr lIns="34173" tIns="17088" rIns="34173" bIns="17088"/>
          <a:lstStyle>
            <a:lvl1pPr>
              <a:defRPr/>
            </a:lvl1pPr>
          </a:lstStyle>
          <a:p>
            <a:pPr defTabSz="813168">
              <a:defRPr/>
            </a:pPr>
            <a:fld id="{BEF8FD80-C95D-4220-BF8B-01906B7B67AD}" type="slidenum">
              <a:rPr lang="en-US" sz="1600" smtClean="0">
                <a:solidFill>
                  <a:srgbClr val="000000"/>
                </a:solidFill>
              </a:rPr>
              <a:pPr defTabSz="813168">
                <a:defRPr/>
              </a:pPr>
              <a:t>‹#›</a:t>
            </a:fld>
            <a:endParaRPr lang="en-US" sz="1600">
              <a:solidFill>
                <a:srgbClr val="000000"/>
              </a:solidFill>
            </a:endParaRPr>
          </a:p>
        </p:txBody>
      </p:sp>
    </p:spTree>
    <p:extLst>
      <p:ext uri="{BB962C8B-B14F-4D97-AF65-F5344CB8AC3E}">
        <p14:creationId xmlns:p14="http://schemas.microsoft.com/office/powerpoint/2010/main" val="578498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65663" indent="0" algn="ctr">
              <a:buNone/>
              <a:defRPr>
                <a:solidFill>
                  <a:schemeClr val="tx1">
                    <a:tint val="75000"/>
                  </a:schemeClr>
                </a:solidFill>
              </a:defRPr>
            </a:lvl2pPr>
            <a:lvl3pPr marL="731319" indent="0" algn="ctr">
              <a:buNone/>
              <a:defRPr>
                <a:solidFill>
                  <a:schemeClr val="tx1">
                    <a:tint val="75000"/>
                  </a:schemeClr>
                </a:solidFill>
              </a:defRPr>
            </a:lvl3pPr>
            <a:lvl4pPr marL="1096982" indent="0" algn="ctr">
              <a:buNone/>
              <a:defRPr>
                <a:solidFill>
                  <a:schemeClr val="tx1">
                    <a:tint val="75000"/>
                  </a:schemeClr>
                </a:solidFill>
              </a:defRPr>
            </a:lvl4pPr>
            <a:lvl5pPr marL="1462642" indent="0" algn="ctr">
              <a:buNone/>
              <a:defRPr>
                <a:solidFill>
                  <a:schemeClr val="tx1">
                    <a:tint val="75000"/>
                  </a:schemeClr>
                </a:solidFill>
              </a:defRPr>
            </a:lvl5pPr>
            <a:lvl6pPr marL="1828297" indent="0" algn="ctr">
              <a:buNone/>
              <a:defRPr>
                <a:solidFill>
                  <a:schemeClr val="tx1">
                    <a:tint val="75000"/>
                  </a:schemeClr>
                </a:solidFill>
              </a:defRPr>
            </a:lvl6pPr>
            <a:lvl7pPr marL="2193953" indent="0" algn="ctr">
              <a:buNone/>
              <a:defRPr>
                <a:solidFill>
                  <a:schemeClr val="tx1">
                    <a:tint val="75000"/>
                  </a:schemeClr>
                </a:solidFill>
              </a:defRPr>
            </a:lvl7pPr>
            <a:lvl8pPr marL="2559612" indent="0" algn="ctr">
              <a:buNone/>
              <a:defRPr>
                <a:solidFill>
                  <a:schemeClr val="tx1">
                    <a:tint val="75000"/>
                  </a:schemeClr>
                </a:solidFill>
              </a:defRPr>
            </a:lvl8pPr>
            <a:lvl9pPr marL="29252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95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36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1600">
                <a:solidFill>
                  <a:schemeClr val="tx1">
                    <a:tint val="75000"/>
                  </a:schemeClr>
                </a:solidFill>
              </a:defRPr>
            </a:lvl1pPr>
            <a:lvl2pPr marL="365663" indent="0">
              <a:buNone/>
              <a:defRPr sz="1400">
                <a:solidFill>
                  <a:schemeClr val="tx1">
                    <a:tint val="75000"/>
                  </a:schemeClr>
                </a:solidFill>
              </a:defRPr>
            </a:lvl2pPr>
            <a:lvl3pPr marL="731319" indent="0">
              <a:buNone/>
              <a:defRPr sz="1300">
                <a:solidFill>
                  <a:schemeClr val="tx1">
                    <a:tint val="75000"/>
                  </a:schemeClr>
                </a:solidFill>
              </a:defRPr>
            </a:lvl3pPr>
            <a:lvl4pPr marL="1096982" indent="0">
              <a:buNone/>
              <a:defRPr sz="1100">
                <a:solidFill>
                  <a:schemeClr val="tx1">
                    <a:tint val="75000"/>
                  </a:schemeClr>
                </a:solidFill>
              </a:defRPr>
            </a:lvl4pPr>
            <a:lvl5pPr marL="1462642" indent="0">
              <a:buNone/>
              <a:defRPr sz="1100">
                <a:solidFill>
                  <a:schemeClr val="tx1">
                    <a:tint val="75000"/>
                  </a:schemeClr>
                </a:solidFill>
              </a:defRPr>
            </a:lvl5pPr>
            <a:lvl6pPr marL="1828297" indent="0">
              <a:buNone/>
              <a:defRPr sz="1100">
                <a:solidFill>
                  <a:schemeClr val="tx1">
                    <a:tint val="75000"/>
                  </a:schemeClr>
                </a:solidFill>
              </a:defRPr>
            </a:lvl6pPr>
            <a:lvl7pPr marL="2193953" indent="0">
              <a:buNone/>
              <a:defRPr sz="1100">
                <a:solidFill>
                  <a:schemeClr val="tx1">
                    <a:tint val="75000"/>
                  </a:schemeClr>
                </a:solidFill>
              </a:defRPr>
            </a:lvl7pPr>
            <a:lvl8pPr marL="2559612" indent="0">
              <a:buNone/>
              <a:defRPr sz="1100">
                <a:solidFill>
                  <a:schemeClr val="tx1">
                    <a:tint val="75000"/>
                  </a:schemeClr>
                </a:solidFill>
              </a:defRPr>
            </a:lvl8pPr>
            <a:lvl9pPr marL="292527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063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900" b="1"/>
            </a:lvl1pPr>
            <a:lvl2pPr marL="365663" indent="0">
              <a:buNone/>
              <a:defRPr sz="1600" b="1"/>
            </a:lvl2pPr>
            <a:lvl3pPr marL="731319" indent="0">
              <a:buNone/>
              <a:defRPr sz="1400" b="1"/>
            </a:lvl3pPr>
            <a:lvl4pPr marL="1096982" indent="0">
              <a:buNone/>
              <a:defRPr sz="1300" b="1"/>
            </a:lvl4pPr>
            <a:lvl5pPr marL="1462642" indent="0">
              <a:buNone/>
              <a:defRPr sz="1300" b="1"/>
            </a:lvl5pPr>
            <a:lvl6pPr marL="1828297" indent="0">
              <a:buNone/>
              <a:defRPr sz="1300" b="1"/>
            </a:lvl6pPr>
            <a:lvl7pPr marL="2193953" indent="0">
              <a:buNone/>
              <a:defRPr sz="1300" b="1"/>
            </a:lvl7pPr>
            <a:lvl8pPr marL="2559612" indent="0">
              <a:buNone/>
              <a:defRPr sz="1300" b="1"/>
            </a:lvl8pPr>
            <a:lvl9pPr marL="2925274"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900" b="1"/>
            </a:lvl1pPr>
            <a:lvl2pPr marL="365663" indent="0">
              <a:buNone/>
              <a:defRPr sz="1600" b="1"/>
            </a:lvl2pPr>
            <a:lvl3pPr marL="731319" indent="0">
              <a:buNone/>
              <a:defRPr sz="1400" b="1"/>
            </a:lvl3pPr>
            <a:lvl4pPr marL="1096982" indent="0">
              <a:buNone/>
              <a:defRPr sz="1300" b="1"/>
            </a:lvl4pPr>
            <a:lvl5pPr marL="1462642" indent="0">
              <a:buNone/>
              <a:defRPr sz="1300" b="1"/>
            </a:lvl5pPr>
            <a:lvl6pPr marL="1828297" indent="0">
              <a:buNone/>
              <a:defRPr sz="1300" b="1"/>
            </a:lvl6pPr>
            <a:lvl7pPr marL="2193953" indent="0">
              <a:buNone/>
              <a:defRPr sz="1300" b="1"/>
            </a:lvl7pPr>
            <a:lvl8pPr marL="2559612" indent="0">
              <a:buNone/>
              <a:defRPr sz="1300" b="1"/>
            </a:lvl8pPr>
            <a:lvl9pPr marL="2925274"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58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66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74A8F-2908-4F39-B69E-4D7CFABB42A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2129727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08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04787"/>
            <a:ext cx="3008313" cy="871538"/>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04817"/>
            <a:ext cx="5111750" cy="438983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076326"/>
            <a:ext cx="3008313" cy="3518298"/>
          </a:xfrm>
        </p:spPr>
        <p:txBody>
          <a:bodyPr/>
          <a:lstStyle>
            <a:lvl1pPr marL="0" indent="0">
              <a:buNone/>
              <a:defRPr sz="1100"/>
            </a:lvl1pPr>
            <a:lvl2pPr marL="365663" indent="0">
              <a:buNone/>
              <a:defRPr sz="1000"/>
            </a:lvl2pPr>
            <a:lvl3pPr marL="731319" indent="0">
              <a:buNone/>
              <a:defRPr sz="800"/>
            </a:lvl3pPr>
            <a:lvl4pPr marL="1096982" indent="0">
              <a:buNone/>
              <a:defRPr sz="700"/>
            </a:lvl4pPr>
            <a:lvl5pPr marL="1462642" indent="0">
              <a:buNone/>
              <a:defRPr sz="700"/>
            </a:lvl5pPr>
            <a:lvl6pPr marL="1828297" indent="0">
              <a:buNone/>
              <a:defRPr sz="700"/>
            </a:lvl6pPr>
            <a:lvl7pPr marL="2193953" indent="0">
              <a:buNone/>
              <a:defRPr sz="700"/>
            </a:lvl7pPr>
            <a:lvl8pPr marL="2559612" indent="0">
              <a:buNone/>
              <a:defRPr sz="700"/>
            </a:lvl8pPr>
            <a:lvl9pPr marL="292527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34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500"/>
            </a:lvl1pPr>
            <a:lvl2pPr marL="365663" indent="0">
              <a:buNone/>
              <a:defRPr sz="2200"/>
            </a:lvl2pPr>
            <a:lvl3pPr marL="731319" indent="0">
              <a:buNone/>
              <a:defRPr sz="1900"/>
            </a:lvl3pPr>
            <a:lvl4pPr marL="1096982" indent="0">
              <a:buNone/>
              <a:defRPr sz="1600"/>
            </a:lvl4pPr>
            <a:lvl5pPr marL="1462642" indent="0">
              <a:buNone/>
              <a:defRPr sz="1600"/>
            </a:lvl5pPr>
            <a:lvl6pPr marL="1828297" indent="0">
              <a:buNone/>
              <a:defRPr sz="1600"/>
            </a:lvl6pPr>
            <a:lvl7pPr marL="2193953" indent="0">
              <a:buNone/>
              <a:defRPr sz="1600"/>
            </a:lvl7pPr>
            <a:lvl8pPr marL="2559612" indent="0">
              <a:buNone/>
              <a:defRPr sz="1600"/>
            </a:lvl8pPr>
            <a:lvl9pPr marL="2925274" indent="0">
              <a:buNone/>
              <a:defRPr sz="16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100"/>
            </a:lvl1pPr>
            <a:lvl2pPr marL="365663" indent="0">
              <a:buNone/>
              <a:defRPr sz="1000"/>
            </a:lvl2pPr>
            <a:lvl3pPr marL="731319" indent="0">
              <a:buNone/>
              <a:defRPr sz="800"/>
            </a:lvl3pPr>
            <a:lvl4pPr marL="1096982" indent="0">
              <a:buNone/>
              <a:defRPr sz="700"/>
            </a:lvl4pPr>
            <a:lvl5pPr marL="1462642" indent="0">
              <a:buNone/>
              <a:defRPr sz="700"/>
            </a:lvl5pPr>
            <a:lvl6pPr marL="1828297" indent="0">
              <a:buNone/>
              <a:defRPr sz="700"/>
            </a:lvl6pPr>
            <a:lvl7pPr marL="2193953" indent="0">
              <a:buNone/>
              <a:defRPr sz="700"/>
            </a:lvl7pPr>
            <a:lvl8pPr marL="2559612" indent="0">
              <a:buNone/>
              <a:defRPr sz="700"/>
            </a:lvl8pPr>
            <a:lvl9pPr marL="292527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425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07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DEEF0-5DD6-414A-B9C7-4278DB70FF6A}"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C2062C-C93F-46CC-9487-1C199B04C9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847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8"/>
            <a:ext cx="2133600" cy="357188"/>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8"/>
            <a:ext cx="2133600" cy="357188"/>
          </a:xfrm>
        </p:spPr>
        <p:txBody>
          <a:bodyPr/>
          <a:lstStyle>
            <a:lvl1pPr>
              <a:defRPr/>
            </a:lvl1pPr>
          </a:lstStyle>
          <a:p>
            <a:pPr>
              <a:defRPr/>
            </a:pPr>
            <a:fld id="{47FE8354-0DD1-470A-BC27-9F85A3A8D8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24973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200152"/>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Media Placeholder 3"/>
          <p:cNvSpPr>
            <a:spLocks noGrp="1"/>
          </p:cNvSpPr>
          <p:nvPr>
            <p:ph type="media" sz="half" idx="2"/>
          </p:nvPr>
        </p:nvSpPr>
        <p:spPr>
          <a:xfrm>
            <a:off x="4648200" y="1200152"/>
            <a:ext cx="4038600" cy="3394472"/>
          </a:xfrm>
        </p:spPr>
        <p:txBody>
          <a:bodyPr/>
          <a:lstStyle/>
          <a:p>
            <a:pPr lvl="0"/>
            <a:endParaRPr lang="vi-VN"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24755-8A39-4A91-A167-A1804752A12F}"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859846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91" indent="0" algn="ctr">
              <a:buNone/>
              <a:defRPr>
                <a:solidFill>
                  <a:schemeClr val="tx1">
                    <a:tint val="75000"/>
                  </a:schemeClr>
                </a:solidFill>
              </a:defRPr>
            </a:lvl2pPr>
            <a:lvl3pPr marL="913180" indent="0" algn="ctr">
              <a:buNone/>
              <a:defRPr>
                <a:solidFill>
                  <a:schemeClr val="tx1">
                    <a:tint val="75000"/>
                  </a:schemeClr>
                </a:solidFill>
              </a:defRPr>
            </a:lvl3pPr>
            <a:lvl4pPr marL="1369758" indent="0" algn="ctr">
              <a:buNone/>
              <a:defRPr>
                <a:solidFill>
                  <a:schemeClr val="tx1">
                    <a:tint val="75000"/>
                  </a:schemeClr>
                </a:solidFill>
              </a:defRPr>
            </a:lvl4pPr>
            <a:lvl5pPr marL="1826343" indent="0" algn="ctr">
              <a:buNone/>
              <a:defRPr>
                <a:solidFill>
                  <a:schemeClr val="tx1">
                    <a:tint val="75000"/>
                  </a:schemeClr>
                </a:solidFill>
              </a:defRPr>
            </a:lvl5pPr>
            <a:lvl6pPr marL="2282932" indent="0" algn="ctr">
              <a:buNone/>
              <a:defRPr>
                <a:solidFill>
                  <a:schemeClr val="tx1">
                    <a:tint val="75000"/>
                  </a:schemeClr>
                </a:solidFill>
              </a:defRPr>
            </a:lvl6pPr>
            <a:lvl7pPr marL="2739519" indent="0" algn="ctr">
              <a:buNone/>
              <a:defRPr>
                <a:solidFill>
                  <a:schemeClr val="tx1">
                    <a:tint val="75000"/>
                  </a:schemeClr>
                </a:solidFill>
              </a:defRPr>
            </a:lvl7pPr>
            <a:lvl8pPr marL="3196100" indent="0" algn="ctr">
              <a:buNone/>
              <a:defRPr>
                <a:solidFill>
                  <a:schemeClr val="tx1">
                    <a:tint val="75000"/>
                  </a:schemeClr>
                </a:solidFill>
              </a:defRPr>
            </a:lvl8pPr>
            <a:lvl9pPr marL="36526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052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593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91" indent="0">
              <a:buNone/>
              <a:defRPr sz="1800">
                <a:solidFill>
                  <a:schemeClr val="tx1">
                    <a:tint val="75000"/>
                  </a:schemeClr>
                </a:solidFill>
              </a:defRPr>
            </a:lvl2pPr>
            <a:lvl3pPr marL="913180" indent="0">
              <a:buNone/>
              <a:defRPr sz="1600">
                <a:solidFill>
                  <a:schemeClr val="tx1">
                    <a:tint val="75000"/>
                  </a:schemeClr>
                </a:solidFill>
              </a:defRPr>
            </a:lvl3pPr>
            <a:lvl4pPr marL="1369758" indent="0">
              <a:buNone/>
              <a:defRPr sz="1400">
                <a:solidFill>
                  <a:schemeClr val="tx1">
                    <a:tint val="75000"/>
                  </a:schemeClr>
                </a:solidFill>
              </a:defRPr>
            </a:lvl4pPr>
            <a:lvl5pPr marL="1826343" indent="0">
              <a:buNone/>
              <a:defRPr sz="1400">
                <a:solidFill>
                  <a:schemeClr val="tx1">
                    <a:tint val="75000"/>
                  </a:schemeClr>
                </a:solidFill>
              </a:defRPr>
            </a:lvl5pPr>
            <a:lvl6pPr marL="2282932" indent="0">
              <a:buNone/>
              <a:defRPr sz="1400">
                <a:solidFill>
                  <a:schemeClr val="tx1">
                    <a:tint val="75000"/>
                  </a:schemeClr>
                </a:solidFill>
              </a:defRPr>
            </a:lvl6pPr>
            <a:lvl7pPr marL="2739519" indent="0">
              <a:buNone/>
              <a:defRPr sz="1400">
                <a:solidFill>
                  <a:schemeClr val="tx1">
                    <a:tint val="75000"/>
                  </a:schemeClr>
                </a:solidFill>
              </a:defRPr>
            </a:lvl7pPr>
            <a:lvl8pPr marL="3196100" indent="0">
              <a:buNone/>
              <a:defRPr sz="1400">
                <a:solidFill>
                  <a:schemeClr val="tx1">
                    <a:tint val="75000"/>
                  </a:schemeClr>
                </a:solidFill>
              </a:defRPr>
            </a:lvl8pPr>
            <a:lvl9pPr marL="365268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74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242" indent="0">
              <a:buNone/>
              <a:defRPr sz="2000" b="1"/>
            </a:lvl2pPr>
            <a:lvl3pPr marL="912483" indent="0">
              <a:buNone/>
              <a:defRPr sz="1800" b="1"/>
            </a:lvl3pPr>
            <a:lvl4pPr marL="1368712" indent="0">
              <a:buNone/>
              <a:defRPr sz="1600" b="1"/>
            </a:lvl4pPr>
            <a:lvl5pPr marL="1824940" indent="0">
              <a:buNone/>
              <a:defRPr sz="1600" b="1"/>
            </a:lvl5pPr>
            <a:lvl6pPr marL="2281180" indent="0">
              <a:buNone/>
              <a:defRPr sz="1600" b="1"/>
            </a:lvl6pPr>
            <a:lvl7pPr marL="2737416" indent="0">
              <a:buNone/>
              <a:defRPr sz="1600" b="1"/>
            </a:lvl7pPr>
            <a:lvl8pPr marL="3193648" indent="0">
              <a:buNone/>
              <a:defRPr sz="1600" b="1"/>
            </a:lvl8pPr>
            <a:lvl9pPr marL="36498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6242" indent="0">
              <a:buNone/>
              <a:defRPr sz="2000" b="1"/>
            </a:lvl2pPr>
            <a:lvl3pPr marL="912483" indent="0">
              <a:buNone/>
              <a:defRPr sz="1800" b="1"/>
            </a:lvl3pPr>
            <a:lvl4pPr marL="1368712" indent="0">
              <a:buNone/>
              <a:defRPr sz="1600" b="1"/>
            </a:lvl4pPr>
            <a:lvl5pPr marL="1824940" indent="0">
              <a:buNone/>
              <a:defRPr sz="1600" b="1"/>
            </a:lvl5pPr>
            <a:lvl6pPr marL="2281180" indent="0">
              <a:buNone/>
              <a:defRPr sz="1600" b="1"/>
            </a:lvl6pPr>
            <a:lvl7pPr marL="2737416" indent="0">
              <a:buNone/>
              <a:defRPr sz="1600" b="1"/>
            </a:lvl7pPr>
            <a:lvl8pPr marL="3193648" indent="0">
              <a:buNone/>
              <a:defRPr sz="1600" b="1"/>
            </a:lvl8pPr>
            <a:lvl9pPr marL="36498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74A8F-2908-4F39-B69E-4D7CFABB42AA}"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2679389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420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91" indent="0">
              <a:buNone/>
              <a:defRPr sz="2000" b="1"/>
            </a:lvl2pPr>
            <a:lvl3pPr marL="913180" indent="0">
              <a:buNone/>
              <a:defRPr sz="1800" b="1"/>
            </a:lvl3pPr>
            <a:lvl4pPr marL="1369758" indent="0">
              <a:buNone/>
              <a:defRPr sz="1600" b="1"/>
            </a:lvl4pPr>
            <a:lvl5pPr marL="1826343" indent="0">
              <a:buNone/>
              <a:defRPr sz="1600" b="1"/>
            </a:lvl5pPr>
            <a:lvl6pPr marL="2282932" indent="0">
              <a:buNone/>
              <a:defRPr sz="1600" b="1"/>
            </a:lvl6pPr>
            <a:lvl7pPr marL="2739519" indent="0">
              <a:buNone/>
              <a:defRPr sz="1600" b="1"/>
            </a:lvl7pPr>
            <a:lvl8pPr marL="3196100" indent="0">
              <a:buNone/>
              <a:defRPr sz="1600" b="1"/>
            </a:lvl8pPr>
            <a:lvl9pPr marL="36526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6591" indent="0">
              <a:buNone/>
              <a:defRPr sz="2000" b="1"/>
            </a:lvl2pPr>
            <a:lvl3pPr marL="913180" indent="0">
              <a:buNone/>
              <a:defRPr sz="1800" b="1"/>
            </a:lvl3pPr>
            <a:lvl4pPr marL="1369758" indent="0">
              <a:buNone/>
              <a:defRPr sz="1600" b="1"/>
            </a:lvl4pPr>
            <a:lvl5pPr marL="1826343" indent="0">
              <a:buNone/>
              <a:defRPr sz="1600" b="1"/>
            </a:lvl5pPr>
            <a:lvl6pPr marL="2282932" indent="0">
              <a:buNone/>
              <a:defRPr sz="1600" b="1"/>
            </a:lvl6pPr>
            <a:lvl7pPr marL="2739519" indent="0">
              <a:buNone/>
              <a:defRPr sz="1600" b="1"/>
            </a:lvl7pPr>
            <a:lvl8pPr marL="3196100" indent="0">
              <a:buNone/>
              <a:defRPr sz="1600" b="1"/>
            </a:lvl8pPr>
            <a:lvl9pPr marL="36526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33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667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2" y="1076328"/>
            <a:ext cx="3008313" cy="3518297"/>
          </a:xfrm>
        </p:spPr>
        <p:txBody>
          <a:bodyPr/>
          <a:lstStyle>
            <a:lvl1pPr marL="0" indent="0">
              <a:buNone/>
              <a:defRPr sz="1400"/>
            </a:lvl1pPr>
            <a:lvl2pPr marL="456591" indent="0">
              <a:buNone/>
              <a:defRPr sz="1200"/>
            </a:lvl2pPr>
            <a:lvl3pPr marL="913180" indent="0">
              <a:buNone/>
              <a:defRPr sz="1000"/>
            </a:lvl3pPr>
            <a:lvl4pPr marL="1369758" indent="0">
              <a:buNone/>
              <a:defRPr sz="900"/>
            </a:lvl4pPr>
            <a:lvl5pPr marL="1826343" indent="0">
              <a:buNone/>
              <a:defRPr sz="900"/>
            </a:lvl5pPr>
            <a:lvl6pPr marL="2282932" indent="0">
              <a:buNone/>
              <a:defRPr sz="900"/>
            </a:lvl6pPr>
            <a:lvl7pPr marL="2739519" indent="0">
              <a:buNone/>
              <a:defRPr sz="900"/>
            </a:lvl7pPr>
            <a:lvl8pPr marL="3196100" indent="0">
              <a:buNone/>
              <a:defRPr sz="900"/>
            </a:lvl8pPr>
            <a:lvl9pPr marL="36526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61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91" indent="0">
              <a:buNone/>
              <a:defRPr sz="2800"/>
            </a:lvl2pPr>
            <a:lvl3pPr marL="913180" indent="0">
              <a:buNone/>
              <a:defRPr sz="2400"/>
            </a:lvl3pPr>
            <a:lvl4pPr marL="1369758" indent="0">
              <a:buNone/>
              <a:defRPr sz="2000"/>
            </a:lvl4pPr>
            <a:lvl5pPr marL="1826343" indent="0">
              <a:buNone/>
              <a:defRPr sz="2000"/>
            </a:lvl5pPr>
            <a:lvl6pPr marL="2282932" indent="0">
              <a:buNone/>
              <a:defRPr sz="2000"/>
            </a:lvl6pPr>
            <a:lvl7pPr marL="2739519" indent="0">
              <a:buNone/>
              <a:defRPr sz="2000"/>
            </a:lvl7pPr>
            <a:lvl8pPr marL="3196100" indent="0">
              <a:buNone/>
              <a:defRPr sz="2000"/>
            </a:lvl8pPr>
            <a:lvl9pPr marL="3652686"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591" indent="0">
              <a:buNone/>
              <a:defRPr sz="1200"/>
            </a:lvl2pPr>
            <a:lvl3pPr marL="913180" indent="0">
              <a:buNone/>
              <a:defRPr sz="1000"/>
            </a:lvl3pPr>
            <a:lvl4pPr marL="1369758" indent="0">
              <a:buNone/>
              <a:defRPr sz="900"/>
            </a:lvl4pPr>
            <a:lvl5pPr marL="1826343" indent="0">
              <a:buNone/>
              <a:defRPr sz="900"/>
            </a:lvl5pPr>
            <a:lvl6pPr marL="2282932" indent="0">
              <a:buNone/>
              <a:defRPr sz="900"/>
            </a:lvl6pPr>
            <a:lvl7pPr marL="2739519" indent="0">
              <a:buNone/>
              <a:defRPr sz="900"/>
            </a:lvl7pPr>
            <a:lvl8pPr marL="3196100" indent="0">
              <a:buNone/>
              <a:defRPr sz="900"/>
            </a:lvl8pPr>
            <a:lvl9pPr marL="36526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7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479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6170C-1EDA-4FA3-8440-84B4027FEE45}"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DC011-0E24-40D9-BF0D-7527290917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323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75189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11/16/2023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538116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74A8F-2908-4F39-B69E-4D7CFABB42AA}"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203198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2504589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687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2768073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95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0295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8641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p14="http://schemas.microsoft.com/office/powerpoint/2010/main" val="423280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4A8F-2908-4F39-B69E-4D7CFABB42AA}"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44302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2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4" y="1076328"/>
            <a:ext cx="3008313" cy="3518297"/>
          </a:xfrm>
        </p:spPr>
        <p:txBody>
          <a:bodyPr/>
          <a:lstStyle>
            <a:lvl1pPr marL="0" indent="0">
              <a:buNone/>
              <a:defRPr sz="1400"/>
            </a:lvl1pPr>
            <a:lvl2pPr marL="456242" indent="0">
              <a:buNone/>
              <a:defRPr sz="1200"/>
            </a:lvl2pPr>
            <a:lvl3pPr marL="912483" indent="0">
              <a:buNone/>
              <a:defRPr sz="1000"/>
            </a:lvl3pPr>
            <a:lvl4pPr marL="1368712" indent="0">
              <a:buNone/>
              <a:defRPr sz="900"/>
            </a:lvl4pPr>
            <a:lvl5pPr marL="1824940" indent="0">
              <a:buNone/>
              <a:defRPr sz="900"/>
            </a:lvl5pPr>
            <a:lvl6pPr marL="2281180" indent="0">
              <a:buNone/>
              <a:defRPr sz="900"/>
            </a:lvl6pPr>
            <a:lvl7pPr marL="2737416" indent="0">
              <a:buNone/>
              <a:defRPr sz="900"/>
            </a:lvl7pPr>
            <a:lvl8pPr marL="3193648" indent="0">
              <a:buNone/>
              <a:defRPr sz="900"/>
            </a:lvl8pPr>
            <a:lvl9pPr marL="36498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4A8F-2908-4F39-B69E-4D7CFABB42A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90108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242" indent="0">
              <a:buNone/>
              <a:defRPr sz="2800"/>
            </a:lvl2pPr>
            <a:lvl3pPr marL="912483" indent="0">
              <a:buNone/>
              <a:defRPr sz="2400"/>
            </a:lvl3pPr>
            <a:lvl4pPr marL="1368712" indent="0">
              <a:buNone/>
              <a:defRPr sz="2000"/>
            </a:lvl4pPr>
            <a:lvl5pPr marL="1824940" indent="0">
              <a:buNone/>
              <a:defRPr sz="2000"/>
            </a:lvl5pPr>
            <a:lvl6pPr marL="2281180" indent="0">
              <a:buNone/>
              <a:defRPr sz="2000"/>
            </a:lvl6pPr>
            <a:lvl7pPr marL="2737416" indent="0">
              <a:buNone/>
              <a:defRPr sz="2000"/>
            </a:lvl7pPr>
            <a:lvl8pPr marL="3193648" indent="0">
              <a:buNone/>
              <a:defRPr sz="2000"/>
            </a:lvl8pPr>
            <a:lvl9pPr marL="364987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242" indent="0">
              <a:buNone/>
              <a:defRPr sz="1200"/>
            </a:lvl2pPr>
            <a:lvl3pPr marL="912483" indent="0">
              <a:buNone/>
              <a:defRPr sz="1000"/>
            </a:lvl3pPr>
            <a:lvl4pPr marL="1368712" indent="0">
              <a:buNone/>
              <a:defRPr sz="900"/>
            </a:lvl4pPr>
            <a:lvl5pPr marL="1824940" indent="0">
              <a:buNone/>
              <a:defRPr sz="900"/>
            </a:lvl5pPr>
            <a:lvl6pPr marL="2281180" indent="0">
              <a:buNone/>
              <a:defRPr sz="900"/>
            </a:lvl6pPr>
            <a:lvl7pPr marL="2737416" indent="0">
              <a:buNone/>
              <a:defRPr sz="900"/>
            </a:lvl7pPr>
            <a:lvl8pPr marL="3193648" indent="0">
              <a:buNone/>
              <a:defRPr sz="900"/>
            </a:lvl8pPr>
            <a:lvl9pPr marL="36498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4A8F-2908-4F39-B69E-4D7CFABB42A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239D-8A04-4B1D-9645-8CCB49DE356E}" type="slidenum">
              <a:rPr lang="en-US" smtClean="0"/>
              <a:t>‹#›</a:t>
            </a:fld>
            <a:endParaRPr lang="en-US"/>
          </a:p>
        </p:txBody>
      </p:sp>
    </p:spTree>
    <p:extLst>
      <p:ext uri="{BB962C8B-B14F-4D97-AF65-F5344CB8AC3E}">
        <p14:creationId xmlns:p14="http://schemas.microsoft.com/office/powerpoint/2010/main" val="228074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emf"/><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243" tIns="45621" rIns="91243" bIns="4562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243" tIns="45621" rIns="91243" bIns="45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243" tIns="45621" rIns="91243" bIns="45621" rtlCol="0" anchor="ctr"/>
          <a:lstStyle>
            <a:lvl1pPr algn="l">
              <a:defRPr sz="1200">
                <a:solidFill>
                  <a:schemeClr val="tx1">
                    <a:tint val="75000"/>
                  </a:schemeClr>
                </a:solidFill>
              </a:defRPr>
            </a:lvl1pPr>
          </a:lstStyle>
          <a:p>
            <a:fld id="{52A74A8F-2908-4F39-B69E-4D7CFABB42AA}" type="datetimeFigureOut">
              <a:rPr lang="en-US" smtClean="0"/>
              <a:t>11/16/2023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243" tIns="45621" rIns="91243" bIns="4562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243" tIns="45621" rIns="91243" bIns="45621" rtlCol="0" anchor="ctr"/>
          <a:lstStyle>
            <a:lvl1pPr algn="r">
              <a:defRPr sz="1200">
                <a:solidFill>
                  <a:schemeClr val="tx1">
                    <a:tint val="75000"/>
                  </a:schemeClr>
                </a:solidFill>
              </a:defRPr>
            </a:lvl1pPr>
          </a:lstStyle>
          <a:p>
            <a:fld id="{964F239D-8A04-4B1D-9645-8CCB49DE356E}" type="slidenum">
              <a:rPr lang="en-US" smtClean="0"/>
              <a:t>‹#›</a:t>
            </a:fld>
            <a:endParaRPr lang="en-US"/>
          </a:p>
        </p:txBody>
      </p:sp>
    </p:spTree>
    <p:extLst>
      <p:ext uri="{BB962C8B-B14F-4D97-AF65-F5344CB8AC3E}">
        <p14:creationId xmlns:p14="http://schemas.microsoft.com/office/powerpoint/2010/main" val="90817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483" rtl="0" eaLnBrk="1" latinLnBrk="0" hangingPunct="1">
        <a:spcBef>
          <a:spcPct val="0"/>
        </a:spcBef>
        <a:buNone/>
        <a:defRPr sz="4400" kern="1200">
          <a:solidFill>
            <a:schemeClr val="tx1"/>
          </a:solidFill>
          <a:latin typeface="+mj-lt"/>
          <a:ea typeface="+mj-ea"/>
          <a:cs typeface="+mj-cs"/>
        </a:defRPr>
      </a:lvl1pPr>
    </p:titleStyle>
    <p:bodyStyle>
      <a:lvl1pPr marL="342174" indent="-342174" algn="l" defTabSz="91248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389" indent="-285147" algn="l" defTabSz="91248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591" indent="-228119" algn="l" defTabSz="91248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830"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064"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295"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29"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768"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01" indent="-228119" algn="l" defTabSz="9124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83" rtl="0" eaLnBrk="1" latinLnBrk="0" hangingPunct="1">
        <a:defRPr sz="1800" kern="1200">
          <a:solidFill>
            <a:schemeClr val="tx1"/>
          </a:solidFill>
          <a:latin typeface="+mn-lt"/>
          <a:ea typeface="+mn-ea"/>
          <a:cs typeface="+mn-cs"/>
        </a:defRPr>
      </a:lvl1pPr>
      <a:lvl2pPr marL="456242" algn="l" defTabSz="912483" rtl="0" eaLnBrk="1" latinLnBrk="0" hangingPunct="1">
        <a:defRPr sz="1800" kern="1200">
          <a:solidFill>
            <a:schemeClr val="tx1"/>
          </a:solidFill>
          <a:latin typeface="+mn-lt"/>
          <a:ea typeface="+mn-ea"/>
          <a:cs typeface="+mn-cs"/>
        </a:defRPr>
      </a:lvl2pPr>
      <a:lvl3pPr marL="912483" algn="l" defTabSz="912483" rtl="0" eaLnBrk="1" latinLnBrk="0" hangingPunct="1">
        <a:defRPr sz="1800" kern="1200">
          <a:solidFill>
            <a:schemeClr val="tx1"/>
          </a:solidFill>
          <a:latin typeface="+mn-lt"/>
          <a:ea typeface="+mn-ea"/>
          <a:cs typeface="+mn-cs"/>
        </a:defRPr>
      </a:lvl3pPr>
      <a:lvl4pPr marL="1368712" algn="l" defTabSz="912483" rtl="0" eaLnBrk="1" latinLnBrk="0" hangingPunct="1">
        <a:defRPr sz="1800" kern="1200">
          <a:solidFill>
            <a:schemeClr val="tx1"/>
          </a:solidFill>
          <a:latin typeface="+mn-lt"/>
          <a:ea typeface="+mn-ea"/>
          <a:cs typeface="+mn-cs"/>
        </a:defRPr>
      </a:lvl4pPr>
      <a:lvl5pPr marL="1824940" algn="l" defTabSz="912483" rtl="0" eaLnBrk="1" latinLnBrk="0" hangingPunct="1">
        <a:defRPr sz="1800" kern="1200">
          <a:solidFill>
            <a:schemeClr val="tx1"/>
          </a:solidFill>
          <a:latin typeface="+mn-lt"/>
          <a:ea typeface="+mn-ea"/>
          <a:cs typeface="+mn-cs"/>
        </a:defRPr>
      </a:lvl5pPr>
      <a:lvl6pPr marL="2281180" algn="l" defTabSz="912483" rtl="0" eaLnBrk="1" latinLnBrk="0" hangingPunct="1">
        <a:defRPr sz="1800" kern="1200">
          <a:solidFill>
            <a:schemeClr val="tx1"/>
          </a:solidFill>
          <a:latin typeface="+mn-lt"/>
          <a:ea typeface="+mn-ea"/>
          <a:cs typeface="+mn-cs"/>
        </a:defRPr>
      </a:lvl6pPr>
      <a:lvl7pPr marL="2737416" algn="l" defTabSz="912483" rtl="0" eaLnBrk="1" latinLnBrk="0" hangingPunct="1">
        <a:defRPr sz="1800" kern="1200">
          <a:solidFill>
            <a:schemeClr val="tx1"/>
          </a:solidFill>
          <a:latin typeface="+mn-lt"/>
          <a:ea typeface="+mn-ea"/>
          <a:cs typeface="+mn-cs"/>
        </a:defRPr>
      </a:lvl7pPr>
      <a:lvl8pPr marL="3193648" algn="l" defTabSz="912483" rtl="0" eaLnBrk="1" latinLnBrk="0" hangingPunct="1">
        <a:defRPr sz="1800" kern="1200">
          <a:solidFill>
            <a:schemeClr val="tx1"/>
          </a:solidFill>
          <a:latin typeface="+mn-lt"/>
          <a:ea typeface="+mn-ea"/>
          <a:cs typeface="+mn-cs"/>
        </a:defRPr>
      </a:lvl8pPr>
      <a:lvl9pPr marL="3649879" algn="l" defTabSz="9124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3114" tIns="36544" rIns="73114" bIns="365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2"/>
            <a:ext cx="8229600" cy="3394472"/>
          </a:xfrm>
          <a:prstGeom prst="rect">
            <a:avLst/>
          </a:prstGeom>
        </p:spPr>
        <p:txBody>
          <a:bodyPr vert="horz" lIns="73114" tIns="36544" rIns="73114" bIns="365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73114" tIns="36544" rIns="73114" bIns="36544" rtlCol="0" anchor="ctr"/>
          <a:lstStyle>
            <a:lvl1pPr algn="l">
              <a:defRPr sz="1000">
                <a:solidFill>
                  <a:schemeClr val="tx1">
                    <a:tint val="75000"/>
                  </a:schemeClr>
                </a:solidFill>
              </a:defRPr>
            </a:lvl1pPr>
          </a:lstStyle>
          <a:p>
            <a:pPr defTabSz="731133"/>
            <a:fld id="{B7ADEEF0-5DD6-414A-B9C7-4278DB70FF6A}" type="datetimeFigureOut">
              <a:rPr lang="en-US" smtClean="0">
                <a:solidFill>
                  <a:prstClr val="black">
                    <a:tint val="75000"/>
                  </a:prstClr>
                </a:solidFill>
              </a:rPr>
              <a:pPr defTabSz="731133"/>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73114" tIns="36544" rIns="73114" bIns="36544" rtlCol="0" anchor="ctr"/>
          <a:lstStyle>
            <a:lvl1pPr algn="ctr">
              <a:defRPr sz="1000">
                <a:solidFill>
                  <a:schemeClr val="tx1">
                    <a:tint val="75000"/>
                  </a:schemeClr>
                </a:solidFill>
              </a:defRPr>
            </a:lvl1pPr>
          </a:lstStyle>
          <a:p>
            <a:pPr defTabSz="73113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73114" tIns="36544" rIns="73114" bIns="36544" rtlCol="0" anchor="ctr"/>
          <a:lstStyle>
            <a:lvl1pPr algn="r">
              <a:defRPr sz="1000">
                <a:solidFill>
                  <a:schemeClr val="tx1">
                    <a:tint val="75000"/>
                  </a:schemeClr>
                </a:solidFill>
              </a:defRPr>
            </a:lvl1pPr>
          </a:lstStyle>
          <a:p>
            <a:pPr defTabSz="731133"/>
            <a:fld id="{6BC2062C-C93F-46CC-9487-1C199B04C970}" type="slidenum">
              <a:rPr lang="en-US" smtClean="0">
                <a:solidFill>
                  <a:prstClr val="black">
                    <a:tint val="75000"/>
                  </a:prstClr>
                </a:solidFill>
              </a:rPr>
              <a:pPr defTabSz="731133"/>
              <a:t>‹#›</a:t>
            </a:fld>
            <a:endParaRPr lang="en-US">
              <a:solidFill>
                <a:prstClr val="black">
                  <a:tint val="75000"/>
                </a:prstClr>
              </a:solidFill>
            </a:endParaRPr>
          </a:p>
        </p:txBody>
      </p:sp>
    </p:spTree>
    <p:extLst>
      <p:ext uri="{BB962C8B-B14F-4D97-AF65-F5344CB8AC3E}">
        <p14:creationId xmlns:p14="http://schemas.microsoft.com/office/powerpoint/2010/main" val="182743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731133" rtl="0" eaLnBrk="1" latinLnBrk="0" hangingPunct="1">
        <a:spcBef>
          <a:spcPct val="0"/>
        </a:spcBef>
        <a:buNone/>
        <a:defRPr sz="3500" kern="1200">
          <a:solidFill>
            <a:schemeClr val="tx1"/>
          </a:solidFill>
          <a:latin typeface="+mj-lt"/>
          <a:ea typeface="+mj-ea"/>
          <a:cs typeface="+mj-cs"/>
        </a:defRPr>
      </a:lvl1pPr>
    </p:titleStyle>
    <p:bodyStyle>
      <a:lvl1pPr marL="274177" indent="-274177" algn="l" defTabSz="731133"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94046" indent="-228482" algn="l" defTabSz="731133"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3927" indent="-182784" algn="l" defTabSz="731133"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9478"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051"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0612"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6176"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1743"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7308" indent="-182784" algn="l" defTabSz="73113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133" rtl="0" eaLnBrk="1" latinLnBrk="0" hangingPunct="1">
        <a:defRPr sz="1400" kern="1200">
          <a:solidFill>
            <a:schemeClr val="tx1"/>
          </a:solidFill>
          <a:latin typeface="+mn-lt"/>
          <a:ea typeface="+mn-ea"/>
          <a:cs typeface="+mn-cs"/>
        </a:defRPr>
      </a:lvl1pPr>
      <a:lvl2pPr marL="365570" algn="l" defTabSz="731133" rtl="0" eaLnBrk="1" latinLnBrk="0" hangingPunct="1">
        <a:defRPr sz="1400" kern="1200">
          <a:solidFill>
            <a:schemeClr val="tx1"/>
          </a:solidFill>
          <a:latin typeface="+mn-lt"/>
          <a:ea typeface="+mn-ea"/>
          <a:cs typeface="+mn-cs"/>
        </a:defRPr>
      </a:lvl2pPr>
      <a:lvl3pPr marL="731133" algn="l" defTabSz="731133" rtl="0" eaLnBrk="1" latinLnBrk="0" hangingPunct="1">
        <a:defRPr sz="1400" kern="1200">
          <a:solidFill>
            <a:schemeClr val="tx1"/>
          </a:solidFill>
          <a:latin typeface="+mn-lt"/>
          <a:ea typeface="+mn-ea"/>
          <a:cs typeface="+mn-cs"/>
        </a:defRPr>
      </a:lvl3pPr>
      <a:lvl4pPr marL="1096702" algn="l" defTabSz="731133" rtl="0" eaLnBrk="1" latinLnBrk="0" hangingPunct="1">
        <a:defRPr sz="1400" kern="1200">
          <a:solidFill>
            <a:schemeClr val="tx1"/>
          </a:solidFill>
          <a:latin typeface="+mn-lt"/>
          <a:ea typeface="+mn-ea"/>
          <a:cs typeface="+mn-cs"/>
        </a:defRPr>
      </a:lvl4pPr>
      <a:lvl5pPr marL="1462270" algn="l" defTabSz="731133" rtl="0" eaLnBrk="1" latinLnBrk="0" hangingPunct="1">
        <a:defRPr sz="1400" kern="1200">
          <a:solidFill>
            <a:schemeClr val="tx1"/>
          </a:solidFill>
          <a:latin typeface="+mn-lt"/>
          <a:ea typeface="+mn-ea"/>
          <a:cs typeface="+mn-cs"/>
        </a:defRPr>
      </a:lvl5pPr>
      <a:lvl6pPr marL="1827829" algn="l" defTabSz="731133" rtl="0" eaLnBrk="1" latinLnBrk="0" hangingPunct="1">
        <a:defRPr sz="1400" kern="1200">
          <a:solidFill>
            <a:schemeClr val="tx1"/>
          </a:solidFill>
          <a:latin typeface="+mn-lt"/>
          <a:ea typeface="+mn-ea"/>
          <a:cs typeface="+mn-cs"/>
        </a:defRPr>
      </a:lvl6pPr>
      <a:lvl7pPr marL="2193392" algn="l" defTabSz="731133" rtl="0" eaLnBrk="1" latinLnBrk="0" hangingPunct="1">
        <a:defRPr sz="1400" kern="1200">
          <a:solidFill>
            <a:schemeClr val="tx1"/>
          </a:solidFill>
          <a:latin typeface="+mn-lt"/>
          <a:ea typeface="+mn-ea"/>
          <a:cs typeface="+mn-cs"/>
        </a:defRPr>
      </a:lvl7pPr>
      <a:lvl8pPr marL="2558957" algn="l" defTabSz="731133" rtl="0" eaLnBrk="1" latinLnBrk="0" hangingPunct="1">
        <a:defRPr sz="1400" kern="1200">
          <a:solidFill>
            <a:schemeClr val="tx1"/>
          </a:solidFill>
          <a:latin typeface="+mn-lt"/>
          <a:ea typeface="+mn-ea"/>
          <a:cs typeface="+mn-cs"/>
        </a:defRPr>
      </a:lvl8pPr>
      <a:lvl9pPr marL="2924526" algn="l" defTabSz="73113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5"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5233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txStyles>
    <p:titleStyle>
      <a:lvl1pPr algn="ctr" defTabSz="813168" rtl="0" eaLnBrk="1" latinLnBrk="0" hangingPunct="1">
        <a:spcBef>
          <a:spcPct val="0"/>
        </a:spcBef>
        <a:buNone/>
        <a:defRPr sz="3900" kern="1200">
          <a:solidFill>
            <a:schemeClr val="tx1"/>
          </a:solidFill>
          <a:latin typeface="+mj-lt"/>
          <a:ea typeface="+mj-ea"/>
          <a:cs typeface="+mj-cs"/>
        </a:defRPr>
      </a:lvl1pPr>
    </p:titleStyle>
    <p:bodyStyle>
      <a:lvl1pPr marL="305053" indent="-305053" algn="l" defTabSz="8131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0883" indent="-254070" algn="l" defTabSz="81316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706" indent="-203293" algn="l" defTabSz="8131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281"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126"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6700"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3526"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107"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6692" indent="-203293" algn="l" defTabSz="81316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3168" rtl="0" eaLnBrk="1" latinLnBrk="0" hangingPunct="1">
        <a:defRPr sz="1600" kern="1200">
          <a:solidFill>
            <a:schemeClr val="tx1"/>
          </a:solidFill>
          <a:latin typeface="+mn-lt"/>
          <a:ea typeface="+mn-ea"/>
          <a:cs typeface="+mn-cs"/>
        </a:defRPr>
      </a:lvl1pPr>
      <a:lvl2pPr marL="406589" algn="l" defTabSz="813168" rtl="0" eaLnBrk="1" latinLnBrk="0" hangingPunct="1">
        <a:defRPr sz="1600" kern="1200">
          <a:solidFill>
            <a:schemeClr val="tx1"/>
          </a:solidFill>
          <a:latin typeface="+mn-lt"/>
          <a:ea typeface="+mn-ea"/>
          <a:cs typeface="+mn-cs"/>
        </a:defRPr>
      </a:lvl2pPr>
      <a:lvl3pPr marL="813401" algn="l" defTabSz="813168" rtl="0" eaLnBrk="1" latinLnBrk="0" hangingPunct="1">
        <a:defRPr sz="1600" kern="1200">
          <a:solidFill>
            <a:schemeClr val="tx1"/>
          </a:solidFill>
          <a:latin typeface="+mn-lt"/>
          <a:ea typeface="+mn-ea"/>
          <a:cs typeface="+mn-cs"/>
        </a:defRPr>
      </a:lvl3pPr>
      <a:lvl4pPr marL="1220006" algn="l" defTabSz="813168" rtl="0" eaLnBrk="1" latinLnBrk="0" hangingPunct="1">
        <a:defRPr sz="1600" kern="1200">
          <a:solidFill>
            <a:schemeClr val="tx1"/>
          </a:solidFill>
          <a:latin typeface="+mn-lt"/>
          <a:ea typeface="+mn-ea"/>
          <a:cs typeface="+mn-cs"/>
        </a:defRPr>
      </a:lvl4pPr>
      <a:lvl5pPr marL="1626822" algn="l" defTabSz="813168" rtl="0" eaLnBrk="1" latinLnBrk="0" hangingPunct="1">
        <a:defRPr sz="1600" kern="1200">
          <a:solidFill>
            <a:schemeClr val="tx1"/>
          </a:solidFill>
          <a:latin typeface="+mn-lt"/>
          <a:ea typeface="+mn-ea"/>
          <a:cs typeface="+mn-cs"/>
        </a:defRPr>
      </a:lvl5pPr>
      <a:lvl6pPr marL="2033394" algn="l" defTabSz="813168" rtl="0" eaLnBrk="1" latinLnBrk="0" hangingPunct="1">
        <a:defRPr sz="1600" kern="1200">
          <a:solidFill>
            <a:schemeClr val="tx1"/>
          </a:solidFill>
          <a:latin typeface="+mn-lt"/>
          <a:ea typeface="+mn-ea"/>
          <a:cs typeface="+mn-cs"/>
        </a:defRPr>
      </a:lvl6pPr>
      <a:lvl7pPr marL="2439974" algn="l" defTabSz="813168" rtl="0" eaLnBrk="1" latinLnBrk="0" hangingPunct="1">
        <a:defRPr sz="1600" kern="1200">
          <a:solidFill>
            <a:schemeClr val="tx1"/>
          </a:solidFill>
          <a:latin typeface="+mn-lt"/>
          <a:ea typeface="+mn-ea"/>
          <a:cs typeface="+mn-cs"/>
        </a:defRPr>
      </a:lvl7pPr>
      <a:lvl8pPr marL="2846809" algn="l" defTabSz="813168" rtl="0" eaLnBrk="1" latinLnBrk="0" hangingPunct="1">
        <a:defRPr sz="1600" kern="1200">
          <a:solidFill>
            <a:schemeClr val="tx1"/>
          </a:solidFill>
          <a:latin typeface="+mn-lt"/>
          <a:ea typeface="+mn-ea"/>
          <a:cs typeface="+mn-cs"/>
        </a:defRPr>
      </a:lvl8pPr>
      <a:lvl9pPr marL="3253397" algn="l" defTabSz="81316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3132" tIns="36553" rIns="73132" bIns="365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2"/>
            <a:ext cx="8229600" cy="3394472"/>
          </a:xfrm>
          <a:prstGeom prst="rect">
            <a:avLst/>
          </a:prstGeom>
        </p:spPr>
        <p:txBody>
          <a:bodyPr vert="horz" lIns="73132" tIns="36553" rIns="73132" bIns="365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73132" tIns="36553" rIns="73132" bIns="36553" rtlCol="0" anchor="ctr"/>
          <a:lstStyle>
            <a:lvl1pPr algn="l">
              <a:defRPr sz="1000">
                <a:solidFill>
                  <a:schemeClr val="tx1">
                    <a:tint val="75000"/>
                  </a:schemeClr>
                </a:solidFill>
              </a:defRPr>
            </a:lvl1pPr>
          </a:lstStyle>
          <a:p>
            <a:pPr defTabSz="731319"/>
            <a:fld id="{B7ADEEF0-5DD6-414A-B9C7-4278DB70FF6A}" type="datetimeFigureOut">
              <a:rPr lang="en-US" smtClean="0">
                <a:solidFill>
                  <a:prstClr val="black">
                    <a:tint val="75000"/>
                  </a:prstClr>
                </a:solidFill>
              </a:rPr>
              <a:pPr defTabSz="731319"/>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73132" tIns="36553" rIns="73132" bIns="36553" rtlCol="0" anchor="ctr"/>
          <a:lstStyle>
            <a:lvl1pPr algn="ctr">
              <a:defRPr sz="1000">
                <a:solidFill>
                  <a:schemeClr val="tx1">
                    <a:tint val="75000"/>
                  </a:schemeClr>
                </a:solidFill>
              </a:defRPr>
            </a:lvl1pPr>
          </a:lstStyle>
          <a:p>
            <a:pPr defTabSz="73131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73132" tIns="36553" rIns="73132" bIns="36553" rtlCol="0" anchor="ctr"/>
          <a:lstStyle>
            <a:lvl1pPr algn="r">
              <a:defRPr sz="1000">
                <a:solidFill>
                  <a:schemeClr val="tx1">
                    <a:tint val="75000"/>
                  </a:schemeClr>
                </a:solidFill>
              </a:defRPr>
            </a:lvl1pPr>
          </a:lstStyle>
          <a:p>
            <a:pPr defTabSz="731319"/>
            <a:fld id="{6BC2062C-C93F-46CC-9487-1C199B04C970}" type="slidenum">
              <a:rPr lang="en-US" smtClean="0">
                <a:solidFill>
                  <a:prstClr val="black">
                    <a:tint val="75000"/>
                  </a:prstClr>
                </a:solidFill>
              </a:rPr>
              <a:pPr defTabSz="731319"/>
              <a:t>‹#›</a:t>
            </a:fld>
            <a:endParaRPr lang="en-US">
              <a:solidFill>
                <a:prstClr val="black">
                  <a:tint val="75000"/>
                </a:prstClr>
              </a:solidFill>
            </a:endParaRPr>
          </a:p>
        </p:txBody>
      </p:sp>
    </p:spTree>
    <p:extLst>
      <p:ext uri="{BB962C8B-B14F-4D97-AF65-F5344CB8AC3E}">
        <p14:creationId xmlns:p14="http://schemas.microsoft.com/office/powerpoint/2010/main" val="41462451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731319" rtl="0" eaLnBrk="1" latinLnBrk="0" hangingPunct="1">
        <a:spcBef>
          <a:spcPct val="0"/>
        </a:spcBef>
        <a:buNone/>
        <a:defRPr sz="3500" kern="1200">
          <a:solidFill>
            <a:schemeClr val="tx1"/>
          </a:solidFill>
          <a:latin typeface="+mj-lt"/>
          <a:ea typeface="+mj-ea"/>
          <a:cs typeface="+mj-cs"/>
        </a:defRPr>
      </a:lvl1pPr>
    </p:titleStyle>
    <p:bodyStyle>
      <a:lvl1pPr marL="274247" indent="-274247" algn="l" defTabSz="731319"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94198" indent="-228540" algn="l" defTabSz="731319"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4159" indent="-182831" algn="l" defTabSz="731319"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9806"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471"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126"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6784"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2444"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104" indent="-182831" algn="l" defTabSz="73131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319" rtl="0" eaLnBrk="1" latinLnBrk="0" hangingPunct="1">
        <a:defRPr sz="1400" kern="1200">
          <a:solidFill>
            <a:schemeClr val="tx1"/>
          </a:solidFill>
          <a:latin typeface="+mn-lt"/>
          <a:ea typeface="+mn-ea"/>
          <a:cs typeface="+mn-cs"/>
        </a:defRPr>
      </a:lvl1pPr>
      <a:lvl2pPr marL="365663" algn="l" defTabSz="731319" rtl="0" eaLnBrk="1" latinLnBrk="0" hangingPunct="1">
        <a:defRPr sz="1400" kern="1200">
          <a:solidFill>
            <a:schemeClr val="tx1"/>
          </a:solidFill>
          <a:latin typeface="+mn-lt"/>
          <a:ea typeface="+mn-ea"/>
          <a:cs typeface="+mn-cs"/>
        </a:defRPr>
      </a:lvl2pPr>
      <a:lvl3pPr marL="731319" algn="l" defTabSz="731319" rtl="0" eaLnBrk="1" latinLnBrk="0" hangingPunct="1">
        <a:defRPr sz="1400" kern="1200">
          <a:solidFill>
            <a:schemeClr val="tx1"/>
          </a:solidFill>
          <a:latin typeface="+mn-lt"/>
          <a:ea typeface="+mn-ea"/>
          <a:cs typeface="+mn-cs"/>
        </a:defRPr>
      </a:lvl3pPr>
      <a:lvl4pPr marL="1096982" algn="l" defTabSz="731319" rtl="0" eaLnBrk="1" latinLnBrk="0" hangingPunct="1">
        <a:defRPr sz="1400" kern="1200">
          <a:solidFill>
            <a:schemeClr val="tx1"/>
          </a:solidFill>
          <a:latin typeface="+mn-lt"/>
          <a:ea typeface="+mn-ea"/>
          <a:cs typeface="+mn-cs"/>
        </a:defRPr>
      </a:lvl4pPr>
      <a:lvl5pPr marL="1462642" algn="l" defTabSz="731319" rtl="0" eaLnBrk="1" latinLnBrk="0" hangingPunct="1">
        <a:defRPr sz="1400" kern="1200">
          <a:solidFill>
            <a:schemeClr val="tx1"/>
          </a:solidFill>
          <a:latin typeface="+mn-lt"/>
          <a:ea typeface="+mn-ea"/>
          <a:cs typeface="+mn-cs"/>
        </a:defRPr>
      </a:lvl5pPr>
      <a:lvl6pPr marL="1828297" algn="l" defTabSz="731319" rtl="0" eaLnBrk="1" latinLnBrk="0" hangingPunct="1">
        <a:defRPr sz="1400" kern="1200">
          <a:solidFill>
            <a:schemeClr val="tx1"/>
          </a:solidFill>
          <a:latin typeface="+mn-lt"/>
          <a:ea typeface="+mn-ea"/>
          <a:cs typeface="+mn-cs"/>
        </a:defRPr>
      </a:lvl6pPr>
      <a:lvl7pPr marL="2193953" algn="l" defTabSz="731319" rtl="0" eaLnBrk="1" latinLnBrk="0" hangingPunct="1">
        <a:defRPr sz="1400" kern="1200">
          <a:solidFill>
            <a:schemeClr val="tx1"/>
          </a:solidFill>
          <a:latin typeface="+mn-lt"/>
          <a:ea typeface="+mn-ea"/>
          <a:cs typeface="+mn-cs"/>
        </a:defRPr>
      </a:lvl7pPr>
      <a:lvl8pPr marL="2559612" algn="l" defTabSz="731319" rtl="0" eaLnBrk="1" latinLnBrk="0" hangingPunct="1">
        <a:defRPr sz="1400" kern="1200">
          <a:solidFill>
            <a:schemeClr val="tx1"/>
          </a:solidFill>
          <a:latin typeface="+mn-lt"/>
          <a:ea typeface="+mn-ea"/>
          <a:cs typeface="+mn-cs"/>
        </a:defRPr>
      </a:lvl8pPr>
      <a:lvl9pPr marL="2925274" algn="l" defTabSz="73131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5" tIns="45657" rIns="91315" bIns="456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5" tIns="45657" rIns="91315" bIns="45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5" tIns="45657" rIns="91315" bIns="45657" rtlCol="0" anchor="ctr"/>
          <a:lstStyle>
            <a:lvl1pPr algn="l">
              <a:defRPr sz="1200">
                <a:solidFill>
                  <a:schemeClr val="tx1">
                    <a:tint val="75000"/>
                  </a:schemeClr>
                </a:solidFill>
              </a:defRPr>
            </a:lvl1pPr>
          </a:lstStyle>
          <a:p>
            <a:pPr defTabSz="913180"/>
            <a:fld id="{E116170C-1EDA-4FA3-8440-84B4027FEE45}" type="datetimeFigureOut">
              <a:rPr lang="en-US" smtClean="0">
                <a:solidFill>
                  <a:prstClr val="black">
                    <a:tint val="75000"/>
                  </a:prstClr>
                </a:solidFill>
              </a:rPr>
              <a:pPr defTabSz="913180"/>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5" tIns="45657" rIns="91315" bIns="45657" rtlCol="0" anchor="ctr"/>
          <a:lstStyle>
            <a:lvl1pPr algn="ctr">
              <a:defRPr sz="1200">
                <a:solidFill>
                  <a:schemeClr val="tx1">
                    <a:tint val="75000"/>
                  </a:schemeClr>
                </a:solidFill>
              </a:defRPr>
            </a:lvl1pPr>
          </a:lstStyle>
          <a:p>
            <a:pPr defTabSz="91318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5" tIns="45657" rIns="91315" bIns="45657" rtlCol="0" anchor="ctr"/>
          <a:lstStyle>
            <a:lvl1pPr algn="r">
              <a:defRPr sz="1200">
                <a:solidFill>
                  <a:schemeClr val="tx1">
                    <a:tint val="75000"/>
                  </a:schemeClr>
                </a:solidFill>
              </a:defRPr>
            </a:lvl1pPr>
          </a:lstStyle>
          <a:p>
            <a:pPr defTabSz="913180"/>
            <a:fld id="{A0DDC011-0E24-40D9-BF0D-75272909171C}" type="slidenum">
              <a:rPr lang="en-US" smtClean="0">
                <a:solidFill>
                  <a:prstClr val="black">
                    <a:tint val="75000"/>
                  </a:prstClr>
                </a:solidFill>
              </a:rPr>
              <a:pPr defTabSz="913180"/>
              <a:t>‹#›</a:t>
            </a:fld>
            <a:endParaRPr lang="en-US">
              <a:solidFill>
                <a:prstClr val="black">
                  <a:tint val="75000"/>
                </a:prstClr>
              </a:solidFill>
            </a:endParaRPr>
          </a:p>
        </p:txBody>
      </p:sp>
    </p:spTree>
    <p:extLst>
      <p:ext uri="{BB962C8B-B14F-4D97-AF65-F5344CB8AC3E}">
        <p14:creationId xmlns:p14="http://schemas.microsoft.com/office/powerpoint/2010/main" val="161101034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38" indent="-342438"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6" indent="-285366"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67" indent="-228293"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55"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41"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19"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09"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396"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979" indent="-228293"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91"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58" algn="l" defTabSz="913180" rtl="0" eaLnBrk="1" latinLnBrk="0" hangingPunct="1">
        <a:defRPr sz="1800" kern="1200">
          <a:solidFill>
            <a:schemeClr val="tx1"/>
          </a:solidFill>
          <a:latin typeface="+mn-lt"/>
          <a:ea typeface="+mn-ea"/>
          <a:cs typeface="+mn-cs"/>
        </a:defRPr>
      </a:lvl4pPr>
      <a:lvl5pPr marL="1826343" algn="l" defTabSz="913180" rtl="0" eaLnBrk="1" latinLnBrk="0" hangingPunct="1">
        <a:defRPr sz="1800" kern="1200">
          <a:solidFill>
            <a:schemeClr val="tx1"/>
          </a:solidFill>
          <a:latin typeface="+mn-lt"/>
          <a:ea typeface="+mn-ea"/>
          <a:cs typeface="+mn-cs"/>
        </a:defRPr>
      </a:lvl5pPr>
      <a:lvl6pPr marL="2282932" algn="l" defTabSz="913180" rtl="0" eaLnBrk="1" latinLnBrk="0" hangingPunct="1">
        <a:defRPr sz="1800" kern="1200">
          <a:solidFill>
            <a:schemeClr val="tx1"/>
          </a:solidFill>
          <a:latin typeface="+mn-lt"/>
          <a:ea typeface="+mn-ea"/>
          <a:cs typeface="+mn-cs"/>
        </a:defRPr>
      </a:lvl6pPr>
      <a:lvl7pPr marL="2739519" algn="l" defTabSz="913180" rtl="0" eaLnBrk="1" latinLnBrk="0" hangingPunct="1">
        <a:defRPr sz="1800" kern="1200">
          <a:solidFill>
            <a:schemeClr val="tx1"/>
          </a:solidFill>
          <a:latin typeface="+mn-lt"/>
          <a:ea typeface="+mn-ea"/>
          <a:cs typeface="+mn-cs"/>
        </a:defRPr>
      </a:lvl7pPr>
      <a:lvl8pPr marL="3196100" algn="l" defTabSz="913180" rtl="0" eaLnBrk="1" latinLnBrk="0" hangingPunct="1">
        <a:defRPr sz="1800" kern="1200">
          <a:solidFill>
            <a:schemeClr val="tx1"/>
          </a:solidFill>
          <a:latin typeface="+mn-lt"/>
          <a:ea typeface="+mn-ea"/>
          <a:cs typeface="+mn-cs"/>
        </a:defRPr>
      </a:lvl8pPr>
      <a:lvl9pPr marL="3652686" algn="l" defTabSz="9131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51595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19.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8.xml"/><Relationship Id="rId5" Type="http://schemas.openxmlformats.org/officeDocument/2006/relationships/image" Target="../media/image3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19.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19.jp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8.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5.png"/><Relationship Id="rId5" Type="http://schemas.openxmlformats.org/officeDocument/2006/relationships/image" Target="../media/image19.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ur-du-lich-trong-nuoc"/>
          <p:cNvPicPr>
            <a:picLocks noChangeAspect="1" noChangeArrowheads="1"/>
          </p:cNvPicPr>
          <p:nvPr/>
        </p:nvPicPr>
        <p:blipFill>
          <a:blip r:embed="rId3"/>
          <a:srcRect/>
          <a:stretch>
            <a:fillRect/>
          </a:stretch>
        </p:blipFill>
        <p:spPr bwMode="auto">
          <a:xfrm>
            <a:off x="3548635" y="77949"/>
            <a:ext cx="5031293" cy="5029200"/>
          </a:xfrm>
          <a:prstGeom prst="rect">
            <a:avLst/>
          </a:prstGeom>
          <a:noFill/>
        </p:spPr>
      </p:pic>
      <p:sp>
        <p:nvSpPr>
          <p:cNvPr id="11" name="Right Arrow 10"/>
          <p:cNvSpPr/>
          <p:nvPr/>
        </p:nvSpPr>
        <p:spPr>
          <a:xfrm rot="10800000">
            <a:off x="5987008" y="1963899"/>
            <a:ext cx="609600" cy="285750"/>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37" tIns="36556" rIns="73137" bIns="36556" rtlCol="0" anchor="ctr"/>
          <a:lstStyle/>
          <a:p>
            <a:pPr algn="ctr" defTabSz="731365"/>
            <a:endParaRPr lang="en-US" sz="1400">
              <a:solidFill>
                <a:prstClr val="white"/>
              </a:solidFill>
            </a:endParaRPr>
          </a:p>
        </p:txBody>
      </p:sp>
      <p:sp>
        <p:nvSpPr>
          <p:cNvPr id="12" name="Oval 11"/>
          <p:cNvSpPr/>
          <p:nvPr/>
        </p:nvSpPr>
        <p:spPr>
          <a:xfrm>
            <a:off x="6709765" y="2033394"/>
            <a:ext cx="152400" cy="17145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73137" tIns="36556" rIns="73137" bIns="36556" rtlCol="0" anchor="ctr"/>
          <a:lstStyle/>
          <a:p>
            <a:pPr algn="ctr" defTabSz="731365"/>
            <a:endParaRPr lang="en-US" sz="1400">
              <a:solidFill>
                <a:prstClr val="white"/>
              </a:solidFill>
            </a:endParaRPr>
          </a:p>
        </p:txBody>
      </p:sp>
      <p:sp>
        <p:nvSpPr>
          <p:cNvPr id="13" name="TextBox 12"/>
          <p:cNvSpPr txBox="1"/>
          <p:nvPr/>
        </p:nvSpPr>
        <p:spPr>
          <a:xfrm>
            <a:off x="6444208" y="1621014"/>
            <a:ext cx="1600200" cy="504713"/>
          </a:xfrm>
          <a:prstGeom prst="rect">
            <a:avLst/>
          </a:prstGeom>
          <a:noFill/>
        </p:spPr>
        <p:txBody>
          <a:bodyPr wrap="square" lIns="73137" tIns="36556" rIns="73137" bIns="36556" rtlCol="0">
            <a:spAutoFit/>
          </a:bodyPr>
          <a:lstStyle/>
          <a:p>
            <a:pPr defTabSz="731365"/>
            <a:r>
              <a:rPr lang="en-US" sz="2800" b="1" dirty="0">
                <a:solidFill>
                  <a:srgbClr val="00B050"/>
                </a:solidFill>
                <a:latin typeface="Times New Roman" pitchFamily="18" charset="0"/>
                <a:cs typeface="Times New Roman" pitchFamily="18" charset="0"/>
              </a:rPr>
              <a:t>HUẾ</a:t>
            </a:r>
          </a:p>
        </p:txBody>
      </p:sp>
      <p:pic>
        <p:nvPicPr>
          <p:cNvPr id="2" name="Picture 1"/>
          <p:cNvPicPr>
            <a:picLocks noChangeAspect="1"/>
          </p:cNvPicPr>
          <p:nvPr/>
        </p:nvPicPr>
        <p:blipFill>
          <a:blip r:embed="rId4"/>
          <a:stretch>
            <a:fillRect/>
          </a:stretch>
        </p:blipFill>
        <p:spPr>
          <a:xfrm>
            <a:off x="592257" y="267494"/>
            <a:ext cx="1924415" cy="4621458"/>
          </a:xfrm>
          <a:prstGeom prst="rect">
            <a:avLst/>
          </a:prstGeom>
        </p:spPr>
      </p:pic>
    </p:spTree>
    <p:extLst>
      <p:ext uri="{BB962C8B-B14F-4D97-AF65-F5344CB8AC3E}">
        <p14:creationId xmlns:p14="http://schemas.microsoft.com/office/powerpoint/2010/main" val="229891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8476"/>
            <a:ext cx="2771800" cy="243757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0" y="0"/>
            <a:ext cx="3275856" cy="2499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707654"/>
            <a:ext cx="2645840" cy="2359456"/>
          </a:xfrm>
          <a:prstGeom prst="rect">
            <a:avLst/>
          </a:prstGeom>
          <a:ln>
            <a:noFill/>
          </a:ln>
          <a:effectLst>
            <a:softEdge rad="112500"/>
          </a:effectLst>
        </p:spPr>
      </p:pic>
      <p:pic>
        <p:nvPicPr>
          <p:cNvPr id="13" name="Picture 29"/>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2" name="Rectangle 1"/>
          <p:cNvSpPr/>
          <p:nvPr/>
        </p:nvSpPr>
        <p:spPr>
          <a:xfrm rot="21358771">
            <a:off x="5022304" y="1071339"/>
            <a:ext cx="3726160" cy="3000821"/>
          </a:xfrm>
          <a:prstGeom prst="rect">
            <a:avLst/>
          </a:prstGeom>
          <a:solidFill>
            <a:srgbClr val="F9FCFD"/>
          </a:solidFill>
        </p:spPr>
        <p:txBody>
          <a:bodyPr wrap="square">
            <a:spAutoFit/>
          </a:bodyPr>
          <a:lstStyle/>
          <a:p>
            <a:pPr algn="just">
              <a:lnSpc>
                <a:spcPct val="150000"/>
              </a:lnSpc>
            </a:pPr>
            <a:r>
              <a:rPr lang="vi-VN" sz="2100" dirty="0">
                <a:solidFill>
                  <a:srgbClr val="FF0000"/>
                </a:solidFill>
                <a:latin typeface="Times New Roman" panose="02020603050405020304" pitchFamily="18" charset="0"/>
                <a:cs typeface="Times New Roman" panose="02020603050405020304" pitchFamily="18" charset="0"/>
              </a:rPr>
              <a:t>Ca Huế là sự kết hợp giữa nhạc cung đình trang trọng, uy nghi và nhạc dân gian sôi nổi, vui </a:t>
            </a:r>
            <a:r>
              <a:rPr lang="vi-VN" sz="2100" dirty="0" smtClean="0">
                <a:solidFill>
                  <a:srgbClr val="FF0000"/>
                </a:solidFill>
                <a:latin typeface="Times New Roman" panose="02020603050405020304" pitchFamily="18" charset="0"/>
                <a:cs typeface="Times New Roman" panose="02020603050405020304" pitchFamily="18" charset="0"/>
              </a:rPr>
              <a:t>tươi</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vi-VN" sz="2100" dirty="0" smtClean="0">
                <a:solidFill>
                  <a:srgbClr val="FF0000"/>
                </a:solidFill>
                <a:latin typeface="Times New Roman" panose="02020603050405020304" pitchFamily="18" charset="0"/>
                <a:cs typeface="Times New Roman" panose="02020603050405020304" pitchFamily="18" charset="0"/>
              </a:rPr>
              <a:t>a </a:t>
            </a:r>
            <a:r>
              <a:rPr lang="vi-VN" sz="2100" dirty="0">
                <a:solidFill>
                  <a:srgbClr val="FF0000"/>
                </a:solidFill>
                <a:latin typeface="Times New Roman" panose="02020603050405020304" pitchFamily="18" charset="0"/>
                <a:cs typeface="Times New Roman" panose="02020603050405020304" pitchFamily="18" charset="0"/>
              </a:rPr>
              <a:t>Huế vừa có chất bác học trau truốt, hoàn mĩ vừa có chất dân gian mộc mạc</a:t>
            </a:r>
          </a:p>
        </p:txBody>
      </p:sp>
    </p:spTree>
    <p:extLst>
      <p:ext uri="{BB962C8B-B14F-4D97-AF65-F5344CB8AC3E}">
        <p14:creationId xmlns:p14="http://schemas.microsoft.com/office/powerpoint/2010/main" val="32324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6903" y="148473"/>
            <a:ext cx="3753205" cy="369332"/>
            <a:chOff x="-178462" y="1828800"/>
            <a:chExt cx="10009850" cy="984861"/>
          </a:xfrm>
        </p:grpSpPr>
        <p:sp>
          <p:nvSpPr>
            <p:cNvPr id="31" name="Round Same Side Corner Rectangle 3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32" name="TextBox 31"/>
            <p:cNvSpPr txBox="1"/>
            <p:nvPr/>
          </p:nvSpPr>
          <p:spPr>
            <a:xfrm>
              <a:off x="-4" y="1828800"/>
              <a:ext cx="1716938" cy="984861"/>
            </a:xfrm>
            <a:prstGeom prst="rect">
              <a:avLst/>
            </a:prstGeom>
            <a:noFill/>
          </p:spPr>
          <p:txBody>
            <a:bodyPr wrap="square" rtlCol="0">
              <a:spAutoFit/>
            </a:bodyPr>
            <a:lstStyle/>
            <a:p>
              <a:pPr defTabSz="806155"/>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2067732" y="1828800"/>
              <a:ext cx="7763656" cy="984861"/>
            </a:xfrm>
            <a:prstGeom prst="rect">
              <a:avLst/>
            </a:prstGeom>
            <a:noFill/>
          </p:spPr>
          <p:txBody>
            <a:bodyPr wrap="square" rtlCol="0">
              <a:spAutoFit/>
            </a:bodyPr>
            <a:lstStyle/>
            <a:p>
              <a:pPr defTabSz="806155"/>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34" name="Group 33"/>
          <p:cNvGrpSpPr/>
          <p:nvPr/>
        </p:nvGrpSpPr>
        <p:grpSpPr>
          <a:xfrm>
            <a:off x="239978" y="519993"/>
            <a:ext cx="5124133" cy="395616"/>
            <a:chOff x="644526" y="2766774"/>
            <a:chExt cx="13666134" cy="1054967"/>
          </a:xfrm>
        </p:grpSpPr>
        <p:sp>
          <p:nvSpPr>
            <p:cNvPr id="35" name="TextBox 34"/>
            <p:cNvSpPr txBox="1"/>
            <p:nvPr/>
          </p:nvSpPr>
          <p:spPr>
            <a:xfrm>
              <a:off x="1906584" y="2766774"/>
              <a:ext cx="12404076" cy="984877"/>
            </a:xfrm>
            <a:prstGeom prst="rect">
              <a:avLst/>
            </a:prstGeom>
            <a:noFill/>
          </p:spPr>
          <p:txBody>
            <a:bodyPr wrap="square" rtlCol="0">
              <a:spAutoFit/>
            </a:bodyPr>
            <a:lstStyle/>
            <a:p>
              <a:pPr defTabSz="806155"/>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đặc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sắc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của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cảnh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Huế</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37" name="TextBox 36"/>
            <p:cNvSpPr txBox="1"/>
            <p:nvPr/>
          </p:nvSpPr>
          <p:spPr>
            <a:xfrm>
              <a:off x="895023" y="2795827"/>
              <a:ext cx="907206" cy="1025914"/>
            </a:xfrm>
            <a:prstGeom prst="rect">
              <a:avLst/>
            </a:prstGeom>
            <a:noFill/>
          </p:spPr>
          <p:txBody>
            <a:bodyPr wrap="none" rtlCol="0">
              <a:spAutoFit/>
            </a:bodyPr>
            <a:lstStyle/>
            <a:p>
              <a:pPr defTabSz="806155"/>
              <a:r>
                <a:rPr lang="en-US" sz="19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9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3"/>
          <a:stretch>
            <a:fillRect/>
          </a:stretch>
        </p:blipFill>
        <p:spPr>
          <a:xfrm>
            <a:off x="4211960" y="326169"/>
            <a:ext cx="5686915" cy="1033984"/>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10933627"/>
              </p:ext>
            </p:extLst>
          </p:nvPr>
        </p:nvGraphicFramePr>
        <p:xfrm>
          <a:off x="239978" y="1347614"/>
          <a:ext cx="8553644" cy="3455109"/>
        </p:xfrm>
        <a:graphic>
          <a:graphicData uri="http://schemas.openxmlformats.org/drawingml/2006/table">
            <a:tbl>
              <a:tblPr firstRow="1" bandRow="1">
                <a:tableStyleId>{5940675A-B579-460E-94D1-54222C63F5DA}</a:tableStyleId>
              </a:tblPr>
              <a:tblGrid>
                <a:gridCol w="4276822">
                  <a:extLst>
                    <a:ext uri="{9D8B030D-6E8A-4147-A177-3AD203B41FA5}">
                      <a16:colId xmlns:a16="http://schemas.microsoft.com/office/drawing/2014/main" val="4182947442"/>
                    </a:ext>
                  </a:extLst>
                </a:gridCol>
                <a:gridCol w="4276822">
                  <a:extLst>
                    <a:ext uri="{9D8B030D-6E8A-4147-A177-3AD203B41FA5}">
                      <a16:colId xmlns:a16="http://schemas.microsoft.com/office/drawing/2014/main" val="3578794111"/>
                    </a:ext>
                  </a:extLst>
                </a:gridCol>
              </a:tblGrid>
              <a:tr h="388620">
                <a:tc>
                  <a:txBody>
                    <a:bodyPr/>
                    <a:lstStyle/>
                    <a:p>
                      <a:pPr algn="ctr"/>
                      <a:r>
                        <a:rPr lang="en-US" sz="2100" dirty="0" err="1" smtClean="0">
                          <a:latin typeface="Times New Roman" panose="02020603050405020304" pitchFamily="18" charset="0"/>
                          <a:cs typeface="Times New Roman" panose="02020603050405020304" pitchFamily="18" charset="0"/>
                        </a:rPr>
                        <a:t>Nội</a:t>
                      </a:r>
                      <a:r>
                        <a:rPr lang="en-US" sz="2100" dirty="0" smtClean="0">
                          <a:latin typeface="Times New Roman" panose="02020603050405020304" pitchFamily="18" charset="0"/>
                          <a:cs typeface="Times New Roman" panose="02020603050405020304" pitchFamily="18" charset="0"/>
                        </a:rPr>
                        <a:t> dung</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tc>
                  <a:txBody>
                    <a:bodyPr/>
                    <a:lstStyle/>
                    <a:p>
                      <a:pPr algn="ctr"/>
                      <a:r>
                        <a:rPr lang="en-US" sz="2100" dirty="0" err="1" smtClean="0">
                          <a:latin typeface="Times New Roman" panose="02020603050405020304" pitchFamily="18" charset="0"/>
                          <a:cs typeface="Times New Roman" panose="02020603050405020304" pitchFamily="18" charset="0"/>
                        </a:rPr>
                        <a:t>Biểu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hiện</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2534599850"/>
                  </a:ext>
                </a:extLst>
              </a:tr>
              <a:tr h="474201">
                <a:tc>
                  <a:txBody>
                    <a:bodyPr/>
                    <a:lstStyle/>
                    <a:p>
                      <a:pPr algn="just"/>
                      <a:r>
                        <a:rPr lang="en-US" sz="2100" dirty="0" err="1" smtClean="0">
                          <a:latin typeface="Times New Roman" panose="02020603050405020304" pitchFamily="18" charset="0"/>
                          <a:cs typeface="Times New Roman" panose="02020603050405020304" pitchFamily="18" charset="0"/>
                        </a:rPr>
                        <a:t>Mô</a:t>
                      </a:r>
                      <a:r>
                        <a:rPr lang="en-US" sz="2100" baseline="0" dirty="0" err="1" smtClean="0">
                          <a:latin typeface="Times New Roman" panose="02020603050405020304" pitchFamily="18" charset="0"/>
                          <a:cs typeface="Times New Roman" panose="02020603050405020304" pitchFamily="18" charset="0"/>
                        </a:rPr>
                        <a:t>i</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trường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diễn</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xướng</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30517728"/>
                  </a:ext>
                </a:extLst>
              </a:tr>
              <a:tr h="504056">
                <a:tc>
                  <a:txBody>
                    <a:bodyPr/>
                    <a:lstStyle/>
                    <a:p>
                      <a:pPr algn="just"/>
                      <a:r>
                        <a:rPr lang="en-US" sz="2100" dirty="0" err="1" smtClean="0">
                          <a:latin typeface="Times New Roman" panose="02020603050405020304" pitchFamily="18" charset="0"/>
                          <a:cs typeface="Times New Roman" panose="02020603050405020304" pitchFamily="18" charset="0"/>
                        </a:rPr>
                        <a:t>Số</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lượng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người</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trình</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diễn</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413810685"/>
                  </a:ext>
                </a:extLst>
              </a:tr>
              <a:tr h="432048">
                <a:tc>
                  <a:txBody>
                    <a:bodyPr/>
                    <a:lstStyle/>
                    <a:p>
                      <a:pPr algn="just"/>
                      <a:r>
                        <a:rPr lang="en-US" sz="2100" dirty="0" err="1" smtClean="0">
                          <a:latin typeface="Times New Roman" panose="02020603050405020304" pitchFamily="18" charset="0"/>
                          <a:cs typeface="Times New Roman" panose="02020603050405020304" pitchFamily="18" charset="0"/>
                        </a:rPr>
                        <a:t>Số</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lượng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nhạc</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công</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4081953097"/>
                  </a:ext>
                </a:extLst>
              </a:tr>
              <a:tr h="504056">
                <a:tc>
                  <a:txBody>
                    <a:bodyPr/>
                    <a:lstStyle/>
                    <a:p>
                      <a:pPr algn="just"/>
                      <a:r>
                        <a:rPr lang="en-US" sz="2100" dirty="0" err="1" smtClean="0">
                          <a:latin typeface="Times New Roman" panose="02020603050405020304" pitchFamily="18" charset="0"/>
                          <a:cs typeface="Times New Roman" panose="02020603050405020304" pitchFamily="18" charset="0"/>
                        </a:rPr>
                        <a:t>Số</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lượng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nhạc</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cụ</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267955426"/>
                  </a:ext>
                </a:extLst>
              </a:tr>
              <a:tr h="576064">
                <a:tc>
                  <a:txBody>
                    <a:bodyPr/>
                    <a:lstStyle/>
                    <a:p>
                      <a:pPr algn="just"/>
                      <a:r>
                        <a:rPr lang="en-US" sz="2100" dirty="0" err="1" smtClean="0">
                          <a:latin typeface="Times New Roman" panose="02020603050405020304" pitchFamily="18" charset="0"/>
                          <a:cs typeface="Times New Roman" panose="02020603050405020304" pitchFamily="18" charset="0"/>
                        </a:rPr>
                        <a:t>Phong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cách</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biểu</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diễn</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smtClean="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540626234"/>
                  </a:ext>
                </a:extLst>
              </a:tr>
              <a:tr h="576064">
                <a:tc>
                  <a:txBody>
                    <a:bodyPr/>
                    <a:lstStyle/>
                    <a:p>
                      <a:pPr algn="just"/>
                      <a:r>
                        <a:rPr lang="en-US" sz="2100" dirty="0" err="1" smtClean="0">
                          <a:latin typeface="Times New Roman" panose="02020603050405020304" pitchFamily="18" charset="0"/>
                          <a:cs typeface="Times New Roman" panose="02020603050405020304" pitchFamily="18" charset="0"/>
                        </a:rPr>
                        <a:t>Số</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lượng</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người</a:t>
                      </a:r>
                      <a:r>
                        <a:rPr lang="en-US" sz="2100" baseline="0" dirty="0" smtClean="0">
                          <a:latin typeface="Times New Roman" panose="02020603050405020304" pitchFamily="18" charset="0"/>
                          <a:cs typeface="Times New Roman" panose="02020603050405020304" pitchFamily="18" charset="0"/>
                        </a:rPr>
                        <a:t> </a:t>
                      </a:r>
                      <a:r>
                        <a:rPr lang="en-US" sz="2100" baseline="0" dirty="0" err="1" smtClean="0">
                          <a:latin typeface="Times New Roman" panose="02020603050405020304" pitchFamily="18" charset="0"/>
                          <a:cs typeface="Times New Roman" panose="02020603050405020304" pitchFamily="18" charset="0"/>
                        </a:rPr>
                        <a:t>nghe</a:t>
                      </a:r>
                      <a:r>
                        <a:rPr lang="en-US" sz="2100" baseline="0" dirty="0" smtClean="0">
                          <a:latin typeface="Times New Roman" panose="02020603050405020304" pitchFamily="18" charset="0"/>
                          <a:cs typeface="Times New Roman" panose="02020603050405020304" pitchFamily="18" charset="0"/>
                        </a:rPr>
                        <a:t> ca </a:t>
                      </a:r>
                      <a:r>
                        <a:rPr lang="en-US" sz="2100" baseline="0" dirty="0" err="1" smtClean="0">
                          <a:latin typeface="Times New Roman" panose="02020603050405020304" pitchFamily="18" charset="0"/>
                          <a:cs typeface="Times New Roman" panose="02020603050405020304" pitchFamily="18" charset="0"/>
                        </a:rPr>
                        <a:t>Huế</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444826194"/>
                  </a:ext>
                </a:extLst>
              </a:tr>
            </a:tbl>
          </a:graphicData>
        </a:graphic>
      </p:graphicFrame>
    </p:spTree>
    <p:extLst>
      <p:ext uri="{BB962C8B-B14F-4D97-AF65-F5344CB8AC3E}">
        <p14:creationId xmlns:p14="http://schemas.microsoft.com/office/powerpoint/2010/main" val="20860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 y="9302"/>
            <a:ext cx="9137694" cy="5157917"/>
          </a:xfrm>
          <a:prstGeom prst="rect">
            <a:avLst/>
          </a:prstGeom>
        </p:spPr>
      </p:pic>
      <p:sp>
        <p:nvSpPr>
          <p:cNvPr id="5" name="Rectangle 4"/>
          <p:cNvSpPr/>
          <p:nvPr/>
        </p:nvSpPr>
        <p:spPr>
          <a:xfrm>
            <a:off x="370019" y="267494"/>
            <a:ext cx="8410268" cy="1546577"/>
          </a:xfrm>
          <a:prstGeom prst="rect">
            <a:avLst/>
          </a:prstGeom>
          <a:solidFill>
            <a:srgbClr val="FFFFFF">
              <a:alpha val="98039"/>
            </a:srgbClr>
          </a:solidFill>
        </p:spPr>
        <p:txBody>
          <a:bodyPr wrap="square">
            <a:spAutoFit/>
          </a:bodyPr>
          <a:lstStyle/>
          <a:p>
            <a:pPr algn="just" defTabSz="685800">
              <a:lnSpc>
                <a:spcPct val="150000"/>
              </a:lnSpc>
            </a:pP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Môi</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trường</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diễn</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smtClean="0">
                <a:solidFill>
                  <a:srgbClr val="FF0000"/>
                </a:solidFill>
                <a:latin typeface="Times New Roman" panose="02020603050405020304" pitchFamily="18" charset="0"/>
                <a:cs typeface="Times New Roman" panose="02020603050405020304" pitchFamily="18" charset="0"/>
              </a:rPr>
              <a:t>xướng</a:t>
            </a:r>
            <a:endParaRPr lang="en-US" sz="2100" dirty="0" smtClean="0">
              <a:solidFill>
                <a:srgbClr val="FF0000"/>
              </a:solidFill>
              <a:latin typeface="Times New Roman" panose="02020603050405020304" pitchFamily="18" charset="0"/>
              <a:cs typeface="Times New Roman" panose="02020603050405020304" pitchFamily="18" charset="0"/>
            </a:endParaRPr>
          </a:p>
          <a:p>
            <a:pPr algn="just" defTabSz="685800">
              <a:lnSpc>
                <a:spcPct val="150000"/>
              </a:lnSpc>
            </a:pPr>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Không gian hẹp.</a:t>
            </a:r>
          </a:p>
          <a:p>
            <a:pPr algn="just" defTabSz="685800">
              <a:lnSpc>
                <a:spcPct val="150000"/>
              </a:lnSpc>
            </a:pPr>
            <a:r>
              <a:rPr lang="en-US" sz="2100" dirty="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Không trình diễn trước đám đông hoặc hát dưới ánh Mặt Trời.</a:t>
            </a:r>
          </a:p>
        </p:txBody>
      </p:sp>
    </p:spTree>
    <p:extLst>
      <p:ext uri="{BB962C8B-B14F-4D97-AF65-F5344CB8AC3E}">
        <p14:creationId xmlns:p14="http://schemas.microsoft.com/office/powerpoint/2010/main" val="5841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64" y="3780801"/>
            <a:ext cx="4040640" cy="1107996"/>
          </a:xfrm>
          <a:prstGeom prst="rect">
            <a:avLst/>
          </a:prstGeom>
        </p:spPr>
        <p:txBody>
          <a:bodyPr wrap="square">
            <a:spAutoFit/>
          </a:bodyPr>
          <a:lstStyle/>
          <a:p>
            <a:pPr algn="just">
              <a:lnSpc>
                <a:spcPct val="150000"/>
              </a:lnSpc>
            </a:pPr>
            <a:r>
              <a:rPr lang="en-US" sz="2200" dirty="0" smtClean="0">
                <a:latin typeface="Times New Roman" panose="02020603050405020304" pitchFamily="18" charset="0"/>
                <a:cs typeface="Times New Roman" panose="02020603050405020304" pitchFamily="18" charset="0"/>
              </a:rPr>
              <a:t>- </a:t>
            </a:r>
            <a:r>
              <a:rPr lang="vi-VN" sz="2200" dirty="0" smtClean="0">
                <a:solidFill>
                  <a:srgbClr val="FF0000"/>
                </a:solidFill>
                <a:latin typeface="Times New Roman" panose="02020603050405020304" pitchFamily="18" charset="0"/>
                <a:cs typeface="Times New Roman" panose="02020603050405020304" pitchFamily="18" charset="0"/>
              </a:rPr>
              <a:t>Số </a:t>
            </a:r>
            <a:r>
              <a:rPr lang="vi-VN" sz="2200" dirty="0">
                <a:solidFill>
                  <a:srgbClr val="FF0000"/>
                </a:solidFill>
                <a:latin typeface="Times New Roman" panose="02020603050405020304" pitchFamily="18" charset="0"/>
                <a:cs typeface="Times New Roman" panose="02020603050405020304" pitchFamily="18" charset="0"/>
              </a:rPr>
              <a:t>lượng người trình diễn </a:t>
            </a:r>
            <a:r>
              <a:rPr lang="vi-VN" sz="2200" dirty="0">
                <a:latin typeface="Times New Roman" panose="02020603050405020304" pitchFamily="18" charset="0"/>
                <a:cs typeface="Times New Roman" panose="02020603050405020304" pitchFamily="18" charset="0"/>
              </a:rPr>
              <a:t>hạn </a:t>
            </a:r>
            <a:r>
              <a:rPr lang="vi-VN" sz="2200" dirty="0" smtClean="0">
                <a:latin typeface="Times New Roman" panose="02020603050405020304" pitchFamily="18" charset="0"/>
                <a:cs typeface="Times New Roman" panose="02020603050405020304" pitchFamily="18" charset="0"/>
              </a:rPr>
              <a:t>chế</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k</a:t>
            </a:r>
            <a:r>
              <a:rPr lang="vi-VN" sz="2200" dirty="0" smtClean="0">
                <a:latin typeface="Times New Roman" panose="02020603050405020304" pitchFamily="18" charset="0"/>
                <a:cs typeface="Times New Roman" panose="02020603050405020304" pitchFamily="18" charset="0"/>
              </a:rPr>
              <a:t>hoảng </a:t>
            </a:r>
            <a:r>
              <a:rPr lang="vi-VN" sz="2200" dirty="0">
                <a:latin typeface="Times New Roman" panose="02020603050405020304" pitchFamily="18" charset="0"/>
                <a:cs typeface="Times New Roman" panose="02020603050405020304" pitchFamily="18" charset="0"/>
              </a:rPr>
              <a:t>từ 8 đến 10 người</a:t>
            </a:r>
            <a:r>
              <a:rPr lang="vi-VN"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0" y="267494"/>
            <a:ext cx="4040640"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688" y="289030"/>
            <a:ext cx="3971776" cy="314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776688" y="3768010"/>
            <a:ext cx="4040640" cy="1107996"/>
          </a:xfrm>
          <a:prstGeom prst="rect">
            <a:avLst/>
          </a:prstGeom>
        </p:spPr>
        <p:txBody>
          <a:bodyPr wrap="square">
            <a:spAutoFit/>
          </a:bodyPr>
          <a:lstStyle/>
          <a:p>
            <a:pPr algn="just">
              <a:lnSpc>
                <a:spcPct val="150000"/>
              </a:lnSpc>
            </a:pP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a:t>
            </a:r>
            <a:r>
              <a:rPr lang="en-US" sz="2200" dirty="0" err="1" smtClean="0">
                <a:solidFill>
                  <a:srgbClr val="FF0000"/>
                </a:solidFill>
                <a:latin typeface="Times New Roman" panose="02020603050405020304" pitchFamily="18" charset="0"/>
                <a:cs typeface="Times New Roman" panose="02020603050405020304" pitchFamily="18" charset="0"/>
              </a:rPr>
              <a:t>ố</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lượng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vi-VN" sz="2200" dirty="0" smtClean="0">
                <a:solidFill>
                  <a:srgbClr val="FF0000"/>
                </a:solidFill>
                <a:latin typeface="Times New Roman" panose="02020603050405020304" pitchFamily="18" charset="0"/>
                <a:cs typeface="Times New Roman" panose="02020603050405020304" pitchFamily="18" charset="0"/>
              </a:rPr>
              <a:t>hạc </a:t>
            </a:r>
            <a:r>
              <a:rPr lang="vi-VN" sz="2200" dirty="0">
                <a:solidFill>
                  <a:srgbClr val="FF0000"/>
                </a:solidFill>
                <a:latin typeface="Times New Roman" panose="02020603050405020304" pitchFamily="18" charset="0"/>
                <a:cs typeface="Times New Roman" panose="02020603050405020304" pitchFamily="18" charset="0"/>
              </a:rPr>
              <a:t>công </a:t>
            </a:r>
            <a:r>
              <a:rPr lang="vi-VN" sz="2200" dirty="0">
                <a:latin typeface="Times New Roman" panose="02020603050405020304" pitchFamily="18" charset="0"/>
                <a:cs typeface="Times New Roman" panose="02020603050405020304" pitchFamily="18" charset="0"/>
              </a:rPr>
              <a:t>có từ 5 đến 6 người.</a:t>
            </a:r>
            <a:endParaRPr lang="vi-VN" sz="22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251882"/>
            <a:ext cx="8280920" cy="1754326"/>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Dàn </a:t>
            </a:r>
            <a:r>
              <a:rPr lang="vi-VN" dirty="0">
                <a:latin typeface="Times New Roman" panose="02020603050405020304" pitchFamily="18" charset="0"/>
                <a:cs typeface="Times New Roman" panose="02020603050405020304" pitchFamily="18" charset="0"/>
              </a:rPr>
              <a:t>ngũ tuyệt cổ điển, bao gồm: đàn nguyệt, đàn tì bà, đàn nhị, đàn tranh, đàn tam. Tùy trường hợp, có thể không có cây đàn tam mà bổ sung thêm cây đàn bầu.</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Cũng </a:t>
            </a:r>
            <a:r>
              <a:rPr lang="vi-VN" dirty="0">
                <a:latin typeface="Times New Roman" panose="02020603050405020304" pitchFamily="18" charset="0"/>
                <a:cs typeface="Times New Roman" panose="02020603050405020304" pitchFamily="18" charset="0"/>
              </a:rPr>
              <a:t>có thể dùng dàn tứ tuyệt bao gồm các nhạc cụ: nguyệt, nhị, tì và đàn tranh.</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Đầy </a:t>
            </a:r>
            <a:r>
              <a:rPr lang="vi-VN" dirty="0">
                <a:latin typeface="Times New Roman" panose="02020603050405020304" pitchFamily="18" charset="0"/>
                <a:cs typeface="Times New Roman" panose="02020603050405020304" pitchFamily="18" charset="0"/>
              </a:rPr>
              <a:t>đủ hơn là dàn lục ngự: tam, tì, nhị, nguyệt, tranh, bầu</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497" y="0"/>
            <a:ext cx="3833951" cy="2364270"/>
          </a:xfrm>
          <a:prstGeom prst="rect">
            <a:avLst/>
          </a:prstGeom>
        </p:spPr>
      </p:pic>
      <p:pic>
        <p:nvPicPr>
          <p:cNvPr id="6" name="Picture 5"/>
          <p:cNvPicPr>
            <a:picLocks noChangeAspect="1"/>
          </p:cNvPicPr>
          <p:nvPr/>
        </p:nvPicPr>
        <p:blipFill>
          <a:blip r:embed="rId3"/>
          <a:stretch>
            <a:fillRect/>
          </a:stretch>
        </p:blipFill>
        <p:spPr>
          <a:xfrm>
            <a:off x="-119861" y="843558"/>
            <a:ext cx="4941950" cy="980419"/>
          </a:xfrm>
          <a:prstGeom prst="rect">
            <a:avLst/>
          </a:prstGeom>
        </p:spPr>
      </p:pic>
      <p:sp>
        <p:nvSpPr>
          <p:cNvPr id="7" name="Rectangle 6"/>
          <p:cNvSpPr/>
          <p:nvPr/>
        </p:nvSpPr>
        <p:spPr>
          <a:xfrm>
            <a:off x="611560" y="4168120"/>
            <a:ext cx="7992888" cy="707886"/>
          </a:xfrm>
          <a:prstGeom prst="rect">
            <a:avLst/>
          </a:prstGeom>
          <a:solidFill>
            <a:schemeClr val="accent4">
              <a:lumMod val="20000"/>
              <a:lumOff val="80000"/>
            </a:schemeClr>
          </a:solidFill>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000" dirty="0" smtClean="0">
                <a:latin typeface="Times New Roman" panose="02020603050405020304" pitchFamily="18" charset="0"/>
                <a:cs typeface="Times New Roman" panose="02020603050405020304" pitchFamily="18" charset="0"/>
              </a:rPr>
              <a:t>Các </a:t>
            </a:r>
            <a:r>
              <a:rPr lang="vi-VN" sz="2000" dirty="0">
                <a:latin typeface="Times New Roman" panose="02020603050405020304" pitchFamily="18" charset="0"/>
                <a:cs typeface="Times New Roman" panose="02020603050405020304" pitchFamily="18" charset="0"/>
              </a:rPr>
              <a:t>loại nhạc cụ rất phong phú với nhiều loại đàn và đều là các nhạc cụ dân tộc</a:t>
            </a:r>
          </a:p>
        </p:txBody>
      </p:sp>
    </p:spTree>
    <p:extLst>
      <p:ext uri="{BB962C8B-B14F-4D97-AF65-F5344CB8AC3E}">
        <p14:creationId xmlns:p14="http://schemas.microsoft.com/office/powerpoint/2010/main" val="10636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arn(inVertic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circle(in)">
                                      <p:cBhvr>
                                        <p:cTn id="31" dur="2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 y="9302"/>
            <a:ext cx="9137694" cy="5157917"/>
          </a:xfrm>
          <a:prstGeom prst="rect">
            <a:avLst/>
          </a:prstGeom>
        </p:spPr>
      </p:pic>
      <p:sp>
        <p:nvSpPr>
          <p:cNvPr id="5" name="Rectangle 4"/>
          <p:cNvSpPr/>
          <p:nvPr/>
        </p:nvSpPr>
        <p:spPr>
          <a:xfrm>
            <a:off x="370019" y="267494"/>
            <a:ext cx="8410268" cy="2062872"/>
          </a:xfrm>
          <a:prstGeom prst="rect">
            <a:avLst/>
          </a:prstGeom>
          <a:solidFill>
            <a:srgbClr val="FFFFFF">
              <a:alpha val="98039"/>
            </a:srgbClr>
          </a:solidFill>
        </p:spPr>
        <p:txBody>
          <a:bodyPr wrap="square">
            <a:spAutoFit/>
          </a:bodyPr>
          <a:lstStyle/>
          <a:p>
            <a:pPr algn="just" defTabSz="685800">
              <a:lnSpc>
                <a:spcPct val="150000"/>
              </a:lnSpc>
            </a:pP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Phong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cách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biểu</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diễn</a:t>
            </a:r>
            <a:endParaRPr lang="en-US" sz="22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Trình </a:t>
            </a:r>
            <a:r>
              <a:rPr lang="vi-VN" sz="2200" dirty="0">
                <a:latin typeface="Times New Roman" panose="02020603050405020304" pitchFamily="18" charset="0"/>
                <a:cs typeface="Times New Roman" panose="02020603050405020304" pitchFamily="18" charset="0"/>
              </a:rPr>
              <a:t>diễn ca Huế: là cuộc tao ngộ giữa những người sành về sáng tác và thưởng thức văn chương, nghệ thuật, có hiểu biết về văn hóa và âm nhạc.</a:t>
            </a:r>
          </a:p>
        </p:txBody>
      </p:sp>
    </p:spTree>
    <p:extLst>
      <p:ext uri="{BB962C8B-B14F-4D97-AF65-F5344CB8AC3E}">
        <p14:creationId xmlns:p14="http://schemas.microsoft.com/office/powerpoint/2010/main" val="23591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355976" y="0"/>
            <a:ext cx="4788024" cy="5143500"/>
          </a:xfrm>
          <a:prstGeom prst="rect">
            <a:avLst/>
          </a:prstGeom>
          <a:solidFill>
            <a:srgbClr val="F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3"/>
          <a:stretch>
            <a:fillRect/>
          </a:stretch>
        </p:blipFill>
        <p:spPr>
          <a:xfrm>
            <a:off x="2400117" y="97968"/>
            <a:ext cx="3794388" cy="756731"/>
          </a:xfrm>
          <a:prstGeom prst="rect">
            <a:avLst/>
          </a:prstGeom>
        </p:spPr>
      </p:pic>
      <p:sp>
        <p:nvSpPr>
          <p:cNvPr id="18" name="Rectangle 17"/>
          <p:cNvSpPr/>
          <p:nvPr/>
        </p:nvSpPr>
        <p:spPr>
          <a:xfrm>
            <a:off x="-108520" y="1515145"/>
            <a:ext cx="4405831" cy="2354491"/>
          </a:xfrm>
          <a:prstGeom prst="rect">
            <a:avLst/>
          </a:prstGeom>
        </p:spPr>
        <p:txBody>
          <a:bodyPr wrap="square">
            <a:spAutoFit/>
          </a:bodyPr>
          <a:lstStyle/>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Người biểu diễn và người thưởng thức có mối quan hệ thân thiết, quen biết nhau.</a:t>
            </a:r>
            <a:endParaRPr lang="en-US" sz="2100" dirty="0">
              <a:solidFill>
                <a:prstClr val="black"/>
              </a:solidFill>
              <a:latin typeface="Times New Roman" panose="02020603050405020304" pitchFamily="18" charset="0"/>
              <a:cs typeface="Times New Roman" panose="02020603050405020304" pitchFamily="18" charset="0"/>
            </a:endParaRPr>
          </a:p>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Họ am hiểu về ca Huế.</a:t>
            </a:r>
          </a:p>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Biểu diễn xen kẽ các nhận xét, đánh giá, bình phẩm như một cuộc tọa đàm về nghệ thuật ca Huế.</a:t>
            </a:r>
          </a:p>
        </p:txBody>
      </p:sp>
      <p:sp>
        <p:nvSpPr>
          <p:cNvPr id="19" name="Rectangle 18"/>
          <p:cNvSpPr/>
          <p:nvPr/>
        </p:nvSpPr>
        <p:spPr>
          <a:xfrm>
            <a:off x="4297312" y="1515145"/>
            <a:ext cx="4629150" cy="3000821"/>
          </a:xfrm>
          <a:prstGeom prst="rect">
            <a:avLst/>
          </a:prstGeom>
        </p:spPr>
        <p:txBody>
          <a:bodyPr wrap="square">
            <a:spAutoFit/>
          </a:bodyPr>
          <a:lstStyle/>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Có người giới thiệu chương trình, quá trình hình thành, phát triển cũng như giá trị của ca Huế cùng các tiết mục minh họa.</a:t>
            </a:r>
            <a:endParaRPr lang="en-US" sz="2100" dirty="0">
              <a:solidFill>
                <a:prstClr val="black"/>
              </a:solidFill>
              <a:latin typeface="Times New Roman" panose="02020603050405020304" pitchFamily="18" charset="0"/>
              <a:cs typeface="Times New Roman" panose="02020603050405020304" pitchFamily="18" charset="0"/>
            </a:endParaRPr>
          </a:p>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Xuất hiện trong khoảng nửa cuối thế kỉ XX.</a:t>
            </a:r>
          </a:p>
          <a:p>
            <a:pPr marL="342900" lvl="1" algn="just" defTabSz="685800"/>
            <a:r>
              <a:rPr lang="en-US" sz="2100" dirty="0" smtClean="0">
                <a:solidFill>
                  <a:prstClr val="black"/>
                </a:solidFill>
                <a:latin typeface="Times New Roman" panose="02020603050405020304" pitchFamily="18" charset="0"/>
                <a:cs typeface="Times New Roman" panose="02020603050405020304" pitchFamily="18" charset="0"/>
              </a:rPr>
              <a:t>+ </a:t>
            </a:r>
            <a:r>
              <a:rPr lang="vi-VN" sz="2100" dirty="0">
                <a:solidFill>
                  <a:prstClr val="black"/>
                </a:solidFill>
                <a:latin typeface="Times New Roman" panose="02020603050405020304" pitchFamily="18" charset="0"/>
                <a:cs typeface="Times New Roman" panose="02020603050405020304" pitchFamily="18" charset="0"/>
              </a:rPr>
              <a:t>Loại hình biểu diễn trong các hội làng, cưới hỏi, sau này phổ biến phục vụ du lịch trên sông Hương.</a:t>
            </a:r>
            <a:r>
              <a:rPr lang="en-US" sz="2100" dirty="0">
                <a:solidFill>
                  <a:prstClr val="black"/>
                </a:solidFill>
                <a:latin typeface="Times New Roman" panose="02020603050405020304" pitchFamily="18" charset="0"/>
                <a:cs typeface="Times New Roman" panose="02020603050405020304" pitchFamily="18" charset="0"/>
              </a:rPr>
              <a:t>  </a:t>
            </a:r>
            <a:endParaRPr lang="vi-VN" sz="21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79512" y="4586676"/>
            <a:ext cx="8583560" cy="415498"/>
          </a:xfrm>
          <a:prstGeom prst="rect">
            <a:avLst/>
          </a:prstGeom>
        </p:spPr>
        <p:txBody>
          <a:bodyPr wrap="square">
            <a:spAutoFit/>
          </a:bodyPr>
          <a:lstStyle/>
          <a:p>
            <a:pPr algn="just" defTabSz="685800"/>
            <a:r>
              <a:rPr lang="en-US" sz="21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100" b="1" dirty="0">
                <a:solidFill>
                  <a:srgbClr val="FF0000"/>
                </a:solidFill>
                <a:latin typeface="Times New Roman" panose="02020603050405020304" pitchFamily="18" charset="0"/>
                <a:cs typeface="Times New Roman" panose="02020603050405020304" pitchFamily="18" charset="0"/>
              </a:rPr>
              <a:t>Những cách biểu diễn đa dạng, phù hợp với từng hoàn cảnh cụ thể.</a:t>
            </a:r>
          </a:p>
        </p:txBody>
      </p:sp>
      <p:sp>
        <p:nvSpPr>
          <p:cNvPr id="22" name="Rectangle 21"/>
          <p:cNvSpPr/>
          <p:nvPr/>
        </p:nvSpPr>
        <p:spPr>
          <a:xfrm>
            <a:off x="846819" y="961614"/>
            <a:ext cx="2664512" cy="415498"/>
          </a:xfrm>
          <a:prstGeom prst="rect">
            <a:avLst/>
          </a:prstGeom>
          <a:solidFill>
            <a:schemeClr val="accent4">
              <a:lumMod val="20000"/>
              <a:lumOff val="80000"/>
            </a:schemeClr>
          </a:solidFill>
        </p:spPr>
        <p:txBody>
          <a:bodyPr wrap="none">
            <a:spAutoFit/>
          </a:bodyPr>
          <a:lstStyle/>
          <a:p>
            <a:pPr algn="ctr" defTabSz="685800"/>
            <a:r>
              <a:rPr lang="vi-VN" sz="2100" dirty="0">
                <a:solidFill>
                  <a:prstClr val="black"/>
                </a:solidFill>
                <a:latin typeface="Times New Roman" panose="02020603050405020304" pitchFamily="18" charset="0"/>
                <a:cs typeface="Times New Roman" panose="02020603050405020304" pitchFamily="18" charset="0"/>
              </a:rPr>
              <a:t>Biểu diễn truyền thống</a:t>
            </a:r>
          </a:p>
        </p:txBody>
      </p:sp>
      <p:sp>
        <p:nvSpPr>
          <p:cNvPr id="23" name="Rectangle 22"/>
          <p:cNvSpPr/>
          <p:nvPr/>
        </p:nvSpPr>
        <p:spPr>
          <a:xfrm>
            <a:off x="5392529" y="961614"/>
            <a:ext cx="2731837" cy="415498"/>
          </a:xfrm>
          <a:prstGeom prst="rect">
            <a:avLst/>
          </a:prstGeom>
          <a:solidFill>
            <a:schemeClr val="bg1"/>
          </a:solidFill>
        </p:spPr>
        <p:txBody>
          <a:bodyPr wrap="none">
            <a:spAutoFit/>
          </a:bodyPr>
          <a:lstStyle/>
          <a:p>
            <a:pPr algn="ctr" defTabSz="685800"/>
            <a:r>
              <a:rPr lang="vi-VN" sz="2100" dirty="0">
                <a:solidFill>
                  <a:prstClr val="black"/>
                </a:solidFill>
                <a:latin typeface="Times New Roman" panose="02020603050405020304" pitchFamily="18" charset="0"/>
                <a:cs typeface="Times New Roman" panose="02020603050405020304" pitchFamily="18" charset="0"/>
              </a:rPr>
              <a:t>Biểu diễn cho du khách</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45" y="84479"/>
            <a:ext cx="1368152" cy="843694"/>
          </a:xfrm>
          <a:prstGeom prst="rect">
            <a:avLst/>
          </a:prstGeom>
        </p:spPr>
      </p:pic>
    </p:spTree>
    <p:extLst>
      <p:ext uri="{BB962C8B-B14F-4D97-AF65-F5344CB8AC3E}">
        <p14:creationId xmlns:p14="http://schemas.microsoft.com/office/powerpoint/2010/main" val="299907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975" y="1561514"/>
            <a:ext cx="8640960" cy="3485570"/>
          </a:xfrm>
          <a:prstGeom prst="rect">
            <a:avLst/>
          </a:prstGeom>
        </p:spPr>
        <p:txBody>
          <a:bodyPr wrap="square">
            <a:spAutoFit/>
          </a:bodyPr>
          <a:lstStyle/>
          <a:p>
            <a:pPr algn="just">
              <a:lnSpc>
                <a:spcPct val="150000"/>
              </a:lnSpc>
            </a:pPr>
            <a:r>
              <a:rPr lang="en-US" sz="2100" dirty="0" smtClean="0">
                <a:latin typeface="+mj-lt"/>
              </a:rPr>
              <a:t>+ </a:t>
            </a:r>
            <a:r>
              <a:rPr lang="vi-VN" sz="2100" dirty="0" smtClean="0">
                <a:latin typeface="+mj-lt"/>
              </a:rPr>
              <a:t> </a:t>
            </a:r>
            <a:r>
              <a:rPr lang="vi-VN" sz="2100" dirty="0">
                <a:latin typeface="+mj-lt"/>
              </a:rPr>
              <a:t>Những bản ca Huế:</a:t>
            </a:r>
          </a:p>
          <a:p>
            <a:pPr algn="just">
              <a:lnSpc>
                <a:spcPct val="150000"/>
              </a:lnSpc>
              <a:buFont typeface="Arial" panose="020B0604020202020204" pitchFamily="34" charset="0"/>
              <a:buChar char="•"/>
            </a:pPr>
            <a:r>
              <a:rPr lang="en-US" sz="2100" dirty="0" smtClean="0">
                <a:latin typeface="+mj-lt"/>
              </a:rPr>
              <a:t> </a:t>
            </a:r>
            <a:r>
              <a:rPr lang="vi-VN" sz="2100" dirty="0" smtClean="0">
                <a:latin typeface="+mj-lt"/>
              </a:rPr>
              <a:t>Được </a:t>
            </a:r>
            <a:r>
              <a:rPr lang="vi-VN" sz="2100" dirty="0">
                <a:latin typeface="+mj-lt"/>
              </a:rPr>
              <a:t>các nghệ nhân tài danh sáng tạo.</a:t>
            </a:r>
          </a:p>
          <a:p>
            <a:pPr algn="just">
              <a:lnSpc>
                <a:spcPct val="150000"/>
              </a:lnSpc>
              <a:buFont typeface="Arial" panose="020B0604020202020204" pitchFamily="34" charset="0"/>
              <a:buChar char="•"/>
            </a:pPr>
            <a:r>
              <a:rPr lang="en-US" sz="2100" dirty="0" smtClean="0">
                <a:latin typeface="+mj-lt"/>
              </a:rPr>
              <a:t> </a:t>
            </a:r>
            <a:r>
              <a:rPr lang="vi-VN" sz="2100" dirty="0" smtClean="0">
                <a:latin typeface="+mj-lt"/>
              </a:rPr>
              <a:t>Hệ </a:t>
            </a:r>
            <a:r>
              <a:rPr lang="vi-VN" sz="2100" dirty="0">
                <a:latin typeface="+mj-lt"/>
              </a:rPr>
              <a:t>thống bài bản, phong phú, giai điệu hoàn chỉnh.</a:t>
            </a:r>
          </a:p>
          <a:p>
            <a:pPr algn="just">
              <a:lnSpc>
                <a:spcPct val="150000"/>
              </a:lnSpc>
              <a:buFont typeface="Arial" panose="020B0604020202020204" pitchFamily="34" charset="0"/>
              <a:buChar char="•"/>
            </a:pPr>
            <a:r>
              <a:rPr lang="en-US" sz="2100" dirty="0" smtClean="0">
                <a:latin typeface="+mj-lt"/>
              </a:rPr>
              <a:t> </a:t>
            </a:r>
            <a:r>
              <a:rPr lang="vi-VN" sz="2100" dirty="0" smtClean="0">
                <a:latin typeface="+mj-lt"/>
              </a:rPr>
              <a:t>Mang </a:t>
            </a:r>
            <a:r>
              <a:rPr lang="vi-VN" sz="2100" dirty="0">
                <a:latin typeface="+mj-lt"/>
              </a:rPr>
              <a:t>tính nghệ thuật cao: lời ca giàu chất văn học; kĩ thuật ca hát tinh tế, điêu luyện, nhạc đệm hoàn hảo.</a:t>
            </a:r>
          </a:p>
          <a:p>
            <a:pPr algn="just">
              <a:lnSpc>
                <a:spcPct val="150000"/>
              </a:lnSpc>
            </a:pPr>
            <a:r>
              <a:rPr lang="vi-VN" sz="2100" dirty="0" smtClean="0">
                <a:solidFill>
                  <a:srgbClr val="FF0000"/>
                </a:solidFill>
                <a:latin typeface="+mj-lt"/>
                <a:sym typeface="Wingdings" panose="05000000000000000000" pitchFamily="2" charset="2"/>
              </a:rPr>
              <a:t></a:t>
            </a:r>
            <a:r>
              <a:rPr lang="en-US" sz="2100" dirty="0" smtClean="0">
                <a:solidFill>
                  <a:srgbClr val="FF0000"/>
                </a:solidFill>
                <a:latin typeface="+mj-lt"/>
                <a:sym typeface="Wingdings" panose="05000000000000000000" pitchFamily="2" charset="2"/>
              </a:rPr>
              <a:t> </a:t>
            </a:r>
            <a:r>
              <a:rPr lang="vi-VN" sz="2100" dirty="0" smtClean="0">
                <a:solidFill>
                  <a:srgbClr val="FF0000"/>
                </a:solidFill>
                <a:latin typeface="+mj-lt"/>
              </a:rPr>
              <a:t>Ca </a:t>
            </a:r>
            <a:r>
              <a:rPr lang="vi-VN" sz="2100" dirty="0">
                <a:solidFill>
                  <a:srgbClr val="FF0000"/>
                </a:solidFill>
                <a:latin typeface="+mj-lt"/>
              </a:rPr>
              <a:t>Huế làm giàu tâm hồn con ngư­ời, h­ướng tâm hồn đến những vẻ đẹp của tình ng­ười xứ Huế.</a:t>
            </a:r>
            <a:endParaRPr lang="vi-VN" sz="2100" b="0" i="0" dirty="0">
              <a:solidFill>
                <a:srgbClr val="FF0000"/>
              </a:solidFill>
              <a:effectLst/>
              <a:latin typeface="+mj-lt"/>
            </a:endParaRPr>
          </a:p>
        </p:txBody>
      </p:sp>
      <p:sp>
        <p:nvSpPr>
          <p:cNvPr id="5" name="AutoShape 2" descr="Hình ảnh Khuông Nhạc PNG, Vector, PSD, và biểu tượng để tải về miễn phí |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6579" b="90000" l="3333" r="90000"/>
                    </a14:imgEffect>
                  </a14:imgLayer>
                </a14:imgProps>
              </a:ext>
            </a:extLst>
          </a:blip>
          <a:stretch>
            <a:fillRect/>
          </a:stretch>
        </p:blipFill>
        <p:spPr>
          <a:xfrm>
            <a:off x="3635896" y="-39721"/>
            <a:ext cx="6052220" cy="1891391"/>
          </a:xfrm>
          <a:prstGeom prst="rect">
            <a:avLst/>
          </a:prstGeom>
        </p:spPr>
      </p:pic>
      <p:pic>
        <p:nvPicPr>
          <p:cNvPr id="11" name="Picture 10"/>
          <p:cNvPicPr>
            <a:picLocks noChangeAspect="1"/>
          </p:cNvPicPr>
          <p:nvPr/>
        </p:nvPicPr>
        <p:blipFill>
          <a:blip r:embed="rId5"/>
          <a:stretch>
            <a:fillRect/>
          </a:stretch>
        </p:blipFill>
        <p:spPr>
          <a:xfrm>
            <a:off x="150942" y="843558"/>
            <a:ext cx="3794388" cy="756731"/>
          </a:xfrm>
          <a:prstGeom prst="rect">
            <a:avLst/>
          </a:prstGeom>
        </p:spPr>
      </p:pic>
    </p:spTree>
    <p:extLst>
      <p:ext uri="{BB962C8B-B14F-4D97-AF65-F5344CB8AC3E}">
        <p14:creationId xmlns:p14="http://schemas.microsoft.com/office/powerpoint/2010/main" val="27894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16100205"/>
              </p:ext>
            </p:extLst>
          </p:nvPr>
        </p:nvGraphicFramePr>
        <p:xfrm>
          <a:off x="295389" y="1051530"/>
          <a:ext cx="8553644" cy="3680460"/>
        </p:xfrm>
        <a:graphic>
          <a:graphicData uri="http://schemas.openxmlformats.org/drawingml/2006/table">
            <a:tbl>
              <a:tblPr firstRow="1" bandRow="1">
                <a:tableStyleId>{00A15C55-8517-42AA-B614-E9B94910E393}</a:tableStyleId>
              </a:tblPr>
              <a:tblGrid>
                <a:gridCol w="4276822">
                  <a:extLst>
                    <a:ext uri="{9D8B030D-6E8A-4147-A177-3AD203B41FA5}">
                      <a16:colId xmlns:a16="http://schemas.microsoft.com/office/drawing/2014/main" val="4182947442"/>
                    </a:ext>
                  </a:extLst>
                </a:gridCol>
                <a:gridCol w="4276822">
                  <a:extLst>
                    <a:ext uri="{9D8B030D-6E8A-4147-A177-3AD203B41FA5}">
                      <a16:colId xmlns:a16="http://schemas.microsoft.com/office/drawing/2014/main" val="3578794111"/>
                    </a:ext>
                  </a:extLst>
                </a:gridCol>
              </a:tblGrid>
              <a:tr h="388620">
                <a:tc>
                  <a:txBody>
                    <a:bodyPr/>
                    <a:lstStyle/>
                    <a:p>
                      <a:pPr algn="ctr"/>
                      <a:r>
                        <a:rPr lang="en-US" sz="2100" dirty="0" err="1" smtClean="0">
                          <a:solidFill>
                            <a:schemeClr val="bg1"/>
                          </a:solidFill>
                          <a:latin typeface="Times New Roman" panose="02020603050405020304" pitchFamily="18" charset="0"/>
                          <a:cs typeface="Times New Roman" panose="02020603050405020304" pitchFamily="18" charset="0"/>
                        </a:rPr>
                        <a:t>Quy</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tắc</a:t>
                      </a:r>
                      <a:r>
                        <a:rPr lang="en-US" sz="2100" dirty="0" smtClean="0">
                          <a:solidFill>
                            <a:schemeClr val="bg1"/>
                          </a:solidFill>
                          <a:latin typeface="Times New Roman" panose="02020603050405020304" pitchFamily="18" charset="0"/>
                          <a:cs typeface="Times New Roman" panose="02020603050405020304" pitchFamily="18" charset="0"/>
                        </a:rPr>
                        <a:t>,</a:t>
                      </a:r>
                      <a:r>
                        <a:rPr lang="en-US" sz="2100" baseline="0" dirty="0" smtClean="0">
                          <a:solidFill>
                            <a:schemeClr val="bg1"/>
                          </a:solidFill>
                          <a:latin typeface="Times New Roman" panose="02020603050405020304" pitchFamily="18" charset="0"/>
                          <a:cs typeface="Times New Roman" panose="02020603050405020304" pitchFamily="18" charset="0"/>
                        </a:rPr>
                        <a:t> </a:t>
                      </a:r>
                      <a:r>
                        <a:rPr lang="en-US" sz="2100" baseline="0" dirty="0" err="1" smtClean="0">
                          <a:solidFill>
                            <a:schemeClr val="bg1"/>
                          </a:solidFill>
                          <a:latin typeface="Times New Roman" panose="02020603050405020304" pitchFamily="18" charset="0"/>
                          <a:cs typeface="Times New Roman" panose="02020603050405020304" pitchFamily="18" charset="0"/>
                        </a:rPr>
                        <a:t>luật</a:t>
                      </a:r>
                      <a:r>
                        <a:rPr lang="en-US" sz="2100" baseline="0" dirty="0" smtClean="0">
                          <a:solidFill>
                            <a:schemeClr val="bg1"/>
                          </a:solidFill>
                          <a:latin typeface="Times New Roman" panose="02020603050405020304" pitchFamily="18" charset="0"/>
                          <a:cs typeface="Times New Roman" panose="02020603050405020304" pitchFamily="18" charset="0"/>
                        </a:rPr>
                        <a:t> </a:t>
                      </a:r>
                      <a:r>
                        <a:rPr lang="en-US" sz="2100" baseline="0" dirty="0" err="1" smtClean="0">
                          <a:solidFill>
                            <a:schemeClr val="bg1"/>
                          </a:solidFill>
                          <a:latin typeface="Times New Roman" panose="02020603050405020304" pitchFamily="18" charset="0"/>
                          <a:cs typeface="Times New Roman" panose="02020603050405020304" pitchFamily="18" charset="0"/>
                        </a:rPr>
                        <a:t>lệ</a:t>
                      </a:r>
                      <a:endParaRPr lang="en-US" sz="21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smtClean="0">
                          <a:solidFill>
                            <a:schemeClr val="bg1"/>
                          </a:solidFill>
                          <a:latin typeface="Times New Roman" panose="02020603050405020304" pitchFamily="18" charset="0"/>
                          <a:cs typeface="Times New Roman" panose="02020603050405020304" pitchFamily="18" charset="0"/>
                        </a:rPr>
                        <a:t>Quy</a:t>
                      </a:r>
                      <a:r>
                        <a:rPr lang="en-US" sz="2100" dirty="0" smtClean="0">
                          <a:solidFill>
                            <a:schemeClr val="bg1"/>
                          </a:solidFill>
                          <a:latin typeface="Times New Roman" panose="02020603050405020304" pitchFamily="18" charset="0"/>
                          <a:cs typeface="Times New Roman" panose="02020603050405020304" pitchFamily="18" charset="0"/>
                        </a:rPr>
                        <a:t> </a:t>
                      </a:r>
                      <a:r>
                        <a:rPr lang="en-US" sz="2100" dirty="0" err="1" smtClean="0">
                          <a:solidFill>
                            <a:schemeClr val="bg1"/>
                          </a:solidFill>
                          <a:latin typeface="Times New Roman" panose="02020603050405020304" pitchFamily="18" charset="0"/>
                          <a:cs typeface="Times New Roman" panose="02020603050405020304" pitchFamily="18" charset="0"/>
                        </a:rPr>
                        <a:t>định</a:t>
                      </a:r>
                      <a:r>
                        <a:rPr lang="en-US" sz="2100" baseline="0" dirty="0" smtClean="0">
                          <a:solidFill>
                            <a:schemeClr val="bg1"/>
                          </a:solidFill>
                          <a:latin typeface="Times New Roman" panose="02020603050405020304" pitchFamily="18" charset="0"/>
                          <a:cs typeface="Times New Roman" panose="02020603050405020304" pitchFamily="18" charset="0"/>
                        </a:rPr>
                        <a:t> </a:t>
                      </a:r>
                      <a:r>
                        <a:rPr lang="en-US" sz="2100" baseline="0" dirty="0" err="1" smtClean="0">
                          <a:solidFill>
                            <a:schemeClr val="bg1"/>
                          </a:solidFill>
                          <a:latin typeface="Times New Roman" panose="02020603050405020304" pitchFamily="18" charset="0"/>
                          <a:cs typeface="Times New Roman" panose="02020603050405020304" pitchFamily="18" charset="0"/>
                        </a:rPr>
                        <a:t>cụ</a:t>
                      </a:r>
                      <a:r>
                        <a:rPr lang="en-US" sz="2100" baseline="0" dirty="0" smtClean="0">
                          <a:solidFill>
                            <a:schemeClr val="bg1"/>
                          </a:solidFill>
                          <a:latin typeface="Times New Roman" panose="02020603050405020304" pitchFamily="18" charset="0"/>
                          <a:cs typeface="Times New Roman" panose="02020603050405020304" pitchFamily="18" charset="0"/>
                        </a:rPr>
                        <a:t> </a:t>
                      </a:r>
                      <a:r>
                        <a:rPr lang="en-US" sz="2100" baseline="0" dirty="0" err="1" smtClean="0">
                          <a:solidFill>
                            <a:schemeClr val="bg1"/>
                          </a:solidFill>
                          <a:latin typeface="Times New Roman" panose="02020603050405020304" pitchFamily="18" charset="0"/>
                          <a:cs typeface="Times New Roman" panose="02020603050405020304" pitchFamily="18" charset="0"/>
                        </a:rPr>
                        <a:t>thể</a:t>
                      </a:r>
                      <a:endParaRPr lang="en-US" sz="21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599850"/>
                  </a:ext>
                </a:extLst>
              </a:tr>
              <a:tr h="38862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Mô</a:t>
                      </a:r>
                      <a:r>
                        <a:rPr lang="en-US" sz="2100" baseline="0" dirty="0" err="1" smtClean="0">
                          <a:solidFill>
                            <a:schemeClr val="tx1"/>
                          </a:solidFill>
                          <a:latin typeface="Times New Roman" panose="02020603050405020304" pitchFamily="18" charset="0"/>
                          <a:cs typeface="Times New Roman" panose="02020603050405020304" pitchFamily="18" charset="0"/>
                        </a:rPr>
                        <a:t>i</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trường</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diễn</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xướng</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517728"/>
                  </a:ext>
                </a:extLst>
              </a:tr>
              <a:tr h="70866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Số</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lượng</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người</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trình</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diễn</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cho</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một</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buổi</a:t>
                      </a:r>
                      <a:r>
                        <a:rPr lang="en-US" sz="2100" baseline="0" dirty="0" smtClean="0">
                          <a:solidFill>
                            <a:schemeClr val="tx1"/>
                          </a:solidFill>
                          <a:latin typeface="Times New Roman" panose="02020603050405020304" pitchFamily="18" charset="0"/>
                          <a:cs typeface="Times New Roman" panose="02020603050405020304" pitchFamily="18" charset="0"/>
                        </a:rPr>
                        <a:t> ca </a:t>
                      </a:r>
                      <a:r>
                        <a:rPr lang="en-US" sz="2100" baseline="0" dirty="0" err="1" smtClean="0">
                          <a:solidFill>
                            <a:schemeClr val="tx1"/>
                          </a:solidFill>
                          <a:latin typeface="Times New Roman" panose="02020603050405020304" pitchFamily="18" charset="0"/>
                          <a:cs typeface="Times New Roman" panose="02020603050405020304" pitchFamily="18" charset="0"/>
                        </a:rPr>
                        <a:t>Huế</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3810685"/>
                  </a:ext>
                </a:extLst>
              </a:tr>
              <a:tr h="38862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Số</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lượng</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nhạc</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công</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953097"/>
                  </a:ext>
                </a:extLst>
              </a:tr>
              <a:tr h="38862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Số</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lượng</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nhạc</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cụ</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955426"/>
                  </a:ext>
                </a:extLst>
              </a:tr>
              <a:tr h="70866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Phong</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cách</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biểu</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diễn</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smtClean="0">
                        <a:solidFill>
                          <a:schemeClr val="tx1"/>
                        </a:solidFill>
                        <a:latin typeface="Times New Roman" panose="02020603050405020304" pitchFamily="18" charset="0"/>
                        <a:cs typeface="Times New Roman" panose="02020603050405020304" pitchFamily="18" charset="0"/>
                      </a:endParaRPr>
                    </a:p>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626234"/>
                  </a:ext>
                </a:extLst>
              </a:tr>
              <a:tr h="708660">
                <a:tc>
                  <a:txBody>
                    <a:bodyPr/>
                    <a:lstStyle/>
                    <a:p>
                      <a:pPr algn="just"/>
                      <a:r>
                        <a:rPr lang="en-US" sz="2100" dirty="0" err="1" smtClean="0">
                          <a:solidFill>
                            <a:schemeClr val="tx1"/>
                          </a:solidFill>
                          <a:latin typeface="Times New Roman" panose="02020603050405020304" pitchFamily="18" charset="0"/>
                          <a:cs typeface="Times New Roman" panose="02020603050405020304" pitchFamily="18" charset="0"/>
                        </a:rPr>
                        <a:t>Số</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lượng</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người</a:t>
                      </a:r>
                      <a:r>
                        <a:rPr lang="en-US" sz="2100" baseline="0" dirty="0" smtClean="0">
                          <a:solidFill>
                            <a:schemeClr val="tx1"/>
                          </a:solidFill>
                          <a:latin typeface="Times New Roman" panose="02020603050405020304" pitchFamily="18" charset="0"/>
                          <a:cs typeface="Times New Roman" panose="02020603050405020304" pitchFamily="18" charset="0"/>
                        </a:rPr>
                        <a:t> </a:t>
                      </a:r>
                      <a:r>
                        <a:rPr lang="en-US" sz="2100" baseline="0" dirty="0" err="1" smtClean="0">
                          <a:solidFill>
                            <a:schemeClr val="tx1"/>
                          </a:solidFill>
                          <a:latin typeface="Times New Roman" panose="02020603050405020304" pitchFamily="18" charset="0"/>
                          <a:cs typeface="Times New Roman" panose="02020603050405020304" pitchFamily="18" charset="0"/>
                        </a:rPr>
                        <a:t>nghe</a:t>
                      </a:r>
                      <a:r>
                        <a:rPr lang="en-US" sz="2100" baseline="0" dirty="0" smtClean="0">
                          <a:solidFill>
                            <a:schemeClr val="tx1"/>
                          </a:solidFill>
                          <a:latin typeface="Times New Roman" panose="02020603050405020304" pitchFamily="18" charset="0"/>
                          <a:cs typeface="Times New Roman" panose="02020603050405020304" pitchFamily="18" charset="0"/>
                        </a:rPr>
                        <a:t> ca </a:t>
                      </a:r>
                      <a:r>
                        <a:rPr lang="en-US" sz="2100" baseline="0" dirty="0" err="1" smtClean="0">
                          <a:solidFill>
                            <a:schemeClr val="tx1"/>
                          </a:solidFill>
                          <a:latin typeface="Times New Roman" panose="02020603050405020304" pitchFamily="18" charset="0"/>
                          <a:cs typeface="Times New Roman" panose="02020603050405020304" pitchFamily="18" charset="0"/>
                        </a:rPr>
                        <a:t>Huế</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4826194"/>
                  </a:ext>
                </a:extLst>
              </a:tr>
            </a:tbl>
          </a:graphicData>
        </a:graphic>
      </p:graphicFrame>
      <p:sp>
        <p:nvSpPr>
          <p:cNvPr id="7" name="Rectangle 6"/>
          <p:cNvSpPr/>
          <p:nvPr/>
        </p:nvSpPr>
        <p:spPr>
          <a:xfrm>
            <a:off x="4608639" y="1437735"/>
            <a:ext cx="1906291" cy="415498"/>
          </a:xfrm>
          <a:prstGeom prst="rect">
            <a:avLst/>
          </a:prstGeom>
        </p:spPr>
        <p:txBody>
          <a:bodyPr wrap="none">
            <a:spAutoFit/>
          </a:bodyPr>
          <a:lstStyle/>
          <a:p>
            <a:pPr algn="just" defTabSz="685800"/>
            <a:r>
              <a:rPr lang="en-US" sz="2100" dirty="0" err="1">
                <a:solidFill>
                  <a:prstClr val="black"/>
                </a:solidFill>
                <a:latin typeface="Times New Roman" panose="02020603050405020304" pitchFamily="18" charset="0"/>
                <a:cs typeface="Times New Roman" panose="02020603050405020304" pitchFamily="18" charset="0"/>
              </a:rPr>
              <a:t>Không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gian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hẹp</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39898" y="1860085"/>
            <a:ext cx="3021981" cy="415498"/>
          </a:xfrm>
          <a:prstGeom prst="rect">
            <a:avLst/>
          </a:prstGeom>
        </p:spPr>
        <p:txBody>
          <a:bodyPr wrap="none">
            <a:spAutoFit/>
          </a:bodyPr>
          <a:lstStyle/>
          <a:p>
            <a:pPr algn="just" defTabSz="685800"/>
            <a:r>
              <a:rPr lang="en-US" sz="2100" dirty="0" err="1">
                <a:solidFill>
                  <a:prstClr val="black"/>
                </a:solidFill>
                <a:latin typeface="Times New Roman" panose="02020603050405020304" pitchFamily="18" charset="0"/>
                <a:cs typeface="Times New Roman" panose="02020603050405020304" pitchFamily="18" charset="0"/>
              </a:rPr>
              <a:t>Khoảng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từ</a:t>
            </a:r>
            <a:r>
              <a:rPr lang="en-US" sz="2100" dirty="0">
                <a:solidFill>
                  <a:prstClr val="black"/>
                </a:solidFill>
                <a:latin typeface="Times New Roman" panose="02020603050405020304" pitchFamily="18" charset="0"/>
                <a:cs typeface="Times New Roman" panose="02020603050405020304" pitchFamily="18" charset="0"/>
              </a:rPr>
              <a:t> 8 </a:t>
            </a:r>
            <a:r>
              <a:rPr lang="en-US" sz="2100" dirty="0" err="1">
                <a:solidFill>
                  <a:prstClr val="black"/>
                </a:solidFill>
                <a:latin typeface="Times New Roman" panose="02020603050405020304" pitchFamily="18" charset="0"/>
                <a:cs typeface="Times New Roman" panose="02020603050405020304" pitchFamily="18" charset="0"/>
              </a:rPr>
              <a:t>đến</a:t>
            </a:r>
            <a:r>
              <a:rPr lang="en-US" sz="2100" dirty="0">
                <a:solidFill>
                  <a:prstClr val="black"/>
                </a:solidFill>
                <a:latin typeface="Times New Roman" panose="02020603050405020304" pitchFamily="18" charset="0"/>
                <a:cs typeface="Times New Roman" panose="02020603050405020304" pitchFamily="18" charset="0"/>
              </a:rPr>
              <a:t> 10 </a:t>
            </a:r>
            <a:r>
              <a:rPr lang="en-US" sz="2100" dirty="0" err="1">
                <a:solidFill>
                  <a:prstClr val="black"/>
                </a:solidFill>
                <a:latin typeface="Times New Roman" panose="02020603050405020304" pitchFamily="18" charset="0"/>
                <a:cs typeface="Times New Roman" panose="02020603050405020304" pitchFamily="18" charset="0"/>
              </a:rPr>
              <a:t>người</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594613" y="2499388"/>
            <a:ext cx="2056973" cy="415498"/>
          </a:xfrm>
          <a:prstGeom prst="rect">
            <a:avLst/>
          </a:prstGeom>
        </p:spPr>
        <p:txBody>
          <a:bodyPr wrap="none">
            <a:spAutoFit/>
          </a:bodyPr>
          <a:lstStyle/>
          <a:p>
            <a:pPr algn="just" defTabSz="685800"/>
            <a:r>
              <a:rPr lang="en-US" sz="2100" dirty="0" err="1">
                <a:solidFill>
                  <a:prstClr val="black"/>
                </a:solidFill>
                <a:latin typeface="Times New Roman" panose="02020603050405020304" pitchFamily="18" charset="0"/>
                <a:cs typeface="Times New Roman" panose="02020603050405020304" pitchFamily="18" charset="0"/>
              </a:rPr>
              <a:t>Từ</a:t>
            </a:r>
            <a:r>
              <a:rPr lang="en-US" sz="2100" dirty="0">
                <a:solidFill>
                  <a:prstClr val="black"/>
                </a:solidFill>
                <a:latin typeface="Times New Roman" panose="02020603050405020304" pitchFamily="18" charset="0"/>
                <a:cs typeface="Times New Roman" panose="02020603050405020304" pitchFamily="18" charset="0"/>
              </a:rPr>
              <a:t> 5 </a:t>
            </a:r>
            <a:r>
              <a:rPr lang="en-US" sz="2100" dirty="0" err="1">
                <a:solidFill>
                  <a:prstClr val="black"/>
                </a:solidFill>
                <a:latin typeface="Times New Roman" panose="02020603050405020304" pitchFamily="18" charset="0"/>
                <a:cs typeface="Times New Roman" panose="02020603050405020304" pitchFamily="18" charset="0"/>
              </a:rPr>
              <a:t>đến</a:t>
            </a:r>
            <a:r>
              <a:rPr lang="en-US" sz="2100" dirty="0">
                <a:solidFill>
                  <a:prstClr val="black"/>
                </a:solidFill>
                <a:latin typeface="Times New Roman" panose="02020603050405020304" pitchFamily="18" charset="0"/>
                <a:cs typeface="Times New Roman" panose="02020603050405020304" pitchFamily="18" charset="0"/>
              </a:rPr>
              <a:t> 6 </a:t>
            </a:r>
            <a:r>
              <a:rPr lang="en-US" sz="2100" dirty="0" err="1">
                <a:solidFill>
                  <a:prstClr val="black"/>
                </a:solidFill>
                <a:latin typeface="Times New Roman" panose="02020603050405020304" pitchFamily="18" charset="0"/>
                <a:cs typeface="Times New Roman" panose="02020603050405020304" pitchFamily="18" charset="0"/>
              </a:rPr>
              <a:t>người</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51920" y="2921737"/>
            <a:ext cx="1997663" cy="415498"/>
          </a:xfrm>
          <a:prstGeom prst="rect">
            <a:avLst/>
          </a:prstGeom>
        </p:spPr>
        <p:txBody>
          <a:bodyPr wrap="none">
            <a:spAutoFit/>
          </a:bodyPr>
          <a:lstStyle/>
          <a:p>
            <a:pPr algn="just" defTabSz="685800"/>
            <a:r>
              <a:rPr lang="en-US" sz="2100" dirty="0">
                <a:solidFill>
                  <a:prstClr val="black"/>
                </a:solidFill>
                <a:latin typeface="Times New Roman" panose="02020603050405020304" pitchFamily="18" charset="0"/>
                <a:cs typeface="Times New Roman" panose="02020603050405020304" pitchFamily="18" charset="0"/>
              </a:rPr>
              <a:t>4 </a:t>
            </a:r>
            <a:r>
              <a:rPr lang="en-US" sz="2100" dirty="0" err="1">
                <a:solidFill>
                  <a:prstClr val="black"/>
                </a:solidFill>
                <a:latin typeface="Times New Roman" panose="02020603050405020304" pitchFamily="18" charset="0"/>
                <a:cs typeface="Times New Roman" panose="02020603050405020304" pitchFamily="18" charset="0"/>
              </a:rPr>
              <a:t>hoặc</a:t>
            </a:r>
            <a:r>
              <a:rPr lang="en-US" sz="2100" dirty="0">
                <a:solidFill>
                  <a:prstClr val="black"/>
                </a:solidFill>
                <a:latin typeface="Times New Roman" panose="02020603050405020304" pitchFamily="18" charset="0"/>
                <a:cs typeface="Times New Roman" panose="02020603050405020304" pitchFamily="18" charset="0"/>
              </a:rPr>
              <a:t> 5 </a:t>
            </a:r>
            <a:r>
              <a:rPr lang="en-US" sz="2100" dirty="0" err="1">
                <a:solidFill>
                  <a:prstClr val="black"/>
                </a:solidFill>
                <a:latin typeface="Times New Roman" panose="02020603050405020304" pitchFamily="18" charset="0"/>
                <a:cs typeface="Times New Roman" panose="02020603050405020304" pitchFamily="18" charset="0"/>
              </a:rPr>
              <a:t>nhạc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cụ</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594123" y="3299011"/>
            <a:ext cx="4166420" cy="738664"/>
          </a:xfrm>
          <a:prstGeom prst="rect">
            <a:avLst/>
          </a:prstGeom>
        </p:spPr>
        <p:txBody>
          <a:bodyPr wrap="square">
            <a:spAutoFit/>
          </a:bodyPr>
          <a:lstStyle/>
          <a:p>
            <a:pPr algn="just" defTabSz="685800"/>
            <a:r>
              <a:rPr lang="en-US" sz="2100" dirty="0" err="1">
                <a:solidFill>
                  <a:prstClr val="black"/>
                </a:solidFill>
                <a:latin typeface="Times New Roman" panose="02020603050405020304" pitchFamily="18" charset="0"/>
                <a:cs typeface="Times New Roman" panose="02020603050405020304" pitchFamily="18" charset="0"/>
              </a:rPr>
              <a:t>Có</a:t>
            </a:r>
            <a:r>
              <a:rPr lang="en-US" sz="2100" dirty="0">
                <a:solidFill>
                  <a:prstClr val="black"/>
                </a:solidFill>
                <a:latin typeface="Times New Roman" panose="02020603050405020304" pitchFamily="18" charset="0"/>
                <a:cs typeface="Times New Roman" panose="02020603050405020304" pitchFamily="18" charset="0"/>
              </a:rPr>
              <a:t> 2 </a:t>
            </a:r>
            <a:r>
              <a:rPr lang="en-US" sz="2100" dirty="0" err="1">
                <a:solidFill>
                  <a:prstClr val="black"/>
                </a:solidFill>
                <a:latin typeface="Times New Roman" panose="02020603050405020304" pitchFamily="18" charset="0"/>
                <a:cs typeface="Times New Roman" panose="02020603050405020304" pitchFamily="18" charset="0"/>
              </a:rPr>
              <a:t>hình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thức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biểu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diễn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truyền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thống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và</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biểu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diễn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cho</a:t>
            </a:r>
            <a:r>
              <a:rPr lang="en-US" sz="2100" dirty="0">
                <a:solidFill>
                  <a:prstClr val="black"/>
                </a:solidFill>
                <a:latin typeface="Times New Roman" panose="02020603050405020304" pitchFamily="18" charset="0"/>
                <a:cs typeface="Times New Roman" panose="02020603050405020304" pitchFamily="18" charset="0"/>
              </a:rPr>
              <a:t> du </a:t>
            </a:r>
            <a:r>
              <a:rPr lang="en-US" sz="2100" dirty="0" err="1">
                <a:solidFill>
                  <a:prstClr val="black"/>
                </a:solidFill>
                <a:latin typeface="Times New Roman" panose="02020603050405020304" pitchFamily="18" charset="0"/>
                <a:cs typeface="Times New Roman" panose="02020603050405020304" pitchFamily="18" charset="0"/>
              </a:rPr>
              <a:t>khách</a:t>
            </a:r>
            <a:r>
              <a:rPr lang="en-US" sz="2100" dirty="0">
                <a:solidFill>
                  <a:prstClr val="black"/>
                </a:solidFill>
                <a:latin typeface="Times New Roman" panose="02020603050405020304" pitchFamily="18" charset="0"/>
                <a:cs typeface="Times New Roman" panose="02020603050405020304" pitchFamily="18" charset="0"/>
              </a:rPr>
              <a:t>)</a:t>
            </a:r>
          </a:p>
        </p:txBody>
      </p:sp>
      <p:sp>
        <p:nvSpPr>
          <p:cNvPr id="14" name="Rectangle 13"/>
          <p:cNvSpPr/>
          <p:nvPr/>
        </p:nvSpPr>
        <p:spPr>
          <a:xfrm>
            <a:off x="4612919" y="4014591"/>
            <a:ext cx="1075936" cy="415498"/>
          </a:xfrm>
          <a:prstGeom prst="rect">
            <a:avLst/>
          </a:prstGeom>
        </p:spPr>
        <p:txBody>
          <a:bodyPr wrap="none">
            <a:spAutoFit/>
          </a:bodyPr>
          <a:lstStyle/>
          <a:p>
            <a:pPr algn="just" defTabSz="685800"/>
            <a:r>
              <a:rPr lang="en-US" sz="2100" dirty="0" err="1">
                <a:solidFill>
                  <a:prstClr val="black"/>
                </a:solidFill>
                <a:latin typeface="Times New Roman" panose="02020603050405020304" pitchFamily="18" charset="0"/>
                <a:cs typeface="Times New Roman" panose="02020603050405020304" pitchFamily="18" charset="0"/>
              </a:rPr>
              <a:t>Hạn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chế</a:t>
            </a:r>
            <a:endParaRPr lang="en-US" sz="2100" dirty="0">
              <a:solidFill>
                <a:prstClr val="black"/>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750665" y="125661"/>
            <a:ext cx="5686915" cy="1033984"/>
          </a:xfrm>
          <a:prstGeom prst="rect">
            <a:avLst/>
          </a:prstGeom>
        </p:spPr>
      </p:pic>
    </p:spTree>
    <p:extLst>
      <p:ext uri="{BB962C8B-B14F-4D97-AF65-F5344CB8AC3E}">
        <p14:creationId xmlns:p14="http://schemas.microsoft.com/office/powerpoint/2010/main" val="42209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descr="Kết quả hình ảnh cho ca huế trên sông hương"/>
          <p:cNvSpPr>
            <a:spLocks noChangeAspect="1" noChangeArrowheads="1"/>
          </p:cNvSpPr>
          <p:nvPr/>
        </p:nvSpPr>
        <p:spPr bwMode="auto">
          <a:xfrm>
            <a:off x="119674" y="-101542"/>
            <a:ext cx="234462" cy="214313"/>
          </a:xfrm>
          <a:prstGeom prst="rect">
            <a:avLst/>
          </a:prstGeom>
          <a:noFill/>
        </p:spPr>
        <p:txBody>
          <a:bodyPr vert="horz" wrap="square" lIns="67886" tIns="33946" rIns="67886" bIns="33946" numCol="1" anchor="t" anchorCtr="0" compatLnSpc="1">
            <a:prstTxWarp prst="textNoShape">
              <a:avLst/>
            </a:prstTxWarp>
          </a:bodyPr>
          <a:lstStyle/>
          <a:p>
            <a:pPr defTabSz="731086"/>
            <a:endParaRPr lang="en-US" sz="140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0"/>
            <a:ext cx="4860654" cy="4876005"/>
          </a:xfrm>
          <a:prstGeom prst="rect">
            <a:avLst/>
          </a:prstGeom>
          <a:ln>
            <a:noFill/>
          </a:ln>
          <a:effectLst>
            <a:softEdge rad="112500"/>
          </a:effectLst>
        </p:spPr>
      </p:pic>
      <p:pic>
        <p:nvPicPr>
          <p:cNvPr id="10" name="Picture 9"/>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6" name="Rectangle 5"/>
          <p:cNvSpPr/>
          <p:nvPr/>
        </p:nvSpPr>
        <p:spPr>
          <a:xfrm>
            <a:off x="179512" y="267494"/>
            <a:ext cx="4335095" cy="3970318"/>
          </a:xfrm>
          <a:prstGeom prst="rect">
            <a:avLst/>
          </a:prstGeom>
        </p:spPr>
        <p:txBody>
          <a:bodyPr wrap="square">
            <a:spAutoFit/>
          </a:bodyPr>
          <a:lstStyle/>
          <a:p>
            <a:pPr algn="just" defTabSz="685800">
              <a:lnSpc>
                <a:spcPct val="150000"/>
              </a:lnSpc>
            </a:pP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liệt</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kê</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ví</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dụ</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minh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họa</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21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sinh</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685800">
              <a:lnSpc>
                <a:spcPct val="150000"/>
              </a:lnSpc>
            </a:pP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a:solidFill>
                  <a:srgbClr val="FF0000"/>
                </a:solidFill>
                <a:latin typeface="Times New Roman" panose="02020603050405020304" pitchFamily="18" charset="0"/>
                <a:cs typeface="Times New Roman" panose="02020603050405020304" pitchFamily="18" charset="0"/>
              </a:rPr>
              <a:t>Ca </a:t>
            </a:r>
            <a:r>
              <a:rPr lang="en-US" sz="2100" dirty="0" err="1">
                <a:solidFill>
                  <a:srgbClr val="FF0000"/>
                </a:solidFill>
                <a:latin typeface="Times New Roman" panose="02020603050405020304" pitchFamily="18" charset="0"/>
                <a:cs typeface="Times New Roman" panose="02020603050405020304" pitchFamily="18" charset="0"/>
              </a:rPr>
              <a:t>Huế</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là</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một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loại</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hình</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nghệ</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thuật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độc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đáo</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đặc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sắc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có</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tính</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dân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tộc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cao</a:t>
            </a:r>
            <a:r>
              <a:rPr lang="en-US" sz="2100" dirty="0">
                <a:solidFill>
                  <a:srgbClr val="FF0000"/>
                </a:solidFill>
                <a:latin typeface="Times New Roman" panose="02020603050405020304" pitchFamily="18" charset="0"/>
                <a:cs typeface="Times New Roman" panose="02020603050405020304" pitchFamily="18" charset="0"/>
              </a:rPr>
              <a:t>. Ca </a:t>
            </a:r>
            <a:r>
              <a:rPr lang="en-US" sz="2100" dirty="0" err="1">
                <a:solidFill>
                  <a:srgbClr val="FF0000"/>
                </a:solidFill>
                <a:latin typeface="Times New Roman" panose="02020603050405020304" pitchFamily="18" charset="0"/>
                <a:cs typeface="Times New Roman" panose="02020603050405020304" pitchFamily="18" charset="0"/>
              </a:rPr>
              <a:t>Huế</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là</a:t>
            </a:r>
            <a:r>
              <a:rPr lang="en-US" sz="2100" dirty="0">
                <a:solidFill>
                  <a:srgbClr val="FF0000"/>
                </a:solidFill>
                <a:latin typeface="Times New Roman" panose="02020603050405020304" pitchFamily="18" charset="0"/>
                <a:cs typeface="Times New Roman" panose="02020603050405020304" pitchFamily="18" charset="0"/>
              </a:rPr>
              <a:t> di </a:t>
            </a:r>
            <a:r>
              <a:rPr lang="en-US" sz="2100" dirty="0" err="1">
                <a:solidFill>
                  <a:srgbClr val="FF0000"/>
                </a:solidFill>
                <a:latin typeface="Times New Roman" panose="02020603050405020304" pitchFamily="18" charset="0"/>
                <a:cs typeface="Times New Roman" panose="02020603050405020304" pitchFamily="18" charset="0"/>
              </a:rPr>
              <a:t>sản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văn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hoá</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hết</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sức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đa</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dạng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phong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phú</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smtClean="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làm</a:t>
            </a:r>
            <a:r>
              <a:rPr lang="en-US" sz="2100" dirty="0">
                <a:solidFill>
                  <a:srgbClr val="FF0000"/>
                </a:solidFill>
                <a:latin typeface="Times New Roman" panose="02020603050405020304" pitchFamily="18" charset="0"/>
                <a:cs typeface="Times New Roman" panose="02020603050405020304" pitchFamily="18" charset="0"/>
              </a:rPr>
              <a:t> say </a:t>
            </a:r>
            <a:r>
              <a:rPr lang="en-US" sz="2100" dirty="0" err="1">
                <a:solidFill>
                  <a:srgbClr val="FF0000"/>
                </a:solidFill>
                <a:latin typeface="Times New Roman" panose="02020603050405020304" pitchFamily="18" charset="0"/>
                <a:cs typeface="Times New Roman" panose="02020603050405020304" pitchFamily="18" charset="0"/>
              </a:rPr>
              <a:t>đắm</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lòng</a:t>
            </a:r>
            <a:r>
              <a:rPr lang="en-US" sz="2100" dirty="0">
                <a:solidFill>
                  <a:srgbClr val="FF0000"/>
                </a:solidFill>
                <a:latin typeface="Times New Roman" panose="02020603050405020304" pitchFamily="18" charset="0"/>
                <a:cs typeface="Times New Roman" panose="02020603050405020304" pitchFamily="18" charset="0"/>
              </a:rPr>
              <a:t> du </a:t>
            </a:r>
            <a:r>
              <a:rPr lang="en-US" sz="2100" dirty="0" err="1">
                <a:solidFill>
                  <a:srgbClr val="FF0000"/>
                </a:solidFill>
                <a:latin typeface="Times New Roman" panose="02020603050405020304" pitchFamily="18" charset="0"/>
                <a:cs typeface="Times New Roman" panose="02020603050405020304" pitchFamily="18" charset="0"/>
              </a:rPr>
              <a:t>khách</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mỗi</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lần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đến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với</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Huế</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nghe</a:t>
            </a:r>
            <a:r>
              <a:rPr lang="en-US" sz="2100" dirty="0">
                <a:solidFill>
                  <a:srgbClr val="FF0000"/>
                </a:solidFill>
                <a:latin typeface="Times New Roman" panose="02020603050405020304" pitchFamily="18" charset="0"/>
                <a:cs typeface="Times New Roman" panose="02020603050405020304" pitchFamily="18" charset="0"/>
              </a:rPr>
              <a:t> ca </a:t>
            </a:r>
            <a:r>
              <a:rPr lang="en-US" sz="2100" dirty="0" err="1">
                <a:solidFill>
                  <a:srgbClr val="FF0000"/>
                </a:solidFill>
                <a:latin typeface="Times New Roman" panose="02020603050405020304" pitchFamily="18" charset="0"/>
                <a:cs typeface="Times New Roman" panose="02020603050405020304" pitchFamily="18" charset="0"/>
              </a:rPr>
              <a:t>Huế</a:t>
            </a:r>
            <a:r>
              <a:rPr lang="en-US" sz="21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98416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descr="Kết quả hình ảnh cho bún bò huế"/>
          <p:cNvSpPr>
            <a:spLocks noChangeAspect="1" noChangeArrowheads="1"/>
          </p:cNvSpPr>
          <p:nvPr/>
        </p:nvSpPr>
        <p:spPr bwMode="auto">
          <a:xfrm>
            <a:off x="119674" y="-101546"/>
            <a:ext cx="234462" cy="214313"/>
          </a:xfrm>
          <a:prstGeom prst="rect">
            <a:avLst/>
          </a:prstGeom>
          <a:noFill/>
        </p:spPr>
        <p:txBody>
          <a:bodyPr vert="horz" wrap="square" lIns="67903" tIns="33956" rIns="67903" bIns="33956" numCol="1" anchor="t" anchorCtr="0" compatLnSpc="1">
            <a:prstTxWarp prst="textNoShape">
              <a:avLst/>
            </a:prstTxWarp>
          </a:bodyPr>
          <a:lstStyle/>
          <a:p>
            <a:pPr defTabSz="731272"/>
            <a:endParaRPr lang="en-US" sz="1400">
              <a:solidFill>
                <a:prstClr val="black"/>
              </a:solidFill>
            </a:endParaRPr>
          </a:p>
        </p:txBody>
      </p:sp>
      <p:sp>
        <p:nvSpPr>
          <p:cNvPr id="81924" name="AutoShape 4" descr="Kết quả hình ảnh cho bánh bèo huế"/>
          <p:cNvSpPr>
            <a:spLocks noChangeAspect="1" noChangeArrowheads="1"/>
          </p:cNvSpPr>
          <p:nvPr/>
        </p:nvSpPr>
        <p:spPr bwMode="auto">
          <a:xfrm>
            <a:off x="119674" y="-101546"/>
            <a:ext cx="234462" cy="214313"/>
          </a:xfrm>
          <a:prstGeom prst="rect">
            <a:avLst/>
          </a:prstGeom>
          <a:noFill/>
        </p:spPr>
        <p:txBody>
          <a:bodyPr vert="horz" wrap="square" lIns="67903" tIns="33956" rIns="67903" bIns="33956" numCol="1" anchor="t" anchorCtr="0" compatLnSpc="1">
            <a:prstTxWarp prst="textNoShape">
              <a:avLst/>
            </a:prstTxWarp>
          </a:bodyPr>
          <a:lstStyle/>
          <a:p>
            <a:pPr defTabSz="731272"/>
            <a:endParaRPr lang="en-US" sz="1400">
              <a:solidFill>
                <a:prstClr val="black"/>
              </a:solidFill>
            </a:endParaRPr>
          </a:p>
        </p:txBody>
      </p:sp>
      <p:pic>
        <p:nvPicPr>
          <p:cNvPr id="4" name="Picture 3" descr="foody-upload-api-foody-mobile-bun-hh-190806141635.jpg"/>
          <p:cNvPicPr>
            <a:picLocks noChangeAspect="1"/>
          </p:cNvPicPr>
          <p:nvPr/>
        </p:nvPicPr>
        <p:blipFill>
          <a:blip r:embed="rId3"/>
          <a:stretch>
            <a:fillRect/>
          </a:stretch>
        </p:blipFill>
        <p:spPr>
          <a:xfrm>
            <a:off x="51499" y="51471"/>
            <a:ext cx="3584398" cy="2016224"/>
          </a:xfrm>
          <a:prstGeom prst="rect">
            <a:avLst/>
          </a:prstGeom>
        </p:spPr>
      </p:pic>
      <p:sp>
        <p:nvSpPr>
          <p:cNvPr id="5" name="Rounded Rectangle 4"/>
          <p:cNvSpPr/>
          <p:nvPr/>
        </p:nvSpPr>
        <p:spPr>
          <a:xfrm>
            <a:off x="467544" y="1923679"/>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dirty="0" err="1">
                <a:solidFill>
                  <a:prstClr val="black"/>
                </a:solidFill>
                <a:latin typeface="Times New Roman" pitchFamily="18" charset="0"/>
                <a:cs typeface="Times New Roman" pitchFamily="18" charset="0"/>
              </a:rPr>
              <a:t>Bún</a:t>
            </a:r>
            <a:r>
              <a:rPr lang="en-US" altLang="vi-VN" sz="2400" b="1" i="1" dirty="0">
                <a:solidFill>
                  <a:prstClr val="black"/>
                </a:solidFill>
                <a:latin typeface="Times New Roman" pitchFamily="18" charset="0"/>
                <a:cs typeface="Times New Roman" pitchFamily="18" charset="0"/>
              </a:rPr>
              <a:t> </a:t>
            </a:r>
            <a:r>
              <a:rPr lang="en-US" altLang="vi-VN" sz="2400" b="1" i="1" dirty="0" err="1">
                <a:solidFill>
                  <a:prstClr val="black"/>
                </a:solidFill>
                <a:latin typeface="Times New Roman" pitchFamily="18" charset="0"/>
                <a:cs typeface="Times New Roman" pitchFamily="18" charset="0"/>
              </a:rPr>
              <a:t>bò</a:t>
            </a:r>
            <a:r>
              <a:rPr lang="en-US" altLang="vi-VN" sz="2400" b="1" i="1" dirty="0">
                <a:solidFill>
                  <a:prstClr val="black"/>
                </a:solidFill>
                <a:latin typeface="Times New Roman" pitchFamily="18" charset="0"/>
                <a:cs typeface="Times New Roman" pitchFamily="18" charset="0"/>
              </a:rPr>
              <a:t> </a:t>
            </a:r>
            <a:r>
              <a:rPr lang="en-US" altLang="vi-VN" sz="2400" b="1" i="1" dirty="0" err="1">
                <a:solidFill>
                  <a:prstClr val="black"/>
                </a:solidFill>
                <a:latin typeface="Times New Roman" pitchFamily="18" charset="0"/>
                <a:cs typeface="Times New Roman" pitchFamily="18" charset="0"/>
              </a:rPr>
              <a:t>Huế</a:t>
            </a:r>
            <a:endParaRPr lang="en-US" altLang="vi-VN" sz="2400" b="1" i="1" dirty="0">
              <a:solidFill>
                <a:prstClr val="black"/>
              </a:solidFill>
              <a:latin typeface="Times New Roman" pitchFamily="18" charset="0"/>
              <a:cs typeface="Times New Roman" pitchFamily="18" charset="0"/>
            </a:endParaRPr>
          </a:p>
        </p:txBody>
      </p:sp>
      <p:pic>
        <p:nvPicPr>
          <p:cNvPr id="6" name="Picture 4" descr="Chưa thử 16 món đặc sản Huế này, bạn chưa đến Huế"/>
          <p:cNvPicPr>
            <a:picLocks noChangeAspect="1" noChangeArrowheads="1"/>
          </p:cNvPicPr>
          <p:nvPr/>
        </p:nvPicPr>
        <p:blipFill>
          <a:blip r:embed="rId4"/>
          <a:srcRect t="18750"/>
          <a:stretch>
            <a:fillRect/>
          </a:stretch>
        </p:blipFill>
        <p:spPr bwMode="auto">
          <a:xfrm>
            <a:off x="3851946" y="63008"/>
            <a:ext cx="3563887" cy="2004686"/>
          </a:xfrm>
          <a:prstGeom prst="rect">
            <a:avLst/>
          </a:prstGeom>
          <a:noFill/>
        </p:spPr>
      </p:pic>
      <p:sp>
        <p:nvSpPr>
          <p:cNvPr id="7" name="Rounded Rectangle 6"/>
          <p:cNvSpPr/>
          <p:nvPr/>
        </p:nvSpPr>
        <p:spPr>
          <a:xfrm>
            <a:off x="4211960" y="1923677"/>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Nem lụi</a:t>
            </a:r>
            <a:endParaRPr lang="en-US" altLang="vi-VN" sz="2400" b="1" i="1" dirty="0">
              <a:solidFill>
                <a:prstClr val="black"/>
              </a:solidFill>
              <a:latin typeface="Times New Roman" pitchFamily="18" charset="0"/>
              <a:cs typeface="Times New Roman" pitchFamily="18" charset="0"/>
            </a:endParaRPr>
          </a:p>
        </p:txBody>
      </p:sp>
      <p:pic>
        <p:nvPicPr>
          <p:cNvPr id="8" name="Picture 7" descr="hinh-banh-beo-chen-600x400.jpg"/>
          <p:cNvPicPr>
            <a:picLocks noChangeAspect="1"/>
          </p:cNvPicPr>
          <p:nvPr/>
        </p:nvPicPr>
        <p:blipFill>
          <a:blip r:embed="rId5"/>
          <a:stretch>
            <a:fillRect/>
          </a:stretch>
        </p:blipFill>
        <p:spPr>
          <a:xfrm>
            <a:off x="51499" y="2355727"/>
            <a:ext cx="3584398" cy="2247714"/>
          </a:xfrm>
          <a:prstGeom prst="rect">
            <a:avLst/>
          </a:prstGeom>
        </p:spPr>
      </p:pic>
      <p:sp>
        <p:nvSpPr>
          <p:cNvPr id="9" name="Rounded Rectangle 8"/>
          <p:cNvSpPr/>
          <p:nvPr/>
        </p:nvSpPr>
        <p:spPr>
          <a:xfrm>
            <a:off x="467544" y="4443959"/>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xèo </a:t>
            </a:r>
            <a:r>
              <a:rPr lang="en-US" altLang="vi-VN" sz="2400" b="1" i="1" dirty="0" err="1">
                <a:solidFill>
                  <a:prstClr val="black"/>
                </a:solidFill>
                <a:latin typeface="Times New Roman" pitchFamily="18" charset="0"/>
                <a:cs typeface="Times New Roman" pitchFamily="18" charset="0"/>
              </a:rPr>
              <a:t>Huế</a:t>
            </a:r>
            <a:endParaRPr lang="en-US" altLang="vi-VN" sz="2400" b="1" i="1" dirty="0">
              <a:solidFill>
                <a:prstClr val="black"/>
              </a:solidFill>
              <a:latin typeface="Times New Roman" pitchFamily="18" charset="0"/>
              <a:cs typeface="Times New Roman"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1" y="2355726"/>
            <a:ext cx="3542831" cy="2263898"/>
          </a:xfrm>
          <a:prstGeom prst="rect">
            <a:avLst/>
          </a:prstGeom>
        </p:spPr>
      </p:pic>
      <p:sp>
        <p:nvSpPr>
          <p:cNvPr id="15" name="Rounded Rectangle 14"/>
          <p:cNvSpPr/>
          <p:nvPr/>
        </p:nvSpPr>
        <p:spPr>
          <a:xfrm>
            <a:off x="4154391" y="4443959"/>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ram ít</a:t>
            </a:r>
            <a:endParaRPr lang="en-US" altLang="vi-VN" sz="2400" b="1" i="1" dirty="0">
              <a:solidFill>
                <a:prstClr val="black"/>
              </a:solidFill>
              <a:latin typeface="Times New Roman" pitchFamily="18" charset="0"/>
              <a:cs typeface="Times New Roman" pitchFamily="18" charset="0"/>
            </a:endParaRPr>
          </a:p>
        </p:txBody>
      </p:sp>
      <p:pic>
        <p:nvPicPr>
          <p:cNvPr id="16" name="Picture 15"/>
          <p:cNvPicPr>
            <a:picLocks noChangeAspect="1"/>
          </p:cNvPicPr>
          <p:nvPr/>
        </p:nvPicPr>
        <p:blipFill>
          <a:blip r:embed="rId7"/>
          <a:stretch>
            <a:fillRect/>
          </a:stretch>
        </p:blipFill>
        <p:spPr>
          <a:xfrm>
            <a:off x="7247980" y="1083075"/>
            <a:ext cx="1896020" cy="3023878"/>
          </a:xfrm>
          <a:prstGeom prst="rect">
            <a:avLst/>
          </a:prstGeom>
        </p:spPr>
      </p:pic>
    </p:spTree>
    <p:extLst>
      <p:ext uri="{BB962C8B-B14F-4D97-AF65-F5344CB8AC3E}">
        <p14:creationId xmlns:p14="http://schemas.microsoft.com/office/powerpoint/2010/main" val="18803057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903" y="148473"/>
            <a:ext cx="3753205" cy="369332"/>
            <a:chOff x="-178462" y="1828800"/>
            <a:chExt cx="10009850" cy="984861"/>
          </a:xfrm>
        </p:grpSpPr>
        <p:sp>
          <p:nvSpPr>
            <p:cNvPr id="8" name="Round Same Side Corner Rectangle 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9" name="TextBox 8"/>
            <p:cNvSpPr txBox="1"/>
            <p:nvPr/>
          </p:nvSpPr>
          <p:spPr>
            <a:xfrm>
              <a:off x="-4" y="1828800"/>
              <a:ext cx="1716938" cy="984861"/>
            </a:xfrm>
            <a:prstGeom prst="rect">
              <a:avLst/>
            </a:prstGeom>
            <a:noFill/>
          </p:spPr>
          <p:txBody>
            <a:bodyPr wrap="square" rtlCol="0">
              <a:spAutoFit/>
            </a:bodyPr>
            <a:lstStyle/>
            <a:p>
              <a:pPr defTabSz="806155"/>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067732" y="1828800"/>
              <a:ext cx="7763656" cy="984861"/>
            </a:xfrm>
            <a:prstGeom prst="rect">
              <a:avLst/>
            </a:prstGeom>
            <a:noFill/>
          </p:spPr>
          <p:txBody>
            <a:bodyPr wrap="square" rtlCol="0">
              <a:spAutoFit/>
            </a:bodyPr>
            <a:lstStyle/>
            <a:p>
              <a:pPr defTabSz="806155"/>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12" name="Group 11"/>
          <p:cNvGrpSpPr/>
          <p:nvPr/>
        </p:nvGrpSpPr>
        <p:grpSpPr>
          <a:xfrm>
            <a:off x="239978" y="519993"/>
            <a:ext cx="5124133" cy="395616"/>
            <a:chOff x="644526" y="2766774"/>
            <a:chExt cx="13666134" cy="1054967"/>
          </a:xfrm>
        </p:grpSpPr>
        <p:sp>
          <p:nvSpPr>
            <p:cNvPr id="13" name="TextBox 12"/>
            <p:cNvSpPr txBox="1"/>
            <p:nvPr/>
          </p:nvSpPr>
          <p:spPr>
            <a:xfrm>
              <a:off x="1906584" y="2766774"/>
              <a:ext cx="12404076" cy="984877"/>
            </a:xfrm>
            <a:prstGeom prst="rect">
              <a:avLst/>
            </a:prstGeom>
            <a:noFill/>
          </p:spPr>
          <p:txBody>
            <a:bodyPr wrap="square" rtlCol="0">
              <a:spAutoFit/>
            </a:bodyPr>
            <a:lstStyle/>
            <a:p>
              <a:pPr defTabSz="806155"/>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Giá</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trị</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của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Huế</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15" name="TextBox 14"/>
            <p:cNvSpPr txBox="1"/>
            <p:nvPr/>
          </p:nvSpPr>
          <p:spPr>
            <a:xfrm>
              <a:off x="895023" y="2795827"/>
              <a:ext cx="907206" cy="1025914"/>
            </a:xfrm>
            <a:prstGeom prst="rect">
              <a:avLst/>
            </a:prstGeom>
            <a:noFill/>
          </p:spPr>
          <p:txBody>
            <a:bodyPr wrap="none" rtlCol="0">
              <a:spAutoFit/>
            </a:bodyPr>
            <a:lstStyle/>
            <a:p>
              <a:pPr defTabSz="806155"/>
              <a:r>
                <a:rPr lang="en-US" sz="19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6" name="Rectangle 15"/>
          <p:cNvSpPr/>
          <p:nvPr/>
        </p:nvSpPr>
        <p:spPr>
          <a:xfrm>
            <a:off x="4883044" y="0"/>
            <a:ext cx="4260956" cy="5143500"/>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343">
            <a:off x="5255815" y="3492972"/>
            <a:ext cx="1794520" cy="1183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8085">
            <a:off x="7137306" y="3737555"/>
            <a:ext cx="1807141" cy="1202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5037383" y="84187"/>
            <a:ext cx="3800739" cy="3308598"/>
          </a:xfrm>
          <a:prstGeom prst="rect">
            <a:avLst/>
          </a:prstGeom>
        </p:spPr>
        <p:txBody>
          <a:bodyPr wrap="square">
            <a:spAutoFit/>
          </a:bodyPr>
          <a:lstStyle/>
          <a:p>
            <a:pPr algn="just" defTabSz="685800"/>
            <a:r>
              <a:rPr lang="en-US" sz="1900" dirty="0">
                <a:solidFill>
                  <a:prstClr val="black"/>
                </a:solidFill>
                <a:latin typeface="Times New Roman" panose="02020603050405020304" pitchFamily="18" charset="0"/>
                <a:cs typeface="Times New Roman" panose="02020603050405020304" pitchFamily="18" charset="0"/>
              </a:rPr>
              <a:t>“</a:t>
            </a:r>
            <a:r>
              <a:rPr lang="en-US" sz="1900" dirty="0" err="1">
                <a:solidFill>
                  <a:prstClr val="black"/>
                </a:solidFill>
                <a:latin typeface="Times New Roman" panose="02020603050405020304" pitchFamily="18" charset="0"/>
                <a:cs typeface="Times New Roman" panose="02020603050405020304" pitchFamily="18" charset="0"/>
              </a:rPr>
              <a:t>Là</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thể</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loại</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âm</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nhạc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kết</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hợp</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giữa</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dân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gian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chuyên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nghiệp</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và</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bác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học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của</a:t>
            </a:r>
            <a:r>
              <a:rPr lang="en-US" sz="1900" dirty="0">
                <a:solidFill>
                  <a:prstClr val="black"/>
                </a:solidFill>
                <a:latin typeface="Times New Roman" panose="02020603050405020304" pitchFamily="18" charset="0"/>
                <a:cs typeface="Times New Roman" panose="02020603050405020304" pitchFamily="18" charset="0"/>
              </a:rPr>
              <a:t> ca </a:t>
            </a:r>
            <a:r>
              <a:rPr lang="en-US" sz="1900" dirty="0" err="1">
                <a:solidFill>
                  <a:prstClr val="black"/>
                </a:solidFill>
                <a:latin typeface="Times New Roman" panose="02020603050405020304" pitchFamily="18" charset="0"/>
                <a:cs typeface="Times New Roman" panose="02020603050405020304" pitchFamily="18" charset="0"/>
              </a:rPr>
              <a:t>nhạc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thính</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phòng</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một</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thể</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loại</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âm</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nhạc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đỉnh</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cao</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trong</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toàn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bộ</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các</a:t>
            </a:r>
            <a:r>
              <a:rPr lang="en-US" sz="1900" dirty="0">
                <a:solidFill>
                  <a:prstClr val="black"/>
                </a:solidFill>
                <a:latin typeface="Times New Roman" panose="02020603050405020304" pitchFamily="18" charset="0"/>
                <a:cs typeface="Times New Roman" panose="02020603050405020304" pitchFamily="18" charset="0"/>
              </a:rPr>
              <a:t> di </a:t>
            </a:r>
            <a:r>
              <a:rPr lang="en-US" sz="1900" dirty="0" err="1">
                <a:solidFill>
                  <a:prstClr val="black"/>
                </a:solidFill>
                <a:latin typeface="Times New Roman" panose="02020603050405020304" pitchFamily="18" charset="0"/>
                <a:cs typeface="Times New Roman" panose="02020603050405020304" pitchFamily="18" charset="0"/>
              </a:rPr>
              <a:t>sản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âm</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nhạc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truyền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thống</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Việt</a:t>
            </a:r>
            <a:r>
              <a:rPr lang="en-US" sz="1900" dirty="0">
                <a:solidFill>
                  <a:prstClr val="black"/>
                </a:solidFill>
                <a:latin typeface="Times New Roman" panose="02020603050405020304" pitchFamily="18" charset="0"/>
                <a:cs typeface="Times New Roman" panose="02020603050405020304" pitchFamily="18" charset="0"/>
              </a:rPr>
              <a:t> Nam, ca </a:t>
            </a:r>
            <a:r>
              <a:rPr lang="en-US" sz="1900" dirty="0" err="1">
                <a:solidFill>
                  <a:prstClr val="black"/>
                </a:solidFill>
                <a:latin typeface="Times New Roman" panose="02020603050405020304" pitchFamily="18" charset="0"/>
                <a:cs typeface="Times New Roman" panose="02020603050405020304" pitchFamily="18" charset="0"/>
              </a:rPr>
              <a:t>Huế</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đã</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được</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Bộ</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Văn</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Hóa</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Thể</a:t>
            </a:r>
            <a:r>
              <a:rPr lang="en-US" sz="1900" dirty="0">
                <a:solidFill>
                  <a:prstClr val="black"/>
                </a:solidFill>
                <a:latin typeface="Times New Roman" panose="02020603050405020304" pitchFamily="18" charset="0"/>
                <a:cs typeface="Times New Roman" panose="02020603050405020304" pitchFamily="18" charset="0"/>
              </a:rPr>
              <a:t> Thao </a:t>
            </a:r>
            <a:r>
              <a:rPr lang="en-US" sz="1900" dirty="0" err="1">
                <a:solidFill>
                  <a:prstClr val="black"/>
                </a:solidFill>
                <a:latin typeface="Times New Roman" panose="02020603050405020304" pitchFamily="18" charset="0"/>
                <a:cs typeface="Times New Roman" panose="02020603050405020304" pitchFamily="18" charset="0"/>
              </a:rPr>
              <a:t>và</a:t>
            </a:r>
            <a:r>
              <a:rPr lang="en-US" sz="1900" dirty="0">
                <a:solidFill>
                  <a:prstClr val="black"/>
                </a:solidFill>
                <a:latin typeface="Times New Roman" panose="02020603050405020304" pitchFamily="18" charset="0"/>
                <a:cs typeface="Times New Roman" panose="02020603050405020304" pitchFamily="18" charset="0"/>
              </a:rPr>
              <a:t> Du </a:t>
            </a:r>
            <a:r>
              <a:rPr lang="en-US" sz="1900" dirty="0" err="1">
                <a:solidFill>
                  <a:prstClr val="black"/>
                </a:solidFill>
                <a:latin typeface="Times New Roman" panose="02020603050405020304" pitchFamily="18" charset="0"/>
                <a:cs typeface="Times New Roman" panose="02020603050405020304" pitchFamily="18" charset="0"/>
              </a:rPr>
              <a:t>lịch</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đưa</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vào</a:t>
            </a:r>
            <a:r>
              <a:rPr lang="en-US" sz="1900"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Danh</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mục</a:t>
            </a:r>
            <a:r>
              <a:rPr lang="en-US" sz="1900" i="1" dirty="0">
                <a:solidFill>
                  <a:prstClr val="black"/>
                </a:solidFill>
                <a:latin typeface="Times New Roman" panose="02020603050405020304" pitchFamily="18" charset="0"/>
                <a:cs typeface="Times New Roman" panose="02020603050405020304" pitchFamily="18" charset="0"/>
              </a:rPr>
              <a:t> Di </a:t>
            </a:r>
            <a:r>
              <a:rPr lang="en-US" sz="1900" i="1" dirty="0" err="1">
                <a:solidFill>
                  <a:prstClr val="black"/>
                </a:solidFill>
                <a:latin typeface="Times New Roman" panose="02020603050405020304" pitchFamily="18" charset="0"/>
                <a:cs typeface="Times New Roman" panose="02020603050405020304" pitchFamily="18" charset="0"/>
              </a:rPr>
              <a:t>sản</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văn</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hóa</a:t>
            </a:r>
            <a:r>
              <a:rPr lang="en-US" sz="1900" i="1" dirty="0">
                <a:solidFill>
                  <a:prstClr val="black"/>
                </a:solidFill>
                <a:latin typeface="Times New Roman" panose="02020603050405020304" pitchFamily="18" charset="0"/>
                <a:cs typeface="Times New Roman" panose="02020603050405020304" pitchFamily="18" charset="0"/>
              </a:rPr>
              <a:t> phi </a:t>
            </a:r>
            <a:r>
              <a:rPr lang="en-US" sz="1900" i="1" dirty="0" err="1">
                <a:solidFill>
                  <a:prstClr val="black"/>
                </a:solidFill>
                <a:latin typeface="Times New Roman" panose="02020603050405020304" pitchFamily="18" charset="0"/>
                <a:cs typeface="Times New Roman" panose="02020603050405020304" pitchFamily="18" charset="0"/>
              </a:rPr>
              <a:t>vật</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thể</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quốc</a:t>
            </a:r>
            <a:r>
              <a:rPr lang="en-US" sz="1900" i="1" dirty="0">
                <a:solidFill>
                  <a:prstClr val="black"/>
                </a:solidFill>
                <a:latin typeface="Times New Roman" panose="02020603050405020304" pitchFamily="18" charset="0"/>
                <a:cs typeface="Times New Roman" panose="02020603050405020304" pitchFamily="18" charset="0"/>
              </a:rPr>
              <a:t> </a:t>
            </a:r>
            <a:r>
              <a:rPr lang="en-US" sz="1900" i="1" dirty="0" err="1">
                <a:solidFill>
                  <a:prstClr val="black"/>
                </a:solidFill>
                <a:latin typeface="Times New Roman" panose="02020603050405020304" pitchFamily="18" charset="0"/>
                <a:cs typeface="Times New Roman" panose="02020603050405020304" pitchFamily="18" charset="0"/>
              </a:rPr>
              <a:t>gia</a:t>
            </a:r>
            <a:r>
              <a:rPr lang="en-US" sz="1900" b="1" i="1"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theo</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Quyết</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định</a:t>
            </a:r>
            <a:r>
              <a:rPr lang="en-US" sz="1900" dirty="0">
                <a:solidFill>
                  <a:prstClr val="black"/>
                </a:solidFill>
                <a:latin typeface="Times New Roman" panose="02020603050405020304" pitchFamily="18" charset="0"/>
                <a:cs typeface="Times New Roman" panose="02020603050405020304" pitchFamily="18" charset="0"/>
              </a:rPr>
              <a:t> </a:t>
            </a:r>
            <a:r>
              <a:rPr lang="en-US" sz="1900" dirty="0" err="1">
                <a:solidFill>
                  <a:prstClr val="black"/>
                </a:solidFill>
                <a:latin typeface="Times New Roman" panose="02020603050405020304" pitchFamily="18" charset="0"/>
                <a:cs typeface="Times New Roman" panose="02020603050405020304" pitchFamily="18" charset="0"/>
              </a:rPr>
              <a:t>số</a:t>
            </a:r>
            <a:r>
              <a:rPr lang="en-US" sz="1900" dirty="0">
                <a:solidFill>
                  <a:prstClr val="black"/>
                </a:solidFill>
                <a:latin typeface="Times New Roman" panose="02020603050405020304" pitchFamily="18" charset="0"/>
                <a:cs typeface="Times New Roman" panose="02020603050405020304" pitchFamily="18" charset="0"/>
              </a:rPr>
              <a:t> 1877/QĐ-BVHTTDL </a:t>
            </a:r>
            <a:r>
              <a:rPr lang="en-US" sz="1900" dirty="0" err="1">
                <a:solidFill>
                  <a:prstClr val="black"/>
                </a:solidFill>
                <a:latin typeface="Times New Roman" panose="02020603050405020304" pitchFamily="18" charset="0"/>
                <a:cs typeface="Times New Roman" panose="02020603050405020304" pitchFamily="18" charset="0"/>
              </a:rPr>
              <a:t>ngày</a:t>
            </a:r>
            <a:r>
              <a:rPr lang="en-US" sz="1900" dirty="0">
                <a:solidFill>
                  <a:prstClr val="black"/>
                </a:solidFill>
                <a:latin typeface="Times New Roman" panose="02020603050405020304" pitchFamily="18" charset="0"/>
                <a:cs typeface="Times New Roman" panose="02020603050405020304" pitchFamily="18" charset="0"/>
              </a:rPr>
              <a:t> 08 </a:t>
            </a:r>
            <a:r>
              <a:rPr lang="en-US" sz="1900" dirty="0" err="1">
                <a:solidFill>
                  <a:prstClr val="black"/>
                </a:solidFill>
                <a:latin typeface="Times New Roman" panose="02020603050405020304" pitchFamily="18" charset="0"/>
                <a:cs typeface="Times New Roman" panose="02020603050405020304" pitchFamily="18" charset="0"/>
              </a:rPr>
              <a:t>tháng</a:t>
            </a:r>
            <a:r>
              <a:rPr lang="en-US" sz="1900" dirty="0">
                <a:solidFill>
                  <a:prstClr val="black"/>
                </a:solidFill>
                <a:latin typeface="Times New Roman" panose="02020603050405020304" pitchFamily="18" charset="0"/>
                <a:cs typeface="Times New Roman" panose="02020603050405020304" pitchFamily="18" charset="0"/>
              </a:rPr>
              <a:t> 6 </a:t>
            </a:r>
            <a:r>
              <a:rPr lang="en-US" sz="1900" dirty="0" err="1">
                <a:solidFill>
                  <a:prstClr val="black"/>
                </a:solidFill>
                <a:latin typeface="Times New Roman" panose="02020603050405020304" pitchFamily="18" charset="0"/>
                <a:cs typeface="Times New Roman" panose="02020603050405020304" pitchFamily="18" charset="0"/>
              </a:rPr>
              <a:t>năm</a:t>
            </a:r>
            <a:r>
              <a:rPr lang="en-US" sz="1900" dirty="0">
                <a:solidFill>
                  <a:prstClr val="black"/>
                </a:solidFill>
                <a:latin typeface="Times New Roman" panose="02020603050405020304" pitchFamily="18" charset="0"/>
                <a:cs typeface="Times New Roman" panose="02020603050405020304" pitchFamily="18" charset="0"/>
              </a:rPr>
              <a:t> 2015.”</a:t>
            </a:r>
          </a:p>
        </p:txBody>
      </p:sp>
      <p:sp>
        <p:nvSpPr>
          <p:cNvPr id="20" name="Rectangle: Rounded Corners 4">
            <a:extLst>
              <a:ext uri="{FF2B5EF4-FFF2-40B4-BE49-F238E27FC236}">
                <a16:creationId xmlns:a16="http://schemas.microsoft.com/office/drawing/2014/main" id="{39999399-3D4A-4142-8223-CA10530923A3}"/>
              </a:ext>
            </a:extLst>
          </p:cNvPr>
          <p:cNvSpPr/>
          <p:nvPr/>
        </p:nvSpPr>
        <p:spPr>
          <a:xfrm>
            <a:off x="393515" y="1347613"/>
            <a:ext cx="4142976" cy="93055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vi-VN" sz="2100" dirty="0">
                <a:solidFill>
                  <a:prstClr val="black"/>
                </a:solidFill>
                <a:latin typeface="+mj-lt"/>
                <a:cs typeface="#9Slide03 Arima Madurai Medium" panose="00000600000000000000" pitchFamily="2" charset="0"/>
              </a:rPr>
              <a:t>Là thể loại âm nhạc kết hợp giữa dân gian, chuyên nghiệp và bác học của ca nhạc thính phòng.</a:t>
            </a:r>
          </a:p>
        </p:txBody>
      </p:sp>
      <p:sp>
        <p:nvSpPr>
          <p:cNvPr id="21" name="Rectangle: Rounded Corners 6">
            <a:extLst>
              <a:ext uri="{FF2B5EF4-FFF2-40B4-BE49-F238E27FC236}">
                <a16:creationId xmlns:a16="http://schemas.microsoft.com/office/drawing/2014/main" id="{08029B97-3E06-4265-B3B8-838F58B0C5D4}"/>
              </a:ext>
            </a:extLst>
          </p:cNvPr>
          <p:cNvSpPr/>
          <p:nvPr/>
        </p:nvSpPr>
        <p:spPr>
          <a:xfrm>
            <a:off x="393515" y="2458674"/>
            <a:ext cx="4142976" cy="9305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vi-VN" sz="2100" dirty="0">
                <a:solidFill>
                  <a:prstClr val="black"/>
                </a:solidFill>
                <a:latin typeface="+mj-lt"/>
                <a:cs typeface="#9Slide03 Arima Madurai Medium" panose="00000600000000000000" pitchFamily="2" charset="0"/>
              </a:rPr>
              <a:t>- Một thể loại âm nhạc đỉnh cao trong toàn bộ các di sản âm nhạc truyền thống Việt Nam.</a:t>
            </a:r>
          </a:p>
        </p:txBody>
      </p:sp>
      <p:sp>
        <p:nvSpPr>
          <p:cNvPr id="22" name="Rectangle: Rounded Corners 11">
            <a:extLst>
              <a:ext uri="{FF2B5EF4-FFF2-40B4-BE49-F238E27FC236}">
                <a16:creationId xmlns:a16="http://schemas.microsoft.com/office/drawing/2014/main" id="{D3644E1A-0BB2-4F13-91D4-F036D3167249}"/>
              </a:ext>
            </a:extLst>
          </p:cNvPr>
          <p:cNvSpPr/>
          <p:nvPr/>
        </p:nvSpPr>
        <p:spPr>
          <a:xfrm>
            <a:off x="393515" y="3579862"/>
            <a:ext cx="4142976" cy="864096"/>
          </a:xfrm>
          <a:prstGeom prst="roundRect">
            <a:avLst/>
          </a:prstGeom>
          <a:solidFill>
            <a:srgbClr val="ACE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vi-VN" sz="2100" dirty="0">
                <a:solidFill>
                  <a:prstClr val="black"/>
                </a:solidFill>
                <a:latin typeface="+mj-lt"/>
                <a:cs typeface="#9Slide03 Arima Madurai Medium" panose="00000600000000000000" pitchFamily="2" charset="0"/>
              </a:rPr>
              <a:t>- Là </a:t>
            </a:r>
            <a:r>
              <a:rPr lang="vi-VN" sz="2100" i="1" dirty="0">
                <a:solidFill>
                  <a:prstClr val="black"/>
                </a:solidFill>
                <a:latin typeface="+mj-lt"/>
                <a:cs typeface="#9Slide03 Arima Madurai Medium" panose="00000600000000000000" pitchFamily="2" charset="0"/>
              </a:rPr>
              <a:t>Di sản văn hóa phi vật thể quốc gia</a:t>
            </a:r>
            <a:r>
              <a:rPr lang="vi-VN" sz="2100" dirty="0">
                <a:solidFill>
                  <a:prstClr val="black"/>
                </a:solidFill>
                <a:latin typeface="+mj-lt"/>
                <a:cs typeface="#9Slide03 Arima Madurai Medium" panose="00000600000000000000" pitchFamily="2" charset="0"/>
              </a:rPr>
              <a:t>.</a:t>
            </a:r>
          </a:p>
        </p:txBody>
      </p:sp>
    </p:spTree>
    <p:extLst>
      <p:ext uri="{BB962C8B-B14F-4D97-AF65-F5344CB8AC3E}">
        <p14:creationId xmlns:p14="http://schemas.microsoft.com/office/powerpoint/2010/main" val="1498932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0" y="267494"/>
            <a:ext cx="4040640"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67494"/>
            <a:ext cx="4104456"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467544" y="3728254"/>
            <a:ext cx="8132281" cy="1003736"/>
          </a:xfrm>
          <a:prstGeom prst="rect">
            <a:avLst/>
          </a:prstGeom>
        </p:spPr>
        <p:txBody>
          <a:bodyPr wrap="square">
            <a:spAutoFit/>
          </a:bodyPr>
          <a:lstStyle/>
          <a:p>
            <a:pPr algn="just" defTabSz="685800">
              <a:lnSpc>
                <a:spcPct val="150000"/>
              </a:lnSpc>
            </a:pPr>
            <a:r>
              <a:rPr lang="en-US" sz="21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100" dirty="0">
                <a:solidFill>
                  <a:srgbClr val="FF0000"/>
                </a:solidFill>
                <a:latin typeface="Times New Roman" panose="02020603050405020304" pitchFamily="18" charset="0"/>
                <a:cs typeface="Times New Roman" panose="02020603050405020304" pitchFamily="18" charset="0"/>
              </a:rPr>
              <a:t> Ca Huế có ý nghĩa văn hóa to lớn. Có thể nói ca Huế là di sản văn hóa tinh thần quý giá của dân tộc cần được bảo tồn và phát huy.</a:t>
            </a:r>
          </a:p>
        </p:txBody>
      </p:sp>
    </p:spTree>
    <p:extLst>
      <p:ext uri="{BB962C8B-B14F-4D97-AF65-F5344CB8AC3E}">
        <p14:creationId xmlns:p14="http://schemas.microsoft.com/office/powerpoint/2010/main" val="12565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8476"/>
            <a:ext cx="2771800" cy="243757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0" y="0"/>
            <a:ext cx="3275856" cy="2499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707654"/>
            <a:ext cx="2645840" cy="2359456"/>
          </a:xfrm>
          <a:prstGeom prst="rect">
            <a:avLst/>
          </a:prstGeom>
          <a:ln>
            <a:noFill/>
          </a:ln>
          <a:effectLst>
            <a:softEdge rad="112500"/>
          </a:effectLst>
        </p:spPr>
      </p:pic>
      <p:pic>
        <p:nvPicPr>
          <p:cNvPr id="13" name="Picture 29"/>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oup 6"/>
          <p:cNvGrpSpPr/>
          <p:nvPr/>
        </p:nvGrpSpPr>
        <p:grpSpPr>
          <a:xfrm>
            <a:off x="4416992" y="161008"/>
            <a:ext cx="3753205" cy="369332"/>
            <a:chOff x="-178462" y="1828800"/>
            <a:chExt cx="10009850" cy="984861"/>
          </a:xfrm>
        </p:grpSpPr>
        <p:sp>
          <p:nvSpPr>
            <p:cNvPr id="8" name="Round Same Side Corner Rectangle 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10" name="TextBox 9"/>
            <p:cNvSpPr txBox="1"/>
            <p:nvPr/>
          </p:nvSpPr>
          <p:spPr>
            <a:xfrm>
              <a:off x="-4" y="1828800"/>
              <a:ext cx="1716938" cy="984861"/>
            </a:xfrm>
            <a:prstGeom prst="rect">
              <a:avLst/>
            </a:prstGeom>
            <a:noFill/>
          </p:spPr>
          <p:txBody>
            <a:bodyPr wrap="square" rtlCol="0">
              <a:spAutoFit/>
            </a:bodyPr>
            <a:lstStyle/>
            <a:p>
              <a:pPr defTabSz="806155"/>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067732" y="1828800"/>
              <a:ext cx="7763656" cy="984861"/>
            </a:xfrm>
            <a:prstGeom prst="rect">
              <a:avLst/>
            </a:prstGeom>
            <a:noFill/>
          </p:spPr>
          <p:txBody>
            <a:bodyPr wrap="square" rtlCol="0">
              <a:spAutoFit/>
            </a:bodyPr>
            <a:lstStyle/>
            <a:p>
              <a:pPr defTabSz="806155"/>
              <a:r>
                <a:rPr lang="en-US" b="1" dirty="0" smtClean="0">
                  <a:solidFill>
                    <a:srgbClr val="31859C"/>
                  </a:solidFill>
                  <a:latin typeface="Tahoma" panose="020B0604030504040204" pitchFamily="34" charset="0"/>
                  <a:cs typeface="Tahoma" panose="020B0604030504040204" pitchFamily="34" charset="0"/>
                </a:rPr>
                <a:t>TỔNG KẾT</a:t>
              </a:r>
              <a:endParaRPr lang="en-US" b="1" dirty="0">
                <a:solidFill>
                  <a:srgbClr val="31859C"/>
                </a:solidFill>
                <a:latin typeface="Tahoma" panose="020B0604030504040204" pitchFamily="34" charset="0"/>
                <a:cs typeface="Tahoma" panose="020B0604030504040204" pitchFamily="34" charset="0"/>
              </a:endParaRPr>
            </a:p>
          </p:txBody>
        </p:sp>
      </p:grpSp>
      <p:pic>
        <p:nvPicPr>
          <p:cNvPr id="12" name="Picture 11"/>
          <p:cNvPicPr>
            <a:picLocks noChangeAspect="1"/>
          </p:cNvPicPr>
          <p:nvPr/>
        </p:nvPicPr>
        <p:blipFill>
          <a:blip r:embed="rId7"/>
          <a:stretch>
            <a:fillRect/>
          </a:stretch>
        </p:blipFill>
        <p:spPr>
          <a:xfrm>
            <a:off x="3059832" y="640069"/>
            <a:ext cx="7309738" cy="1194920"/>
          </a:xfrm>
          <a:prstGeom prst="rect">
            <a:avLst/>
          </a:prstGeom>
        </p:spPr>
      </p:pic>
      <p:sp>
        <p:nvSpPr>
          <p:cNvPr id="3" name="Rectangle 2"/>
          <p:cNvSpPr/>
          <p:nvPr/>
        </p:nvSpPr>
        <p:spPr>
          <a:xfrm>
            <a:off x="4790151" y="1707654"/>
            <a:ext cx="4174337" cy="3000821"/>
          </a:xfrm>
          <a:prstGeom prst="rect">
            <a:avLst/>
          </a:prstGeom>
        </p:spPr>
        <p:txBody>
          <a:bodyPr wrap="square">
            <a:spAutoFit/>
          </a:bodyPr>
          <a:lstStyle/>
          <a:p>
            <a:pPr algn="just">
              <a:lnSpc>
                <a:spcPct val="150000"/>
              </a:lnSpc>
            </a:pPr>
            <a:r>
              <a:rPr lang="en-US" sz="2100" dirty="0" smtClean="0">
                <a:latin typeface="+mj-lt"/>
              </a:rPr>
              <a:t>- </a:t>
            </a:r>
            <a:r>
              <a:rPr lang="vi-VN" sz="2100" dirty="0" smtClean="0">
                <a:latin typeface="+mj-lt"/>
              </a:rPr>
              <a:t>Ngôn </a:t>
            </a:r>
            <a:r>
              <a:rPr lang="vi-VN" sz="2100" dirty="0">
                <a:latin typeface="+mj-lt"/>
              </a:rPr>
              <a:t>ngữ cụ thể, dễ hiểu.</a:t>
            </a:r>
          </a:p>
          <a:p>
            <a:pPr algn="just">
              <a:lnSpc>
                <a:spcPct val="150000"/>
              </a:lnSpc>
            </a:pPr>
            <a:r>
              <a:rPr lang="vi-VN" sz="2100" dirty="0">
                <a:latin typeface="+mj-lt"/>
              </a:rPr>
              <a:t>- Biện pháp liệt kê: chỉ ra những loại nhạc cụ biểu diễn ca Huế.</a:t>
            </a:r>
          </a:p>
          <a:p>
            <a:pPr algn="just">
              <a:lnSpc>
                <a:spcPct val="150000"/>
              </a:lnSpc>
            </a:pPr>
            <a:r>
              <a:rPr lang="vi-VN" sz="2100" dirty="0">
                <a:latin typeface="+mj-lt"/>
              </a:rPr>
              <a:t>- Sử dụng yếu tố phi ngôn ngữ: tranh ảnh để minh họa làm văn bản hấp dẫn, thú vị hơn</a:t>
            </a:r>
            <a:endParaRPr lang="vi-VN" sz="2100" b="0" i="0" dirty="0">
              <a:effectLst/>
              <a:latin typeface="+mj-lt"/>
            </a:endParaRPr>
          </a:p>
        </p:txBody>
      </p:sp>
    </p:spTree>
    <p:extLst>
      <p:ext uri="{BB962C8B-B14F-4D97-AF65-F5344CB8AC3E}">
        <p14:creationId xmlns:p14="http://schemas.microsoft.com/office/powerpoint/2010/main" val="132807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8476"/>
            <a:ext cx="2771800" cy="243757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0" y="0"/>
            <a:ext cx="3275856" cy="2499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707654"/>
            <a:ext cx="2645840" cy="2359456"/>
          </a:xfrm>
          <a:prstGeom prst="rect">
            <a:avLst/>
          </a:prstGeom>
          <a:ln>
            <a:noFill/>
          </a:ln>
          <a:effectLst>
            <a:softEdge rad="112500"/>
          </a:effectLst>
        </p:spPr>
      </p:pic>
      <p:pic>
        <p:nvPicPr>
          <p:cNvPr id="13" name="Picture 29"/>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oup 6"/>
          <p:cNvGrpSpPr/>
          <p:nvPr/>
        </p:nvGrpSpPr>
        <p:grpSpPr>
          <a:xfrm>
            <a:off x="4416992" y="161008"/>
            <a:ext cx="3753205" cy="369332"/>
            <a:chOff x="-178462" y="1828800"/>
            <a:chExt cx="10009850" cy="984861"/>
          </a:xfrm>
        </p:grpSpPr>
        <p:sp>
          <p:nvSpPr>
            <p:cNvPr id="8" name="Round Same Side Corner Rectangle 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10" name="TextBox 9"/>
            <p:cNvSpPr txBox="1"/>
            <p:nvPr/>
          </p:nvSpPr>
          <p:spPr>
            <a:xfrm>
              <a:off x="-4" y="1828800"/>
              <a:ext cx="1716938" cy="984861"/>
            </a:xfrm>
            <a:prstGeom prst="rect">
              <a:avLst/>
            </a:prstGeom>
            <a:noFill/>
          </p:spPr>
          <p:txBody>
            <a:bodyPr wrap="square" rtlCol="0">
              <a:spAutoFit/>
            </a:bodyPr>
            <a:lstStyle/>
            <a:p>
              <a:pPr defTabSz="806155"/>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067732" y="1828800"/>
              <a:ext cx="7763656" cy="984861"/>
            </a:xfrm>
            <a:prstGeom prst="rect">
              <a:avLst/>
            </a:prstGeom>
            <a:noFill/>
          </p:spPr>
          <p:txBody>
            <a:bodyPr wrap="square" rtlCol="0">
              <a:spAutoFit/>
            </a:bodyPr>
            <a:lstStyle/>
            <a:p>
              <a:pPr defTabSz="806155"/>
              <a:r>
                <a:rPr lang="en-US" b="1" dirty="0" smtClean="0">
                  <a:solidFill>
                    <a:srgbClr val="31859C"/>
                  </a:solidFill>
                  <a:latin typeface="Tahoma" panose="020B0604030504040204" pitchFamily="34" charset="0"/>
                  <a:cs typeface="Tahoma" panose="020B0604030504040204" pitchFamily="34" charset="0"/>
                </a:rPr>
                <a:t>TỔNG KẾT</a:t>
              </a:r>
              <a:endParaRPr lang="en-US" b="1" dirty="0">
                <a:solidFill>
                  <a:srgbClr val="31859C"/>
                </a:solidFill>
                <a:latin typeface="Tahoma" panose="020B0604030504040204" pitchFamily="34" charset="0"/>
                <a:cs typeface="Tahoma" panose="020B0604030504040204" pitchFamily="34" charset="0"/>
              </a:endParaRPr>
            </a:p>
          </p:txBody>
        </p:sp>
      </p:grpSp>
      <p:sp>
        <p:nvSpPr>
          <p:cNvPr id="3" name="Rectangle 2"/>
          <p:cNvSpPr/>
          <p:nvPr/>
        </p:nvSpPr>
        <p:spPr>
          <a:xfrm>
            <a:off x="4790151" y="1707654"/>
            <a:ext cx="4174337" cy="3139321"/>
          </a:xfrm>
          <a:prstGeom prst="rect">
            <a:avLst/>
          </a:prstGeom>
        </p:spPr>
        <p:txBody>
          <a:bodyPr wrap="square">
            <a:spAutoFit/>
          </a:bodyPr>
          <a:lstStyle/>
          <a:p>
            <a:pPr algn="just">
              <a:lnSpc>
                <a:spcPct val="150000"/>
              </a:lnSpc>
            </a:pP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Văn </a:t>
            </a:r>
            <a:r>
              <a:rPr lang="vi-VN" sz="2200" dirty="0">
                <a:latin typeface="Times New Roman" panose="02020603050405020304" pitchFamily="18" charset="0"/>
                <a:cs typeface="Times New Roman" panose="02020603050405020304" pitchFamily="18" charset="0"/>
              </a:rPr>
              <a:t>bản giới thiệu những đặc sắc của ca Huế. Từ đó, người đọc hiểu hơn về ca Huế và thêm yêu, tự hào về một loại hình nghệ thuật đặc sắc của dân tộc.</a:t>
            </a:r>
          </a:p>
          <a:p>
            <a:pPr algn="just">
              <a:lnSpc>
                <a:spcPct val="150000"/>
              </a:lnSpc>
            </a:pPr>
            <a:endParaRPr lang="vi-VN" sz="2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3059832" y="725797"/>
            <a:ext cx="7309738" cy="1194920"/>
          </a:xfrm>
          <a:prstGeom prst="rect">
            <a:avLst/>
          </a:prstGeom>
        </p:spPr>
      </p:pic>
    </p:spTree>
    <p:extLst>
      <p:ext uri="{BB962C8B-B14F-4D97-AF65-F5344CB8AC3E}">
        <p14:creationId xmlns:p14="http://schemas.microsoft.com/office/powerpoint/2010/main" val="27451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0"/>
            <a:ext cx="7309738" cy="1194920"/>
          </a:xfrm>
          <a:prstGeom prst="rect">
            <a:avLst/>
          </a:prstGeom>
        </p:spPr>
      </p:pic>
    </p:spTree>
    <p:extLst>
      <p:ext uri="{BB962C8B-B14F-4D97-AF65-F5344CB8AC3E}">
        <p14:creationId xmlns:p14="http://schemas.microsoft.com/office/powerpoint/2010/main" val="393404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0" y="267494"/>
            <a:ext cx="4040640"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67494"/>
            <a:ext cx="4104456"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467544" y="3728254"/>
            <a:ext cx="8132281" cy="830997"/>
          </a:xfrm>
          <a:prstGeom prst="rect">
            <a:avLst/>
          </a:prstGeom>
        </p:spPr>
        <p:txBody>
          <a:bodyPr wrap="square">
            <a:spAutoFit/>
          </a:bodyP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Viết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ngắn</a:t>
            </a:r>
            <a:r>
              <a:rPr lang="en-US" sz="2400" dirty="0">
                <a:solidFill>
                  <a:srgbClr val="FF0000"/>
                </a:solidFill>
                <a:latin typeface="Times New Roman" panose="02020603050405020304" pitchFamily="18" charset="0"/>
                <a:cs typeface="Times New Roman" panose="02020603050405020304" pitchFamily="18" charset="0"/>
              </a:rPr>
              <a:t> (7-10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đẹp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Huế</a:t>
            </a:r>
            <a:r>
              <a:rPr lang="en-US" sz="240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8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hưa thử 16 món đặc sản Huế này, bạn chưa đến Huế"/>
          <p:cNvPicPr>
            <a:picLocks noChangeAspect="1" noChangeArrowheads="1"/>
          </p:cNvPicPr>
          <p:nvPr/>
        </p:nvPicPr>
        <p:blipFill>
          <a:blip r:embed="rId3"/>
          <a:srcRect/>
          <a:stretch>
            <a:fillRect/>
          </a:stretch>
        </p:blipFill>
        <p:spPr bwMode="auto">
          <a:xfrm>
            <a:off x="1691680" y="123478"/>
            <a:ext cx="3456384" cy="2160240"/>
          </a:xfrm>
          <a:prstGeom prst="rect">
            <a:avLst/>
          </a:prstGeom>
          <a:noFill/>
        </p:spPr>
      </p:pic>
      <p:sp>
        <p:nvSpPr>
          <p:cNvPr id="7" name="Rounded Rectangle 6"/>
          <p:cNvSpPr/>
          <p:nvPr/>
        </p:nvSpPr>
        <p:spPr>
          <a:xfrm>
            <a:off x="1987878" y="2067694"/>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khoái</a:t>
            </a:r>
            <a:endParaRPr lang="en-US" altLang="vi-VN" sz="2400" b="1" i="1" dirty="0">
              <a:solidFill>
                <a:prstClr val="black"/>
              </a:solidFill>
              <a:latin typeface="Times New Roman" pitchFamily="18" charset="0"/>
              <a:cs typeface="Times New Roman" pitchFamily="18" charset="0"/>
            </a:endParaRPr>
          </a:p>
        </p:txBody>
      </p:sp>
      <p:pic>
        <p:nvPicPr>
          <p:cNvPr id="8" name="Picture 4" descr="Kết quả hình ảnh cho bánh ram ít"/>
          <p:cNvPicPr>
            <a:picLocks noChangeAspect="1" noChangeArrowheads="1"/>
          </p:cNvPicPr>
          <p:nvPr/>
        </p:nvPicPr>
        <p:blipFill>
          <a:blip r:embed="rId4"/>
          <a:srcRect/>
          <a:stretch>
            <a:fillRect/>
          </a:stretch>
        </p:blipFill>
        <p:spPr bwMode="auto">
          <a:xfrm>
            <a:off x="5232146" y="123478"/>
            <a:ext cx="3588326" cy="2134108"/>
          </a:xfrm>
          <a:prstGeom prst="rect">
            <a:avLst/>
          </a:prstGeom>
          <a:noFill/>
        </p:spPr>
      </p:pic>
      <p:sp>
        <p:nvSpPr>
          <p:cNvPr id="9" name="Rounded Rectangle 8"/>
          <p:cNvSpPr/>
          <p:nvPr/>
        </p:nvSpPr>
        <p:spPr>
          <a:xfrm>
            <a:off x="5588278" y="2067694"/>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ram ít</a:t>
            </a:r>
            <a:endParaRPr lang="en-US" altLang="vi-VN" sz="2400" b="1" i="1" dirty="0">
              <a:solidFill>
                <a:prstClr val="black"/>
              </a:solidFill>
              <a:latin typeface="Times New Roman" pitchFamily="18" charset="0"/>
              <a:cs typeface="Times New Roman" pitchFamily="18" charset="0"/>
            </a:endParaRPr>
          </a:p>
        </p:txBody>
      </p:sp>
      <p:pic>
        <p:nvPicPr>
          <p:cNvPr id="10" name="Picture 9" descr="banh-nam.jpg"/>
          <p:cNvPicPr>
            <a:picLocks noChangeAspect="1"/>
          </p:cNvPicPr>
          <p:nvPr/>
        </p:nvPicPr>
        <p:blipFill>
          <a:blip r:embed="rId5"/>
          <a:stretch>
            <a:fillRect/>
          </a:stretch>
        </p:blipFill>
        <p:spPr>
          <a:xfrm>
            <a:off x="1691681" y="2643786"/>
            <a:ext cx="3456384" cy="2000093"/>
          </a:xfrm>
          <a:prstGeom prst="rect">
            <a:avLst/>
          </a:prstGeom>
        </p:spPr>
      </p:pic>
      <p:sp>
        <p:nvSpPr>
          <p:cNvPr id="11" name="Rounded Rectangle 10"/>
          <p:cNvSpPr/>
          <p:nvPr/>
        </p:nvSpPr>
        <p:spPr>
          <a:xfrm>
            <a:off x="1979712" y="4515966"/>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nậm</a:t>
            </a:r>
            <a:endParaRPr lang="en-US" altLang="vi-VN" sz="2400" b="1" i="1" dirty="0">
              <a:solidFill>
                <a:prstClr val="black"/>
              </a:solidFill>
              <a:latin typeface="Times New Roman" pitchFamily="18" charset="0"/>
              <a:cs typeface="Times New Roman" pitchFamily="18" charset="0"/>
            </a:endParaRPr>
          </a:p>
        </p:txBody>
      </p:sp>
      <p:pic>
        <p:nvPicPr>
          <p:cNvPr id="14" name="Picture 4" descr="Kết quả hình ảnh cho bánh bột lọc"/>
          <p:cNvPicPr>
            <a:picLocks noChangeAspect="1" noChangeArrowheads="1"/>
          </p:cNvPicPr>
          <p:nvPr/>
        </p:nvPicPr>
        <p:blipFill>
          <a:blip r:embed="rId6"/>
          <a:srcRect/>
          <a:stretch>
            <a:fillRect/>
          </a:stretch>
        </p:blipFill>
        <p:spPr bwMode="auto">
          <a:xfrm>
            <a:off x="5256586" y="2643758"/>
            <a:ext cx="3563886" cy="2031690"/>
          </a:xfrm>
          <a:prstGeom prst="rect">
            <a:avLst/>
          </a:prstGeom>
          <a:noFill/>
        </p:spPr>
      </p:pic>
      <p:sp>
        <p:nvSpPr>
          <p:cNvPr id="15" name="Rounded Rectangle 14"/>
          <p:cNvSpPr/>
          <p:nvPr/>
        </p:nvSpPr>
        <p:spPr>
          <a:xfrm>
            <a:off x="5616625" y="4515966"/>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Bánh bột lọc</a:t>
            </a:r>
            <a:endParaRPr lang="en-US" altLang="vi-VN" sz="2400" b="1"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7"/>
          <a:stretch>
            <a:fillRect/>
          </a:stretch>
        </p:blipFill>
        <p:spPr>
          <a:xfrm>
            <a:off x="-56241" y="1023821"/>
            <a:ext cx="1896020" cy="3023878"/>
          </a:xfrm>
          <a:prstGeom prst="rect">
            <a:avLst/>
          </a:prstGeom>
        </p:spPr>
      </p:pic>
    </p:spTree>
    <p:extLst>
      <p:ext uri="{BB962C8B-B14F-4D97-AF65-F5344CB8AC3E}">
        <p14:creationId xmlns:p14="http://schemas.microsoft.com/office/powerpoint/2010/main" val="13298099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ết quả hình ảnh cho ca huế trên sông hương"/>
          <p:cNvPicPr>
            <a:picLocks noChangeAspect="1" noChangeArrowheads="1"/>
          </p:cNvPicPr>
          <p:nvPr/>
        </p:nvPicPr>
        <p:blipFill>
          <a:blip r:embed="rId3"/>
          <a:srcRect/>
          <a:stretch>
            <a:fillRect/>
          </a:stretch>
        </p:blipFill>
        <p:spPr bwMode="auto">
          <a:xfrm>
            <a:off x="539552" y="606699"/>
            <a:ext cx="3960440" cy="3189187"/>
          </a:xfrm>
          <a:prstGeom prst="rect">
            <a:avLst/>
          </a:prstGeom>
          <a:ln>
            <a:noFill/>
          </a:ln>
          <a:effectLst>
            <a:outerShdw blurRad="292100" dist="139700" dir="2700000" algn="tl" rotWithShape="0">
              <a:srgbClr val="333333">
                <a:alpha val="65000"/>
              </a:srgbClr>
            </a:outerShdw>
          </a:effectLst>
        </p:spPr>
      </p:pic>
      <p:pic>
        <p:nvPicPr>
          <p:cNvPr id="6" name="Picture 6" descr="Hình ảnh có liên quan"/>
          <p:cNvPicPr>
            <a:picLocks noChangeAspect="1" noChangeArrowheads="1"/>
          </p:cNvPicPr>
          <p:nvPr/>
        </p:nvPicPr>
        <p:blipFill>
          <a:blip r:embed="rId4"/>
          <a:srcRect/>
          <a:stretch>
            <a:fillRect/>
          </a:stretch>
        </p:blipFill>
        <p:spPr bwMode="auto">
          <a:xfrm>
            <a:off x="4788024" y="267494"/>
            <a:ext cx="3932473" cy="316835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2987824" y="3795886"/>
            <a:ext cx="3981033" cy="1194920"/>
          </a:xfrm>
          <a:prstGeom prst="rect">
            <a:avLst/>
          </a:prstGeom>
        </p:spPr>
      </p:pic>
    </p:spTree>
    <p:extLst>
      <p:ext uri="{BB962C8B-B14F-4D97-AF65-F5344CB8AC3E}">
        <p14:creationId xmlns:p14="http://schemas.microsoft.com/office/powerpoint/2010/main" val="14889264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45" y="1059582"/>
            <a:ext cx="4176464" cy="29932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249" y="1522698"/>
            <a:ext cx="4194223" cy="2993268"/>
          </a:xfrm>
          <a:prstGeom prst="rect">
            <a:avLst/>
          </a:prstGeom>
        </p:spPr>
      </p:pic>
      <p:sp>
        <p:nvSpPr>
          <p:cNvPr id="7" name="Rounded Rectangle 6"/>
          <p:cNvSpPr/>
          <p:nvPr/>
        </p:nvSpPr>
        <p:spPr>
          <a:xfrm>
            <a:off x="971600" y="4155926"/>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dirty="0" err="1">
                <a:solidFill>
                  <a:prstClr val="black"/>
                </a:solidFill>
                <a:latin typeface="Times New Roman" pitchFamily="18" charset="0"/>
                <a:cs typeface="Times New Roman" pitchFamily="18" charset="0"/>
              </a:rPr>
              <a:t>Chùa</a:t>
            </a:r>
            <a:r>
              <a:rPr lang="en-US" altLang="vi-VN" sz="2400" b="1" i="1" dirty="0">
                <a:solidFill>
                  <a:prstClr val="black"/>
                </a:solidFill>
                <a:latin typeface="Times New Roman" pitchFamily="18" charset="0"/>
                <a:cs typeface="Times New Roman" pitchFamily="18" charset="0"/>
              </a:rPr>
              <a:t> </a:t>
            </a:r>
            <a:r>
              <a:rPr lang="en-US" altLang="vi-VN" sz="2400" b="1" i="1" dirty="0" err="1">
                <a:solidFill>
                  <a:prstClr val="black"/>
                </a:solidFill>
                <a:latin typeface="Times New Roman" pitchFamily="18" charset="0"/>
                <a:cs typeface="Times New Roman" pitchFamily="18" charset="0"/>
              </a:rPr>
              <a:t>Thiên</a:t>
            </a:r>
            <a:r>
              <a:rPr lang="en-US" altLang="vi-VN" sz="2400" b="1" i="1" dirty="0">
                <a:solidFill>
                  <a:prstClr val="black"/>
                </a:solidFill>
                <a:latin typeface="Times New Roman" pitchFamily="18" charset="0"/>
                <a:cs typeface="Times New Roman" pitchFamily="18" charset="0"/>
              </a:rPr>
              <a:t> </a:t>
            </a:r>
            <a:r>
              <a:rPr lang="en-US" altLang="vi-VN" sz="2400" b="1" i="1" dirty="0" err="1">
                <a:solidFill>
                  <a:prstClr val="black"/>
                </a:solidFill>
                <a:latin typeface="Times New Roman" pitchFamily="18" charset="0"/>
                <a:cs typeface="Times New Roman" pitchFamily="18" charset="0"/>
              </a:rPr>
              <a:t>Mụ</a:t>
            </a:r>
            <a:endParaRPr lang="en-US" altLang="vi-VN" sz="2400" b="1" i="1" dirty="0">
              <a:solidFill>
                <a:prstClr val="black"/>
              </a:solidFill>
              <a:latin typeface="Times New Roman" pitchFamily="18" charset="0"/>
              <a:cs typeface="Times New Roman" pitchFamily="18" charset="0"/>
            </a:endParaRPr>
          </a:p>
        </p:txBody>
      </p:sp>
      <p:sp>
        <p:nvSpPr>
          <p:cNvPr id="8" name="Rounded Rectangle 7"/>
          <p:cNvSpPr/>
          <p:nvPr/>
        </p:nvSpPr>
        <p:spPr>
          <a:xfrm>
            <a:off x="5300246" y="4515966"/>
            <a:ext cx="2872154"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67903" tIns="33956" rIns="67903" bIns="33956" rtlCol="0" anchor="ctr"/>
          <a:lstStyle/>
          <a:p>
            <a:pPr algn="ctr" defTabSz="731272">
              <a:spcBef>
                <a:spcPct val="50000"/>
              </a:spcBef>
            </a:pPr>
            <a:r>
              <a:rPr lang="en-US" altLang="vi-VN" sz="2400" b="1" i="1">
                <a:solidFill>
                  <a:prstClr val="black"/>
                </a:solidFill>
                <a:latin typeface="Times New Roman" pitchFamily="18" charset="0"/>
                <a:cs typeface="Times New Roman" pitchFamily="18" charset="0"/>
              </a:rPr>
              <a:t>Kinh thành Huế</a:t>
            </a:r>
            <a:endParaRPr lang="en-US" altLang="vi-VN" sz="2400" b="1" i="1" dirty="0">
              <a:solidFill>
                <a:prstClr val="black"/>
              </a:solidFill>
              <a:latin typeface="Times New Roman" pitchFamily="18" charset="0"/>
              <a:cs typeface="Times New Roman" pitchFamily="18" charset="0"/>
            </a:endParaRPr>
          </a:p>
        </p:txBody>
      </p:sp>
      <p:pic>
        <p:nvPicPr>
          <p:cNvPr id="5" name="Picture 4"/>
          <p:cNvPicPr>
            <a:picLocks noChangeAspect="1"/>
          </p:cNvPicPr>
          <p:nvPr/>
        </p:nvPicPr>
        <p:blipFill>
          <a:blip r:embed="rId5"/>
          <a:stretch>
            <a:fillRect/>
          </a:stretch>
        </p:blipFill>
        <p:spPr>
          <a:xfrm>
            <a:off x="2827773" y="96220"/>
            <a:ext cx="3596952" cy="1194920"/>
          </a:xfrm>
          <a:prstGeom prst="rect">
            <a:avLst/>
          </a:prstGeom>
        </p:spPr>
      </p:pic>
    </p:spTree>
    <p:extLst>
      <p:ext uri="{BB962C8B-B14F-4D97-AF65-F5344CB8AC3E}">
        <p14:creationId xmlns:p14="http://schemas.microsoft.com/office/powerpoint/2010/main" val="22639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descr="Kết quả hình ảnh cho ca huế trên sông hương"/>
          <p:cNvSpPr>
            <a:spLocks noChangeAspect="1" noChangeArrowheads="1"/>
          </p:cNvSpPr>
          <p:nvPr/>
        </p:nvSpPr>
        <p:spPr bwMode="auto">
          <a:xfrm>
            <a:off x="119674" y="-101542"/>
            <a:ext cx="234462" cy="214313"/>
          </a:xfrm>
          <a:prstGeom prst="rect">
            <a:avLst/>
          </a:prstGeom>
          <a:noFill/>
        </p:spPr>
        <p:txBody>
          <a:bodyPr vert="horz" wrap="square" lIns="67886" tIns="33946" rIns="67886" bIns="33946" numCol="1" anchor="t" anchorCtr="0" compatLnSpc="1">
            <a:prstTxWarp prst="textNoShape">
              <a:avLst/>
            </a:prstTxWarp>
          </a:bodyPr>
          <a:lstStyle/>
          <a:p>
            <a:pPr defTabSz="731086"/>
            <a:endParaRPr lang="en-US" sz="140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0"/>
            <a:ext cx="4860654" cy="4876005"/>
          </a:xfrm>
          <a:prstGeom prst="rect">
            <a:avLst/>
          </a:prstGeom>
          <a:ln>
            <a:noFill/>
          </a:ln>
          <a:effectLst>
            <a:softEdge rad="112500"/>
          </a:effectLst>
        </p:spPr>
      </p:pic>
      <p:pic>
        <p:nvPicPr>
          <p:cNvPr id="10" name="Picture 9"/>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pic>
        <p:nvPicPr>
          <p:cNvPr id="12" name="Picture 11"/>
          <p:cNvPicPr>
            <a:picLocks noChangeAspect="1"/>
          </p:cNvPicPr>
          <p:nvPr/>
        </p:nvPicPr>
        <p:blipFill>
          <a:blip r:embed="rId5"/>
          <a:stretch>
            <a:fillRect/>
          </a:stretch>
        </p:blipFill>
        <p:spPr>
          <a:xfrm>
            <a:off x="258515" y="797065"/>
            <a:ext cx="4223104" cy="3662140"/>
          </a:xfrm>
          <a:prstGeom prst="rect">
            <a:avLst/>
          </a:prstGeom>
        </p:spPr>
      </p:pic>
    </p:spTree>
    <p:extLst>
      <p:ext uri="{BB962C8B-B14F-4D97-AF65-F5344CB8AC3E}">
        <p14:creationId xmlns:p14="http://schemas.microsoft.com/office/powerpoint/2010/main" val="31094526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2" y="23255"/>
            <a:ext cx="9133367" cy="4953000"/>
          </a:xfrm>
          <a:prstGeom prst="rect">
            <a:avLst/>
          </a:prstGeom>
        </p:spPr>
      </p:pic>
      <p:sp>
        <p:nvSpPr>
          <p:cNvPr id="58" name="Rounded Rectangle 57"/>
          <p:cNvSpPr/>
          <p:nvPr/>
        </p:nvSpPr>
        <p:spPr>
          <a:xfrm>
            <a:off x="251520" y="195486"/>
            <a:ext cx="4194315" cy="3823855"/>
          </a:xfrm>
          <a:prstGeom prst="roundRect">
            <a:avLst>
              <a:gd name="adj" fmla="val 1654"/>
            </a:avLst>
          </a:prstGeom>
          <a:solidFill>
            <a:schemeClr val="bg1"/>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164" tIns="17085" rIns="34164" bIns="17085" rtlCol="0" anchor="ctr"/>
          <a:lstStyle/>
          <a:p>
            <a:pPr algn="ctr" defTabSz="812999"/>
            <a:endParaRPr lang="en-US" i="1">
              <a:solidFill>
                <a:prstClr val="white"/>
              </a:solidFill>
              <a:latin typeface="Times New Roman" pitchFamily="18" charset="0"/>
              <a:cs typeface="Times New Roman" pitchFamily="18" charset="0"/>
            </a:endParaRPr>
          </a:p>
        </p:txBody>
      </p:sp>
      <p:grpSp>
        <p:nvGrpSpPr>
          <p:cNvPr id="30" name="Group 29"/>
          <p:cNvGrpSpPr/>
          <p:nvPr/>
        </p:nvGrpSpPr>
        <p:grpSpPr>
          <a:xfrm>
            <a:off x="188674" y="312441"/>
            <a:ext cx="3388999" cy="396451"/>
            <a:chOff x="2840539" y="3818711"/>
            <a:chExt cx="9038508" cy="1057201"/>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sz="1400" i="1">
                <a:solidFill>
                  <a:prstClr val="white"/>
                </a:solidFill>
                <a:latin typeface="Times New Roman" pitchFamily="18" charset="0"/>
                <a:cs typeface="Times New Roman" pitchFamily="18" charset="0"/>
              </a:endParaRPr>
            </a:p>
          </p:txBody>
        </p:sp>
        <p:grpSp>
          <p:nvGrpSpPr>
            <p:cNvPr id="33" name="Group 32"/>
            <p:cNvGrpSpPr/>
            <p:nvPr/>
          </p:nvGrpSpPr>
          <p:grpSpPr>
            <a:xfrm>
              <a:off x="2840539" y="3886200"/>
              <a:ext cx="9038508" cy="989712"/>
              <a:chOff x="2840539" y="3733800"/>
              <a:chExt cx="9038508" cy="989712"/>
            </a:xfrm>
          </p:grpSpPr>
          <p:sp>
            <p:nvSpPr>
              <p:cNvPr id="34" name="Round Same Side Corner Rectangle 33"/>
              <p:cNvSpPr/>
              <p:nvPr/>
            </p:nvSpPr>
            <p:spPr>
              <a:xfrm rot="5400000">
                <a:off x="6996449" y="-352152"/>
                <a:ext cx="731518" cy="9033678"/>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35" name="Rectangle 34"/>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36" name="Rectangle 35"/>
              <p:cNvSpPr/>
              <p:nvPr/>
            </p:nvSpPr>
            <p:spPr>
              <a:xfrm>
                <a:off x="4460662" y="3738629"/>
                <a:ext cx="7418382" cy="984883"/>
              </a:xfrm>
              <a:prstGeom prst="rect">
                <a:avLst/>
              </a:prstGeom>
            </p:spPr>
            <p:txBody>
              <a:bodyPr wrap="none">
                <a:spAutoFit/>
              </a:bodyPr>
              <a:lstStyle/>
              <a:p>
                <a:pPr defTabSz="341508">
                  <a:spcBef>
                    <a:spcPts val="450"/>
                  </a:spcBef>
                  <a:defRPr/>
                </a:pPr>
                <a:r>
                  <a:rPr lang="en-US" b="1" i="1" kern="0" dirty="0" smtClean="0">
                    <a:solidFill>
                      <a:prstClr val="white"/>
                    </a:solidFill>
                    <a:latin typeface="Times New Roman" pitchFamily="18" charset="0"/>
                    <a:cs typeface="Times New Roman" pitchFamily="18" charset="0"/>
                  </a:rPr>
                  <a:t>ĐỌC- TÌM </a:t>
                </a:r>
                <a:r>
                  <a:rPr lang="en-US" b="1" i="1" kern="0" dirty="0">
                    <a:solidFill>
                      <a:prstClr val="white"/>
                    </a:solidFill>
                    <a:latin typeface="Times New Roman" pitchFamily="18" charset="0"/>
                    <a:cs typeface="Times New Roman" pitchFamily="18" charset="0"/>
                  </a:rPr>
                  <a:t>HIỂU CHUNG</a:t>
                </a:r>
                <a:endParaRPr lang="en-US" i="1" kern="0" dirty="0">
                  <a:solidFill>
                    <a:prstClr val="white"/>
                  </a:solidFill>
                  <a:latin typeface="Times New Roman" pitchFamily="18" charset="0"/>
                  <a:cs typeface="Times New Roman" pitchFamily="18" charset="0"/>
                </a:endParaRPr>
              </a:p>
            </p:txBody>
          </p:sp>
          <p:sp>
            <p:nvSpPr>
              <p:cNvPr id="37" name="TextBox 36"/>
              <p:cNvSpPr txBox="1"/>
              <p:nvPr/>
            </p:nvSpPr>
            <p:spPr>
              <a:xfrm>
                <a:off x="3233731" y="3733800"/>
                <a:ext cx="731919" cy="984883"/>
              </a:xfrm>
              <a:prstGeom prst="rect">
                <a:avLst/>
              </a:prstGeom>
              <a:noFill/>
            </p:spPr>
            <p:txBody>
              <a:bodyPr wrap="none" rtlCol="0">
                <a:spAutoFit/>
              </a:bodyPr>
              <a:lstStyle/>
              <a:p>
                <a:pPr algn="ctr" defTabSz="812999"/>
                <a:r>
                  <a:rPr lang="en-US" b="1" i="1">
                    <a:solidFill>
                      <a:prstClr val="white"/>
                    </a:solidFill>
                    <a:latin typeface="Times New Roman" pitchFamily="18" charset="0"/>
                    <a:ea typeface="Tahoma" panose="020B0604030504040204" pitchFamily="34" charset="0"/>
                    <a:cs typeface="Times New Roman" pitchFamily="18" charset="0"/>
                  </a:rPr>
                  <a:t>I</a:t>
                </a:r>
              </a:p>
            </p:txBody>
          </p:sp>
        </p:grpSp>
      </p:grpSp>
      <p:grpSp>
        <p:nvGrpSpPr>
          <p:cNvPr id="38" name="Group 37"/>
          <p:cNvGrpSpPr/>
          <p:nvPr/>
        </p:nvGrpSpPr>
        <p:grpSpPr>
          <a:xfrm>
            <a:off x="188674" y="1381020"/>
            <a:ext cx="2940157" cy="404872"/>
            <a:chOff x="2840539" y="3818711"/>
            <a:chExt cx="7841441" cy="1079646"/>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sz="1400" i="1">
                <a:solidFill>
                  <a:prstClr val="white"/>
                </a:solidFill>
                <a:latin typeface="Times New Roman" pitchFamily="18" charset="0"/>
                <a:cs typeface="Times New Roman" pitchFamily="18" charset="0"/>
              </a:endParaRPr>
            </a:p>
          </p:txBody>
        </p:sp>
        <p:grpSp>
          <p:nvGrpSpPr>
            <p:cNvPr id="40" name="Group 39"/>
            <p:cNvGrpSpPr/>
            <p:nvPr/>
          </p:nvGrpSpPr>
          <p:grpSpPr>
            <a:xfrm>
              <a:off x="2840539" y="3886200"/>
              <a:ext cx="7841441" cy="1012157"/>
              <a:chOff x="2840539" y="3733800"/>
              <a:chExt cx="7841441" cy="1012157"/>
            </a:xfrm>
          </p:grpSpPr>
          <p:sp>
            <p:nvSpPr>
              <p:cNvPr id="41" name="Round Same Side Corner Rectangle 40"/>
              <p:cNvSpPr/>
              <p:nvPr/>
            </p:nvSpPr>
            <p:spPr>
              <a:xfrm rot="5400000">
                <a:off x="6383227" y="261070"/>
                <a:ext cx="731519" cy="780723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42" name="Rectangle 41"/>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43" name="Rectangle 42"/>
              <p:cNvSpPr/>
              <p:nvPr/>
            </p:nvSpPr>
            <p:spPr>
              <a:xfrm>
                <a:off x="4460662" y="3761082"/>
                <a:ext cx="6221318" cy="984875"/>
              </a:xfrm>
              <a:prstGeom prst="rect">
                <a:avLst/>
              </a:prstGeom>
            </p:spPr>
            <p:txBody>
              <a:bodyPr wrap="none">
                <a:spAutoFit/>
              </a:bodyPr>
              <a:lstStyle/>
              <a:p>
                <a:pPr defTabSz="341508">
                  <a:spcBef>
                    <a:spcPts val="450"/>
                  </a:spcBef>
                  <a:defRPr/>
                </a:pPr>
                <a:r>
                  <a:rPr lang="en-US" b="1" i="1" kern="0" dirty="0">
                    <a:solidFill>
                      <a:prstClr val="white"/>
                    </a:solidFill>
                    <a:latin typeface="Times New Roman" pitchFamily="18" charset="0"/>
                    <a:cs typeface="Times New Roman" pitchFamily="18" charset="0"/>
                  </a:rPr>
                  <a:t>TÌM HIỂU </a:t>
                </a:r>
                <a:r>
                  <a:rPr lang="en-US" b="1" i="1" kern="0" dirty="0" smtClean="0">
                    <a:solidFill>
                      <a:prstClr val="white"/>
                    </a:solidFill>
                    <a:latin typeface="Times New Roman" pitchFamily="18" charset="0"/>
                    <a:cs typeface="Times New Roman" pitchFamily="18" charset="0"/>
                  </a:rPr>
                  <a:t>CHI TIẾT</a:t>
                </a:r>
                <a:endParaRPr lang="en-US" i="1" kern="0" dirty="0">
                  <a:solidFill>
                    <a:prstClr val="white"/>
                  </a:solidFill>
                  <a:latin typeface="Times New Roman" pitchFamily="18" charset="0"/>
                  <a:cs typeface="Times New Roman" pitchFamily="18" charset="0"/>
                </a:endParaRPr>
              </a:p>
            </p:txBody>
          </p:sp>
          <p:sp>
            <p:nvSpPr>
              <p:cNvPr id="44" name="TextBox 43"/>
              <p:cNvSpPr txBox="1"/>
              <p:nvPr/>
            </p:nvSpPr>
            <p:spPr>
              <a:xfrm>
                <a:off x="3114041" y="3733800"/>
                <a:ext cx="971335" cy="984875"/>
              </a:xfrm>
              <a:prstGeom prst="rect">
                <a:avLst/>
              </a:prstGeom>
              <a:noFill/>
            </p:spPr>
            <p:txBody>
              <a:bodyPr wrap="none" rtlCol="0">
                <a:spAutoFit/>
              </a:bodyPr>
              <a:lstStyle/>
              <a:p>
                <a:pPr algn="ctr" defTabSz="812999"/>
                <a:r>
                  <a:rPr lang="en-US" b="1" i="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45" name="Group 44"/>
          <p:cNvGrpSpPr/>
          <p:nvPr/>
        </p:nvGrpSpPr>
        <p:grpSpPr>
          <a:xfrm>
            <a:off x="188684" y="2945466"/>
            <a:ext cx="3004277" cy="455057"/>
            <a:chOff x="2840539" y="3818711"/>
            <a:chExt cx="8012447" cy="1061385"/>
          </a:xfrm>
        </p:grpSpPr>
        <p:sp>
          <p:nvSpPr>
            <p:cNvPr id="4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sz="1400" i="1">
                <a:solidFill>
                  <a:prstClr val="white"/>
                </a:solidFill>
                <a:latin typeface="Times New Roman" pitchFamily="18" charset="0"/>
                <a:cs typeface="Times New Roman" pitchFamily="18" charset="0"/>
              </a:endParaRPr>
            </a:p>
          </p:txBody>
        </p:sp>
        <p:grpSp>
          <p:nvGrpSpPr>
            <p:cNvPr id="47" name="Group 46"/>
            <p:cNvGrpSpPr/>
            <p:nvPr/>
          </p:nvGrpSpPr>
          <p:grpSpPr>
            <a:xfrm>
              <a:off x="2840539" y="3951329"/>
              <a:ext cx="8012447" cy="928767"/>
              <a:chOff x="2840539" y="3798929"/>
              <a:chExt cx="8012447" cy="928767"/>
            </a:xfrm>
          </p:grpSpPr>
          <p:sp>
            <p:nvSpPr>
              <p:cNvPr id="48" name="Round Same Side Corner Rectangle 47"/>
              <p:cNvSpPr/>
              <p:nvPr/>
            </p:nvSpPr>
            <p:spPr>
              <a:xfrm rot="5400000">
                <a:off x="6483419" y="160884"/>
                <a:ext cx="731521" cy="800761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49" name="Rectangle 4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999"/>
                <a:endParaRPr lang="en-US" i="1">
                  <a:solidFill>
                    <a:prstClr val="white"/>
                  </a:solidFill>
                  <a:latin typeface="Times New Roman" pitchFamily="18" charset="0"/>
                  <a:cs typeface="Times New Roman" pitchFamily="18" charset="0"/>
                </a:endParaRPr>
              </a:p>
            </p:txBody>
          </p:sp>
          <p:sp>
            <p:nvSpPr>
              <p:cNvPr id="50" name="Rectangle 49"/>
              <p:cNvSpPr/>
              <p:nvPr/>
            </p:nvSpPr>
            <p:spPr>
              <a:xfrm>
                <a:off x="4460662" y="3866257"/>
                <a:ext cx="3553571" cy="861439"/>
              </a:xfrm>
              <a:prstGeom prst="rect">
                <a:avLst/>
              </a:prstGeom>
            </p:spPr>
            <p:txBody>
              <a:bodyPr wrap="none">
                <a:spAutoFit/>
              </a:bodyPr>
              <a:lstStyle/>
              <a:p>
                <a:pPr defTabSz="341508">
                  <a:spcBef>
                    <a:spcPts val="450"/>
                  </a:spcBef>
                  <a:defRPr/>
                </a:pPr>
                <a:r>
                  <a:rPr lang="en-US" b="1" i="1" kern="0">
                    <a:solidFill>
                      <a:prstClr val="white"/>
                    </a:solidFill>
                    <a:latin typeface="Times New Roman" pitchFamily="18" charset="0"/>
                    <a:cs typeface="Times New Roman" pitchFamily="18" charset="0"/>
                  </a:rPr>
                  <a:t>TỔNG KẾT</a:t>
                </a:r>
                <a:endParaRPr lang="en-US" i="1" kern="0">
                  <a:solidFill>
                    <a:prstClr val="white"/>
                  </a:solidFill>
                  <a:latin typeface="Times New Roman" pitchFamily="18" charset="0"/>
                  <a:cs typeface="Times New Roman" pitchFamily="18" charset="0"/>
                </a:endParaRPr>
              </a:p>
            </p:txBody>
          </p:sp>
          <p:sp>
            <p:nvSpPr>
              <p:cNvPr id="51" name="TextBox 50"/>
              <p:cNvSpPr txBox="1"/>
              <p:nvPr/>
            </p:nvSpPr>
            <p:spPr>
              <a:xfrm>
                <a:off x="2994316" y="3829962"/>
                <a:ext cx="1210747" cy="861437"/>
              </a:xfrm>
              <a:prstGeom prst="rect">
                <a:avLst/>
              </a:prstGeom>
              <a:noFill/>
            </p:spPr>
            <p:txBody>
              <a:bodyPr wrap="none" rtlCol="0">
                <a:spAutoFit/>
              </a:bodyPr>
              <a:lstStyle/>
              <a:p>
                <a:pPr algn="ctr" defTabSz="812999"/>
                <a:r>
                  <a:rPr lang="en-US" b="1" i="1">
                    <a:solidFill>
                      <a:prstClr val="white"/>
                    </a:solidFill>
                    <a:latin typeface="Times New Roman" pitchFamily="18" charset="0"/>
                    <a:ea typeface="Tahoma" panose="020B0604030504040204" pitchFamily="34" charset="0"/>
                    <a:cs typeface="Times New Roman" pitchFamily="18" charset="0"/>
                  </a:rPr>
                  <a:t>III</a:t>
                </a:r>
              </a:p>
            </p:txBody>
          </p:sp>
        </p:grpSp>
      </p:grpSp>
      <p:sp>
        <p:nvSpPr>
          <p:cNvPr id="4" name="Rectangle 3"/>
          <p:cNvSpPr/>
          <p:nvPr/>
        </p:nvSpPr>
        <p:spPr>
          <a:xfrm>
            <a:off x="500056" y="683836"/>
            <a:ext cx="3945779" cy="588502"/>
          </a:xfrm>
          <a:prstGeom prst="rect">
            <a:avLst/>
          </a:prstGeom>
        </p:spPr>
        <p:txBody>
          <a:bodyPr wrap="square" lIns="34164" tIns="17085" rIns="34164" bIns="17085">
            <a:spAutoFit/>
          </a:bodyPr>
          <a:lstStyle/>
          <a:p>
            <a:pPr marL="277477" indent="-277477" defTabSz="812999">
              <a:buFont typeface="+mj-lt"/>
              <a:buAutoNum type="arabicPeriod"/>
            </a:pPr>
            <a:r>
              <a:rPr lang="en-US" b="1" i="1" dirty="0" err="1" smtClean="0">
                <a:solidFill>
                  <a:prstClr val="black"/>
                </a:solidFill>
                <a:latin typeface="Times New Roman" pitchFamily="18" charset="0"/>
                <a:cs typeface="Times New Roman" pitchFamily="18" charset="0"/>
              </a:rPr>
              <a:t>Thể</a:t>
            </a:r>
            <a:r>
              <a:rPr lang="en-US" b="1" i="1" dirty="0" smtClean="0">
                <a:solidFill>
                  <a:prstClr val="black"/>
                </a:solidFill>
                <a:latin typeface="Times New Roman" pitchFamily="18" charset="0"/>
                <a:cs typeface="Times New Roman" pitchFamily="18" charset="0"/>
              </a:rPr>
              <a:t> </a:t>
            </a:r>
            <a:r>
              <a:rPr lang="en-US" b="1" i="1" dirty="0" err="1" smtClean="0">
                <a:solidFill>
                  <a:prstClr val="black"/>
                </a:solidFill>
                <a:latin typeface="Times New Roman" pitchFamily="18" charset="0"/>
                <a:cs typeface="Times New Roman" pitchFamily="18" charset="0"/>
              </a:rPr>
              <a:t>loại</a:t>
            </a:r>
            <a:endParaRPr lang="vi-VN" b="1" i="1" dirty="0">
              <a:solidFill>
                <a:prstClr val="black"/>
              </a:solidFill>
              <a:latin typeface="Times New Roman" pitchFamily="18" charset="0"/>
              <a:cs typeface="Times New Roman" pitchFamily="18" charset="0"/>
            </a:endParaRPr>
          </a:p>
          <a:p>
            <a:pPr marL="277477" indent="-277477" defTabSz="812999">
              <a:buFont typeface="+mj-lt"/>
              <a:buAutoNum type="arabicPeriod"/>
            </a:pPr>
            <a:r>
              <a:rPr lang="en-US" b="1" i="1" dirty="0" err="1" smtClean="0">
                <a:solidFill>
                  <a:prstClr val="black"/>
                </a:solidFill>
                <a:latin typeface="Times New Roman" pitchFamily="18" charset="0"/>
                <a:cs typeface="Times New Roman" pitchFamily="18" charset="0"/>
              </a:rPr>
              <a:t>Bố</a:t>
            </a:r>
            <a:r>
              <a:rPr lang="en-US" b="1" i="1" dirty="0" smtClean="0">
                <a:solidFill>
                  <a:prstClr val="black"/>
                </a:solidFill>
                <a:latin typeface="Times New Roman" pitchFamily="18" charset="0"/>
                <a:cs typeface="Times New Roman" pitchFamily="18" charset="0"/>
              </a:rPr>
              <a:t> </a:t>
            </a:r>
            <a:r>
              <a:rPr lang="en-US" b="1" i="1" dirty="0" err="1" smtClean="0">
                <a:solidFill>
                  <a:prstClr val="black"/>
                </a:solidFill>
                <a:latin typeface="Times New Roman" pitchFamily="18" charset="0"/>
                <a:cs typeface="Times New Roman" pitchFamily="18" charset="0"/>
              </a:rPr>
              <a:t>cục</a:t>
            </a:r>
            <a:endParaRPr lang="vi-VN" b="1" i="1" dirty="0">
              <a:solidFill>
                <a:prstClr val="black"/>
              </a:solidFill>
              <a:latin typeface="Times New Roman" pitchFamily="18" charset="0"/>
              <a:cs typeface="Times New Roman" pitchFamily="18" charset="0"/>
            </a:endParaRPr>
          </a:p>
        </p:txBody>
      </p:sp>
      <p:sp>
        <p:nvSpPr>
          <p:cNvPr id="52" name="Rectangle 51"/>
          <p:cNvSpPr/>
          <p:nvPr/>
        </p:nvSpPr>
        <p:spPr>
          <a:xfrm>
            <a:off x="445856" y="3374152"/>
            <a:ext cx="2021959" cy="573113"/>
          </a:xfrm>
          <a:prstGeom prst="rect">
            <a:avLst/>
          </a:prstGeom>
        </p:spPr>
        <p:txBody>
          <a:bodyPr wrap="square" lIns="34164" tIns="17085" rIns="34164" bIns="17085">
            <a:spAutoFit/>
          </a:bodyPr>
          <a:lstStyle/>
          <a:p>
            <a:pPr marL="0" lvl="1" indent="-277477" defTabSz="812999">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Nội</a:t>
            </a:r>
            <a:r>
              <a:rPr lang="en-US" b="1" i="1">
                <a:solidFill>
                  <a:prstClr val="black">
                    <a:lumMod val="95000"/>
                    <a:lumOff val="5000"/>
                  </a:prstClr>
                </a:solidFill>
                <a:latin typeface="Times New Roman" pitchFamily="18" charset="0"/>
                <a:cs typeface="Times New Roman" pitchFamily="18" charset="0"/>
              </a:rPr>
              <a:t> dung</a:t>
            </a:r>
          </a:p>
          <a:p>
            <a:pPr marL="0" lvl="1" indent="-277477" defTabSz="812999">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Nghệ</a:t>
            </a:r>
            <a:r>
              <a:rPr lang="en-US" b="1" i="1">
                <a:solidFill>
                  <a:prstClr val="black">
                    <a:lumMod val="95000"/>
                    <a:lumOff val="5000"/>
                  </a:prstClr>
                </a:solidFill>
                <a:latin typeface="Times New Roman" pitchFamily="18" charset="0"/>
                <a:cs typeface="Times New Roman" pitchFamily="18" charset="0"/>
              </a:rPr>
              <a:t> </a:t>
            </a:r>
            <a:r>
              <a:rPr lang="en-US" b="1" i="1" err="1">
                <a:solidFill>
                  <a:prstClr val="black">
                    <a:lumMod val="95000"/>
                    <a:lumOff val="5000"/>
                  </a:prstClr>
                </a:solidFill>
                <a:latin typeface="Times New Roman" pitchFamily="18" charset="0"/>
                <a:cs typeface="Times New Roman" pitchFamily="18" charset="0"/>
              </a:rPr>
              <a:t>thuật</a:t>
            </a:r>
            <a:endParaRPr lang="en-US" b="1" i="1">
              <a:solidFill>
                <a:prstClr val="black">
                  <a:lumMod val="95000"/>
                  <a:lumOff val="5000"/>
                </a:prstClr>
              </a:solidFill>
              <a:latin typeface="Times New Roman" pitchFamily="18" charset="0"/>
              <a:cs typeface="Times New Roman" pitchFamily="18" charset="0"/>
            </a:endParaRPr>
          </a:p>
        </p:txBody>
      </p:sp>
      <p:sp>
        <p:nvSpPr>
          <p:cNvPr id="55" name="Rectangle 54"/>
          <p:cNvSpPr/>
          <p:nvPr/>
        </p:nvSpPr>
        <p:spPr>
          <a:xfrm>
            <a:off x="417235" y="2220631"/>
            <a:ext cx="5432646" cy="278160"/>
          </a:xfrm>
          <a:prstGeom prst="rect">
            <a:avLst/>
          </a:prstGeom>
        </p:spPr>
        <p:txBody>
          <a:bodyPr wrap="square" lIns="34164" tIns="17085" rIns="34164" bIns="17085">
            <a:spAutoFit/>
          </a:bodyPr>
          <a:lstStyle/>
          <a:p>
            <a:pPr marL="0" lvl="1" indent="-277477" defTabSz="812999">
              <a:lnSpc>
                <a:spcPts val="1875"/>
              </a:lnSpc>
            </a:pPr>
            <a:r>
              <a:rPr lang="en-US" b="1" i="1" dirty="0" smtClean="0">
                <a:solidFill>
                  <a:prstClr val="black">
                    <a:lumMod val="95000"/>
                    <a:lumOff val="5000"/>
                  </a:prstClr>
                </a:solidFill>
                <a:latin typeface="Times New Roman" pitchFamily="18" charset="0"/>
                <a:cs typeface="Times New Roman" pitchFamily="18" charset="0"/>
              </a:rPr>
              <a:t>2. </a:t>
            </a:r>
            <a:r>
              <a:rPr lang="en-US" b="1" i="1" dirty="0" err="1" smtClean="0">
                <a:solidFill>
                  <a:prstClr val="black">
                    <a:lumMod val="95000"/>
                    <a:lumOff val="5000"/>
                  </a:prstClr>
                </a:solidFill>
                <a:latin typeface="Times New Roman" pitchFamily="18" charset="0"/>
                <a:cs typeface="Times New Roman" pitchFamily="18" charset="0"/>
              </a:rPr>
              <a:t>Những</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đặc</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sắc</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của</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cảnh</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ca</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Huế</a:t>
            </a:r>
            <a:endParaRPr lang="en-US" b="1" i="1" dirty="0">
              <a:solidFill>
                <a:prstClr val="black">
                  <a:lumMod val="95000"/>
                  <a:lumOff val="5000"/>
                </a:prstClr>
              </a:solidFill>
              <a:latin typeface="Times New Roman" pitchFamily="18" charset="0"/>
              <a:cs typeface="Times New Roman" pitchFamily="18" charset="0"/>
            </a:endParaRPr>
          </a:p>
        </p:txBody>
      </p:sp>
      <p:sp>
        <p:nvSpPr>
          <p:cNvPr id="26" name="Rectangle 25"/>
          <p:cNvSpPr/>
          <p:nvPr/>
        </p:nvSpPr>
        <p:spPr>
          <a:xfrm>
            <a:off x="417235" y="1859108"/>
            <a:ext cx="5432646" cy="278160"/>
          </a:xfrm>
          <a:prstGeom prst="rect">
            <a:avLst/>
          </a:prstGeom>
        </p:spPr>
        <p:txBody>
          <a:bodyPr wrap="square" lIns="34164" tIns="17085" rIns="34164" bIns="17085">
            <a:spAutoFit/>
          </a:bodyPr>
          <a:lstStyle/>
          <a:p>
            <a:pPr marL="0" lvl="1" indent="-277477" defTabSz="812999">
              <a:lnSpc>
                <a:spcPts val="1875"/>
              </a:lnSpc>
              <a:buFont typeface="+mj-lt"/>
              <a:buAutoNum type="arabicPeriod"/>
            </a:pPr>
            <a:r>
              <a:rPr lang="en-US" b="1" i="1" dirty="0" err="1" smtClean="0">
                <a:solidFill>
                  <a:prstClr val="black">
                    <a:lumMod val="95000"/>
                    <a:lumOff val="5000"/>
                  </a:prstClr>
                </a:solidFill>
                <a:latin typeface="Times New Roman" pitchFamily="18" charset="0"/>
                <a:cs typeface="Times New Roman" pitchFamily="18" charset="0"/>
              </a:rPr>
              <a:t>Nguồn</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gốc</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ca</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Huế</a:t>
            </a:r>
            <a:endParaRPr lang="en-US" b="1" i="1" dirty="0">
              <a:solidFill>
                <a:prstClr val="black">
                  <a:lumMod val="95000"/>
                  <a:lumOff val="5000"/>
                </a:prstClr>
              </a:solidFill>
              <a:latin typeface="Times New Roman" pitchFamily="18" charset="0"/>
              <a:cs typeface="Times New Roman" pitchFamily="18" charset="0"/>
            </a:endParaRPr>
          </a:p>
        </p:txBody>
      </p:sp>
      <p:sp>
        <p:nvSpPr>
          <p:cNvPr id="32" name="Rectangle 31"/>
          <p:cNvSpPr/>
          <p:nvPr/>
        </p:nvSpPr>
        <p:spPr>
          <a:xfrm>
            <a:off x="404691" y="2588994"/>
            <a:ext cx="5432646" cy="278160"/>
          </a:xfrm>
          <a:prstGeom prst="rect">
            <a:avLst/>
          </a:prstGeom>
        </p:spPr>
        <p:txBody>
          <a:bodyPr wrap="square" lIns="34164" tIns="17085" rIns="34164" bIns="17085">
            <a:spAutoFit/>
          </a:bodyPr>
          <a:lstStyle/>
          <a:p>
            <a:pPr marL="0" lvl="1" indent="-277477" defTabSz="812999">
              <a:lnSpc>
                <a:spcPts val="1875"/>
              </a:lnSpc>
            </a:pPr>
            <a:r>
              <a:rPr lang="en-US" b="1" i="1" dirty="0" smtClean="0">
                <a:solidFill>
                  <a:prstClr val="black">
                    <a:lumMod val="95000"/>
                    <a:lumOff val="5000"/>
                  </a:prstClr>
                </a:solidFill>
                <a:latin typeface="Times New Roman" pitchFamily="18" charset="0"/>
                <a:cs typeface="Times New Roman" pitchFamily="18" charset="0"/>
              </a:rPr>
              <a:t>3. </a:t>
            </a:r>
            <a:r>
              <a:rPr lang="en-US" b="1" i="1" dirty="0" err="1" smtClean="0">
                <a:solidFill>
                  <a:prstClr val="black">
                    <a:lumMod val="95000"/>
                    <a:lumOff val="5000"/>
                  </a:prstClr>
                </a:solidFill>
                <a:latin typeface="Times New Roman" pitchFamily="18" charset="0"/>
                <a:cs typeface="Times New Roman" pitchFamily="18" charset="0"/>
              </a:rPr>
              <a:t>Giá</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trị</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của</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ca</a:t>
            </a:r>
            <a:r>
              <a:rPr lang="en-US" b="1" i="1" dirty="0" smtClean="0">
                <a:solidFill>
                  <a:prstClr val="black">
                    <a:lumMod val="95000"/>
                    <a:lumOff val="5000"/>
                  </a:prstClr>
                </a:solidFill>
                <a:latin typeface="Times New Roman" pitchFamily="18" charset="0"/>
                <a:cs typeface="Times New Roman" pitchFamily="18" charset="0"/>
              </a:rPr>
              <a:t> </a:t>
            </a:r>
            <a:r>
              <a:rPr lang="en-US" b="1" i="1" dirty="0" err="1" smtClean="0">
                <a:solidFill>
                  <a:prstClr val="black">
                    <a:lumMod val="95000"/>
                    <a:lumOff val="5000"/>
                  </a:prstClr>
                </a:solidFill>
                <a:latin typeface="Times New Roman" pitchFamily="18" charset="0"/>
                <a:cs typeface="Times New Roman" pitchFamily="18" charset="0"/>
              </a:rPr>
              <a:t>Huế</a:t>
            </a:r>
            <a:endParaRPr lang="en-US" b="1" i="1" dirty="0">
              <a:solidFill>
                <a:prstClr val="black">
                  <a:lumMod val="95000"/>
                  <a:lumOff val="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6953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5" grpId="0"/>
      <p:bldP spid="2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8476"/>
            <a:ext cx="2771800" cy="243757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0" y="0"/>
            <a:ext cx="3275856" cy="2499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707654"/>
            <a:ext cx="2645840" cy="2359456"/>
          </a:xfrm>
          <a:prstGeom prst="rect">
            <a:avLst/>
          </a:prstGeom>
          <a:ln>
            <a:noFill/>
          </a:ln>
          <a:effectLst>
            <a:softEdge rad="112500"/>
          </a:effectLst>
        </p:spPr>
      </p:pic>
      <p:pic>
        <p:nvPicPr>
          <p:cNvPr id="13" name="Picture 29"/>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14" name="Group 13"/>
          <p:cNvGrpSpPr/>
          <p:nvPr/>
        </p:nvGrpSpPr>
        <p:grpSpPr>
          <a:xfrm>
            <a:off x="4932040" y="242105"/>
            <a:ext cx="3753205" cy="369332"/>
            <a:chOff x="-178462" y="1828800"/>
            <a:chExt cx="10009850" cy="984861"/>
          </a:xfrm>
        </p:grpSpPr>
        <p:sp>
          <p:nvSpPr>
            <p:cNvPr id="15" name="Round Same Side Corner Rectangle 1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155"/>
              <a:endParaRPr lang="en-US" sz="1600">
                <a:solidFill>
                  <a:prstClr val="white"/>
                </a:solidFill>
              </a:endParaRPr>
            </a:p>
          </p:txBody>
        </p:sp>
        <p:sp>
          <p:nvSpPr>
            <p:cNvPr id="16" name="TextBox 15"/>
            <p:cNvSpPr txBox="1"/>
            <p:nvPr/>
          </p:nvSpPr>
          <p:spPr>
            <a:xfrm>
              <a:off x="802530" y="1828800"/>
              <a:ext cx="914399" cy="984861"/>
            </a:xfrm>
            <a:prstGeom prst="rect">
              <a:avLst/>
            </a:prstGeom>
            <a:noFill/>
          </p:spPr>
          <p:txBody>
            <a:bodyPr wrap="square" rtlCol="0">
              <a:spAutoFit/>
            </a:bodyPr>
            <a:lstStyle/>
            <a:p>
              <a:pPr algn="ctr" defTabSz="806155"/>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2067732" y="1828800"/>
              <a:ext cx="7763656" cy="984861"/>
            </a:xfrm>
            <a:prstGeom prst="rect">
              <a:avLst/>
            </a:prstGeom>
            <a:noFill/>
          </p:spPr>
          <p:txBody>
            <a:bodyPr wrap="square" rtlCol="0">
              <a:spAutoFit/>
            </a:bodyPr>
            <a:lstStyle/>
            <a:p>
              <a:pPr defTabSz="806155"/>
              <a:r>
                <a:rPr lang="en-US" b="1" dirty="0" smtClean="0">
                  <a:solidFill>
                    <a:srgbClr val="31859C"/>
                  </a:solidFill>
                  <a:latin typeface="Tahoma" panose="020B0604030504040204" pitchFamily="34" charset="0"/>
                  <a:cs typeface="Tahoma" panose="020B0604030504040204" pitchFamily="34" charset="0"/>
                </a:rPr>
                <a:t>ĐỌC- TÌM </a:t>
              </a:r>
              <a:r>
                <a:rPr lang="en-US" b="1" dirty="0">
                  <a:solidFill>
                    <a:srgbClr val="31859C"/>
                  </a:solidFill>
                  <a:latin typeface="Tahoma" panose="020B0604030504040204" pitchFamily="34" charset="0"/>
                  <a:cs typeface="Tahoma" panose="020B0604030504040204" pitchFamily="34" charset="0"/>
                </a:rPr>
                <a:t>HIỂU CHUNG</a:t>
              </a:r>
            </a:p>
          </p:txBody>
        </p:sp>
      </p:grpSp>
      <p:sp>
        <p:nvSpPr>
          <p:cNvPr id="19" name="Rectangle 18"/>
          <p:cNvSpPr/>
          <p:nvPr/>
        </p:nvSpPr>
        <p:spPr>
          <a:xfrm>
            <a:off x="4932040" y="1002044"/>
            <a:ext cx="3442448" cy="577081"/>
          </a:xfrm>
          <a:prstGeom prst="rect">
            <a:avLst/>
          </a:prstGeom>
          <a:solidFill>
            <a:schemeClr val="accent5">
              <a:lumMod val="20000"/>
              <a:lumOff val="80000"/>
            </a:schemeClr>
          </a:solidFill>
        </p:spPr>
        <p:txBody>
          <a:bodyPr wrap="square">
            <a:spAutoFit/>
          </a:bodyPr>
          <a:lstStyle/>
          <a:p>
            <a:pPr algn="just" defTabSz="685800">
              <a:lnSpc>
                <a:spcPct val="150000"/>
              </a:lnSpc>
            </a:pPr>
            <a:r>
              <a:rPr lang="en-US" sz="2100" b="1" i="1" dirty="0" err="1" smtClean="0">
                <a:solidFill>
                  <a:srgbClr val="002060"/>
                </a:solidFill>
                <a:latin typeface="Times New Roman" panose="02020603050405020304" pitchFamily="18" charset="0"/>
                <a:cs typeface="Times New Roman" panose="02020603050405020304" pitchFamily="18" charset="0"/>
              </a:rPr>
              <a:t>Thể</a:t>
            </a:r>
            <a:r>
              <a:rPr lang="en-US" sz="2100" b="1" i="1" dirty="0" smtClean="0">
                <a:solidFill>
                  <a:srgbClr val="002060"/>
                </a:solidFill>
                <a:latin typeface="Times New Roman" panose="02020603050405020304" pitchFamily="18" charset="0"/>
                <a:cs typeface="Times New Roman" panose="02020603050405020304" pitchFamily="18" charset="0"/>
              </a:rPr>
              <a:t> </a:t>
            </a:r>
            <a:r>
              <a:rPr lang="en-US" sz="2100" b="1" i="1" dirty="0" err="1" smtClean="0">
                <a:solidFill>
                  <a:srgbClr val="002060"/>
                </a:solidFill>
                <a:latin typeface="Times New Roman" panose="02020603050405020304" pitchFamily="18" charset="0"/>
                <a:cs typeface="Times New Roman" panose="02020603050405020304" pitchFamily="18" charset="0"/>
              </a:rPr>
              <a:t>loại</a:t>
            </a:r>
            <a:r>
              <a:rPr lang="en-US" sz="2100" b="1" i="1" dirty="0" smtClean="0">
                <a:solidFill>
                  <a:srgbClr val="002060"/>
                </a:solidFill>
                <a:latin typeface="Times New Roman" panose="02020603050405020304" pitchFamily="18" charset="0"/>
                <a:cs typeface="Times New Roman" panose="02020603050405020304" pitchFamily="18" charset="0"/>
              </a:rPr>
              <a:t> : </a:t>
            </a:r>
            <a:r>
              <a:rPr lang="en-US" sz="2100" b="1" i="1" dirty="0" err="1" smtClean="0">
                <a:solidFill>
                  <a:srgbClr val="002060"/>
                </a:solidFill>
                <a:latin typeface="Times New Roman" panose="02020603050405020304" pitchFamily="18" charset="0"/>
                <a:cs typeface="Times New Roman" panose="02020603050405020304" pitchFamily="18" charset="0"/>
              </a:rPr>
              <a:t>văn</a:t>
            </a:r>
            <a:r>
              <a:rPr lang="en-US" sz="2100" b="1" i="1" dirty="0" smtClean="0">
                <a:solidFill>
                  <a:srgbClr val="002060"/>
                </a:solidFill>
                <a:latin typeface="Times New Roman" panose="02020603050405020304" pitchFamily="18" charset="0"/>
                <a:cs typeface="Times New Roman" panose="02020603050405020304" pitchFamily="18" charset="0"/>
              </a:rPr>
              <a:t> </a:t>
            </a:r>
            <a:r>
              <a:rPr lang="en-US" sz="2100" b="1" i="1" dirty="0" err="1" smtClean="0">
                <a:solidFill>
                  <a:srgbClr val="002060"/>
                </a:solidFill>
                <a:latin typeface="Times New Roman" panose="02020603050405020304" pitchFamily="18" charset="0"/>
                <a:cs typeface="Times New Roman" panose="02020603050405020304" pitchFamily="18" charset="0"/>
              </a:rPr>
              <a:t>bản</a:t>
            </a:r>
            <a:r>
              <a:rPr lang="en-US" sz="2100" b="1" i="1" dirty="0" smtClean="0">
                <a:solidFill>
                  <a:srgbClr val="002060"/>
                </a:solidFill>
                <a:latin typeface="Times New Roman" panose="02020603050405020304" pitchFamily="18" charset="0"/>
                <a:cs typeface="Times New Roman" panose="02020603050405020304" pitchFamily="18" charset="0"/>
              </a:rPr>
              <a:t> </a:t>
            </a:r>
            <a:r>
              <a:rPr lang="en-US" sz="2100" b="1" i="1" dirty="0" err="1" smtClean="0">
                <a:solidFill>
                  <a:srgbClr val="002060"/>
                </a:solidFill>
                <a:latin typeface="Times New Roman" panose="02020603050405020304" pitchFamily="18" charset="0"/>
                <a:cs typeface="Times New Roman" panose="02020603050405020304" pitchFamily="18" charset="0"/>
              </a:rPr>
              <a:t>thông</a:t>
            </a:r>
            <a:r>
              <a:rPr lang="en-US" sz="2100" b="1" i="1" dirty="0" smtClean="0">
                <a:solidFill>
                  <a:srgbClr val="002060"/>
                </a:solidFill>
                <a:latin typeface="Times New Roman" panose="02020603050405020304" pitchFamily="18" charset="0"/>
                <a:cs typeface="Times New Roman" panose="02020603050405020304" pitchFamily="18" charset="0"/>
              </a:rPr>
              <a:t> tin</a:t>
            </a:r>
            <a:endParaRPr lang="en-US" sz="2100" b="1" i="1" dirty="0">
              <a:solidFill>
                <a:srgbClr val="00206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932040" y="1726120"/>
            <a:ext cx="3442448" cy="518988"/>
          </a:xfrm>
          <a:prstGeom prst="rect">
            <a:avLst/>
          </a:prstGeom>
          <a:solidFill>
            <a:schemeClr val="accent5">
              <a:lumMod val="20000"/>
              <a:lumOff val="80000"/>
            </a:schemeClr>
          </a:solidFill>
        </p:spPr>
        <p:txBody>
          <a:bodyPr wrap="square">
            <a:spAutoFit/>
          </a:bodyPr>
          <a:lstStyle/>
          <a:p>
            <a:pPr algn="just" defTabSz="685800">
              <a:lnSpc>
                <a:spcPct val="150000"/>
              </a:lnSpc>
            </a:pPr>
            <a:r>
              <a:rPr lang="en-US" sz="2100" b="1" i="1" dirty="0" err="1" smtClean="0">
                <a:solidFill>
                  <a:srgbClr val="002060"/>
                </a:solidFill>
                <a:latin typeface="Times New Roman" panose="02020603050405020304" pitchFamily="18" charset="0"/>
                <a:cs typeface="Times New Roman" panose="02020603050405020304" pitchFamily="18" charset="0"/>
              </a:rPr>
              <a:t>Bố</a:t>
            </a:r>
            <a:r>
              <a:rPr lang="en-US" sz="2100" b="1" i="1" dirty="0" smtClean="0">
                <a:solidFill>
                  <a:srgbClr val="002060"/>
                </a:solidFill>
                <a:latin typeface="Times New Roman" panose="02020603050405020304" pitchFamily="18" charset="0"/>
                <a:cs typeface="Times New Roman" panose="02020603050405020304" pitchFamily="18" charset="0"/>
              </a:rPr>
              <a:t> </a:t>
            </a:r>
            <a:r>
              <a:rPr lang="en-US" sz="2100" b="1" i="1" dirty="0" err="1" smtClean="0">
                <a:solidFill>
                  <a:srgbClr val="002060"/>
                </a:solidFill>
                <a:latin typeface="Times New Roman" panose="02020603050405020304" pitchFamily="18" charset="0"/>
                <a:cs typeface="Times New Roman" panose="02020603050405020304" pitchFamily="18" charset="0"/>
              </a:rPr>
              <a:t>cục</a:t>
            </a:r>
            <a:r>
              <a:rPr lang="en-US" sz="2100" b="1" i="1" dirty="0" smtClean="0">
                <a:solidFill>
                  <a:srgbClr val="002060"/>
                </a:solidFill>
                <a:latin typeface="Times New Roman" panose="02020603050405020304" pitchFamily="18" charset="0"/>
                <a:cs typeface="Times New Roman" panose="02020603050405020304" pitchFamily="18" charset="0"/>
              </a:rPr>
              <a:t>: 3 </a:t>
            </a:r>
            <a:r>
              <a:rPr lang="en-US" sz="2100" b="1" i="1" dirty="0" err="1" smtClean="0">
                <a:solidFill>
                  <a:srgbClr val="002060"/>
                </a:solidFill>
                <a:latin typeface="Times New Roman" panose="02020603050405020304" pitchFamily="18" charset="0"/>
                <a:cs typeface="Times New Roman" panose="02020603050405020304" pitchFamily="18" charset="0"/>
              </a:rPr>
              <a:t>phần</a:t>
            </a:r>
            <a:endParaRPr lang="en-US" sz="2100" b="1" i="1" dirty="0">
              <a:solidFill>
                <a:srgbClr val="00206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860032" y="2427734"/>
            <a:ext cx="4005403" cy="2354491"/>
          </a:xfrm>
          <a:prstGeom prst="rect">
            <a:avLst/>
          </a:prstGeom>
        </p:spPr>
        <p:txBody>
          <a:bodyPr wrap="square">
            <a:spAutoFit/>
          </a:bodyPr>
          <a:lstStyle/>
          <a:p>
            <a:pPr algn="just"/>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Phần</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1: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 </a:t>
            </a:r>
            <a:r>
              <a:rPr lang="en-US" sz="2100" i="1" dirty="0">
                <a:latin typeface="Times New Roman" panose="02020603050405020304" pitchFamily="18" charset="0"/>
                <a:cs typeface="Times New Roman" panose="02020603050405020304" pitchFamily="18" charset="0"/>
              </a:rPr>
              <a:t>"</a:t>
            </a:r>
            <a:r>
              <a:rPr lang="en-US" sz="2100" i="1" dirty="0" err="1">
                <a:latin typeface="Times New Roman" panose="02020603050405020304" pitchFamily="18" charset="0"/>
                <a:cs typeface="Times New Roman" panose="02020603050405020304" pitchFamily="18" charset="0"/>
              </a:rPr>
              <a:t>công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chúng</a:t>
            </a:r>
            <a:r>
              <a:rPr lang="en-US" sz="2100" i="1"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pPr algn="just"/>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Nguồn</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gốc</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Huế</a:t>
            </a:r>
            <a:endParaRPr lang="en-US" sz="2100" dirty="0" smtClean="0">
              <a:solidFill>
                <a:srgbClr val="FF0000"/>
              </a:solidFill>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Phần</a:t>
            </a:r>
            <a:r>
              <a:rPr lang="en-US" sz="2100" dirty="0">
                <a:latin typeface="Times New Roman" panose="02020603050405020304" pitchFamily="18" charset="0"/>
                <a:cs typeface="Times New Roman" panose="02020603050405020304" pitchFamily="18" charset="0"/>
              </a:rPr>
              <a:t> 2: </a:t>
            </a:r>
            <a:r>
              <a:rPr lang="en-US" sz="2100" dirty="0" err="1">
                <a:latin typeface="Times New Roman" panose="02020603050405020304" pitchFamily="18" charset="0"/>
                <a:cs typeface="Times New Roman" panose="02020603050405020304" pitchFamily="18" charset="0"/>
              </a:rPr>
              <a:t>Tiếp</a:t>
            </a:r>
            <a:r>
              <a:rPr lang="en-US" sz="2100" dirty="0">
                <a:latin typeface="Times New Roman" panose="02020603050405020304" pitchFamily="18" charset="0"/>
                <a:cs typeface="Times New Roman" panose="02020603050405020304" pitchFamily="18" charset="0"/>
              </a:rPr>
              <a:t> ... </a:t>
            </a:r>
            <a:r>
              <a:rPr lang="en-US" sz="2100" i="1" dirty="0">
                <a:latin typeface="Times New Roman" panose="02020603050405020304" pitchFamily="18" charset="0"/>
                <a:cs typeface="Times New Roman" panose="02020603050405020304" pitchFamily="18" charset="0"/>
              </a:rPr>
              <a:t>"</a:t>
            </a:r>
            <a:r>
              <a:rPr lang="en-US" sz="2100" i="1" dirty="0" err="1">
                <a:latin typeface="Times New Roman" panose="02020603050405020304" pitchFamily="18" charset="0"/>
                <a:cs typeface="Times New Roman" panose="02020603050405020304" pitchFamily="18" charset="0"/>
              </a:rPr>
              <a:t>nhạc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đệm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hoàn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hảo</a:t>
            </a:r>
            <a:r>
              <a:rPr lang="en-US" sz="2100" i="1"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pPr algn="just"/>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đặc</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cảnh</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a:t>
            </a:r>
            <a:r>
              <a:rPr lang="en-US" sz="21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Huế</a:t>
            </a:r>
            <a:endParaRPr lang="en-US" sz="2100" dirty="0" smtClean="0">
              <a:solidFill>
                <a:srgbClr val="FF0000"/>
              </a:solidFill>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Phần</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3: </a:t>
            </a:r>
            <a:r>
              <a:rPr lang="en-US" sz="2100" dirty="0" err="1">
                <a:latin typeface="Times New Roman" panose="02020603050405020304" pitchFamily="18" charset="0"/>
                <a:cs typeface="Times New Roman" panose="02020603050405020304" pitchFamily="18" charset="0"/>
              </a:rPr>
              <a:t>Còn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lại</a:t>
            </a:r>
            <a:r>
              <a:rPr lang="en-US" sz="2100" dirty="0" smtClean="0">
                <a:latin typeface="Times New Roman" panose="02020603050405020304" pitchFamily="18" charset="0"/>
                <a:cs typeface="Times New Roman" panose="02020603050405020304" pitchFamily="18" charset="0"/>
              </a:rPr>
              <a:t>.</a:t>
            </a:r>
          </a:p>
          <a:p>
            <a:pPr algn="just"/>
            <a:r>
              <a:rPr lang="en-US" sz="2100" b="0" i="0"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0" i="0"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Giá</a:t>
            </a:r>
            <a:r>
              <a:rPr lang="en-US" sz="2100" b="0" i="0"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0" i="0"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trị</a:t>
            </a:r>
            <a:r>
              <a:rPr lang="en-US" sz="2100" b="0" i="0"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0" i="0"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của</a:t>
            </a:r>
            <a:r>
              <a:rPr lang="en-US" sz="2100" b="0" i="0"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0" i="0"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ca</a:t>
            </a:r>
            <a:r>
              <a:rPr lang="en-US" sz="2100" b="0" i="0"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b="0" i="0"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Huế</a:t>
            </a:r>
            <a:endParaRPr lang="en-US" sz="21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6903" y="148473"/>
            <a:ext cx="3753205" cy="369332"/>
            <a:chOff x="-178462" y="1828800"/>
            <a:chExt cx="10009850" cy="984861"/>
          </a:xfrm>
        </p:grpSpPr>
        <p:sp>
          <p:nvSpPr>
            <p:cNvPr id="31" name="Round Same Side Corner Rectangle 3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32" name="TextBox 31"/>
            <p:cNvSpPr txBox="1"/>
            <p:nvPr/>
          </p:nvSpPr>
          <p:spPr>
            <a:xfrm>
              <a:off x="-4" y="1828800"/>
              <a:ext cx="1716938" cy="984861"/>
            </a:xfrm>
            <a:prstGeom prst="rect">
              <a:avLst/>
            </a:prstGeom>
            <a:noFill/>
          </p:spPr>
          <p:txBody>
            <a:bodyPr wrap="square" rtlCol="0">
              <a:spAutoFit/>
            </a:bodyPr>
            <a:lstStyle/>
            <a:p>
              <a:pPr defTabSz="806155"/>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2067732" y="1828800"/>
              <a:ext cx="7763656" cy="984861"/>
            </a:xfrm>
            <a:prstGeom prst="rect">
              <a:avLst/>
            </a:prstGeom>
            <a:noFill/>
          </p:spPr>
          <p:txBody>
            <a:bodyPr wrap="square" rtlCol="0">
              <a:spAutoFit/>
            </a:bodyPr>
            <a:lstStyle/>
            <a:p>
              <a:pPr defTabSz="806155"/>
              <a:r>
                <a:rPr lang="en-US" b="1" dirty="0">
                  <a:solidFill>
                    <a:srgbClr val="31859C"/>
                  </a:solidFill>
                  <a:latin typeface="Tahoma" panose="020B0604030504040204" pitchFamily="34" charset="0"/>
                  <a:cs typeface="Tahoma" panose="020B0604030504040204" pitchFamily="34" charset="0"/>
                </a:rPr>
                <a:t>TÌM HIỂU </a:t>
              </a:r>
              <a:r>
                <a:rPr lang="en-US" b="1" dirty="0" smtClean="0">
                  <a:solidFill>
                    <a:srgbClr val="31859C"/>
                  </a:solidFill>
                  <a:latin typeface="Tahoma" panose="020B0604030504040204" pitchFamily="34" charset="0"/>
                  <a:cs typeface="Tahoma" panose="020B0604030504040204" pitchFamily="34" charset="0"/>
                </a:rPr>
                <a:t>CHI TIẾT</a:t>
              </a:r>
              <a:endParaRPr lang="en-US" b="1" dirty="0">
                <a:solidFill>
                  <a:srgbClr val="31859C"/>
                </a:solidFill>
                <a:latin typeface="Tahoma" panose="020B0604030504040204" pitchFamily="34" charset="0"/>
                <a:cs typeface="Tahoma" panose="020B0604030504040204" pitchFamily="34" charset="0"/>
              </a:endParaRPr>
            </a:p>
          </p:txBody>
        </p:sp>
      </p:grpSp>
      <p:grpSp>
        <p:nvGrpSpPr>
          <p:cNvPr id="34" name="Group 33"/>
          <p:cNvGrpSpPr/>
          <p:nvPr/>
        </p:nvGrpSpPr>
        <p:grpSpPr>
          <a:xfrm>
            <a:off x="239978" y="519993"/>
            <a:ext cx="5124133" cy="395616"/>
            <a:chOff x="644526" y="2766774"/>
            <a:chExt cx="13666134" cy="1054967"/>
          </a:xfrm>
        </p:grpSpPr>
        <p:sp>
          <p:nvSpPr>
            <p:cNvPr id="35" name="TextBox 34"/>
            <p:cNvSpPr txBox="1"/>
            <p:nvPr/>
          </p:nvSpPr>
          <p:spPr>
            <a:xfrm>
              <a:off x="1906584" y="2766774"/>
              <a:ext cx="12404076" cy="984877"/>
            </a:xfrm>
            <a:prstGeom prst="rect">
              <a:avLst/>
            </a:prstGeom>
            <a:noFill/>
          </p:spPr>
          <p:txBody>
            <a:bodyPr wrap="square" rtlCol="0">
              <a:spAutoFit/>
            </a:bodyPr>
            <a:lstStyle/>
            <a:p>
              <a:pPr defTabSz="806155"/>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Nguồn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gốc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Huế</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6155"/>
              <a:endParaRPr lang="en-US" sz="1600">
                <a:solidFill>
                  <a:prstClr val="white"/>
                </a:solidFill>
              </a:endParaRPr>
            </a:p>
          </p:txBody>
        </p:sp>
        <p:sp>
          <p:nvSpPr>
            <p:cNvPr id="37" name="TextBox 36"/>
            <p:cNvSpPr txBox="1"/>
            <p:nvPr/>
          </p:nvSpPr>
          <p:spPr>
            <a:xfrm>
              <a:off x="895023" y="2795827"/>
              <a:ext cx="907206" cy="1025914"/>
            </a:xfrm>
            <a:prstGeom prst="rect">
              <a:avLst/>
            </a:prstGeom>
            <a:noFill/>
          </p:spPr>
          <p:txBody>
            <a:bodyPr wrap="none" rtlCol="0">
              <a:spAutoFit/>
            </a:bodyPr>
            <a:lstStyle/>
            <a:p>
              <a:pPr defTabSz="806155"/>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1" name="Rectangle 20"/>
          <p:cNvSpPr/>
          <p:nvPr/>
        </p:nvSpPr>
        <p:spPr>
          <a:xfrm>
            <a:off x="4883044" y="0"/>
            <a:ext cx="4260956" cy="5143500"/>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5076056" y="51470"/>
            <a:ext cx="3888432" cy="3000821"/>
          </a:xfrm>
          <a:prstGeom prst="rect">
            <a:avLst/>
          </a:prstGeom>
        </p:spPr>
        <p:txBody>
          <a:bodyPr wrap="square">
            <a:spAutoFit/>
          </a:bodyPr>
          <a:lstStyle/>
          <a:p>
            <a:pPr algn="just" defTabSz="685800"/>
            <a:r>
              <a:rPr lang="en-US" sz="2100" dirty="0">
                <a:solidFill>
                  <a:prstClr val="black"/>
                </a:solidFill>
                <a:latin typeface="Times New Roman" panose="02020603050405020304" pitchFamily="18" charset="0"/>
                <a:cs typeface="Times New Roman" panose="02020603050405020304" pitchFamily="18" charset="0"/>
              </a:rPr>
              <a:t>“Ca </a:t>
            </a:r>
            <a:r>
              <a:rPr lang="en-US" sz="2100" dirty="0" err="1">
                <a:solidFill>
                  <a:prstClr val="black"/>
                </a:solidFill>
                <a:latin typeface="Times New Roman" panose="02020603050405020304" pitchFamily="18" charset="0"/>
                <a:cs typeface="Times New Roman" panose="02020603050405020304" pitchFamily="18" charset="0"/>
              </a:rPr>
              <a:t>Huế</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khởi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nguồn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từ</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hát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cửa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quyền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trong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cung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vua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phủ</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chúa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với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hình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thức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diễn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xướng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mang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tính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bác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học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dành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cho</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giới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thượng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lưu</a:t>
            </a:r>
            <a:r>
              <a:rPr lang="en-US" sz="2100" dirty="0">
                <a:solidFill>
                  <a:prstClr val="black"/>
                </a:solidFill>
                <a:latin typeface="Times New Roman" panose="02020603050405020304" pitchFamily="18" charset="0"/>
                <a:cs typeface="Times New Roman" panose="02020603050405020304" pitchFamily="18" charset="0"/>
              </a:rPr>
              <a:t> say </a:t>
            </a:r>
            <a:r>
              <a:rPr lang="en-US" sz="2100" dirty="0" err="1">
                <a:solidFill>
                  <a:prstClr val="black"/>
                </a:solidFill>
                <a:latin typeface="Times New Roman" panose="02020603050405020304" pitchFamily="18" charset="0"/>
                <a:cs typeface="Times New Roman" panose="02020603050405020304" pitchFamily="18" charset="0"/>
              </a:rPr>
              <a:t>mê</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nghệ</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thuật</a:t>
            </a:r>
            <a:r>
              <a:rPr lang="en-US" sz="2100" dirty="0">
                <a:solidFill>
                  <a:prstClr val="black"/>
                </a:solidFill>
                <a:latin typeface="Times New Roman" panose="02020603050405020304" pitchFamily="18" charset="0"/>
                <a:cs typeface="Times New Roman" panose="02020603050405020304" pitchFamily="18" charset="0"/>
              </a:rPr>
              <a:t>. Theo </a:t>
            </a:r>
            <a:r>
              <a:rPr lang="en-US" sz="2100" dirty="0" err="1">
                <a:solidFill>
                  <a:prstClr val="black"/>
                </a:solidFill>
                <a:latin typeface="Times New Roman" panose="02020603050405020304" pitchFamily="18" charset="0"/>
                <a:cs typeface="Times New Roman" panose="02020603050405020304" pitchFamily="18" charset="0"/>
              </a:rPr>
              <a:t>thời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gian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lối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hát</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thính</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phòng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này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dần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được</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dân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gian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hóa</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để</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có</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điều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kiện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đến</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với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nhiều</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tầng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lớp</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công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smtClean="0">
                <a:solidFill>
                  <a:prstClr val="black"/>
                </a:solidFill>
                <a:latin typeface="Times New Roman" panose="02020603050405020304" pitchFamily="18" charset="0"/>
                <a:cs typeface="Times New Roman" panose="02020603050405020304" pitchFamily="18" charset="0"/>
              </a:rPr>
              <a:t>chúng</a:t>
            </a:r>
            <a:r>
              <a:rPr lang="en-US" sz="2100" dirty="0" smtClean="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343">
            <a:off x="5319362" y="3259028"/>
            <a:ext cx="1794520" cy="1183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8085">
            <a:off x="7137306" y="3737555"/>
            <a:ext cx="1807141" cy="1202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Rounded Corners 4">
            <a:extLst>
              <a:ext uri="{FF2B5EF4-FFF2-40B4-BE49-F238E27FC236}">
                <a16:creationId xmlns:a16="http://schemas.microsoft.com/office/drawing/2014/main" id="{39999399-3D4A-4142-8223-CA10530923A3}"/>
              </a:ext>
            </a:extLst>
          </p:cNvPr>
          <p:cNvSpPr/>
          <p:nvPr/>
        </p:nvSpPr>
        <p:spPr>
          <a:xfrm>
            <a:off x="393515" y="1203598"/>
            <a:ext cx="4142976" cy="93055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100" dirty="0">
                <a:solidFill>
                  <a:prstClr val="black"/>
                </a:solidFill>
                <a:latin typeface="Times New Roman" panose="02020603050405020304" pitchFamily="18" charset="0"/>
              </a:rPr>
              <a:t>- Bắt nguồn từ hát cửa quyền trong cung vua phủ chúa.</a:t>
            </a:r>
          </a:p>
        </p:txBody>
      </p:sp>
      <p:sp>
        <p:nvSpPr>
          <p:cNvPr id="16" name="Rectangle: Rounded Corners 6">
            <a:extLst>
              <a:ext uri="{FF2B5EF4-FFF2-40B4-BE49-F238E27FC236}">
                <a16:creationId xmlns:a16="http://schemas.microsoft.com/office/drawing/2014/main" id="{08029B97-3E06-4265-B3B8-838F58B0C5D4}"/>
              </a:ext>
            </a:extLst>
          </p:cNvPr>
          <p:cNvSpPr/>
          <p:nvPr/>
        </p:nvSpPr>
        <p:spPr>
          <a:xfrm>
            <a:off x="393515" y="2314659"/>
            <a:ext cx="4142976" cy="9305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100" dirty="0">
                <a:solidFill>
                  <a:prstClr val="black"/>
                </a:solidFill>
                <a:latin typeface="Times New Roman" panose="02020603050405020304" pitchFamily="18" charset="0"/>
              </a:rPr>
              <a:t>- Hình thức diễn xướng mang tính bác học.</a:t>
            </a:r>
          </a:p>
        </p:txBody>
      </p:sp>
      <p:sp>
        <p:nvSpPr>
          <p:cNvPr id="17" name="Rectangle: Rounded Corners 11">
            <a:extLst>
              <a:ext uri="{FF2B5EF4-FFF2-40B4-BE49-F238E27FC236}">
                <a16:creationId xmlns:a16="http://schemas.microsoft.com/office/drawing/2014/main" id="{D3644E1A-0BB2-4F13-91D4-F036D3167249}"/>
              </a:ext>
            </a:extLst>
          </p:cNvPr>
          <p:cNvSpPr/>
          <p:nvPr/>
        </p:nvSpPr>
        <p:spPr>
          <a:xfrm>
            <a:off x="393515" y="3435846"/>
            <a:ext cx="4142976" cy="1404123"/>
          </a:xfrm>
          <a:prstGeom prst="roundRect">
            <a:avLst/>
          </a:prstGeom>
          <a:solidFill>
            <a:srgbClr val="ACE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100" dirty="0">
                <a:solidFill>
                  <a:prstClr val="black"/>
                </a:solidFill>
                <a:latin typeface="Times New Roman" panose="02020603050405020304" pitchFamily="18" charset="0"/>
              </a:rPr>
              <a:t>- Dần dần được dân gian hóa, có điều kiện đến với nhiều tầng lớp công chúng.</a:t>
            </a:r>
          </a:p>
        </p:txBody>
      </p:sp>
    </p:spTree>
    <p:extLst>
      <p:ext uri="{BB962C8B-B14F-4D97-AF65-F5344CB8AC3E}">
        <p14:creationId xmlns:p14="http://schemas.microsoft.com/office/powerpoint/2010/main" val="34466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3158</TotalTime>
  <Words>1049</Words>
  <Application>Microsoft Office PowerPoint</Application>
  <PresentationFormat>On-screen Show (16:9)</PresentationFormat>
  <Paragraphs>160</Paragraphs>
  <Slides>25</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25</vt:i4>
      </vt:variant>
    </vt:vector>
  </HeadingPairs>
  <TitlesOfParts>
    <vt:vector size="37" baseType="lpstr">
      <vt:lpstr>#9Slide03 Arima Madurai Medium</vt:lpstr>
      <vt:lpstr>Arial</vt:lpstr>
      <vt:lpstr>Calibri</vt:lpstr>
      <vt:lpstr>Tahoma</vt:lpstr>
      <vt:lpstr>Times New Roman</vt:lpstr>
      <vt:lpstr>Wingdings</vt:lpstr>
      <vt:lpstr>Office Theme</vt:lpstr>
      <vt:lpstr>1_Office Theme</vt:lpstr>
      <vt:lpstr>2_Office Theme</vt:lpstr>
      <vt:lpstr>3_Office Theme</vt:lpstr>
      <vt:lpstr>6_Office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219</cp:revision>
  <dcterms:created xsi:type="dcterms:W3CDTF">2021-10-28T08:48:22Z</dcterms:created>
  <dcterms:modified xsi:type="dcterms:W3CDTF">2023-11-16T16:08:44Z</dcterms:modified>
</cp:coreProperties>
</file>