
<file path=[Content_Types].xml><?xml version="1.0" encoding="utf-8"?>
<Types xmlns="http://schemas.openxmlformats.org/package/2006/content-types">
  <Default Extension="fntdata" ContentType="application/x-fontdata"/>
  <Default Extension="jpe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 id="2147483677" r:id="rId2"/>
    <p:sldMasterId id="2147483689" r:id="rId3"/>
  </p:sldMasterIdLst>
  <p:notesMasterIdLst>
    <p:notesMasterId r:id="rId45"/>
  </p:notesMasterIdLst>
  <p:sldIdLst>
    <p:sldId id="256" r:id="rId4"/>
    <p:sldId id="258" r:id="rId5"/>
    <p:sldId id="259" r:id="rId6"/>
    <p:sldId id="310" r:id="rId7"/>
    <p:sldId id="311" r:id="rId8"/>
    <p:sldId id="312" r:id="rId9"/>
    <p:sldId id="605" r:id="rId10"/>
    <p:sldId id="608" r:id="rId11"/>
    <p:sldId id="614" r:id="rId12"/>
    <p:sldId id="313" r:id="rId13"/>
    <p:sldId id="261" r:id="rId14"/>
    <p:sldId id="263" r:id="rId15"/>
    <p:sldId id="315" r:id="rId16"/>
    <p:sldId id="615" r:id="rId17"/>
    <p:sldId id="320" r:id="rId18"/>
    <p:sldId id="319" r:id="rId19"/>
    <p:sldId id="317" r:id="rId20"/>
    <p:sldId id="318" r:id="rId21"/>
    <p:sldId id="616" r:id="rId22"/>
    <p:sldId id="321" r:id="rId23"/>
    <p:sldId id="265" r:id="rId24"/>
    <p:sldId id="267" r:id="rId25"/>
    <p:sldId id="268" r:id="rId26"/>
    <p:sldId id="269" r:id="rId27"/>
    <p:sldId id="621" r:id="rId28"/>
    <p:sldId id="325" r:id="rId29"/>
    <p:sldId id="326" r:id="rId30"/>
    <p:sldId id="327" r:id="rId31"/>
    <p:sldId id="332" r:id="rId32"/>
    <p:sldId id="330" r:id="rId33"/>
    <p:sldId id="333" r:id="rId34"/>
    <p:sldId id="584" r:id="rId35"/>
    <p:sldId id="586" r:id="rId36"/>
    <p:sldId id="560" r:id="rId37"/>
    <p:sldId id="589" r:id="rId38"/>
    <p:sldId id="587" r:id="rId39"/>
    <p:sldId id="561" r:id="rId40"/>
    <p:sldId id="596" r:id="rId41"/>
    <p:sldId id="603" r:id="rId42"/>
    <p:sldId id="592" r:id="rId43"/>
    <p:sldId id="595" r:id="rId44"/>
  </p:sldIdLst>
  <p:sldSz cx="9144000" cy="5143500" type="screen16x9"/>
  <p:notesSz cx="6858000" cy="9144000"/>
  <p:embeddedFontLst>
    <p:embeddedFont>
      <p:font typeface="#9Slide03 Arima Madurai Black" panose="00000A00000000000000" pitchFamily="2" charset="0"/>
      <p:bold r:id="rId46"/>
    </p:embeddedFont>
    <p:embeddedFont>
      <p:font typeface="#9Slide07 Cadena" panose="02000503000000020004" pitchFamily="2" charset="0"/>
      <p:bold r:id="rId47"/>
    </p:embeddedFont>
    <p:embeddedFont>
      <p:font typeface="#9Slide07 IcielBaliho Script" pitchFamily="2" charset="0"/>
      <p:regular r:id="rId48"/>
    </p:embeddedFont>
    <p:embeddedFont>
      <p:font typeface="#9Slide07 IcielCadena" panose="02000503000000020004" pitchFamily="2" charset="0"/>
      <p:bold r:id="rId49"/>
    </p:embeddedFont>
    <p:embeddedFont>
      <p:font typeface="Calibri" panose="020F0502020204030204" pitchFamily="34" charset="0"/>
      <p:regular r:id="rId50"/>
      <p:bold r:id="rId51"/>
      <p:italic r:id="rId52"/>
      <p:boldItalic r:id="rId53"/>
    </p:embeddedFont>
    <p:embeddedFont>
      <p:font typeface="Chewy" panose="020B0604020202020204" charset="0"/>
      <p:regular r:id="rId54"/>
    </p:embeddedFont>
    <p:embeddedFont>
      <p:font typeface="Fira Sans" panose="020B0503050000020004" pitchFamily="34" charset="0"/>
      <p:regular r:id="rId55"/>
      <p:bold r:id="rId56"/>
      <p:italic r:id="rId57"/>
      <p:boldItalic r:id="rId58"/>
    </p:embeddedFont>
    <p:embeddedFont>
      <p:font typeface="Maven Pro" panose="020B0604020202020204" charset="0"/>
      <p:regular r:id="rId59"/>
      <p:bold r:id="rId60"/>
    </p:embeddedFont>
    <p:embeddedFont>
      <p:font typeface="Montserrat" panose="00000500000000000000" pitchFamily="2" charset="0"/>
      <p:regular r:id="rId61"/>
      <p:bold r:id="rId62"/>
      <p:italic r:id="rId63"/>
      <p:boldItalic r:id="rId64"/>
    </p:embeddedFont>
    <p:embeddedFont>
      <p:font typeface="Nunito" pitchFamily="2" charset="0"/>
      <p:regular r:id="rId65"/>
      <p:bold r:id="rId66"/>
      <p:italic r:id="rId67"/>
      <p:boldItalic r:id="rId68"/>
    </p:embeddedFont>
    <p:embeddedFont>
      <p:font typeface="Nunito SemiBold" pitchFamily="2" charset="0"/>
      <p:regular r:id="rId69"/>
      <p:bold r:id="rId70"/>
      <p:italic r:id="rId71"/>
      <p:boldItalic r:id="rId7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Oanh Phạm" initials="OP" lastIdx="2" clrIdx="0">
    <p:extLst>
      <p:ext uri="{19B8F6BF-5375-455C-9EA6-DF929625EA0E}">
        <p15:presenceInfo xmlns:p15="http://schemas.microsoft.com/office/powerpoint/2012/main" userId="8dffb33b5e4e2150"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BCDCC"/>
    <a:srgbClr val="841F00"/>
    <a:srgbClr val="000000"/>
    <a:srgbClr val="FFFFFF"/>
    <a:srgbClr val="FFF4E0"/>
    <a:srgbClr val="1F684C"/>
    <a:srgbClr val="D55800"/>
    <a:srgbClr val="FF8001"/>
    <a:srgbClr val="1A569C"/>
    <a:srgbClr val="32AA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E84A1B5-2736-40EF-8B58-A9308E1A90E1}">
  <a:tblStyle styleId="{0E84A1B5-2736-40EF-8B58-A9308E1A90E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5033" autoAdjust="0"/>
  </p:normalViewPr>
  <p:slideViewPr>
    <p:cSldViewPr snapToGrid="0">
      <p:cViewPr varScale="1">
        <p:scale>
          <a:sx n="113" d="100"/>
          <a:sy n="113" d="100"/>
        </p:scale>
        <p:origin x="614" y="91"/>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font" Target="fonts/font2.fntdata"/><Relationship Id="rId63" Type="http://schemas.openxmlformats.org/officeDocument/2006/relationships/font" Target="fonts/font18.fntdata"/><Relationship Id="rId68" Type="http://schemas.openxmlformats.org/officeDocument/2006/relationships/font" Target="fonts/font23.fntdata"/><Relationship Id="rId16" Type="http://schemas.openxmlformats.org/officeDocument/2006/relationships/slide" Target="slides/slide1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notesMaster" Target="notesMasters/notesMaster1.xml"/><Relationship Id="rId53" Type="http://schemas.openxmlformats.org/officeDocument/2006/relationships/font" Target="fonts/font8.fntdata"/><Relationship Id="rId58" Type="http://schemas.openxmlformats.org/officeDocument/2006/relationships/font" Target="fonts/font13.fntdata"/><Relationship Id="rId66" Type="http://schemas.openxmlformats.org/officeDocument/2006/relationships/font" Target="fonts/font21.fntdata"/><Relationship Id="rId74"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font" Target="fonts/font16.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font" Target="fonts/font3.fntdata"/><Relationship Id="rId56" Type="http://schemas.openxmlformats.org/officeDocument/2006/relationships/font" Target="fonts/font11.fntdata"/><Relationship Id="rId64" Type="http://schemas.openxmlformats.org/officeDocument/2006/relationships/font" Target="fonts/font19.fntdata"/><Relationship Id="rId69" Type="http://schemas.openxmlformats.org/officeDocument/2006/relationships/font" Target="fonts/font24.fntdata"/><Relationship Id="rId77"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font" Target="fonts/font6.fntdata"/><Relationship Id="rId72" Type="http://schemas.openxmlformats.org/officeDocument/2006/relationships/font" Target="fonts/font27.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font" Target="fonts/font1.fntdata"/><Relationship Id="rId59" Type="http://schemas.openxmlformats.org/officeDocument/2006/relationships/font" Target="fonts/font14.fntdata"/><Relationship Id="rId67" Type="http://schemas.openxmlformats.org/officeDocument/2006/relationships/font" Target="fonts/font22.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9.fntdata"/><Relationship Id="rId62" Type="http://schemas.openxmlformats.org/officeDocument/2006/relationships/font" Target="fonts/font17.fntdata"/><Relationship Id="rId70" Type="http://schemas.openxmlformats.org/officeDocument/2006/relationships/font" Target="fonts/font25.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font" Target="fonts/font4.fntdata"/><Relationship Id="rId57" Type="http://schemas.openxmlformats.org/officeDocument/2006/relationships/font" Target="fonts/font12.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font" Target="fonts/font7.fntdata"/><Relationship Id="rId60" Type="http://schemas.openxmlformats.org/officeDocument/2006/relationships/font" Target="fonts/font15.fntdata"/><Relationship Id="rId65" Type="http://schemas.openxmlformats.org/officeDocument/2006/relationships/font" Target="fonts/font20.fntdata"/><Relationship Id="rId73" Type="http://schemas.openxmlformats.org/officeDocument/2006/relationships/commentAuthors" Target="commentAuthor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font" Target="fonts/font5.fntdata"/><Relationship Id="rId55" Type="http://schemas.openxmlformats.org/officeDocument/2006/relationships/font" Target="fonts/font10.fntdata"/><Relationship Id="rId76" Type="http://schemas.openxmlformats.org/officeDocument/2006/relationships/theme" Target="theme/theme1.xml"/><Relationship Id="rId7" Type="http://schemas.openxmlformats.org/officeDocument/2006/relationships/slide" Target="slides/slide4.xml"/><Relationship Id="rId71" Type="http://schemas.openxmlformats.org/officeDocument/2006/relationships/font" Target="fonts/font26.fntdata"/><Relationship Id="rId2" Type="http://schemas.openxmlformats.org/officeDocument/2006/relationships/slideMaster" Target="slideMasters/slideMaster2.xml"/><Relationship Id="rId29" Type="http://schemas.openxmlformats.org/officeDocument/2006/relationships/slide" Target="slides/slide2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796468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5"/>
        <p:cNvGrpSpPr/>
        <p:nvPr/>
      </p:nvGrpSpPr>
      <p:grpSpPr>
        <a:xfrm>
          <a:off x="0" y="0"/>
          <a:ext cx="0" cy="0"/>
          <a:chOff x="0" y="0"/>
          <a:chExt cx="0" cy="0"/>
        </a:xfrm>
      </p:grpSpPr>
      <p:sp>
        <p:nvSpPr>
          <p:cNvPr id="8266" name="Google Shape;8266;g9fe1004dc8_0_14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7" name="Google Shape;8267;g9fe1004dc8_0_1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0"/>
        <p:cNvGrpSpPr/>
        <p:nvPr/>
      </p:nvGrpSpPr>
      <p:grpSpPr>
        <a:xfrm>
          <a:off x="0" y="0"/>
          <a:ext cx="0" cy="0"/>
          <a:chOff x="0" y="0"/>
          <a:chExt cx="0" cy="0"/>
        </a:xfrm>
      </p:grpSpPr>
      <p:sp>
        <p:nvSpPr>
          <p:cNvPr id="8901" name="Google Shape;8901;g9fe1004dc8_0_2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2" name="Google Shape;8902;g9fe1004dc8_0_2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7"/>
        <p:cNvGrpSpPr/>
        <p:nvPr/>
      </p:nvGrpSpPr>
      <p:grpSpPr>
        <a:xfrm>
          <a:off x="0" y="0"/>
          <a:ext cx="0" cy="0"/>
          <a:chOff x="0" y="0"/>
          <a:chExt cx="0" cy="0"/>
        </a:xfrm>
      </p:grpSpPr>
      <p:sp>
        <p:nvSpPr>
          <p:cNvPr id="8928" name="Google Shape;8928;g9fe1004dc8_0_3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9" name="Google Shape;8929;g9fe1004dc8_0_3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1585826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0"/>
        <p:cNvGrpSpPr/>
        <p:nvPr/>
      </p:nvGrpSpPr>
      <p:grpSpPr>
        <a:xfrm>
          <a:off x="0" y="0"/>
          <a:ext cx="0" cy="0"/>
          <a:chOff x="0" y="0"/>
          <a:chExt cx="0" cy="0"/>
        </a:xfrm>
      </p:grpSpPr>
      <p:sp>
        <p:nvSpPr>
          <p:cNvPr id="8901" name="Google Shape;8901;g9fe1004dc8_0_2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2" name="Google Shape;8902;g9fe1004dc8_0_2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006859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
        <p:cNvGrpSpPr/>
        <p:nvPr/>
      </p:nvGrpSpPr>
      <p:grpSpPr>
        <a:xfrm>
          <a:off x="0" y="0"/>
          <a:ext cx="0" cy="0"/>
          <a:chOff x="0" y="0"/>
          <a:chExt cx="0" cy="0"/>
        </a:xfrm>
      </p:grpSpPr>
      <p:sp>
        <p:nvSpPr>
          <p:cNvPr id="73" name="Google Shape;7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 name="Google Shape;7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
        <p:cNvGrpSpPr/>
        <p:nvPr/>
      </p:nvGrpSpPr>
      <p:grpSpPr>
        <a:xfrm>
          <a:off x="0" y="0"/>
          <a:ext cx="0" cy="0"/>
          <a:chOff x="0" y="0"/>
          <a:chExt cx="0" cy="0"/>
        </a:xfrm>
      </p:grpSpPr>
      <p:sp>
        <p:nvSpPr>
          <p:cNvPr id="170" name="Google Shape;170;g917d3ea687_0_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 name="Google Shape;171;g917d3ea687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
        <p:cNvGrpSpPr/>
        <p:nvPr/>
      </p:nvGrpSpPr>
      <p:grpSpPr>
        <a:xfrm>
          <a:off x="0" y="0"/>
          <a:ext cx="0" cy="0"/>
          <a:chOff x="0" y="0"/>
          <a:chExt cx="0" cy="0"/>
        </a:xfrm>
      </p:grpSpPr>
      <p:sp>
        <p:nvSpPr>
          <p:cNvPr id="270" name="Google Shape;270;g965b441237_1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 name="Google Shape;271;g965b441237_1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
        <p:cNvGrpSpPr/>
        <p:nvPr/>
      </p:nvGrpSpPr>
      <p:grpSpPr>
        <a:xfrm>
          <a:off x="0" y="0"/>
          <a:ext cx="0" cy="0"/>
          <a:chOff x="0" y="0"/>
          <a:chExt cx="0" cy="0"/>
        </a:xfrm>
      </p:grpSpPr>
      <p:sp>
        <p:nvSpPr>
          <p:cNvPr id="287" name="Google Shape;287;g91acde299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 name="Google Shape;288;g91acde299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
        <p:cNvGrpSpPr/>
        <p:nvPr/>
      </p:nvGrpSpPr>
      <p:grpSpPr>
        <a:xfrm>
          <a:off x="0" y="0"/>
          <a:ext cx="0" cy="0"/>
          <a:chOff x="0" y="0"/>
          <a:chExt cx="0" cy="0"/>
        </a:xfrm>
      </p:grpSpPr>
      <p:sp>
        <p:nvSpPr>
          <p:cNvPr id="200" name="Google Shape;200;g917d3ea687_0_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 name="Google Shape;201;g917d3ea687_0_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g965b441237_1_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g965b441237_1_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
        <p:cNvGrpSpPr/>
        <p:nvPr/>
      </p:nvGrpSpPr>
      <p:grpSpPr>
        <a:xfrm>
          <a:off x="0" y="0"/>
          <a:ext cx="0" cy="0"/>
          <a:chOff x="0" y="0"/>
          <a:chExt cx="0" cy="0"/>
        </a:xfrm>
      </p:grpSpPr>
      <p:sp>
        <p:nvSpPr>
          <p:cNvPr id="832" name="Google Shape;832;g92a8583979_0_13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 name="Google Shape;833;g92a8583979_0_1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
        <p:cNvGrpSpPr/>
        <p:nvPr/>
      </p:nvGrpSpPr>
      <p:grpSpPr>
        <a:xfrm>
          <a:off x="0" y="0"/>
          <a:ext cx="0" cy="0"/>
          <a:chOff x="0" y="0"/>
          <a:chExt cx="0" cy="0"/>
        </a:xfrm>
      </p:grpSpPr>
      <p:sp>
        <p:nvSpPr>
          <p:cNvPr id="332" name="Google Shape;332;g965b441237_1_2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 name="Google Shape;333;g965b441237_1_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5937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92a8583979_0_8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92a8583979_0_8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
        <p:cNvGrpSpPr/>
        <p:nvPr/>
      </p:nvGrpSpPr>
      <p:grpSpPr>
        <a:xfrm>
          <a:off x="0" y="0"/>
          <a:ext cx="0" cy="0"/>
          <a:chOff x="0" y="0"/>
          <a:chExt cx="0" cy="0"/>
        </a:xfrm>
      </p:grpSpPr>
      <p:sp>
        <p:nvSpPr>
          <p:cNvPr id="717" name="Google Shape;717;g92a8583979_0_11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8" name="Google Shape;718;g92a8583979_0_1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25397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97403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829305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33350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14300" y="1275288"/>
            <a:ext cx="5915400" cy="198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23950" y="3332023"/>
            <a:ext cx="5096100" cy="47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8927991" y="816641"/>
            <a:ext cx="161913" cy="145916"/>
            <a:chOff x="7737341" y="1046941"/>
            <a:chExt cx="161913" cy="145916"/>
          </a:xfrm>
        </p:grpSpPr>
        <p:sp>
          <p:nvSpPr>
            <p:cNvPr id="12" name="Google Shape;12;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21236" y="680018"/>
            <a:ext cx="134340" cy="121912"/>
            <a:chOff x="737385" y="1492952"/>
            <a:chExt cx="161913" cy="146935"/>
          </a:xfrm>
        </p:grpSpPr>
        <p:sp>
          <p:nvSpPr>
            <p:cNvPr id="16" name="Google Shape;16;p2"/>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171525" y="4556624"/>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571525" y="-47200"/>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1416117" y="-251591"/>
            <a:ext cx="359392" cy="931707"/>
            <a:chOff x="1823086" y="-208516"/>
            <a:chExt cx="433159" cy="1122944"/>
          </a:xfrm>
        </p:grpSpPr>
        <p:sp>
          <p:nvSpPr>
            <p:cNvPr id="22" name="Google Shape;22;p2"/>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67638" y="216535"/>
            <a:ext cx="1166826" cy="746025"/>
            <a:chOff x="-206267" y="355694"/>
            <a:chExt cx="1406323" cy="899150"/>
          </a:xfrm>
        </p:grpSpPr>
        <p:sp>
          <p:nvSpPr>
            <p:cNvPr id="31" name="Google Shape;31;p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139161" y="-170594"/>
            <a:ext cx="747610" cy="722927"/>
            <a:chOff x="-168381" y="-168706"/>
            <a:chExt cx="901061" cy="871312"/>
          </a:xfrm>
        </p:grpSpPr>
        <p:sp>
          <p:nvSpPr>
            <p:cNvPr id="40" name="Google Shape;40;p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653946" y="-280695"/>
            <a:ext cx="363800" cy="984632"/>
            <a:chOff x="904476" y="-243594"/>
            <a:chExt cx="438472" cy="1186732"/>
          </a:xfrm>
        </p:grpSpPr>
        <p:sp>
          <p:nvSpPr>
            <p:cNvPr id="60" name="Google Shape;60;p2"/>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1111408" y="-436182"/>
            <a:ext cx="548163" cy="942251"/>
            <a:chOff x="1455834" y="-430995"/>
            <a:chExt cx="660677" cy="1135653"/>
          </a:xfrm>
        </p:grpSpPr>
        <p:sp>
          <p:nvSpPr>
            <p:cNvPr id="88" name="Google Shape;88;p2"/>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a:off x="1477854" y="-461408"/>
            <a:ext cx="676573" cy="945704"/>
            <a:chOff x="1897495" y="-461400"/>
            <a:chExt cx="815443" cy="1139815"/>
          </a:xfrm>
        </p:grpSpPr>
        <p:sp>
          <p:nvSpPr>
            <p:cNvPr id="109" name="Google Shape;109;p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rot="10800000" flipH="1">
            <a:off x="439672" y="1377176"/>
            <a:ext cx="362172" cy="472552"/>
            <a:chOff x="1304140" y="978228"/>
            <a:chExt cx="436509" cy="569545"/>
          </a:xfrm>
        </p:grpSpPr>
        <p:sp>
          <p:nvSpPr>
            <p:cNvPr id="132" name="Google Shape;132;p2"/>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8319280" y="3604392"/>
            <a:ext cx="1190020" cy="757074"/>
            <a:chOff x="7742212" y="3926048"/>
            <a:chExt cx="1414838" cy="900099"/>
          </a:xfrm>
        </p:grpSpPr>
        <p:sp>
          <p:nvSpPr>
            <p:cNvPr id="155" name="Google Shape;155;p2"/>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2"/>
          <p:cNvGrpSpPr/>
          <p:nvPr/>
        </p:nvGrpSpPr>
        <p:grpSpPr>
          <a:xfrm>
            <a:off x="8595113" y="3913437"/>
            <a:ext cx="1042259" cy="1047013"/>
            <a:chOff x="8276926" y="3750868"/>
            <a:chExt cx="1239162" cy="1244814"/>
          </a:xfrm>
        </p:grpSpPr>
        <p:sp>
          <p:nvSpPr>
            <p:cNvPr id="164" name="Google Shape;164;p2"/>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2"/>
          <p:cNvGrpSpPr/>
          <p:nvPr/>
        </p:nvGrpSpPr>
        <p:grpSpPr>
          <a:xfrm>
            <a:off x="8533748" y="4427406"/>
            <a:ext cx="368416" cy="997931"/>
            <a:chOff x="7607455" y="4238363"/>
            <a:chExt cx="438017" cy="1186459"/>
          </a:xfrm>
        </p:grpSpPr>
        <p:sp>
          <p:nvSpPr>
            <p:cNvPr id="192" name="Google Shape;192;p2"/>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2"/>
          <p:cNvGrpSpPr/>
          <p:nvPr/>
        </p:nvGrpSpPr>
        <p:grpSpPr>
          <a:xfrm rot="-5400000" flipH="1">
            <a:off x="7396851" y="4455227"/>
            <a:ext cx="364299" cy="944465"/>
            <a:chOff x="7916001" y="4222802"/>
            <a:chExt cx="364299" cy="944465"/>
          </a:xfrm>
        </p:grpSpPr>
        <p:sp>
          <p:nvSpPr>
            <p:cNvPr id="217" name="Google Shape;217;p2"/>
            <p:cNvSpPr/>
            <p:nvPr/>
          </p:nvSpPr>
          <p:spPr>
            <a:xfrm>
              <a:off x="7954650" y="4270825"/>
              <a:ext cx="325649" cy="896443"/>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8159489" y="4463672"/>
              <a:ext cx="54905" cy="89148"/>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8053845" y="4468005"/>
              <a:ext cx="86578" cy="46917"/>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8092495" y="4353366"/>
              <a:ext cx="52133"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010231" y="4260999"/>
              <a:ext cx="36914" cy="74130"/>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937845" y="4303554"/>
              <a:ext cx="68965"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916001" y="4222802"/>
              <a:ext cx="62237"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2"/>
          <p:cNvSpPr/>
          <p:nvPr/>
        </p:nvSpPr>
        <p:spPr>
          <a:xfrm>
            <a:off x="8040390" y="4399826"/>
            <a:ext cx="548040" cy="880090"/>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033285" y="4463142"/>
            <a:ext cx="486030" cy="891554"/>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361733" y="4537746"/>
            <a:ext cx="170031" cy="140575"/>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296729" y="4616986"/>
            <a:ext cx="236123" cy="182680"/>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8214365" y="4704389"/>
            <a:ext cx="326204" cy="223500"/>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8148302" y="4871637"/>
            <a:ext cx="376296" cy="20966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8131598" y="5055187"/>
            <a:ext cx="235216" cy="149420"/>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31922" y="4421091"/>
            <a:ext cx="686121" cy="861015"/>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594759" y="4498038"/>
            <a:ext cx="483359" cy="881979"/>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896449" y="5115051"/>
            <a:ext cx="139769" cy="133369"/>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788033" y="4912504"/>
            <a:ext cx="192734" cy="191827"/>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708164" y="4730139"/>
            <a:ext cx="216293" cy="274020"/>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722248" y="4724244"/>
            <a:ext cx="111422" cy="14453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612673" y="4568762"/>
            <a:ext cx="142843" cy="171089"/>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590476" y="4515826"/>
            <a:ext cx="101998" cy="118528"/>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993325" y="4750296"/>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7688234" y="4462865"/>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005092" y="5011674"/>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2"/>
          <p:cNvGrpSpPr/>
          <p:nvPr/>
        </p:nvGrpSpPr>
        <p:grpSpPr>
          <a:xfrm>
            <a:off x="7221362" y="247799"/>
            <a:ext cx="436502" cy="569243"/>
            <a:chOff x="3289399" y="3455662"/>
            <a:chExt cx="436502" cy="569243"/>
          </a:xfrm>
        </p:grpSpPr>
        <p:sp>
          <p:nvSpPr>
            <p:cNvPr id="268" name="Google Shape;268;p2"/>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2"/>
          <p:cNvGrpSpPr/>
          <p:nvPr/>
        </p:nvGrpSpPr>
        <p:grpSpPr>
          <a:xfrm>
            <a:off x="-181020" y="4253777"/>
            <a:ext cx="1117161" cy="1087511"/>
            <a:chOff x="-181020" y="4253777"/>
            <a:chExt cx="1117161" cy="1087511"/>
          </a:xfrm>
        </p:grpSpPr>
        <p:sp>
          <p:nvSpPr>
            <p:cNvPr id="291" name="Google Shape;291;p2"/>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207387" y="3879385"/>
            <a:ext cx="884073" cy="1185979"/>
            <a:chOff x="-168050" y="4195214"/>
            <a:chExt cx="719519" cy="965231"/>
          </a:xfrm>
        </p:grpSpPr>
        <p:sp>
          <p:nvSpPr>
            <p:cNvPr id="306" name="Google Shape;306;p2"/>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2"/>
          <p:cNvGrpSpPr/>
          <p:nvPr/>
        </p:nvGrpSpPr>
        <p:grpSpPr>
          <a:xfrm>
            <a:off x="7973149" y="-201092"/>
            <a:ext cx="1116750" cy="1145263"/>
            <a:chOff x="7973149" y="-201092"/>
            <a:chExt cx="1116750" cy="1145263"/>
          </a:xfrm>
        </p:grpSpPr>
        <p:sp>
          <p:nvSpPr>
            <p:cNvPr id="354" name="Google Shape;354;p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
          <p:cNvGrpSpPr/>
          <p:nvPr/>
        </p:nvGrpSpPr>
        <p:grpSpPr>
          <a:xfrm rot="-5400000" flipH="1">
            <a:off x="5611844" y="-217762"/>
            <a:ext cx="1007000" cy="841746"/>
            <a:chOff x="3579657" y="4246288"/>
            <a:chExt cx="1007000" cy="841746"/>
          </a:xfrm>
        </p:grpSpPr>
        <p:sp>
          <p:nvSpPr>
            <p:cNvPr id="416" name="Google Shape;416;p2"/>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2"/>
          <p:cNvGrpSpPr/>
          <p:nvPr/>
        </p:nvGrpSpPr>
        <p:grpSpPr>
          <a:xfrm rot="-5400000">
            <a:off x="6963891" y="93879"/>
            <a:ext cx="161913" cy="145916"/>
            <a:chOff x="7737341" y="1046941"/>
            <a:chExt cx="161913" cy="145916"/>
          </a:xfrm>
        </p:grpSpPr>
        <p:sp>
          <p:nvSpPr>
            <p:cNvPr id="448" name="Google Shape;448;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1">
  <p:cSld name="Title Slide_1_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6581919" y="1869192"/>
            <a:ext cx="1828500" cy="573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5186819" y="2496004"/>
            <a:ext cx="3287400" cy="130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400">
                <a:latin typeface="Nunito"/>
                <a:ea typeface="Nunito"/>
                <a:cs typeface="Nunito"/>
                <a:sym typeface="Nunito"/>
              </a:defRPr>
            </a:lvl1pPr>
            <a:lvl2pPr lvl="1" algn="r" rtl="0">
              <a:lnSpc>
                <a:spcPct val="115000"/>
              </a:lnSpc>
              <a:spcBef>
                <a:spcPts val="0"/>
              </a:spcBef>
              <a:spcAft>
                <a:spcPts val="0"/>
              </a:spcAft>
              <a:buNone/>
              <a:defRPr sz="1400">
                <a:latin typeface="Nunito"/>
                <a:ea typeface="Nunito"/>
                <a:cs typeface="Nunito"/>
                <a:sym typeface="Nunito"/>
              </a:defRPr>
            </a:lvl2pPr>
            <a:lvl3pPr lvl="2" algn="r" rtl="0">
              <a:lnSpc>
                <a:spcPct val="115000"/>
              </a:lnSpc>
              <a:spcBef>
                <a:spcPts val="0"/>
              </a:spcBef>
              <a:spcAft>
                <a:spcPts val="0"/>
              </a:spcAft>
              <a:buNone/>
              <a:defRPr sz="1400">
                <a:latin typeface="Nunito"/>
                <a:ea typeface="Nunito"/>
                <a:cs typeface="Nunito"/>
                <a:sym typeface="Nunito"/>
              </a:defRPr>
            </a:lvl3pPr>
            <a:lvl4pPr lvl="3" algn="r" rtl="0">
              <a:lnSpc>
                <a:spcPct val="115000"/>
              </a:lnSpc>
              <a:spcBef>
                <a:spcPts val="0"/>
              </a:spcBef>
              <a:spcAft>
                <a:spcPts val="0"/>
              </a:spcAft>
              <a:buNone/>
              <a:defRPr sz="1400">
                <a:latin typeface="Nunito"/>
                <a:ea typeface="Nunito"/>
                <a:cs typeface="Nunito"/>
                <a:sym typeface="Nunito"/>
              </a:defRPr>
            </a:lvl4pPr>
            <a:lvl5pPr lvl="4" algn="r" rtl="0">
              <a:lnSpc>
                <a:spcPct val="115000"/>
              </a:lnSpc>
              <a:spcBef>
                <a:spcPts val="0"/>
              </a:spcBef>
              <a:spcAft>
                <a:spcPts val="0"/>
              </a:spcAft>
              <a:buNone/>
              <a:defRPr sz="1400">
                <a:latin typeface="Nunito"/>
                <a:ea typeface="Nunito"/>
                <a:cs typeface="Nunito"/>
                <a:sym typeface="Nunito"/>
              </a:defRPr>
            </a:lvl5pPr>
            <a:lvl6pPr lvl="5" algn="r" rtl="0">
              <a:lnSpc>
                <a:spcPct val="115000"/>
              </a:lnSpc>
              <a:spcBef>
                <a:spcPts val="0"/>
              </a:spcBef>
              <a:spcAft>
                <a:spcPts val="0"/>
              </a:spcAft>
              <a:buNone/>
              <a:defRPr sz="1400">
                <a:latin typeface="Nunito"/>
                <a:ea typeface="Nunito"/>
                <a:cs typeface="Nunito"/>
                <a:sym typeface="Nunito"/>
              </a:defRPr>
            </a:lvl6pPr>
            <a:lvl7pPr lvl="6" algn="r" rtl="0">
              <a:lnSpc>
                <a:spcPct val="115000"/>
              </a:lnSpc>
              <a:spcBef>
                <a:spcPts val="0"/>
              </a:spcBef>
              <a:spcAft>
                <a:spcPts val="0"/>
              </a:spcAft>
              <a:buNone/>
              <a:defRPr sz="1400">
                <a:latin typeface="Nunito"/>
                <a:ea typeface="Nunito"/>
                <a:cs typeface="Nunito"/>
                <a:sym typeface="Nunito"/>
              </a:defRPr>
            </a:lvl7pPr>
            <a:lvl8pPr lvl="7" algn="r" rtl="0">
              <a:lnSpc>
                <a:spcPct val="115000"/>
              </a:lnSpc>
              <a:spcBef>
                <a:spcPts val="0"/>
              </a:spcBef>
              <a:spcAft>
                <a:spcPts val="0"/>
              </a:spcAft>
              <a:buNone/>
              <a:defRPr sz="1400">
                <a:latin typeface="Nunito"/>
                <a:ea typeface="Nunito"/>
                <a:cs typeface="Nunito"/>
                <a:sym typeface="Nunito"/>
              </a:defRPr>
            </a:lvl8pPr>
            <a:lvl9pPr lvl="8" algn="r" rtl="0">
              <a:lnSpc>
                <a:spcPct val="115000"/>
              </a:lnSpc>
              <a:spcBef>
                <a:spcPts val="0"/>
              </a:spcBef>
              <a:spcAft>
                <a:spcPts val="0"/>
              </a:spcAft>
              <a:buNone/>
              <a:defRPr sz="1400">
                <a:latin typeface="Nunito"/>
                <a:ea typeface="Nunito"/>
                <a:cs typeface="Nunito"/>
                <a:sym typeface="Nunito"/>
              </a:defRPr>
            </a:lvl9pPr>
          </a:lstStyle>
          <a:p>
            <a:endParaRPr/>
          </a:p>
        </p:txBody>
      </p:sp>
      <p:sp>
        <p:nvSpPr>
          <p:cNvPr id="5627" name="Google Shape;5627;p20"/>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0"/>
          <p:cNvSpPr/>
          <p:nvPr/>
        </p:nvSpPr>
        <p:spPr>
          <a:xfrm flipH="1">
            <a:off x="-64403"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9" name="Google Shape;5629;p20"/>
          <p:cNvGrpSpPr/>
          <p:nvPr/>
        </p:nvGrpSpPr>
        <p:grpSpPr>
          <a:xfrm flipH="1">
            <a:off x="8021717" y="-112597"/>
            <a:ext cx="1074149" cy="686771"/>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20"/>
          <p:cNvGrpSpPr/>
          <p:nvPr/>
        </p:nvGrpSpPr>
        <p:grpSpPr>
          <a:xfrm>
            <a:off x="7912721" y="3872132"/>
            <a:ext cx="1289014" cy="1411882"/>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20"/>
          <p:cNvGrpSpPr/>
          <p:nvPr/>
        </p:nvGrpSpPr>
        <p:grpSpPr>
          <a:xfrm rot="7057695">
            <a:off x="-197888" y="4686469"/>
            <a:ext cx="872880" cy="391702"/>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20"/>
          <p:cNvGrpSpPr/>
          <p:nvPr/>
        </p:nvGrpSpPr>
        <p:grpSpPr>
          <a:xfrm flipH="1">
            <a:off x="35964" y="-144577"/>
            <a:ext cx="809979" cy="830659"/>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20"/>
          <p:cNvGrpSpPr/>
          <p:nvPr/>
        </p:nvGrpSpPr>
        <p:grpSpPr>
          <a:xfrm rot="5400000" flipH="1">
            <a:off x="1460642" y="69155"/>
            <a:ext cx="117436" cy="105833"/>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20"/>
          <p:cNvGrpSpPr/>
          <p:nvPr/>
        </p:nvGrpSpPr>
        <p:grpSpPr>
          <a:xfrm>
            <a:off x="309338" y="-112607"/>
            <a:ext cx="687043" cy="689217"/>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20"/>
          <p:cNvGrpSpPr/>
          <p:nvPr/>
        </p:nvGrpSpPr>
        <p:grpSpPr>
          <a:xfrm>
            <a:off x="752783" y="-139208"/>
            <a:ext cx="499188" cy="482707"/>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20"/>
          <p:cNvGrpSpPr/>
          <p:nvPr/>
        </p:nvGrpSpPr>
        <p:grpSpPr>
          <a:xfrm flipH="1">
            <a:off x="1680118" y="-121094"/>
            <a:ext cx="397610" cy="555774"/>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20"/>
          <p:cNvGrpSpPr/>
          <p:nvPr/>
        </p:nvGrpSpPr>
        <p:grpSpPr>
          <a:xfrm flipH="1">
            <a:off x="8607871" y="-11082"/>
            <a:ext cx="519193" cy="813144"/>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20"/>
          <p:cNvGrpSpPr/>
          <p:nvPr/>
        </p:nvGrpSpPr>
        <p:grpSpPr>
          <a:xfrm flipH="1">
            <a:off x="8398282" y="907609"/>
            <a:ext cx="880479" cy="667378"/>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20"/>
          <p:cNvGrpSpPr/>
          <p:nvPr/>
        </p:nvGrpSpPr>
        <p:grpSpPr>
          <a:xfrm rot="5400000" flipH="1">
            <a:off x="8808755" y="903605"/>
            <a:ext cx="117436" cy="105833"/>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20"/>
          <p:cNvGrpSpPr/>
          <p:nvPr/>
        </p:nvGrpSpPr>
        <p:grpSpPr>
          <a:xfrm rot="-2542812">
            <a:off x="7507421" y="-93710"/>
            <a:ext cx="872869" cy="391714"/>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2">
  <p:cSld name="Title Slide_1_1_1">
    <p:spTree>
      <p:nvGrpSpPr>
        <p:cNvPr id="1" name="Shape 5893"/>
        <p:cNvGrpSpPr/>
        <p:nvPr/>
      </p:nvGrpSpPr>
      <p:grpSpPr>
        <a:xfrm>
          <a:off x="0" y="0"/>
          <a:ext cx="0" cy="0"/>
          <a:chOff x="0" y="0"/>
          <a:chExt cx="0" cy="0"/>
        </a:xfrm>
      </p:grpSpPr>
      <p:sp>
        <p:nvSpPr>
          <p:cNvPr id="5894" name="Google Shape;5894;p21"/>
          <p:cNvSpPr/>
          <p:nvPr/>
        </p:nvSpPr>
        <p:spPr>
          <a:xfrm rot="5400000">
            <a:off x="-1276700" y="340937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1"/>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6" name="Google Shape;5896;p21"/>
          <p:cNvGrpSpPr/>
          <p:nvPr/>
        </p:nvGrpSpPr>
        <p:grpSpPr>
          <a:xfrm rot="10800000">
            <a:off x="7993544" y="4536581"/>
            <a:ext cx="1074149" cy="686771"/>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21"/>
          <p:cNvGrpSpPr/>
          <p:nvPr/>
        </p:nvGrpSpPr>
        <p:grpSpPr>
          <a:xfrm rot="5400000">
            <a:off x="-35047" y="4117023"/>
            <a:ext cx="979636" cy="1073014"/>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21"/>
          <p:cNvGrpSpPr/>
          <p:nvPr/>
        </p:nvGrpSpPr>
        <p:grpSpPr>
          <a:xfrm rot="2699802" flipH="1">
            <a:off x="45765" y="-39055"/>
            <a:ext cx="872863" cy="391688"/>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21"/>
          <p:cNvGrpSpPr/>
          <p:nvPr/>
        </p:nvGrpSpPr>
        <p:grpSpPr>
          <a:xfrm>
            <a:off x="8405369" y="-112602"/>
            <a:ext cx="809979" cy="830659"/>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21"/>
          <p:cNvGrpSpPr/>
          <p:nvPr/>
        </p:nvGrpSpPr>
        <p:grpSpPr>
          <a:xfrm rot="-5400000">
            <a:off x="7563322" y="69155"/>
            <a:ext cx="117436" cy="105833"/>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21"/>
          <p:cNvGrpSpPr/>
          <p:nvPr/>
        </p:nvGrpSpPr>
        <p:grpSpPr>
          <a:xfrm flipH="1">
            <a:off x="8145018" y="-112607"/>
            <a:ext cx="687043" cy="689217"/>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21"/>
          <p:cNvGrpSpPr/>
          <p:nvPr/>
        </p:nvGrpSpPr>
        <p:grpSpPr>
          <a:xfrm flipH="1">
            <a:off x="7889429" y="-139208"/>
            <a:ext cx="499188" cy="482707"/>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21"/>
          <p:cNvGrpSpPr/>
          <p:nvPr/>
        </p:nvGrpSpPr>
        <p:grpSpPr>
          <a:xfrm>
            <a:off x="7063672" y="-121094"/>
            <a:ext cx="397610" cy="555774"/>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21"/>
          <p:cNvGrpSpPr/>
          <p:nvPr/>
        </p:nvGrpSpPr>
        <p:grpSpPr>
          <a:xfrm rot="10800000">
            <a:off x="8579697" y="4308693"/>
            <a:ext cx="519193" cy="813144"/>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21"/>
          <p:cNvGrpSpPr/>
          <p:nvPr/>
        </p:nvGrpSpPr>
        <p:grpSpPr>
          <a:xfrm rot="10800000">
            <a:off x="8370109" y="3535768"/>
            <a:ext cx="880479" cy="667378"/>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21"/>
          <p:cNvGrpSpPr/>
          <p:nvPr/>
        </p:nvGrpSpPr>
        <p:grpSpPr>
          <a:xfrm rot="5400000" flipH="1">
            <a:off x="8808755" y="903605"/>
            <a:ext cx="117436" cy="105833"/>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21"/>
          <p:cNvGrpSpPr/>
          <p:nvPr/>
        </p:nvGrpSpPr>
        <p:grpSpPr>
          <a:xfrm rot="-8257188" flipH="1">
            <a:off x="7479248" y="4812751"/>
            <a:ext cx="872869" cy="391714"/>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0" name="Google Shape;6160;p21"/>
          <p:cNvSpPr txBox="1">
            <a:spLocks noGrp="1"/>
          </p:cNvSpPr>
          <p:nvPr>
            <p:ph type="title"/>
          </p:nvPr>
        </p:nvSpPr>
        <p:spPr>
          <a:xfrm>
            <a:off x="733947" y="1877714"/>
            <a:ext cx="1828500" cy="573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623539" y="2504551"/>
            <a:ext cx="3287400" cy="1332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544000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72375048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Autofit/>
          </a:bodyPr>
          <a:lstStyle>
            <a:lvl1pPr marL="457189" lvl="0" indent="-342892">
              <a:spcBef>
                <a:spcPts val="0"/>
              </a:spcBef>
              <a:spcAft>
                <a:spcPts val="0"/>
              </a:spcAft>
              <a:buSzPts val="1800"/>
              <a:buChar char="●"/>
              <a:defRPr/>
            </a:lvl1pPr>
            <a:lvl2pPr marL="914378" lvl="1" indent="-317492">
              <a:spcBef>
                <a:spcPts val="1600"/>
              </a:spcBef>
              <a:spcAft>
                <a:spcPts val="0"/>
              </a:spcAft>
              <a:buSzPts val="1400"/>
              <a:buChar char="○"/>
              <a:defRPr/>
            </a:lvl2pPr>
            <a:lvl3pPr marL="1371566" lvl="2" indent="-317492">
              <a:spcBef>
                <a:spcPts val="1600"/>
              </a:spcBef>
              <a:spcAft>
                <a:spcPts val="0"/>
              </a:spcAft>
              <a:buSzPts val="1400"/>
              <a:buChar char="■"/>
              <a:defRPr/>
            </a:lvl3pPr>
            <a:lvl4pPr marL="1828754" lvl="3" indent="-317492">
              <a:spcBef>
                <a:spcPts val="1600"/>
              </a:spcBef>
              <a:spcAft>
                <a:spcPts val="0"/>
              </a:spcAft>
              <a:buSzPts val="1400"/>
              <a:buChar char="●"/>
              <a:defRPr/>
            </a:lvl4pPr>
            <a:lvl5pPr marL="2285943" lvl="4" indent="-317492">
              <a:spcBef>
                <a:spcPts val="1600"/>
              </a:spcBef>
              <a:spcAft>
                <a:spcPts val="0"/>
              </a:spcAft>
              <a:buSzPts val="1400"/>
              <a:buChar char="○"/>
              <a:defRPr/>
            </a:lvl5pPr>
            <a:lvl6pPr marL="2743132" lvl="5" indent="-317492">
              <a:spcBef>
                <a:spcPts val="1600"/>
              </a:spcBef>
              <a:spcAft>
                <a:spcPts val="0"/>
              </a:spcAft>
              <a:buSzPts val="1400"/>
              <a:buChar char="■"/>
              <a:defRPr/>
            </a:lvl6pPr>
            <a:lvl7pPr marL="3200320" lvl="6" indent="-317492">
              <a:spcBef>
                <a:spcPts val="1600"/>
              </a:spcBef>
              <a:spcAft>
                <a:spcPts val="0"/>
              </a:spcAft>
              <a:buSzPts val="1400"/>
              <a:buChar char="●"/>
              <a:defRPr/>
            </a:lvl7pPr>
            <a:lvl8pPr marL="3657509" lvl="7" indent="-317492">
              <a:spcBef>
                <a:spcPts val="1600"/>
              </a:spcBef>
              <a:spcAft>
                <a:spcPts val="0"/>
              </a:spcAft>
              <a:buSzPts val="1400"/>
              <a:buChar char="○"/>
              <a:defRPr/>
            </a:lvl8pPr>
            <a:lvl9pPr marL="4114697" lvl="8" indent="-317492">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665366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189" lvl="0" indent="-317492">
              <a:spcBef>
                <a:spcPts val="0"/>
              </a:spcBef>
              <a:spcAft>
                <a:spcPts val="0"/>
              </a:spcAft>
              <a:buSzPts val="1400"/>
              <a:buChar char="●"/>
              <a:defRPr sz="1400"/>
            </a:lvl1pPr>
            <a:lvl2pPr marL="914378" lvl="1" indent="-304793">
              <a:spcBef>
                <a:spcPts val="1600"/>
              </a:spcBef>
              <a:spcAft>
                <a:spcPts val="0"/>
              </a:spcAft>
              <a:buSzPts val="1200"/>
              <a:buChar char="○"/>
              <a:defRPr sz="1200"/>
            </a:lvl2pPr>
            <a:lvl3pPr marL="1371566" lvl="2" indent="-304793">
              <a:spcBef>
                <a:spcPts val="1600"/>
              </a:spcBef>
              <a:spcAft>
                <a:spcPts val="0"/>
              </a:spcAft>
              <a:buSzPts val="1200"/>
              <a:buChar char="■"/>
              <a:defRPr sz="1200"/>
            </a:lvl3pPr>
            <a:lvl4pPr marL="1828754" lvl="3" indent="-304793">
              <a:spcBef>
                <a:spcPts val="1600"/>
              </a:spcBef>
              <a:spcAft>
                <a:spcPts val="0"/>
              </a:spcAft>
              <a:buSzPts val="1200"/>
              <a:buChar char="●"/>
              <a:defRPr sz="1200"/>
            </a:lvl4pPr>
            <a:lvl5pPr marL="2285943" lvl="4" indent="-304793">
              <a:spcBef>
                <a:spcPts val="1600"/>
              </a:spcBef>
              <a:spcAft>
                <a:spcPts val="0"/>
              </a:spcAft>
              <a:buSzPts val="1200"/>
              <a:buChar char="○"/>
              <a:defRPr sz="1200"/>
            </a:lvl5pPr>
            <a:lvl6pPr marL="2743132" lvl="5" indent="-304793">
              <a:spcBef>
                <a:spcPts val="1600"/>
              </a:spcBef>
              <a:spcAft>
                <a:spcPts val="0"/>
              </a:spcAft>
              <a:buSzPts val="1200"/>
              <a:buChar char="■"/>
              <a:defRPr sz="1200"/>
            </a:lvl6pPr>
            <a:lvl7pPr marL="3200320" lvl="6" indent="-304793">
              <a:spcBef>
                <a:spcPts val="1600"/>
              </a:spcBef>
              <a:spcAft>
                <a:spcPts val="0"/>
              </a:spcAft>
              <a:buSzPts val="1200"/>
              <a:buChar char="●"/>
              <a:defRPr sz="1200"/>
            </a:lvl7pPr>
            <a:lvl8pPr marL="3657509" lvl="7" indent="-304793">
              <a:spcBef>
                <a:spcPts val="1600"/>
              </a:spcBef>
              <a:spcAft>
                <a:spcPts val="0"/>
              </a:spcAft>
              <a:buSzPts val="1200"/>
              <a:buChar char="○"/>
              <a:defRPr sz="1200"/>
            </a:lvl8pPr>
            <a:lvl9pPr marL="4114697" lvl="8" indent="-304793">
              <a:spcBef>
                <a:spcPts val="1600"/>
              </a:spcBef>
              <a:spcAft>
                <a:spcPts val="160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189" lvl="0" indent="-317492">
              <a:spcBef>
                <a:spcPts val="0"/>
              </a:spcBef>
              <a:spcAft>
                <a:spcPts val="0"/>
              </a:spcAft>
              <a:buSzPts val="1400"/>
              <a:buChar char="●"/>
              <a:defRPr sz="1400"/>
            </a:lvl1pPr>
            <a:lvl2pPr marL="914378" lvl="1" indent="-304793">
              <a:spcBef>
                <a:spcPts val="1600"/>
              </a:spcBef>
              <a:spcAft>
                <a:spcPts val="0"/>
              </a:spcAft>
              <a:buSzPts val="1200"/>
              <a:buChar char="○"/>
              <a:defRPr sz="1200"/>
            </a:lvl2pPr>
            <a:lvl3pPr marL="1371566" lvl="2" indent="-304793">
              <a:spcBef>
                <a:spcPts val="1600"/>
              </a:spcBef>
              <a:spcAft>
                <a:spcPts val="0"/>
              </a:spcAft>
              <a:buSzPts val="1200"/>
              <a:buChar char="■"/>
              <a:defRPr sz="1200"/>
            </a:lvl3pPr>
            <a:lvl4pPr marL="1828754" lvl="3" indent="-304793">
              <a:spcBef>
                <a:spcPts val="1600"/>
              </a:spcBef>
              <a:spcAft>
                <a:spcPts val="0"/>
              </a:spcAft>
              <a:buSzPts val="1200"/>
              <a:buChar char="●"/>
              <a:defRPr sz="1200"/>
            </a:lvl4pPr>
            <a:lvl5pPr marL="2285943" lvl="4" indent="-304793">
              <a:spcBef>
                <a:spcPts val="1600"/>
              </a:spcBef>
              <a:spcAft>
                <a:spcPts val="0"/>
              </a:spcAft>
              <a:buSzPts val="1200"/>
              <a:buChar char="○"/>
              <a:defRPr sz="1200"/>
            </a:lvl5pPr>
            <a:lvl6pPr marL="2743132" lvl="5" indent="-304793">
              <a:spcBef>
                <a:spcPts val="1600"/>
              </a:spcBef>
              <a:spcAft>
                <a:spcPts val="0"/>
              </a:spcAft>
              <a:buSzPts val="1200"/>
              <a:buChar char="■"/>
              <a:defRPr sz="1200"/>
            </a:lvl6pPr>
            <a:lvl7pPr marL="3200320" lvl="6" indent="-304793">
              <a:spcBef>
                <a:spcPts val="1600"/>
              </a:spcBef>
              <a:spcAft>
                <a:spcPts val="0"/>
              </a:spcAft>
              <a:buSzPts val="1200"/>
              <a:buChar char="●"/>
              <a:defRPr sz="1200"/>
            </a:lvl7pPr>
            <a:lvl8pPr marL="3657509" lvl="7" indent="-304793">
              <a:spcBef>
                <a:spcPts val="1600"/>
              </a:spcBef>
              <a:spcAft>
                <a:spcPts val="0"/>
              </a:spcAft>
              <a:buSzPts val="1200"/>
              <a:buChar char="○"/>
              <a:defRPr sz="1200"/>
            </a:lvl8pPr>
            <a:lvl9pPr marL="4114697" lvl="8" indent="-304793">
              <a:spcBef>
                <a:spcPts val="1600"/>
              </a:spcBef>
              <a:spcAft>
                <a:spcPts val="160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652331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5"/>
        <p:cNvGrpSpPr/>
        <p:nvPr/>
      </p:nvGrpSpPr>
      <p:grpSpPr>
        <a:xfrm>
          <a:off x="0" y="0"/>
          <a:ext cx="0" cy="0"/>
          <a:chOff x="0" y="0"/>
          <a:chExt cx="0" cy="0"/>
        </a:xfrm>
      </p:grpSpPr>
      <p:sp>
        <p:nvSpPr>
          <p:cNvPr id="26" name="Google Shape;26;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27" name="Google Shape;27;p6"/>
          <p:cNvSpPr txBox="1">
            <a:spLocks noGrp="1"/>
          </p:cNvSpPr>
          <p:nvPr>
            <p:ph type="title"/>
          </p:nvPr>
        </p:nvSpPr>
        <p:spPr>
          <a:xfrm>
            <a:off x="457200" y="411475"/>
            <a:ext cx="8229600" cy="4815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000000"/>
              </a:buClr>
              <a:buSzPts val="1800"/>
              <a:buFont typeface="Fira Sans"/>
              <a:buNone/>
              <a:defRPr sz="1800" b="1">
                <a:solidFill>
                  <a:srgbClr val="000000"/>
                </a:solidFill>
                <a:latin typeface="Fira Sans"/>
                <a:ea typeface="Fira Sans"/>
                <a:cs typeface="Fira Sans"/>
                <a:sym typeface="Fira Sans"/>
              </a:defRPr>
            </a:lvl1pPr>
            <a:lvl2pPr lvl="1" algn="ctr" rtl="0">
              <a:spcBef>
                <a:spcPts val="0"/>
              </a:spcBef>
              <a:spcAft>
                <a:spcPts val="0"/>
              </a:spcAft>
              <a:buClr>
                <a:srgbClr val="000000"/>
              </a:buClr>
              <a:buSzPts val="1800"/>
              <a:buFont typeface="Fira Sans"/>
              <a:buNone/>
              <a:defRPr sz="1800" b="1">
                <a:solidFill>
                  <a:srgbClr val="000000"/>
                </a:solidFill>
                <a:latin typeface="Fira Sans"/>
                <a:ea typeface="Fira Sans"/>
                <a:cs typeface="Fira Sans"/>
                <a:sym typeface="Fira Sans"/>
              </a:defRPr>
            </a:lvl2pPr>
            <a:lvl3pPr lvl="2" algn="ctr" rtl="0">
              <a:spcBef>
                <a:spcPts val="0"/>
              </a:spcBef>
              <a:spcAft>
                <a:spcPts val="0"/>
              </a:spcAft>
              <a:buClr>
                <a:srgbClr val="000000"/>
              </a:buClr>
              <a:buSzPts val="1800"/>
              <a:buFont typeface="Fira Sans"/>
              <a:buNone/>
              <a:defRPr sz="1800" b="1">
                <a:solidFill>
                  <a:srgbClr val="000000"/>
                </a:solidFill>
                <a:latin typeface="Fira Sans"/>
                <a:ea typeface="Fira Sans"/>
                <a:cs typeface="Fira Sans"/>
                <a:sym typeface="Fira Sans"/>
              </a:defRPr>
            </a:lvl3pPr>
            <a:lvl4pPr lvl="3" algn="ctr" rtl="0">
              <a:spcBef>
                <a:spcPts val="0"/>
              </a:spcBef>
              <a:spcAft>
                <a:spcPts val="0"/>
              </a:spcAft>
              <a:buClr>
                <a:srgbClr val="000000"/>
              </a:buClr>
              <a:buSzPts val="1800"/>
              <a:buFont typeface="Fira Sans"/>
              <a:buNone/>
              <a:defRPr sz="1800" b="1">
                <a:solidFill>
                  <a:srgbClr val="000000"/>
                </a:solidFill>
                <a:latin typeface="Fira Sans"/>
                <a:ea typeface="Fira Sans"/>
                <a:cs typeface="Fira Sans"/>
                <a:sym typeface="Fira Sans"/>
              </a:defRPr>
            </a:lvl4pPr>
            <a:lvl5pPr lvl="4" algn="ctr" rtl="0">
              <a:spcBef>
                <a:spcPts val="0"/>
              </a:spcBef>
              <a:spcAft>
                <a:spcPts val="0"/>
              </a:spcAft>
              <a:buClr>
                <a:srgbClr val="000000"/>
              </a:buClr>
              <a:buSzPts val="1800"/>
              <a:buFont typeface="Fira Sans"/>
              <a:buNone/>
              <a:defRPr sz="1800" b="1">
                <a:solidFill>
                  <a:srgbClr val="000000"/>
                </a:solidFill>
                <a:latin typeface="Fira Sans"/>
                <a:ea typeface="Fira Sans"/>
                <a:cs typeface="Fira Sans"/>
                <a:sym typeface="Fira Sans"/>
              </a:defRPr>
            </a:lvl5pPr>
            <a:lvl6pPr lvl="5" algn="ctr" rtl="0">
              <a:spcBef>
                <a:spcPts val="0"/>
              </a:spcBef>
              <a:spcAft>
                <a:spcPts val="0"/>
              </a:spcAft>
              <a:buClr>
                <a:srgbClr val="000000"/>
              </a:buClr>
              <a:buSzPts val="1800"/>
              <a:buFont typeface="Fira Sans"/>
              <a:buNone/>
              <a:defRPr sz="1800" b="1">
                <a:solidFill>
                  <a:srgbClr val="000000"/>
                </a:solidFill>
                <a:latin typeface="Fira Sans"/>
                <a:ea typeface="Fira Sans"/>
                <a:cs typeface="Fira Sans"/>
                <a:sym typeface="Fira Sans"/>
              </a:defRPr>
            </a:lvl6pPr>
            <a:lvl7pPr lvl="6" algn="ctr" rtl="0">
              <a:spcBef>
                <a:spcPts val="0"/>
              </a:spcBef>
              <a:spcAft>
                <a:spcPts val="0"/>
              </a:spcAft>
              <a:buClr>
                <a:srgbClr val="000000"/>
              </a:buClr>
              <a:buSzPts val="1800"/>
              <a:buFont typeface="Fira Sans"/>
              <a:buNone/>
              <a:defRPr sz="1800" b="1">
                <a:solidFill>
                  <a:srgbClr val="000000"/>
                </a:solidFill>
                <a:latin typeface="Fira Sans"/>
                <a:ea typeface="Fira Sans"/>
                <a:cs typeface="Fira Sans"/>
                <a:sym typeface="Fira Sans"/>
              </a:defRPr>
            </a:lvl7pPr>
            <a:lvl8pPr lvl="7" algn="ctr" rtl="0">
              <a:spcBef>
                <a:spcPts val="0"/>
              </a:spcBef>
              <a:spcAft>
                <a:spcPts val="0"/>
              </a:spcAft>
              <a:buClr>
                <a:srgbClr val="000000"/>
              </a:buClr>
              <a:buSzPts val="1800"/>
              <a:buFont typeface="Fira Sans"/>
              <a:buNone/>
              <a:defRPr sz="1800" b="1">
                <a:solidFill>
                  <a:srgbClr val="000000"/>
                </a:solidFill>
                <a:latin typeface="Fira Sans"/>
                <a:ea typeface="Fira Sans"/>
                <a:cs typeface="Fira Sans"/>
                <a:sym typeface="Fira Sans"/>
              </a:defRPr>
            </a:lvl8pPr>
            <a:lvl9pPr lvl="8" algn="ctr" rtl="0">
              <a:spcBef>
                <a:spcPts val="0"/>
              </a:spcBef>
              <a:spcAft>
                <a:spcPts val="0"/>
              </a:spcAft>
              <a:buClr>
                <a:srgbClr val="000000"/>
              </a:buClr>
              <a:buSzPts val="1800"/>
              <a:buFont typeface="Fira Sans"/>
              <a:buNone/>
              <a:defRPr sz="1800" b="1">
                <a:solidFill>
                  <a:srgbClr val="000000"/>
                </a:solidFill>
                <a:latin typeface="Fira Sans"/>
                <a:ea typeface="Fira Sans"/>
                <a:cs typeface="Fira Sans"/>
                <a:sym typeface="Fira Sans"/>
              </a:defRPr>
            </a:lvl9pPr>
          </a:lstStyle>
          <a:p>
            <a:endParaRPr/>
          </a:p>
        </p:txBody>
      </p:sp>
    </p:spTree>
    <p:extLst>
      <p:ext uri="{BB962C8B-B14F-4D97-AF65-F5344CB8AC3E}">
        <p14:creationId xmlns:p14="http://schemas.microsoft.com/office/powerpoint/2010/main" val="41980524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a:endParaRPr/>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a:ea typeface="Montserrat"/>
                <a:cs typeface="Montserrat"/>
                <a:sym typeface="Montserrat"/>
              </a:defRPr>
            </a:lvl1pPr>
            <a:lvl2pPr lvl="1" algn="ctr" rtl="0">
              <a:spcBef>
                <a:spcPts val="0"/>
              </a:spcBef>
              <a:spcAft>
                <a:spcPts val="0"/>
              </a:spcAft>
              <a:buNone/>
              <a:defRPr>
                <a:solidFill>
                  <a:schemeClr val="dk2"/>
                </a:solidFill>
                <a:latin typeface="Montserrat"/>
                <a:ea typeface="Montserrat"/>
                <a:cs typeface="Montserrat"/>
                <a:sym typeface="Montserrat"/>
              </a:defRPr>
            </a:lvl2pPr>
            <a:lvl3pPr lvl="2" algn="ctr" rtl="0">
              <a:spcBef>
                <a:spcPts val="0"/>
              </a:spcBef>
              <a:spcAft>
                <a:spcPts val="0"/>
              </a:spcAft>
              <a:buNone/>
              <a:defRPr>
                <a:solidFill>
                  <a:schemeClr val="dk2"/>
                </a:solidFill>
                <a:latin typeface="Montserrat"/>
                <a:ea typeface="Montserrat"/>
                <a:cs typeface="Montserrat"/>
                <a:sym typeface="Montserrat"/>
              </a:defRPr>
            </a:lvl3pPr>
            <a:lvl4pPr lvl="3" algn="ctr" rtl="0">
              <a:spcBef>
                <a:spcPts val="0"/>
              </a:spcBef>
              <a:spcAft>
                <a:spcPts val="0"/>
              </a:spcAft>
              <a:buNone/>
              <a:defRPr>
                <a:solidFill>
                  <a:schemeClr val="dk2"/>
                </a:solidFill>
                <a:latin typeface="Montserrat"/>
                <a:ea typeface="Montserrat"/>
                <a:cs typeface="Montserrat"/>
                <a:sym typeface="Montserrat"/>
              </a:defRPr>
            </a:lvl4pPr>
            <a:lvl5pPr lvl="4" algn="ctr" rtl="0">
              <a:spcBef>
                <a:spcPts val="0"/>
              </a:spcBef>
              <a:spcAft>
                <a:spcPts val="0"/>
              </a:spcAft>
              <a:buNone/>
              <a:defRPr>
                <a:solidFill>
                  <a:schemeClr val="dk2"/>
                </a:solidFill>
                <a:latin typeface="Montserrat"/>
                <a:ea typeface="Montserrat"/>
                <a:cs typeface="Montserrat"/>
                <a:sym typeface="Montserrat"/>
              </a:defRPr>
            </a:lvl5pPr>
            <a:lvl6pPr lvl="5" algn="ctr" rtl="0">
              <a:spcBef>
                <a:spcPts val="0"/>
              </a:spcBef>
              <a:spcAft>
                <a:spcPts val="0"/>
              </a:spcAft>
              <a:buNone/>
              <a:defRPr>
                <a:solidFill>
                  <a:schemeClr val="dk2"/>
                </a:solidFill>
                <a:latin typeface="Montserrat"/>
                <a:ea typeface="Montserrat"/>
                <a:cs typeface="Montserrat"/>
                <a:sym typeface="Montserrat"/>
              </a:defRPr>
            </a:lvl6pPr>
            <a:lvl7pPr lvl="6" algn="ctr" rtl="0">
              <a:spcBef>
                <a:spcPts val="0"/>
              </a:spcBef>
              <a:spcAft>
                <a:spcPts val="0"/>
              </a:spcAft>
              <a:buNone/>
              <a:defRPr>
                <a:solidFill>
                  <a:schemeClr val="dk2"/>
                </a:solidFill>
                <a:latin typeface="Montserrat"/>
                <a:ea typeface="Montserrat"/>
                <a:cs typeface="Montserrat"/>
                <a:sym typeface="Montserrat"/>
              </a:defRPr>
            </a:lvl7pPr>
            <a:lvl8pPr lvl="7" algn="ctr" rtl="0">
              <a:spcBef>
                <a:spcPts val="0"/>
              </a:spcBef>
              <a:spcAft>
                <a:spcPts val="0"/>
              </a:spcAft>
              <a:buNone/>
              <a:defRPr>
                <a:solidFill>
                  <a:schemeClr val="dk2"/>
                </a:solidFill>
                <a:latin typeface="Montserrat"/>
                <a:ea typeface="Montserrat"/>
                <a:cs typeface="Montserrat"/>
                <a:sym typeface="Montserrat"/>
              </a:defRPr>
            </a:lvl8pPr>
            <a:lvl9pPr lvl="8" algn="ctr" rtl="0">
              <a:spcBef>
                <a:spcPts val="0"/>
              </a:spcBef>
              <a:spcAft>
                <a:spcPts val="0"/>
              </a:spcAft>
              <a:buNone/>
              <a:defRPr>
                <a:solidFill>
                  <a:schemeClr val="dk2"/>
                </a:solidFill>
                <a:latin typeface="Montserrat"/>
                <a:ea typeface="Montserrat"/>
                <a:cs typeface="Montserrat"/>
                <a:sym typeface="Montserrat"/>
              </a:defRPr>
            </a:lvl9pPr>
          </a:lstStyle>
          <a:p>
            <a:endParaRPr/>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189" lvl="0" indent="-304793">
              <a:spcBef>
                <a:spcPts val="0"/>
              </a:spcBef>
              <a:spcAft>
                <a:spcPts val="0"/>
              </a:spcAft>
              <a:buSzPts val="1200"/>
              <a:buChar char="●"/>
              <a:defRPr sz="1200"/>
            </a:lvl1pPr>
            <a:lvl2pPr marL="914378" lvl="1" indent="-304793">
              <a:spcBef>
                <a:spcPts val="1600"/>
              </a:spcBef>
              <a:spcAft>
                <a:spcPts val="0"/>
              </a:spcAft>
              <a:buSzPts val="1200"/>
              <a:buChar char="○"/>
              <a:defRPr sz="1200"/>
            </a:lvl2pPr>
            <a:lvl3pPr marL="1371566" lvl="2" indent="-304793">
              <a:spcBef>
                <a:spcPts val="1600"/>
              </a:spcBef>
              <a:spcAft>
                <a:spcPts val="0"/>
              </a:spcAft>
              <a:buSzPts val="1200"/>
              <a:buChar char="■"/>
              <a:defRPr sz="1200"/>
            </a:lvl3pPr>
            <a:lvl4pPr marL="1828754" lvl="3" indent="-304793">
              <a:spcBef>
                <a:spcPts val="1600"/>
              </a:spcBef>
              <a:spcAft>
                <a:spcPts val="0"/>
              </a:spcAft>
              <a:buSzPts val="1200"/>
              <a:buChar char="●"/>
              <a:defRPr sz="1200"/>
            </a:lvl4pPr>
            <a:lvl5pPr marL="2285943" lvl="4" indent="-304793">
              <a:spcBef>
                <a:spcPts val="1600"/>
              </a:spcBef>
              <a:spcAft>
                <a:spcPts val="0"/>
              </a:spcAft>
              <a:buSzPts val="1200"/>
              <a:buChar char="○"/>
              <a:defRPr sz="1200"/>
            </a:lvl5pPr>
            <a:lvl6pPr marL="2743132" lvl="5" indent="-304793">
              <a:spcBef>
                <a:spcPts val="1600"/>
              </a:spcBef>
              <a:spcAft>
                <a:spcPts val="0"/>
              </a:spcAft>
              <a:buSzPts val="1200"/>
              <a:buChar char="■"/>
              <a:defRPr sz="1200"/>
            </a:lvl6pPr>
            <a:lvl7pPr marL="3200320" lvl="6" indent="-304793">
              <a:spcBef>
                <a:spcPts val="1600"/>
              </a:spcBef>
              <a:spcAft>
                <a:spcPts val="0"/>
              </a:spcAft>
              <a:buSzPts val="1200"/>
              <a:buChar char="●"/>
              <a:defRPr sz="1200"/>
            </a:lvl7pPr>
            <a:lvl8pPr marL="3657509" lvl="7" indent="-304793">
              <a:spcBef>
                <a:spcPts val="1600"/>
              </a:spcBef>
              <a:spcAft>
                <a:spcPts val="0"/>
              </a:spcAft>
              <a:buSzPts val="1200"/>
              <a:buChar char="○"/>
              <a:defRPr sz="1200"/>
            </a:lvl8pPr>
            <a:lvl9pPr marL="4114697" lvl="8" indent="-304793">
              <a:spcBef>
                <a:spcPts val="1600"/>
              </a:spcBef>
              <a:spcAft>
                <a:spcPts val="160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134905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7585580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189" lvl="0" indent="-342892">
              <a:spcBef>
                <a:spcPts val="0"/>
              </a:spcBef>
              <a:spcAft>
                <a:spcPts val="0"/>
              </a:spcAft>
              <a:buSzPts val="1800"/>
              <a:buChar char="●"/>
              <a:defRPr/>
            </a:lvl1pPr>
            <a:lvl2pPr marL="914378" lvl="1" indent="-317492">
              <a:spcBef>
                <a:spcPts val="1600"/>
              </a:spcBef>
              <a:spcAft>
                <a:spcPts val="0"/>
              </a:spcAft>
              <a:buSzPts val="1400"/>
              <a:buChar char="○"/>
              <a:defRPr/>
            </a:lvl2pPr>
            <a:lvl3pPr marL="1371566" lvl="2" indent="-317492">
              <a:spcBef>
                <a:spcPts val="1600"/>
              </a:spcBef>
              <a:spcAft>
                <a:spcPts val="0"/>
              </a:spcAft>
              <a:buSzPts val="1400"/>
              <a:buChar char="■"/>
              <a:defRPr/>
            </a:lvl3pPr>
            <a:lvl4pPr marL="1828754" lvl="3" indent="-317492">
              <a:spcBef>
                <a:spcPts val="1600"/>
              </a:spcBef>
              <a:spcAft>
                <a:spcPts val="0"/>
              </a:spcAft>
              <a:buSzPts val="1400"/>
              <a:buChar char="●"/>
              <a:defRPr/>
            </a:lvl4pPr>
            <a:lvl5pPr marL="2285943" lvl="4" indent="-317492">
              <a:spcBef>
                <a:spcPts val="1600"/>
              </a:spcBef>
              <a:spcAft>
                <a:spcPts val="0"/>
              </a:spcAft>
              <a:buSzPts val="1400"/>
              <a:buChar char="○"/>
              <a:defRPr/>
            </a:lvl5pPr>
            <a:lvl6pPr marL="2743132" lvl="5" indent="-317492">
              <a:spcBef>
                <a:spcPts val="1600"/>
              </a:spcBef>
              <a:spcAft>
                <a:spcPts val="0"/>
              </a:spcAft>
              <a:buSzPts val="1400"/>
              <a:buChar char="■"/>
              <a:defRPr/>
            </a:lvl6pPr>
            <a:lvl7pPr marL="3200320" lvl="6" indent="-317492">
              <a:spcBef>
                <a:spcPts val="1600"/>
              </a:spcBef>
              <a:spcAft>
                <a:spcPts val="0"/>
              </a:spcAft>
              <a:buSzPts val="1400"/>
              <a:buChar char="●"/>
              <a:defRPr/>
            </a:lvl7pPr>
            <a:lvl8pPr marL="3657509" lvl="7" indent="-317492">
              <a:spcBef>
                <a:spcPts val="1600"/>
              </a:spcBef>
              <a:spcAft>
                <a:spcPts val="0"/>
              </a:spcAft>
              <a:buSzPts val="1400"/>
              <a:buChar char="○"/>
              <a:defRPr/>
            </a:lvl8pPr>
            <a:lvl9pPr marL="4114697" lvl="8" indent="-317492">
              <a:spcBef>
                <a:spcPts val="1600"/>
              </a:spcBef>
              <a:spcAft>
                <a:spcPts val="160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4208329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189" lvl="0" indent="-228594">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11058142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189" lvl="0" indent="-342892" algn="ctr">
              <a:spcBef>
                <a:spcPts val="0"/>
              </a:spcBef>
              <a:spcAft>
                <a:spcPts val="0"/>
              </a:spcAft>
              <a:buSzPts val="1800"/>
              <a:buChar char="●"/>
              <a:defRPr/>
            </a:lvl1pPr>
            <a:lvl2pPr marL="914378" lvl="1" indent="-317492" algn="ctr">
              <a:spcBef>
                <a:spcPts val="1600"/>
              </a:spcBef>
              <a:spcAft>
                <a:spcPts val="0"/>
              </a:spcAft>
              <a:buSzPts val="1400"/>
              <a:buChar char="○"/>
              <a:defRPr/>
            </a:lvl2pPr>
            <a:lvl3pPr marL="1371566" lvl="2" indent="-317492" algn="ctr">
              <a:spcBef>
                <a:spcPts val="1600"/>
              </a:spcBef>
              <a:spcAft>
                <a:spcPts val="0"/>
              </a:spcAft>
              <a:buSzPts val="1400"/>
              <a:buChar char="■"/>
              <a:defRPr/>
            </a:lvl3pPr>
            <a:lvl4pPr marL="1828754" lvl="3" indent="-317492" algn="ctr">
              <a:spcBef>
                <a:spcPts val="1600"/>
              </a:spcBef>
              <a:spcAft>
                <a:spcPts val="0"/>
              </a:spcAft>
              <a:buSzPts val="1400"/>
              <a:buChar char="●"/>
              <a:defRPr/>
            </a:lvl4pPr>
            <a:lvl5pPr marL="2285943" lvl="4" indent="-317492" algn="ctr">
              <a:spcBef>
                <a:spcPts val="1600"/>
              </a:spcBef>
              <a:spcAft>
                <a:spcPts val="0"/>
              </a:spcAft>
              <a:buSzPts val="1400"/>
              <a:buChar char="○"/>
              <a:defRPr/>
            </a:lvl5pPr>
            <a:lvl6pPr marL="2743132" lvl="5" indent="-317492" algn="ctr">
              <a:spcBef>
                <a:spcPts val="1600"/>
              </a:spcBef>
              <a:spcAft>
                <a:spcPts val="0"/>
              </a:spcAft>
              <a:buSzPts val="1400"/>
              <a:buChar char="■"/>
              <a:defRPr/>
            </a:lvl6pPr>
            <a:lvl7pPr marL="3200320" lvl="6" indent="-317492" algn="ctr">
              <a:spcBef>
                <a:spcPts val="1600"/>
              </a:spcBef>
              <a:spcAft>
                <a:spcPts val="0"/>
              </a:spcAft>
              <a:buSzPts val="1400"/>
              <a:buChar char="●"/>
              <a:defRPr/>
            </a:lvl7pPr>
            <a:lvl8pPr marL="3657509" lvl="7" indent="-317492" algn="ctr">
              <a:spcBef>
                <a:spcPts val="1600"/>
              </a:spcBef>
              <a:spcAft>
                <a:spcPts val="0"/>
              </a:spcAft>
              <a:buSzPts val="1400"/>
              <a:buChar char="○"/>
              <a:defRPr/>
            </a:lvl8pPr>
            <a:lvl9pPr marL="4114697" lvl="8" indent="-317492" algn="ctr">
              <a:spcBef>
                <a:spcPts val="1600"/>
              </a:spcBef>
              <a:spcAft>
                <a:spcPts val="160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5792293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4771180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86999710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530223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Autofit/>
          </a:bodyPr>
          <a:lstStyle>
            <a:lvl1pPr marL="457189" lvl="0" indent="-342892">
              <a:spcBef>
                <a:spcPts val="0"/>
              </a:spcBef>
              <a:spcAft>
                <a:spcPts val="0"/>
              </a:spcAft>
              <a:buSzPts val="1800"/>
              <a:buChar char="●"/>
              <a:defRPr/>
            </a:lvl1pPr>
            <a:lvl2pPr marL="914378" lvl="1" indent="-317492">
              <a:spcBef>
                <a:spcPts val="1600"/>
              </a:spcBef>
              <a:spcAft>
                <a:spcPts val="0"/>
              </a:spcAft>
              <a:buSzPts val="1400"/>
              <a:buChar char="○"/>
              <a:defRPr/>
            </a:lvl2pPr>
            <a:lvl3pPr marL="1371566" lvl="2" indent="-317492">
              <a:spcBef>
                <a:spcPts val="1600"/>
              </a:spcBef>
              <a:spcAft>
                <a:spcPts val="0"/>
              </a:spcAft>
              <a:buSzPts val="1400"/>
              <a:buChar char="■"/>
              <a:defRPr/>
            </a:lvl3pPr>
            <a:lvl4pPr marL="1828754" lvl="3" indent="-317492">
              <a:spcBef>
                <a:spcPts val="1600"/>
              </a:spcBef>
              <a:spcAft>
                <a:spcPts val="0"/>
              </a:spcAft>
              <a:buSzPts val="1400"/>
              <a:buChar char="●"/>
              <a:defRPr/>
            </a:lvl4pPr>
            <a:lvl5pPr marL="2285943" lvl="4" indent="-317492">
              <a:spcBef>
                <a:spcPts val="1600"/>
              </a:spcBef>
              <a:spcAft>
                <a:spcPts val="0"/>
              </a:spcAft>
              <a:buSzPts val="1400"/>
              <a:buChar char="○"/>
              <a:defRPr/>
            </a:lvl5pPr>
            <a:lvl6pPr marL="2743132" lvl="5" indent="-317492">
              <a:spcBef>
                <a:spcPts val="1600"/>
              </a:spcBef>
              <a:spcAft>
                <a:spcPts val="0"/>
              </a:spcAft>
              <a:buSzPts val="1400"/>
              <a:buChar char="■"/>
              <a:defRPr/>
            </a:lvl6pPr>
            <a:lvl7pPr marL="3200320" lvl="6" indent="-317492">
              <a:spcBef>
                <a:spcPts val="1600"/>
              </a:spcBef>
              <a:spcAft>
                <a:spcPts val="0"/>
              </a:spcAft>
              <a:buSzPts val="1400"/>
              <a:buChar char="●"/>
              <a:defRPr/>
            </a:lvl7pPr>
            <a:lvl8pPr marL="3657509" lvl="7" indent="-317492">
              <a:spcBef>
                <a:spcPts val="1600"/>
              </a:spcBef>
              <a:spcAft>
                <a:spcPts val="0"/>
              </a:spcAft>
              <a:buSzPts val="1400"/>
              <a:buChar char="○"/>
              <a:defRPr/>
            </a:lvl8pPr>
            <a:lvl9pPr marL="4114697" lvl="8" indent="-317492">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37361348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189" lvl="0" indent="-317492">
              <a:spcBef>
                <a:spcPts val="0"/>
              </a:spcBef>
              <a:spcAft>
                <a:spcPts val="0"/>
              </a:spcAft>
              <a:buSzPts val="1400"/>
              <a:buChar char="●"/>
              <a:defRPr sz="1400"/>
            </a:lvl1pPr>
            <a:lvl2pPr marL="914378" lvl="1" indent="-304793">
              <a:spcBef>
                <a:spcPts val="1600"/>
              </a:spcBef>
              <a:spcAft>
                <a:spcPts val="0"/>
              </a:spcAft>
              <a:buSzPts val="1200"/>
              <a:buChar char="○"/>
              <a:defRPr sz="1200"/>
            </a:lvl2pPr>
            <a:lvl3pPr marL="1371566" lvl="2" indent="-304793">
              <a:spcBef>
                <a:spcPts val="1600"/>
              </a:spcBef>
              <a:spcAft>
                <a:spcPts val="0"/>
              </a:spcAft>
              <a:buSzPts val="1200"/>
              <a:buChar char="■"/>
              <a:defRPr sz="1200"/>
            </a:lvl3pPr>
            <a:lvl4pPr marL="1828754" lvl="3" indent="-304793">
              <a:spcBef>
                <a:spcPts val="1600"/>
              </a:spcBef>
              <a:spcAft>
                <a:spcPts val="0"/>
              </a:spcAft>
              <a:buSzPts val="1200"/>
              <a:buChar char="●"/>
              <a:defRPr sz="1200"/>
            </a:lvl4pPr>
            <a:lvl5pPr marL="2285943" lvl="4" indent="-304793">
              <a:spcBef>
                <a:spcPts val="1600"/>
              </a:spcBef>
              <a:spcAft>
                <a:spcPts val="0"/>
              </a:spcAft>
              <a:buSzPts val="1200"/>
              <a:buChar char="○"/>
              <a:defRPr sz="1200"/>
            </a:lvl5pPr>
            <a:lvl6pPr marL="2743132" lvl="5" indent="-304793">
              <a:spcBef>
                <a:spcPts val="1600"/>
              </a:spcBef>
              <a:spcAft>
                <a:spcPts val="0"/>
              </a:spcAft>
              <a:buSzPts val="1200"/>
              <a:buChar char="■"/>
              <a:defRPr sz="1200"/>
            </a:lvl6pPr>
            <a:lvl7pPr marL="3200320" lvl="6" indent="-304793">
              <a:spcBef>
                <a:spcPts val="1600"/>
              </a:spcBef>
              <a:spcAft>
                <a:spcPts val="0"/>
              </a:spcAft>
              <a:buSzPts val="1200"/>
              <a:buChar char="●"/>
              <a:defRPr sz="1200"/>
            </a:lvl7pPr>
            <a:lvl8pPr marL="3657509" lvl="7" indent="-304793">
              <a:spcBef>
                <a:spcPts val="1600"/>
              </a:spcBef>
              <a:spcAft>
                <a:spcPts val="0"/>
              </a:spcAft>
              <a:buSzPts val="1200"/>
              <a:buChar char="○"/>
              <a:defRPr sz="1200"/>
            </a:lvl8pPr>
            <a:lvl9pPr marL="4114697" lvl="8" indent="-304793">
              <a:spcBef>
                <a:spcPts val="1600"/>
              </a:spcBef>
              <a:spcAft>
                <a:spcPts val="160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189" lvl="0" indent="-317492">
              <a:spcBef>
                <a:spcPts val="0"/>
              </a:spcBef>
              <a:spcAft>
                <a:spcPts val="0"/>
              </a:spcAft>
              <a:buSzPts val="1400"/>
              <a:buChar char="●"/>
              <a:defRPr sz="1400"/>
            </a:lvl1pPr>
            <a:lvl2pPr marL="914378" lvl="1" indent="-304793">
              <a:spcBef>
                <a:spcPts val="1600"/>
              </a:spcBef>
              <a:spcAft>
                <a:spcPts val="0"/>
              </a:spcAft>
              <a:buSzPts val="1200"/>
              <a:buChar char="○"/>
              <a:defRPr sz="1200"/>
            </a:lvl2pPr>
            <a:lvl3pPr marL="1371566" lvl="2" indent="-304793">
              <a:spcBef>
                <a:spcPts val="1600"/>
              </a:spcBef>
              <a:spcAft>
                <a:spcPts val="0"/>
              </a:spcAft>
              <a:buSzPts val="1200"/>
              <a:buChar char="■"/>
              <a:defRPr sz="1200"/>
            </a:lvl3pPr>
            <a:lvl4pPr marL="1828754" lvl="3" indent="-304793">
              <a:spcBef>
                <a:spcPts val="1600"/>
              </a:spcBef>
              <a:spcAft>
                <a:spcPts val="0"/>
              </a:spcAft>
              <a:buSzPts val="1200"/>
              <a:buChar char="●"/>
              <a:defRPr sz="1200"/>
            </a:lvl4pPr>
            <a:lvl5pPr marL="2285943" lvl="4" indent="-304793">
              <a:spcBef>
                <a:spcPts val="1600"/>
              </a:spcBef>
              <a:spcAft>
                <a:spcPts val="0"/>
              </a:spcAft>
              <a:buSzPts val="1200"/>
              <a:buChar char="○"/>
              <a:defRPr sz="1200"/>
            </a:lvl5pPr>
            <a:lvl6pPr marL="2743132" lvl="5" indent="-304793">
              <a:spcBef>
                <a:spcPts val="1600"/>
              </a:spcBef>
              <a:spcAft>
                <a:spcPts val="0"/>
              </a:spcAft>
              <a:buSzPts val="1200"/>
              <a:buChar char="■"/>
              <a:defRPr sz="1200"/>
            </a:lvl6pPr>
            <a:lvl7pPr marL="3200320" lvl="6" indent="-304793">
              <a:spcBef>
                <a:spcPts val="1600"/>
              </a:spcBef>
              <a:spcAft>
                <a:spcPts val="0"/>
              </a:spcAft>
              <a:buSzPts val="1200"/>
              <a:buChar char="●"/>
              <a:defRPr sz="1200"/>
            </a:lvl7pPr>
            <a:lvl8pPr marL="3657509" lvl="7" indent="-304793">
              <a:spcBef>
                <a:spcPts val="1600"/>
              </a:spcBef>
              <a:spcAft>
                <a:spcPts val="0"/>
              </a:spcAft>
              <a:buSzPts val="1200"/>
              <a:buChar char="○"/>
              <a:defRPr sz="1200"/>
            </a:lvl8pPr>
            <a:lvl9pPr marL="4114697" lvl="8" indent="-304793">
              <a:spcBef>
                <a:spcPts val="1600"/>
              </a:spcBef>
              <a:spcAft>
                <a:spcPts val="160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148031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176341" y="4297983"/>
            <a:ext cx="461349" cy="207014"/>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6"/>
          <p:cNvSpPr/>
          <p:nvPr/>
        </p:nvSpPr>
        <p:spPr>
          <a:xfrm flipH="1">
            <a:off x="-99978" y="4785421"/>
            <a:ext cx="2772180" cy="37510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
          <p:cNvSpPr/>
          <p:nvPr/>
        </p:nvSpPr>
        <p:spPr>
          <a:xfrm flipH="1">
            <a:off x="5395945" y="-15075"/>
            <a:ext cx="3942005" cy="428256"/>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 name="Google Shape;1312;p6"/>
          <p:cNvGrpSpPr/>
          <p:nvPr/>
        </p:nvGrpSpPr>
        <p:grpSpPr>
          <a:xfrm rot="5400000" flipH="1">
            <a:off x="8611250" y="-289703"/>
            <a:ext cx="439050" cy="1138216"/>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6"/>
          <p:cNvGrpSpPr/>
          <p:nvPr/>
        </p:nvGrpSpPr>
        <p:grpSpPr>
          <a:xfrm rot="5400000" flipH="1">
            <a:off x="8446719" y="-121413"/>
            <a:ext cx="444435" cy="1202872"/>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6"/>
          <p:cNvGrpSpPr/>
          <p:nvPr/>
        </p:nvGrpSpPr>
        <p:grpSpPr>
          <a:xfrm flipH="1">
            <a:off x="-96294" y="4514105"/>
            <a:ext cx="690975" cy="442129"/>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
          <p:cNvGrpSpPr/>
          <p:nvPr/>
        </p:nvGrpSpPr>
        <p:grpSpPr>
          <a:xfrm flipH="1">
            <a:off x="-316921" y="4375054"/>
            <a:ext cx="608676" cy="611453"/>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6"/>
          <p:cNvGrpSpPr/>
          <p:nvPr/>
        </p:nvGrpSpPr>
        <p:grpSpPr>
          <a:xfrm flipH="1">
            <a:off x="-114469" y="4732401"/>
            <a:ext cx="442554" cy="42825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6"/>
          <p:cNvGrpSpPr/>
          <p:nvPr/>
        </p:nvGrpSpPr>
        <p:grpSpPr>
          <a:xfrm rot="5400000" flipH="1">
            <a:off x="413630" y="4744528"/>
            <a:ext cx="215154" cy="582789"/>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 name="Google Shape;1431;p6"/>
          <p:cNvGrpSpPr/>
          <p:nvPr/>
        </p:nvGrpSpPr>
        <p:grpSpPr>
          <a:xfrm rot="5400000" flipH="1">
            <a:off x="-67436" y="1312833"/>
            <a:ext cx="633267" cy="380075"/>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
          <p:cNvGrpSpPr/>
          <p:nvPr/>
        </p:nvGrpSpPr>
        <p:grpSpPr>
          <a:xfrm flipH="1">
            <a:off x="-185562" y="501899"/>
            <a:ext cx="800029" cy="59234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6"/>
          <p:cNvGrpSpPr/>
          <p:nvPr/>
        </p:nvGrpSpPr>
        <p:grpSpPr>
          <a:xfrm rot="970126" flipH="1">
            <a:off x="8414239" y="3772767"/>
            <a:ext cx="980086" cy="909573"/>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6"/>
          <p:cNvGrpSpPr/>
          <p:nvPr/>
        </p:nvGrpSpPr>
        <p:grpSpPr>
          <a:xfrm rot="475448" flipH="1">
            <a:off x="8399227" y="4239117"/>
            <a:ext cx="775564" cy="992078"/>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
          <p:cNvGrpSpPr/>
          <p:nvPr/>
        </p:nvGrpSpPr>
        <p:grpSpPr>
          <a:xfrm flipH="1">
            <a:off x="-138601" y="-156827"/>
            <a:ext cx="775583" cy="776946"/>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6"/>
          <p:cNvGrpSpPr/>
          <p:nvPr/>
        </p:nvGrpSpPr>
        <p:grpSpPr>
          <a:xfrm rot="-958644" flipH="1">
            <a:off x="8838391" y="3315009"/>
            <a:ext cx="366316" cy="1040956"/>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2705733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189" lvl="0" indent="-304793">
              <a:spcBef>
                <a:spcPts val="0"/>
              </a:spcBef>
              <a:spcAft>
                <a:spcPts val="0"/>
              </a:spcAft>
              <a:buSzPts val="1200"/>
              <a:buChar char="●"/>
              <a:defRPr sz="1200"/>
            </a:lvl1pPr>
            <a:lvl2pPr marL="914378" lvl="1" indent="-304793">
              <a:spcBef>
                <a:spcPts val="1600"/>
              </a:spcBef>
              <a:spcAft>
                <a:spcPts val="0"/>
              </a:spcAft>
              <a:buSzPts val="1200"/>
              <a:buChar char="○"/>
              <a:defRPr sz="1200"/>
            </a:lvl2pPr>
            <a:lvl3pPr marL="1371566" lvl="2" indent="-304793">
              <a:spcBef>
                <a:spcPts val="1600"/>
              </a:spcBef>
              <a:spcAft>
                <a:spcPts val="0"/>
              </a:spcAft>
              <a:buSzPts val="1200"/>
              <a:buChar char="■"/>
              <a:defRPr sz="1200"/>
            </a:lvl3pPr>
            <a:lvl4pPr marL="1828754" lvl="3" indent="-304793">
              <a:spcBef>
                <a:spcPts val="1600"/>
              </a:spcBef>
              <a:spcAft>
                <a:spcPts val="0"/>
              </a:spcAft>
              <a:buSzPts val="1200"/>
              <a:buChar char="●"/>
              <a:defRPr sz="1200"/>
            </a:lvl4pPr>
            <a:lvl5pPr marL="2285943" lvl="4" indent="-304793">
              <a:spcBef>
                <a:spcPts val="1600"/>
              </a:spcBef>
              <a:spcAft>
                <a:spcPts val="0"/>
              </a:spcAft>
              <a:buSzPts val="1200"/>
              <a:buChar char="○"/>
              <a:defRPr sz="1200"/>
            </a:lvl5pPr>
            <a:lvl6pPr marL="2743132" lvl="5" indent="-304793">
              <a:spcBef>
                <a:spcPts val="1600"/>
              </a:spcBef>
              <a:spcAft>
                <a:spcPts val="0"/>
              </a:spcAft>
              <a:buSzPts val="1200"/>
              <a:buChar char="■"/>
              <a:defRPr sz="1200"/>
            </a:lvl6pPr>
            <a:lvl7pPr marL="3200320" lvl="6" indent="-304793">
              <a:spcBef>
                <a:spcPts val="1600"/>
              </a:spcBef>
              <a:spcAft>
                <a:spcPts val="0"/>
              </a:spcAft>
              <a:buSzPts val="1200"/>
              <a:buChar char="●"/>
              <a:defRPr sz="1200"/>
            </a:lvl7pPr>
            <a:lvl8pPr marL="3657509" lvl="7" indent="-304793">
              <a:spcBef>
                <a:spcPts val="1600"/>
              </a:spcBef>
              <a:spcAft>
                <a:spcPts val="0"/>
              </a:spcAft>
              <a:buSzPts val="1200"/>
              <a:buChar char="○"/>
              <a:defRPr sz="1200"/>
            </a:lvl8pPr>
            <a:lvl9pPr marL="4114697" lvl="8" indent="-304793">
              <a:spcBef>
                <a:spcPts val="1600"/>
              </a:spcBef>
              <a:spcAft>
                <a:spcPts val="160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734696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5303760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189" lvl="0" indent="-342892">
              <a:spcBef>
                <a:spcPts val="0"/>
              </a:spcBef>
              <a:spcAft>
                <a:spcPts val="0"/>
              </a:spcAft>
              <a:buSzPts val="1800"/>
              <a:buChar char="●"/>
              <a:defRPr/>
            </a:lvl1pPr>
            <a:lvl2pPr marL="914378" lvl="1" indent="-317492">
              <a:spcBef>
                <a:spcPts val="1600"/>
              </a:spcBef>
              <a:spcAft>
                <a:spcPts val="0"/>
              </a:spcAft>
              <a:buSzPts val="1400"/>
              <a:buChar char="○"/>
              <a:defRPr/>
            </a:lvl2pPr>
            <a:lvl3pPr marL="1371566" lvl="2" indent="-317492">
              <a:spcBef>
                <a:spcPts val="1600"/>
              </a:spcBef>
              <a:spcAft>
                <a:spcPts val="0"/>
              </a:spcAft>
              <a:buSzPts val="1400"/>
              <a:buChar char="■"/>
              <a:defRPr/>
            </a:lvl3pPr>
            <a:lvl4pPr marL="1828754" lvl="3" indent="-317492">
              <a:spcBef>
                <a:spcPts val="1600"/>
              </a:spcBef>
              <a:spcAft>
                <a:spcPts val="0"/>
              </a:spcAft>
              <a:buSzPts val="1400"/>
              <a:buChar char="●"/>
              <a:defRPr/>
            </a:lvl4pPr>
            <a:lvl5pPr marL="2285943" lvl="4" indent="-317492">
              <a:spcBef>
                <a:spcPts val="1600"/>
              </a:spcBef>
              <a:spcAft>
                <a:spcPts val="0"/>
              </a:spcAft>
              <a:buSzPts val="1400"/>
              <a:buChar char="○"/>
              <a:defRPr/>
            </a:lvl5pPr>
            <a:lvl6pPr marL="2743132" lvl="5" indent="-317492">
              <a:spcBef>
                <a:spcPts val="1600"/>
              </a:spcBef>
              <a:spcAft>
                <a:spcPts val="0"/>
              </a:spcAft>
              <a:buSzPts val="1400"/>
              <a:buChar char="■"/>
              <a:defRPr/>
            </a:lvl6pPr>
            <a:lvl7pPr marL="3200320" lvl="6" indent="-317492">
              <a:spcBef>
                <a:spcPts val="1600"/>
              </a:spcBef>
              <a:spcAft>
                <a:spcPts val="0"/>
              </a:spcAft>
              <a:buSzPts val="1400"/>
              <a:buChar char="●"/>
              <a:defRPr/>
            </a:lvl7pPr>
            <a:lvl8pPr marL="3657509" lvl="7" indent="-317492">
              <a:spcBef>
                <a:spcPts val="1600"/>
              </a:spcBef>
              <a:spcAft>
                <a:spcPts val="0"/>
              </a:spcAft>
              <a:buSzPts val="1400"/>
              <a:buChar char="○"/>
              <a:defRPr/>
            </a:lvl8pPr>
            <a:lvl9pPr marL="4114697" lvl="8" indent="-317492">
              <a:spcBef>
                <a:spcPts val="1600"/>
              </a:spcBef>
              <a:spcAft>
                <a:spcPts val="160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1621698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189" lvl="0" indent="-228594">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2588040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189" lvl="0" indent="-342892" algn="ctr">
              <a:spcBef>
                <a:spcPts val="0"/>
              </a:spcBef>
              <a:spcAft>
                <a:spcPts val="0"/>
              </a:spcAft>
              <a:buSzPts val="1800"/>
              <a:buChar char="●"/>
              <a:defRPr/>
            </a:lvl1pPr>
            <a:lvl2pPr marL="914378" lvl="1" indent="-317492" algn="ctr">
              <a:spcBef>
                <a:spcPts val="1600"/>
              </a:spcBef>
              <a:spcAft>
                <a:spcPts val="0"/>
              </a:spcAft>
              <a:buSzPts val="1400"/>
              <a:buChar char="○"/>
              <a:defRPr/>
            </a:lvl2pPr>
            <a:lvl3pPr marL="1371566" lvl="2" indent="-317492" algn="ctr">
              <a:spcBef>
                <a:spcPts val="1600"/>
              </a:spcBef>
              <a:spcAft>
                <a:spcPts val="0"/>
              </a:spcAft>
              <a:buSzPts val="1400"/>
              <a:buChar char="■"/>
              <a:defRPr/>
            </a:lvl3pPr>
            <a:lvl4pPr marL="1828754" lvl="3" indent="-317492" algn="ctr">
              <a:spcBef>
                <a:spcPts val="1600"/>
              </a:spcBef>
              <a:spcAft>
                <a:spcPts val="0"/>
              </a:spcAft>
              <a:buSzPts val="1400"/>
              <a:buChar char="●"/>
              <a:defRPr/>
            </a:lvl4pPr>
            <a:lvl5pPr marL="2285943" lvl="4" indent="-317492" algn="ctr">
              <a:spcBef>
                <a:spcPts val="1600"/>
              </a:spcBef>
              <a:spcAft>
                <a:spcPts val="0"/>
              </a:spcAft>
              <a:buSzPts val="1400"/>
              <a:buChar char="○"/>
              <a:defRPr/>
            </a:lvl5pPr>
            <a:lvl6pPr marL="2743132" lvl="5" indent="-317492" algn="ctr">
              <a:spcBef>
                <a:spcPts val="1600"/>
              </a:spcBef>
              <a:spcAft>
                <a:spcPts val="0"/>
              </a:spcAft>
              <a:buSzPts val="1400"/>
              <a:buChar char="■"/>
              <a:defRPr/>
            </a:lvl6pPr>
            <a:lvl7pPr marL="3200320" lvl="6" indent="-317492" algn="ctr">
              <a:spcBef>
                <a:spcPts val="1600"/>
              </a:spcBef>
              <a:spcAft>
                <a:spcPts val="0"/>
              </a:spcAft>
              <a:buSzPts val="1400"/>
              <a:buChar char="●"/>
              <a:defRPr/>
            </a:lvl7pPr>
            <a:lvl8pPr marL="3657509" lvl="7" indent="-317492" algn="ctr">
              <a:spcBef>
                <a:spcPts val="1600"/>
              </a:spcBef>
              <a:spcAft>
                <a:spcPts val="0"/>
              </a:spcAft>
              <a:buSzPts val="1400"/>
              <a:buChar char="○"/>
              <a:defRPr/>
            </a:lvl8pPr>
            <a:lvl9pPr marL="4114697" lvl="8" indent="-317492" algn="ctr">
              <a:spcBef>
                <a:spcPts val="1600"/>
              </a:spcBef>
              <a:spcAft>
                <a:spcPts val="160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93997771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6456472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71"/>
        <p:cNvGrpSpPr/>
        <p:nvPr/>
      </p:nvGrpSpPr>
      <p:grpSpPr>
        <a:xfrm>
          <a:off x="0" y="0"/>
          <a:ext cx="0" cy="0"/>
          <a:chOff x="0" y="0"/>
          <a:chExt cx="0" cy="0"/>
        </a:xfrm>
      </p:grpSpPr>
      <p:sp>
        <p:nvSpPr>
          <p:cNvPr id="1872" name="Google Shape;1872;p8"/>
          <p:cNvSpPr/>
          <p:nvPr/>
        </p:nvSpPr>
        <p:spPr>
          <a:xfrm rot="10800000">
            <a:off x="-361726" y="4505013"/>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
          <p:cNvSpPr txBox="1">
            <a:spLocks noGrp="1"/>
          </p:cNvSpPr>
          <p:nvPr>
            <p:ph type="title"/>
          </p:nvPr>
        </p:nvSpPr>
        <p:spPr>
          <a:xfrm>
            <a:off x="937800" y="1528800"/>
            <a:ext cx="7268400" cy="208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81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endParaRPr/>
          </a:p>
        </p:txBody>
      </p:sp>
      <p:grpSp>
        <p:nvGrpSpPr>
          <p:cNvPr id="1874" name="Google Shape;1874;p8"/>
          <p:cNvGrpSpPr/>
          <p:nvPr/>
        </p:nvGrpSpPr>
        <p:grpSpPr>
          <a:xfrm rot="-5400000" flipH="1">
            <a:off x="671645" y="-78992"/>
            <a:ext cx="255434" cy="662200"/>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8"/>
          <p:cNvGrpSpPr/>
          <p:nvPr/>
        </p:nvGrpSpPr>
        <p:grpSpPr>
          <a:xfrm>
            <a:off x="202008" y="-176001"/>
            <a:ext cx="471978" cy="659725"/>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8"/>
          <p:cNvGrpSpPr/>
          <p:nvPr/>
        </p:nvGrpSpPr>
        <p:grpSpPr>
          <a:xfrm>
            <a:off x="468253" y="629728"/>
            <a:ext cx="123669" cy="11222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8"/>
          <p:cNvSpPr/>
          <p:nvPr/>
        </p:nvSpPr>
        <p:spPr>
          <a:xfrm>
            <a:off x="4950649" y="-8275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8"/>
          <p:cNvGrpSpPr/>
          <p:nvPr/>
        </p:nvGrpSpPr>
        <p:grpSpPr>
          <a:xfrm>
            <a:off x="2" y="-201096"/>
            <a:ext cx="334905" cy="906426"/>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8"/>
          <p:cNvGrpSpPr/>
          <p:nvPr/>
        </p:nvGrpSpPr>
        <p:grpSpPr>
          <a:xfrm>
            <a:off x="5949062" y="113836"/>
            <a:ext cx="395340" cy="515393"/>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8"/>
          <p:cNvGrpSpPr/>
          <p:nvPr/>
        </p:nvGrpSpPr>
        <p:grpSpPr>
          <a:xfrm>
            <a:off x="7973149" y="-201092"/>
            <a:ext cx="1116750" cy="1145263"/>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8"/>
          <p:cNvGrpSpPr/>
          <p:nvPr/>
        </p:nvGrpSpPr>
        <p:grpSpPr>
          <a:xfrm rot="-5400000">
            <a:off x="6963891" y="93879"/>
            <a:ext cx="161913" cy="145916"/>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 name="Google Shape;2028;p8"/>
          <p:cNvGrpSpPr/>
          <p:nvPr/>
        </p:nvGrpSpPr>
        <p:grpSpPr>
          <a:xfrm>
            <a:off x="8319280" y="3604392"/>
            <a:ext cx="1190020" cy="757074"/>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8"/>
          <p:cNvGrpSpPr/>
          <p:nvPr/>
        </p:nvGrpSpPr>
        <p:grpSpPr>
          <a:xfrm>
            <a:off x="8595113" y="3913437"/>
            <a:ext cx="1042259" cy="1047013"/>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8"/>
          <p:cNvGrpSpPr/>
          <p:nvPr/>
        </p:nvGrpSpPr>
        <p:grpSpPr>
          <a:xfrm>
            <a:off x="8533748" y="4427406"/>
            <a:ext cx="368416" cy="997931"/>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8"/>
          <p:cNvGrpSpPr/>
          <p:nvPr/>
        </p:nvGrpSpPr>
        <p:grpSpPr>
          <a:xfrm rot="-5400000" flipH="1">
            <a:off x="7396853" y="4455225"/>
            <a:ext cx="364302" cy="944474"/>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9" name="Google Shape;2099;p8"/>
          <p:cNvSpPr/>
          <p:nvPr/>
        </p:nvSpPr>
        <p:spPr>
          <a:xfrm>
            <a:off x="8040390" y="4399826"/>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
          <p:cNvSpPr/>
          <p:nvPr/>
        </p:nvSpPr>
        <p:spPr>
          <a:xfrm>
            <a:off x="8033285" y="4463142"/>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
          <p:cNvSpPr/>
          <p:nvPr/>
        </p:nvSpPr>
        <p:spPr>
          <a:xfrm>
            <a:off x="8361733" y="4537746"/>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
          <p:cNvSpPr/>
          <p:nvPr/>
        </p:nvSpPr>
        <p:spPr>
          <a:xfrm>
            <a:off x="8296729" y="4616986"/>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
          <p:cNvSpPr/>
          <p:nvPr/>
        </p:nvSpPr>
        <p:spPr>
          <a:xfrm>
            <a:off x="8214365" y="4704389"/>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
          <p:cNvSpPr/>
          <p:nvPr/>
        </p:nvSpPr>
        <p:spPr>
          <a:xfrm>
            <a:off x="8148302" y="4871637"/>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
          <p:cNvSpPr/>
          <p:nvPr/>
        </p:nvSpPr>
        <p:spPr>
          <a:xfrm>
            <a:off x="8131598" y="5055187"/>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
          <p:cNvSpPr/>
          <p:nvPr/>
        </p:nvSpPr>
        <p:spPr>
          <a:xfrm>
            <a:off x="7531922" y="4421091"/>
            <a:ext cx="686128" cy="861024"/>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
          <p:cNvSpPr/>
          <p:nvPr/>
        </p:nvSpPr>
        <p:spPr>
          <a:xfrm>
            <a:off x="7594759" y="4498038"/>
            <a:ext cx="483364" cy="881988"/>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
          <p:cNvSpPr/>
          <p:nvPr/>
        </p:nvSpPr>
        <p:spPr>
          <a:xfrm>
            <a:off x="7896449" y="5115051"/>
            <a:ext cx="139771" cy="133370"/>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
          <p:cNvSpPr/>
          <p:nvPr/>
        </p:nvSpPr>
        <p:spPr>
          <a:xfrm>
            <a:off x="7788033" y="4912504"/>
            <a:ext cx="192736" cy="191829"/>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
          <p:cNvSpPr/>
          <p:nvPr/>
        </p:nvSpPr>
        <p:spPr>
          <a:xfrm>
            <a:off x="7708164" y="4730139"/>
            <a:ext cx="216295" cy="274023"/>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
          <p:cNvSpPr/>
          <p:nvPr/>
        </p:nvSpPr>
        <p:spPr>
          <a:xfrm>
            <a:off x="7722248" y="4724244"/>
            <a:ext cx="111423" cy="144533"/>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
          <p:cNvSpPr/>
          <p:nvPr/>
        </p:nvSpPr>
        <p:spPr>
          <a:xfrm>
            <a:off x="7612673" y="4568762"/>
            <a:ext cx="142845" cy="17109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
          <p:cNvSpPr/>
          <p:nvPr/>
        </p:nvSpPr>
        <p:spPr>
          <a:xfrm>
            <a:off x="7590476" y="4515826"/>
            <a:ext cx="101999" cy="11852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
          <p:cNvSpPr/>
          <p:nvPr/>
        </p:nvSpPr>
        <p:spPr>
          <a:xfrm>
            <a:off x="7993325" y="4750296"/>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
          <p:cNvSpPr/>
          <p:nvPr/>
        </p:nvSpPr>
        <p:spPr>
          <a:xfrm>
            <a:off x="7688234" y="4462865"/>
            <a:ext cx="27768"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
          <p:cNvSpPr/>
          <p:nvPr/>
        </p:nvSpPr>
        <p:spPr>
          <a:xfrm>
            <a:off x="8005092" y="5011674"/>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 name="Google Shape;2141;p8"/>
          <p:cNvGrpSpPr/>
          <p:nvPr/>
        </p:nvGrpSpPr>
        <p:grpSpPr>
          <a:xfrm rot="1693484">
            <a:off x="321857" y="3947644"/>
            <a:ext cx="1642206" cy="1598621"/>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8"/>
          <p:cNvGrpSpPr/>
          <p:nvPr/>
        </p:nvGrpSpPr>
        <p:grpSpPr>
          <a:xfrm>
            <a:off x="-56935" y="3543753"/>
            <a:ext cx="989843" cy="1327868"/>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8"/>
          <p:cNvGrpSpPr/>
          <p:nvPr/>
        </p:nvGrpSpPr>
        <p:grpSpPr>
          <a:xfrm rot="-2320759">
            <a:off x="-519765" y="2824159"/>
            <a:ext cx="1127241" cy="1109424"/>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8"/>
          <p:cNvGrpSpPr/>
          <p:nvPr/>
        </p:nvGrpSpPr>
        <p:grpSpPr>
          <a:xfrm rot="5595891">
            <a:off x="-83121" y="4373088"/>
            <a:ext cx="1042216" cy="104697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5332850" y="689450"/>
            <a:ext cx="3048000" cy="767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100"/>
            </a:lvl1pPr>
            <a:lvl2pPr lvl="1" rtl="0">
              <a:spcBef>
                <a:spcPts val="0"/>
              </a:spcBef>
              <a:spcAft>
                <a:spcPts val="0"/>
              </a:spcAft>
              <a:buSzPts val="1400"/>
              <a:buFont typeface="Montserrat"/>
              <a:buNone/>
              <a:defRPr b="0">
                <a:latin typeface="Montserrat"/>
                <a:ea typeface="Montserrat"/>
                <a:cs typeface="Montserrat"/>
                <a:sym typeface="Montserrat"/>
              </a:defRPr>
            </a:lvl2pPr>
            <a:lvl3pPr lvl="2" rtl="0">
              <a:spcBef>
                <a:spcPts val="0"/>
              </a:spcBef>
              <a:spcAft>
                <a:spcPts val="0"/>
              </a:spcAft>
              <a:buSzPts val="1400"/>
              <a:buFont typeface="Montserrat"/>
              <a:buNone/>
              <a:defRPr b="0">
                <a:latin typeface="Montserrat"/>
                <a:ea typeface="Montserrat"/>
                <a:cs typeface="Montserrat"/>
                <a:sym typeface="Montserrat"/>
              </a:defRPr>
            </a:lvl3pPr>
            <a:lvl4pPr lvl="3" rtl="0">
              <a:spcBef>
                <a:spcPts val="0"/>
              </a:spcBef>
              <a:spcAft>
                <a:spcPts val="0"/>
              </a:spcAft>
              <a:buSzPts val="1400"/>
              <a:buFont typeface="Montserrat"/>
              <a:buNone/>
              <a:defRPr b="0">
                <a:latin typeface="Montserrat"/>
                <a:ea typeface="Montserrat"/>
                <a:cs typeface="Montserrat"/>
                <a:sym typeface="Montserrat"/>
              </a:defRPr>
            </a:lvl4pPr>
            <a:lvl5pPr lvl="4" rtl="0">
              <a:spcBef>
                <a:spcPts val="0"/>
              </a:spcBef>
              <a:spcAft>
                <a:spcPts val="0"/>
              </a:spcAft>
              <a:buSzPts val="1400"/>
              <a:buFont typeface="Montserrat"/>
              <a:buNone/>
              <a:defRPr b="0">
                <a:latin typeface="Montserrat"/>
                <a:ea typeface="Montserrat"/>
                <a:cs typeface="Montserrat"/>
                <a:sym typeface="Montserrat"/>
              </a:defRPr>
            </a:lvl5pPr>
            <a:lvl6pPr lvl="5" rtl="0">
              <a:spcBef>
                <a:spcPts val="0"/>
              </a:spcBef>
              <a:spcAft>
                <a:spcPts val="0"/>
              </a:spcAft>
              <a:buSzPts val="1400"/>
              <a:buFont typeface="Montserrat"/>
              <a:buNone/>
              <a:defRPr b="0">
                <a:latin typeface="Montserrat"/>
                <a:ea typeface="Montserrat"/>
                <a:cs typeface="Montserrat"/>
                <a:sym typeface="Montserrat"/>
              </a:defRPr>
            </a:lvl6pPr>
            <a:lvl7pPr lvl="6" rtl="0">
              <a:spcBef>
                <a:spcPts val="0"/>
              </a:spcBef>
              <a:spcAft>
                <a:spcPts val="0"/>
              </a:spcAft>
              <a:buSzPts val="1400"/>
              <a:buFont typeface="Montserrat"/>
              <a:buNone/>
              <a:defRPr b="0">
                <a:latin typeface="Montserrat"/>
                <a:ea typeface="Montserrat"/>
                <a:cs typeface="Montserrat"/>
                <a:sym typeface="Montserrat"/>
              </a:defRPr>
            </a:lvl7pPr>
            <a:lvl8pPr lvl="7" rtl="0">
              <a:spcBef>
                <a:spcPts val="0"/>
              </a:spcBef>
              <a:spcAft>
                <a:spcPts val="0"/>
              </a:spcAft>
              <a:buSzPts val="1400"/>
              <a:buFont typeface="Montserrat"/>
              <a:buNone/>
              <a:defRPr b="0">
                <a:latin typeface="Montserrat"/>
                <a:ea typeface="Montserrat"/>
                <a:cs typeface="Montserrat"/>
                <a:sym typeface="Montserrat"/>
              </a:defRPr>
            </a:lvl8pPr>
            <a:lvl9pPr lvl="8" rtl="0">
              <a:spcBef>
                <a:spcPts val="0"/>
              </a:spcBef>
              <a:spcAft>
                <a:spcPts val="0"/>
              </a:spcAft>
              <a:buSzPts val="1400"/>
              <a:buFont typeface="Montserrat"/>
              <a:buNone/>
              <a:defRPr b="0">
                <a:latin typeface="Montserrat"/>
                <a:ea typeface="Montserrat"/>
                <a:cs typeface="Montserrat"/>
                <a:sym typeface="Montserrat"/>
              </a:defRPr>
            </a:lvl9pPr>
          </a:lstStyle>
          <a:p>
            <a:endParaRPr/>
          </a:p>
        </p:txBody>
      </p:sp>
      <p:grpSp>
        <p:nvGrpSpPr>
          <p:cNvPr id="2563" name="Google Shape;2563;p10"/>
          <p:cNvGrpSpPr/>
          <p:nvPr/>
        </p:nvGrpSpPr>
        <p:grpSpPr>
          <a:xfrm rot="5400000">
            <a:off x="8724366" y="4177020"/>
            <a:ext cx="516634" cy="231821"/>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3" name="Google Shape;2573;p10"/>
          <p:cNvSpPr/>
          <p:nvPr/>
        </p:nvSpPr>
        <p:spPr>
          <a:xfrm>
            <a:off x="6092292" y="4774896"/>
            <a:ext cx="3104323" cy="4200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
          <p:cNvSpPr/>
          <p:nvPr/>
        </p:nvSpPr>
        <p:spPr>
          <a:xfrm rot="-5400000">
            <a:off x="-937311" y="830529"/>
            <a:ext cx="2146311" cy="48524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5" name="Google Shape;2575;p10"/>
          <p:cNvGrpSpPr/>
          <p:nvPr/>
        </p:nvGrpSpPr>
        <p:grpSpPr>
          <a:xfrm rot="-8955970">
            <a:off x="-256706" y="334482"/>
            <a:ext cx="348019" cy="902222"/>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10"/>
          <p:cNvGrpSpPr/>
          <p:nvPr/>
        </p:nvGrpSpPr>
        <p:grpSpPr>
          <a:xfrm rot="-8955970">
            <a:off x="-56584" y="279901"/>
            <a:ext cx="352287" cy="953472"/>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10"/>
          <p:cNvGrpSpPr/>
          <p:nvPr/>
        </p:nvGrpSpPr>
        <p:grpSpPr>
          <a:xfrm>
            <a:off x="8380853" y="4358524"/>
            <a:ext cx="773830" cy="495145"/>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10"/>
          <p:cNvGrpSpPr/>
          <p:nvPr/>
        </p:nvGrpSpPr>
        <p:grpSpPr>
          <a:xfrm>
            <a:off x="8716936" y="4263706"/>
            <a:ext cx="681663" cy="684772"/>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10"/>
          <p:cNvGrpSpPr/>
          <p:nvPr/>
        </p:nvGrpSpPr>
        <p:grpSpPr>
          <a:xfrm>
            <a:off x="8676251" y="4663902"/>
            <a:ext cx="495621" cy="479602"/>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10"/>
          <p:cNvGrpSpPr/>
          <p:nvPr/>
        </p:nvGrpSpPr>
        <p:grpSpPr>
          <a:xfrm rot="-5400000">
            <a:off x="8415070" y="4595129"/>
            <a:ext cx="240953" cy="652671"/>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10"/>
          <p:cNvGrpSpPr/>
          <p:nvPr/>
        </p:nvGrpSpPr>
        <p:grpSpPr>
          <a:xfrm>
            <a:off x="7297766" y="197739"/>
            <a:ext cx="633267" cy="380075"/>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10"/>
          <p:cNvGrpSpPr/>
          <p:nvPr/>
        </p:nvGrpSpPr>
        <p:grpSpPr>
          <a:xfrm rot="-1533248">
            <a:off x="7908954" y="39658"/>
            <a:ext cx="800077" cy="592343"/>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10"/>
          <p:cNvGrpSpPr/>
          <p:nvPr/>
        </p:nvGrpSpPr>
        <p:grpSpPr>
          <a:xfrm rot="-943149">
            <a:off x="-122473" y="4391270"/>
            <a:ext cx="952127" cy="883611"/>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10"/>
          <p:cNvGrpSpPr/>
          <p:nvPr/>
        </p:nvGrpSpPr>
        <p:grpSpPr>
          <a:xfrm rot="-943328">
            <a:off x="-159031" y="4195769"/>
            <a:ext cx="753315" cy="963725"/>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10"/>
          <p:cNvGrpSpPr/>
          <p:nvPr/>
        </p:nvGrpSpPr>
        <p:grpSpPr>
          <a:xfrm rot="5400000">
            <a:off x="8497833" y="-690"/>
            <a:ext cx="775583" cy="776946"/>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10"/>
          <p:cNvGrpSpPr/>
          <p:nvPr/>
        </p:nvGrpSpPr>
        <p:grpSpPr>
          <a:xfrm rot="4456527">
            <a:off x="366386" y="4547299"/>
            <a:ext cx="355892" cy="1011188"/>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3365498"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3" name="Google Shape;3313;p13"/>
          <p:cNvSpPr txBox="1">
            <a:spLocks noGrp="1"/>
          </p:cNvSpPr>
          <p:nvPr>
            <p:ph type="subTitle" idx="1"/>
          </p:nvPr>
        </p:nvSpPr>
        <p:spPr>
          <a:xfrm>
            <a:off x="1424294" y="1567550"/>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4" name="Google Shape;3314;p13"/>
          <p:cNvSpPr txBox="1">
            <a:spLocks noGrp="1"/>
          </p:cNvSpPr>
          <p:nvPr>
            <p:ph type="subTitle" idx="2"/>
          </p:nvPr>
        </p:nvSpPr>
        <p:spPr>
          <a:xfrm>
            <a:off x="1414416" y="195314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651856"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6" name="Google Shape;3316;p13"/>
          <p:cNvSpPr txBox="1">
            <a:spLocks noGrp="1"/>
          </p:cNvSpPr>
          <p:nvPr>
            <p:ph type="subTitle" idx="4"/>
          </p:nvPr>
        </p:nvSpPr>
        <p:spPr>
          <a:xfrm>
            <a:off x="4155034" y="1567550"/>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7" name="Google Shape;3317;p13"/>
          <p:cNvSpPr txBox="1">
            <a:spLocks noGrp="1"/>
          </p:cNvSpPr>
          <p:nvPr>
            <p:ph type="subTitle" idx="5"/>
          </p:nvPr>
        </p:nvSpPr>
        <p:spPr>
          <a:xfrm>
            <a:off x="4145160" y="1950863"/>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6880858" y="1567550"/>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9" name="Google Shape;3319;p13"/>
          <p:cNvSpPr txBox="1">
            <a:spLocks noGrp="1"/>
          </p:cNvSpPr>
          <p:nvPr>
            <p:ph type="subTitle" idx="7"/>
          </p:nvPr>
        </p:nvSpPr>
        <p:spPr>
          <a:xfrm>
            <a:off x="6870980" y="195545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6079089"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1" name="Google Shape;3321;p13"/>
          <p:cNvSpPr txBox="1">
            <a:spLocks noGrp="1"/>
          </p:cNvSpPr>
          <p:nvPr>
            <p:ph type="subTitle" idx="9"/>
          </p:nvPr>
        </p:nvSpPr>
        <p:spPr>
          <a:xfrm>
            <a:off x="1424294" y="2989064"/>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2" name="Google Shape;3322;p13"/>
          <p:cNvSpPr txBox="1">
            <a:spLocks noGrp="1"/>
          </p:cNvSpPr>
          <p:nvPr>
            <p:ph type="subTitle" idx="13"/>
          </p:nvPr>
        </p:nvSpPr>
        <p:spPr>
          <a:xfrm>
            <a:off x="1414416" y="3382945"/>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642539"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4" name="Google Shape;3324;p13"/>
          <p:cNvSpPr txBox="1">
            <a:spLocks noGrp="1"/>
          </p:cNvSpPr>
          <p:nvPr>
            <p:ph type="subTitle" idx="15"/>
          </p:nvPr>
        </p:nvSpPr>
        <p:spPr>
          <a:xfrm>
            <a:off x="4155034" y="2989064"/>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5" name="Google Shape;3325;p13"/>
          <p:cNvSpPr txBox="1">
            <a:spLocks noGrp="1"/>
          </p:cNvSpPr>
          <p:nvPr>
            <p:ph type="subTitle" idx="16"/>
          </p:nvPr>
        </p:nvSpPr>
        <p:spPr>
          <a:xfrm>
            <a:off x="4145160" y="3380682"/>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3365485"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7" name="Google Shape;3327;p13"/>
          <p:cNvSpPr txBox="1">
            <a:spLocks noGrp="1"/>
          </p:cNvSpPr>
          <p:nvPr>
            <p:ph type="subTitle" idx="18"/>
          </p:nvPr>
        </p:nvSpPr>
        <p:spPr>
          <a:xfrm>
            <a:off x="6880858" y="2989064"/>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8" name="Google Shape;3328;p13"/>
          <p:cNvSpPr txBox="1">
            <a:spLocks noGrp="1"/>
          </p:cNvSpPr>
          <p:nvPr>
            <p:ph type="subTitle" idx="19"/>
          </p:nvPr>
        </p:nvSpPr>
        <p:spPr>
          <a:xfrm>
            <a:off x="6870980" y="3385241"/>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6079114"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30" name="Google Shape;3330;p13"/>
          <p:cNvSpPr txBox="1">
            <a:spLocks noGrp="1"/>
          </p:cNvSpPr>
          <p:nvPr>
            <p:ph type="title" idx="21"/>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951464" y="4975059"/>
            <a:ext cx="123168" cy="110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13"/>
          <p:cNvGrpSpPr/>
          <p:nvPr/>
        </p:nvGrpSpPr>
        <p:grpSpPr>
          <a:xfrm>
            <a:off x="7468805" y="4918050"/>
            <a:ext cx="161913" cy="146905"/>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9" name="Google Shape;3339;p13"/>
          <p:cNvSpPr/>
          <p:nvPr/>
        </p:nvSpPr>
        <p:spPr>
          <a:xfrm>
            <a:off x="5083100"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flipH="1">
            <a:off x="-349675"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1" name="Google Shape;3341;p13"/>
          <p:cNvGrpSpPr/>
          <p:nvPr/>
        </p:nvGrpSpPr>
        <p:grpSpPr>
          <a:xfrm rot="-5400000">
            <a:off x="-132564" y="-271791"/>
            <a:ext cx="433159" cy="1122944"/>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13"/>
          <p:cNvGrpSpPr/>
          <p:nvPr/>
        </p:nvGrpSpPr>
        <p:grpSpPr>
          <a:xfrm rot="-5400000">
            <a:off x="24451" y="-105807"/>
            <a:ext cx="438472" cy="1186732"/>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13"/>
          <p:cNvGrpSpPr/>
          <p:nvPr/>
        </p:nvGrpSpPr>
        <p:grpSpPr>
          <a:xfrm>
            <a:off x="8087976" y="4410605"/>
            <a:ext cx="1157440" cy="740602"/>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13"/>
          <p:cNvGrpSpPr/>
          <p:nvPr/>
        </p:nvGrpSpPr>
        <p:grpSpPr>
          <a:xfrm rot="-5400000">
            <a:off x="8351334" y="4458291"/>
            <a:ext cx="360400" cy="976219"/>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13"/>
          <p:cNvGrpSpPr/>
          <p:nvPr/>
        </p:nvGrpSpPr>
        <p:grpSpPr>
          <a:xfrm rot="5400000">
            <a:off x="8327439" y="4544135"/>
            <a:ext cx="933472" cy="547264"/>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13"/>
          <p:cNvGrpSpPr/>
          <p:nvPr/>
        </p:nvGrpSpPr>
        <p:grpSpPr>
          <a:xfrm>
            <a:off x="8459036" y="225599"/>
            <a:ext cx="875251" cy="663424"/>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13"/>
          <p:cNvGrpSpPr/>
          <p:nvPr/>
        </p:nvGrpSpPr>
        <p:grpSpPr>
          <a:xfrm>
            <a:off x="-104830" y="4285622"/>
            <a:ext cx="849824" cy="827269"/>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13"/>
          <p:cNvGrpSpPr/>
          <p:nvPr/>
        </p:nvGrpSpPr>
        <p:grpSpPr>
          <a:xfrm>
            <a:off x="-94952" y="4072954"/>
            <a:ext cx="672463" cy="902105"/>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13"/>
          <p:cNvGrpSpPr/>
          <p:nvPr/>
        </p:nvGrpSpPr>
        <p:grpSpPr>
          <a:xfrm>
            <a:off x="8267676" y="-256208"/>
            <a:ext cx="848507" cy="870171"/>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13"/>
          <p:cNvGrpSpPr/>
          <p:nvPr/>
        </p:nvGrpSpPr>
        <p:grpSpPr>
          <a:xfrm rot="5400000">
            <a:off x="264480" y="4495133"/>
            <a:ext cx="333199" cy="902539"/>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13"/>
          <p:cNvGrpSpPr/>
          <p:nvPr/>
        </p:nvGrpSpPr>
        <p:grpSpPr>
          <a:xfrm rot="-5400000">
            <a:off x="8113766" y="93879"/>
            <a:ext cx="161913" cy="145916"/>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13"/>
          <p:cNvGrpSpPr/>
          <p:nvPr/>
        </p:nvGrpSpPr>
        <p:grpSpPr>
          <a:xfrm>
            <a:off x="83666" y="105929"/>
            <a:ext cx="161913" cy="145916"/>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theme" Target="../theme/theme2.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3.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a:buNone/>
              <a:defRPr sz="3000">
                <a:solidFill>
                  <a:schemeClr val="dk1"/>
                </a:solidFill>
                <a:latin typeface="Chewy"/>
                <a:ea typeface="Chewy"/>
                <a:cs typeface="Chewy"/>
                <a:sym typeface="Chewy"/>
              </a:defRPr>
            </a:lvl1pPr>
            <a:lvl2pPr lvl="1">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2pPr>
            <a:lvl3pPr lvl="2">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3pPr>
            <a:lvl4pPr lvl="3">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4pPr>
            <a:lvl5pPr lvl="4">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5pPr>
            <a:lvl6pPr lvl="5">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6pPr>
            <a:lvl7pPr lvl="6">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7pPr>
            <a:lvl8pPr lvl="7">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8pPr>
            <a:lvl9pPr lvl="8">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9pPr>
          </a:lstStyle>
          <a:p>
            <a:endParaRPr/>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3" r:id="rId4"/>
    <p:sldLayoutId id="2147483654" r:id="rId5"/>
    <p:sldLayoutId id="2147483655" r:id="rId6"/>
    <p:sldLayoutId id="2147483656" r:id="rId7"/>
    <p:sldLayoutId id="2147483659" r:id="rId8"/>
    <p:sldLayoutId id="2147483660" r:id="rId9"/>
    <p:sldLayoutId id="2147483663" r:id="rId10"/>
    <p:sldLayoutId id="2147483665" r:id="rId11"/>
    <p:sldLayoutId id="2147483666" r:id="rId12"/>
    <p:sldLayoutId id="2147483667" r:id="rId13"/>
    <p:sldLayoutId id="2147483670"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Fira Sans"/>
              <a:buChar char="●"/>
              <a:defRPr sz="1800">
                <a:latin typeface="Fira Sans"/>
                <a:ea typeface="Fira Sans"/>
                <a:cs typeface="Fira Sans"/>
                <a:sym typeface="Fira Sans"/>
              </a:defRPr>
            </a:lvl1pPr>
            <a:lvl2pPr marL="914400" lvl="1" indent="-317500">
              <a:lnSpc>
                <a:spcPct val="115000"/>
              </a:lnSpc>
              <a:spcBef>
                <a:spcPts val="1600"/>
              </a:spcBef>
              <a:spcAft>
                <a:spcPts val="0"/>
              </a:spcAft>
              <a:buSzPts val="1400"/>
              <a:buFont typeface="Fira Sans"/>
              <a:buChar char="○"/>
              <a:defRPr>
                <a:latin typeface="Fira Sans"/>
                <a:ea typeface="Fira Sans"/>
                <a:cs typeface="Fira Sans"/>
                <a:sym typeface="Fira Sans"/>
              </a:defRPr>
            </a:lvl2pPr>
            <a:lvl3pPr marL="1371600" lvl="2" indent="-317500">
              <a:lnSpc>
                <a:spcPct val="115000"/>
              </a:lnSpc>
              <a:spcBef>
                <a:spcPts val="1600"/>
              </a:spcBef>
              <a:spcAft>
                <a:spcPts val="0"/>
              </a:spcAft>
              <a:buSzPts val="1400"/>
              <a:buFont typeface="Fira Sans"/>
              <a:buChar char="■"/>
              <a:defRPr>
                <a:latin typeface="Fira Sans"/>
                <a:ea typeface="Fira Sans"/>
                <a:cs typeface="Fira Sans"/>
                <a:sym typeface="Fira Sans"/>
              </a:defRPr>
            </a:lvl3pPr>
            <a:lvl4pPr marL="1828800" lvl="3" indent="-317500">
              <a:lnSpc>
                <a:spcPct val="115000"/>
              </a:lnSpc>
              <a:spcBef>
                <a:spcPts val="1600"/>
              </a:spcBef>
              <a:spcAft>
                <a:spcPts val="0"/>
              </a:spcAft>
              <a:buSzPts val="1400"/>
              <a:buFont typeface="Fira Sans"/>
              <a:buChar char="●"/>
              <a:defRPr>
                <a:latin typeface="Fira Sans"/>
                <a:ea typeface="Fira Sans"/>
                <a:cs typeface="Fira Sans"/>
                <a:sym typeface="Fira Sans"/>
              </a:defRPr>
            </a:lvl4pPr>
            <a:lvl5pPr marL="2286000" lvl="4" indent="-317500">
              <a:lnSpc>
                <a:spcPct val="115000"/>
              </a:lnSpc>
              <a:spcBef>
                <a:spcPts val="1600"/>
              </a:spcBef>
              <a:spcAft>
                <a:spcPts val="0"/>
              </a:spcAft>
              <a:buSzPts val="1400"/>
              <a:buFont typeface="Fira Sans"/>
              <a:buChar char="○"/>
              <a:defRPr>
                <a:latin typeface="Fira Sans"/>
                <a:ea typeface="Fira Sans"/>
                <a:cs typeface="Fira Sans"/>
                <a:sym typeface="Fira Sans"/>
              </a:defRPr>
            </a:lvl5pPr>
            <a:lvl6pPr marL="2743200" lvl="5" indent="-317500">
              <a:lnSpc>
                <a:spcPct val="115000"/>
              </a:lnSpc>
              <a:spcBef>
                <a:spcPts val="1600"/>
              </a:spcBef>
              <a:spcAft>
                <a:spcPts val="0"/>
              </a:spcAft>
              <a:buSzPts val="1400"/>
              <a:buFont typeface="Fira Sans"/>
              <a:buChar char="■"/>
              <a:defRPr>
                <a:latin typeface="Fira Sans"/>
                <a:ea typeface="Fira Sans"/>
                <a:cs typeface="Fira Sans"/>
                <a:sym typeface="Fira Sans"/>
              </a:defRPr>
            </a:lvl6pPr>
            <a:lvl7pPr marL="3200400" lvl="6" indent="-317500">
              <a:lnSpc>
                <a:spcPct val="115000"/>
              </a:lnSpc>
              <a:spcBef>
                <a:spcPts val="1600"/>
              </a:spcBef>
              <a:spcAft>
                <a:spcPts val="0"/>
              </a:spcAft>
              <a:buSzPts val="1400"/>
              <a:buFont typeface="Fira Sans"/>
              <a:buChar char="●"/>
              <a:defRPr>
                <a:latin typeface="Fira Sans"/>
                <a:ea typeface="Fira Sans"/>
                <a:cs typeface="Fira Sans"/>
                <a:sym typeface="Fira Sans"/>
              </a:defRPr>
            </a:lvl7pPr>
            <a:lvl8pPr marL="3657600" lvl="7" indent="-317500">
              <a:lnSpc>
                <a:spcPct val="115000"/>
              </a:lnSpc>
              <a:spcBef>
                <a:spcPts val="1600"/>
              </a:spcBef>
              <a:spcAft>
                <a:spcPts val="0"/>
              </a:spcAft>
              <a:buSzPts val="1400"/>
              <a:buFont typeface="Fira Sans"/>
              <a:buChar char="○"/>
              <a:defRPr>
                <a:latin typeface="Fira Sans"/>
                <a:ea typeface="Fira Sans"/>
                <a:cs typeface="Fira Sans"/>
                <a:sym typeface="Fira Sans"/>
              </a:defRPr>
            </a:lvl8pPr>
            <a:lvl9pPr marL="4114800" lvl="8" indent="-317500">
              <a:lnSpc>
                <a:spcPct val="115000"/>
              </a:lnSpc>
              <a:spcBef>
                <a:spcPts val="1600"/>
              </a:spcBef>
              <a:spcAft>
                <a:spcPts val="1600"/>
              </a:spcAft>
              <a:buSzPts val="1400"/>
              <a:buFont typeface="Fira Sans"/>
              <a:buChar char="■"/>
              <a:defRPr>
                <a:latin typeface="Fira Sans"/>
                <a:ea typeface="Fira Sans"/>
                <a:cs typeface="Fira Sans"/>
                <a:sym typeface="Fira Sans"/>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11214450"/>
      </p:ext>
    </p:extLst>
  </p:cSld>
  <p:clrMap bg1="lt1" tx1="dk1" bg2="dk2" tx2="lt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
          <p15:clr>
            <a:srgbClr val="EA4335"/>
          </p15:clr>
        </p15:guide>
        <p15:guide id="2" pos="5472">
          <p15:clr>
            <a:srgbClr val="EA4335"/>
          </p15:clr>
        </p15:guide>
        <p15:guide id="3" orient="horz" pos="259">
          <p15:clr>
            <a:srgbClr val="EA4335"/>
          </p15:clr>
        </p15:guide>
        <p15:guide id="4" orient="horz" pos="2981">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9252670"/>
      </p:ext>
    </p:extLst>
  </p:cSld>
  <p:clrMap bg1="lt1" tx1="dk1" bg2="dk2" tx2="lt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
          <p15:clr>
            <a:srgbClr val="EA4335"/>
          </p15:clr>
        </p15:guide>
        <p15:guide id="2" orient="horz" pos="258">
          <p15:clr>
            <a:srgbClr val="EA4335"/>
          </p15:clr>
        </p15:guide>
        <p15:guide id="3" pos="5472">
          <p15:clr>
            <a:srgbClr val="EA4335"/>
          </p15:clr>
        </p15:guide>
        <p15:guide id="4" orient="horz" pos="2982">
          <p15:clr>
            <a:srgbClr val="EA4335"/>
          </p15:clr>
        </p15:guide>
        <p15:guide id="5" orient="horz" pos="1620">
          <p15:clr>
            <a:srgbClr val="EA4335"/>
          </p15:clr>
        </p15:guide>
        <p15:guide id="6" pos="2880">
          <p15:clr>
            <a:srgbClr val="EA4335"/>
          </p15:clr>
        </p15:guide>
        <p15:guide id="7" pos="1584">
          <p15:clr>
            <a:srgbClr val="EA4335"/>
          </p15:clr>
        </p15:guide>
        <p15:guide id="8" pos="4176">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svg"/><Relationship Id="rId7"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Layout" Target="../slideLayouts/slideLayout10.xml"/><Relationship Id="rId6" Type="http://schemas.openxmlformats.org/officeDocument/2006/relationships/image" Target="../media/image9.svg"/><Relationship Id="rId5" Type="http://schemas.openxmlformats.org/officeDocument/2006/relationships/image" Target="../media/image8.png"/><Relationship Id="rId4" Type="http://schemas.openxmlformats.org/officeDocument/2006/relationships/image" Target="../media/image7.png"/><Relationship Id="rId9" Type="http://schemas.microsoft.com/office/2007/relationships/hdphoto" Target="../media/hdphoto2.wdp"/></Relationships>
</file>

<file path=ppt/slides/_rels/slide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6.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4.xml"/><Relationship Id="rId4" Type="http://schemas.openxmlformats.org/officeDocument/2006/relationships/image" Target="../media/image15.png"/></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4.png"/><Relationship Id="rId1" Type="http://schemas.openxmlformats.org/officeDocument/2006/relationships/slideLayout" Target="../slideLayouts/slideLayout4.xml"/><Relationship Id="rId4" Type="http://schemas.openxmlformats.org/officeDocument/2006/relationships/image" Target="../media/image15.png"/></Relationships>
</file>

<file path=ppt/slides/_rels/slide1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7.png"/><Relationship Id="rId1" Type="http://schemas.openxmlformats.org/officeDocument/2006/relationships/slideLayout" Target="../slideLayouts/slideLayout6.xml"/><Relationship Id="rId4" Type="http://schemas.openxmlformats.org/officeDocument/2006/relationships/image" Target="../media/image16.png"/></Relationships>
</file>

<file path=ppt/slides/_rels/slide1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1.xml"/><Relationship Id="rId1" Type="http://schemas.openxmlformats.org/officeDocument/2006/relationships/slideLayout" Target="../slideLayouts/slideLayout12.xml"/><Relationship Id="rId5" Type="http://schemas.openxmlformats.org/officeDocument/2006/relationships/image" Target="../media/image21.svg"/><Relationship Id="rId4" Type="http://schemas.openxmlformats.org/officeDocument/2006/relationships/image" Target="../media/image20.png"/></Relationships>
</file>

<file path=ppt/slides/_rels/slide2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2.xml"/><Relationship Id="rId1" Type="http://schemas.openxmlformats.org/officeDocument/2006/relationships/slideLayout" Target="../slideLayouts/slideLayout9.xml"/><Relationship Id="rId4" Type="http://schemas.openxmlformats.org/officeDocument/2006/relationships/image" Target="../media/image23.svg"/></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9.xml"/><Relationship Id="rId5" Type="http://schemas.openxmlformats.org/officeDocument/2006/relationships/image" Target="../media/image21.sv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13.xml"/><Relationship Id="rId5" Type="http://schemas.microsoft.com/office/2007/relationships/hdphoto" Target="../media/hdphoto3.wdp"/><Relationship Id="rId4" Type="http://schemas.openxmlformats.org/officeDocument/2006/relationships/image" Target="../media/image17.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7.png"/><Relationship Id="rId1" Type="http://schemas.openxmlformats.org/officeDocument/2006/relationships/slideLayout" Target="../slideLayouts/slideLayout7.xml"/><Relationship Id="rId5" Type="http://schemas.openxmlformats.org/officeDocument/2006/relationships/image" Target="../media/image21.svg"/><Relationship Id="rId4" Type="http://schemas.openxmlformats.org/officeDocument/2006/relationships/image" Target="../media/image20.png"/></Relationships>
</file>

<file path=ppt/slides/_rels/slide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6.png"/><Relationship Id="rId1" Type="http://schemas.openxmlformats.org/officeDocument/2006/relationships/slideLayout" Target="../slideLayouts/slideLayout10.xml"/><Relationship Id="rId4" Type="http://schemas.openxmlformats.org/officeDocument/2006/relationships/image" Target="../media/image6.svg"/></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29.png"/><Relationship Id="rId5" Type="http://schemas.openxmlformats.org/officeDocument/2006/relationships/image" Target="../media/image28.svg"/><Relationship Id="rId4" Type="http://schemas.openxmlformats.org/officeDocument/2006/relationships/image" Target="../media/image27.png"/></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31.png"/><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8.xml"/></Relationships>
</file>

<file path=ppt/slides/_rels/slide3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4.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5.xml"/><Relationship Id="rId1" Type="http://schemas.openxmlformats.org/officeDocument/2006/relationships/slideLayout" Target="../slideLayouts/slideLayout19.xml"/><Relationship Id="rId5" Type="http://schemas.openxmlformats.org/officeDocument/2006/relationships/image" Target="../media/image37.jpeg"/><Relationship Id="rId4" Type="http://schemas.openxmlformats.org/officeDocument/2006/relationships/image" Target="../media/image36.jpeg"/></Relationships>
</file>

<file path=ppt/slides/_rels/slide4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6.xml"/><Relationship Id="rId1" Type="http://schemas.openxmlformats.org/officeDocument/2006/relationships/slideLayout" Target="../slideLayouts/slideLayout19.xml"/><Relationship Id="rId6" Type="http://schemas.openxmlformats.org/officeDocument/2006/relationships/image" Target="../media/image21.svg"/><Relationship Id="rId5" Type="http://schemas.openxmlformats.org/officeDocument/2006/relationships/image" Target="../media/image20.png"/><Relationship Id="rId4" Type="http://schemas.openxmlformats.org/officeDocument/2006/relationships/image" Target="../media/image3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sp>
        <p:nvSpPr>
          <p:cNvPr id="7902" name="Google Shape;7902;p32"/>
          <p:cNvSpPr txBox="1">
            <a:spLocks noGrp="1"/>
          </p:cNvSpPr>
          <p:nvPr>
            <p:ph type="ctrTitle"/>
          </p:nvPr>
        </p:nvSpPr>
        <p:spPr>
          <a:xfrm>
            <a:off x="434771" y="1394361"/>
            <a:ext cx="8150186" cy="1984200"/>
          </a:xfrm>
          <a:prstGeom prst="rect">
            <a:avLst/>
          </a:prstGeom>
          <a:noFill/>
        </p:spPr>
        <p:txBody>
          <a:bodyPr spcFirstLastPara="1" wrap="square" lIns="91425" tIns="91425" rIns="91425" bIns="91425" anchor="b" anchorCtr="0">
            <a:noAutofit/>
          </a:bodyPr>
          <a:lstStyle/>
          <a:p>
            <a:pPr marL="0" lvl="0" indent="0" algn="ctr" rtl="0">
              <a:spcBef>
                <a:spcPts val="0"/>
              </a:spcBef>
              <a:spcAft>
                <a:spcPts val="0"/>
              </a:spcAft>
              <a:buNone/>
            </a:pPr>
            <a:r>
              <a:rPr lang="en-US" sz="5400" dirty="0">
                <a:latin typeface="#9Slide07 IcielCadena" panose="02000503000000020004" pitchFamily="2" charset="0"/>
              </a:rPr>
              <a:t>BÀI 15: </a:t>
            </a:r>
            <a:br>
              <a:rPr lang="en-US" sz="5400">
                <a:latin typeface="#9Slide07 IcielCadena" panose="02000503000000020004" pitchFamily="2" charset="0"/>
              </a:rPr>
            </a:br>
            <a:r>
              <a:rPr lang="vi-VN" sz="5400">
                <a:latin typeface="#9Slide07 IcielCadena" panose="02000503000000020004" pitchFamily="2" charset="0"/>
              </a:rPr>
              <a:t>NĂNG LƯỢNG </a:t>
            </a:r>
            <a:r>
              <a:rPr lang="en-US" sz="5400">
                <a:latin typeface="#9Slide07 IcielCadena" panose="02000503000000020004" pitchFamily="2" charset="0"/>
              </a:rPr>
              <a:t>ÁNH SÁNG </a:t>
            </a:r>
            <a:r>
              <a:rPr lang="en-US" sz="5400" dirty="0">
                <a:latin typeface="#9Slide07 IcielCadena" panose="02000503000000020004" pitchFamily="2" charset="0"/>
              </a:rPr>
              <a:t>– TIA SÁNG</a:t>
            </a:r>
            <a:r>
              <a:rPr lang="vi-VN" sz="5400" dirty="0">
                <a:latin typeface="#9Slide07 IcielCadena" panose="02000503000000020004" pitchFamily="2" charset="0"/>
              </a:rPr>
              <a:t> – VÙNG TỐI</a:t>
            </a:r>
            <a:endParaRPr sz="5400" dirty="0">
              <a:latin typeface="#9Slide07 IcielCadena" panose="02000503000000020004" pitchFamily="2" charset="0"/>
            </a:endParaRPr>
          </a:p>
        </p:txBody>
      </p:sp>
      <p:grpSp>
        <p:nvGrpSpPr>
          <p:cNvPr id="14" name="Google Shape;7926;p34">
            <a:extLst>
              <a:ext uri="{FF2B5EF4-FFF2-40B4-BE49-F238E27FC236}">
                <a16:creationId xmlns:a16="http://schemas.microsoft.com/office/drawing/2014/main" id="{62485725-5660-0888-9B64-01D76CD58B37}"/>
              </a:ext>
            </a:extLst>
          </p:cNvPr>
          <p:cNvGrpSpPr/>
          <p:nvPr/>
        </p:nvGrpSpPr>
        <p:grpSpPr>
          <a:xfrm>
            <a:off x="9781041" y="1584050"/>
            <a:ext cx="1879226" cy="1777450"/>
            <a:chOff x="1121526" y="1341074"/>
            <a:chExt cx="3065806" cy="2648383"/>
          </a:xfrm>
        </p:grpSpPr>
        <p:sp>
          <p:nvSpPr>
            <p:cNvPr id="15" name="Google Shape;7927;p34">
              <a:extLst>
                <a:ext uri="{FF2B5EF4-FFF2-40B4-BE49-F238E27FC236}">
                  <a16:creationId xmlns:a16="http://schemas.microsoft.com/office/drawing/2014/main" id="{0CA7E87B-A855-CFFB-B2C6-4686F02D512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928;p34">
              <a:extLst>
                <a:ext uri="{FF2B5EF4-FFF2-40B4-BE49-F238E27FC236}">
                  <a16:creationId xmlns:a16="http://schemas.microsoft.com/office/drawing/2014/main" id="{ADF0AFB9-8299-637F-6C61-47A67E28560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7929;p34">
            <a:extLst>
              <a:ext uri="{FF2B5EF4-FFF2-40B4-BE49-F238E27FC236}">
                <a16:creationId xmlns:a16="http://schemas.microsoft.com/office/drawing/2014/main" id="{9244476F-909E-4DD2-871E-C598297DBC42}"/>
              </a:ext>
            </a:extLst>
          </p:cNvPr>
          <p:cNvGrpSpPr/>
          <p:nvPr/>
        </p:nvGrpSpPr>
        <p:grpSpPr>
          <a:xfrm>
            <a:off x="-2442241" y="931556"/>
            <a:ext cx="1879226" cy="1777450"/>
            <a:chOff x="1121526" y="1341074"/>
            <a:chExt cx="3065806" cy="2648383"/>
          </a:xfrm>
        </p:grpSpPr>
        <p:sp>
          <p:nvSpPr>
            <p:cNvPr id="18" name="Google Shape;7930;p34">
              <a:extLst>
                <a:ext uri="{FF2B5EF4-FFF2-40B4-BE49-F238E27FC236}">
                  <a16:creationId xmlns:a16="http://schemas.microsoft.com/office/drawing/2014/main" id="{CB37D61F-FFD5-D832-32F2-8EEE0E71A7A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7931;p34">
              <a:extLst>
                <a:ext uri="{FF2B5EF4-FFF2-40B4-BE49-F238E27FC236}">
                  <a16:creationId xmlns:a16="http://schemas.microsoft.com/office/drawing/2014/main" id="{52CD1707-921B-20D2-516D-30F9B26E68B1}"/>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9551;p56">
            <a:extLst>
              <a:ext uri="{FF2B5EF4-FFF2-40B4-BE49-F238E27FC236}">
                <a16:creationId xmlns:a16="http://schemas.microsoft.com/office/drawing/2014/main" id="{2F37FA80-B385-C511-B86F-8D5353A97E41}"/>
              </a:ext>
            </a:extLst>
          </p:cNvPr>
          <p:cNvGrpSpPr/>
          <p:nvPr/>
        </p:nvGrpSpPr>
        <p:grpSpPr>
          <a:xfrm>
            <a:off x="10289466" y="2088636"/>
            <a:ext cx="763225" cy="711860"/>
            <a:chOff x="-21299475" y="2798025"/>
            <a:chExt cx="307200" cy="286525"/>
          </a:xfrm>
        </p:grpSpPr>
        <p:sp>
          <p:nvSpPr>
            <p:cNvPr id="21" name="Google Shape;9552;p56">
              <a:extLst>
                <a:ext uri="{FF2B5EF4-FFF2-40B4-BE49-F238E27FC236}">
                  <a16:creationId xmlns:a16="http://schemas.microsoft.com/office/drawing/2014/main" id="{4E764C76-064D-C874-596F-B343257238BC}"/>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553;p56">
              <a:extLst>
                <a:ext uri="{FF2B5EF4-FFF2-40B4-BE49-F238E27FC236}">
                  <a16:creationId xmlns:a16="http://schemas.microsoft.com/office/drawing/2014/main" id="{4F2AC6C7-6336-4C90-4210-71E846547E24}"/>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554;p56">
              <a:extLst>
                <a:ext uri="{FF2B5EF4-FFF2-40B4-BE49-F238E27FC236}">
                  <a16:creationId xmlns:a16="http://schemas.microsoft.com/office/drawing/2014/main" id="{6290E2C1-B073-D3E6-2888-943111CEA75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555;p56">
              <a:extLst>
                <a:ext uri="{FF2B5EF4-FFF2-40B4-BE49-F238E27FC236}">
                  <a16:creationId xmlns:a16="http://schemas.microsoft.com/office/drawing/2014/main" id="{7FD53073-0CDC-64C6-C14C-8A1428CAECFF}"/>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556;p56">
              <a:extLst>
                <a:ext uri="{FF2B5EF4-FFF2-40B4-BE49-F238E27FC236}">
                  <a16:creationId xmlns:a16="http://schemas.microsoft.com/office/drawing/2014/main" id="{92A42E0C-EF07-260E-B34B-236A1B3F7C26}"/>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557;p56">
              <a:extLst>
                <a:ext uri="{FF2B5EF4-FFF2-40B4-BE49-F238E27FC236}">
                  <a16:creationId xmlns:a16="http://schemas.microsoft.com/office/drawing/2014/main" id="{22CBDBCC-7979-10E8-61DD-D10DD71500CA}"/>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558;p56">
              <a:extLst>
                <a:ext uri="{FF2B5EF4-FFF2-40B4-BE49-F238E27FC236}">
                  <a16:creationId xmlns:a16="http://schemas.microsoft.com/office/drawing/2014/main" id="{80D4DD38-6515-6BDC-D4A3-0FCAFBEA2BFA}"/>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559;p56">
              <a:extLst>
                <a:ext uri="{FF2B5EF4-FFF2-40B4-BE49-F238E27FC236}">
                  <a16:creationId xmlns:a16="http://schemas.microsoft.com/office/drawing/2014/main" id="{837DBE38-28FD-0A8E-C9C1-1E99B9FE0A11}"/>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560;p56">
              <a:extLst>
                <a:ext uri="{FF2B5EF4-FFF2-40B4-BE49-F238E27FC236}">
                  <a16:creationId xmlns:a16="http://schemas.microsoft.com/office/drawing/2014/main" id="{D242C60E-1083-A489-EC75-66256B1FFA94}"/>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561;p56">
              <a:extLst>
                <a:ext uri="{FF2B5EF4-FFF2-40B4-BE49-F238E27FC236}">
                  <a16:creationId xmlns:a16="http://schemas.microsoft.com/office/drawing/2014/main" id="{7CA8B1D3-15BE-273C-D5B5-5E6465AC21FA}"/>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562;p56">
              <a:extLst>
                <a:ext uri="{FF2B5EF4-FFF2-40B4-BE49-F238E27FC236}">
                  <a16:creationId xmlns:a16="http://schemas.microsoft.com/office/drawing/2014/main" id="{6411337F-6E64-69CD-3CD2-9D03C79EE8CF}"/>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563;p56">
              <a:extLst>
                <a:ext uri="{FF2B5EF4-FFF2-40B4-BE49-F238E27FC236}">
                  <a16:creationId xmlns:a16="http://schemas.microsoft.com/office/drawing/2014/main" id="{9917F2B2-7AAB-5C2C-8F18-8D1F929DC695}"/>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8924;p44">
            <a:extLst>
              <a:ext uri="{FF2B5EF4-FFF2-40B4-BE49-F238E27FC236}">
                <a16:creationId xmlns:a16="http://schemas.microsoft.com/office/drawing/2014/main" id="{69DFB825-E14B-7FBA-AFBA-F95BB79845CB}"/>
              </a:ext>
            </a:extLst>
          </p:cNvPr>
          <p:cNvGrpSpPr/>
          <p:nvPr/>
        </p:nvGrpSpPr>
        <p:grpSpPr>
          <a:xfrm>
            <a:off x="-1960213" y="1415865"/>
            <a:ext cx="741397" cy="739370"/>
            <a:chOff x="3269875" y="3210400"/>
            <a:chExt cx="484500" cy="483175"/>
          </a:xfrm>
          <a:solidFill>
            <a:srgbClr val="C43300"/>
          </a:solidFill>
        </p:grpSpPr>
        <p:sp>
          <p:nvSpPr>
            <p:cNvPr id="35" name="Google Shape;8925;p44">
              <a:extLst>
                <a:ext uri="{FF2B5EF4-FFF2-40B4-BE49-F238E27FC236}">
                  <a16:creationId xmlns:a16="http://schemas.microsoft.com/office/drawing/2014/main" id="{1A6E10D4-978F-DCD6-6D1F-58E90DBF841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 name="Google Shape;8926;p44">
              <a:extLst>
                <a:ext uri="{FF2B5EF4-FFF2-40B4-BE49-F238E27FC236}">
                  <a16:creationId xmlns:a16="http://schemas.microsoft.com/office/drawing/2014/main" id="{8B0FC93F-A13E-1FD2-E065-E737C0756301}"/>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id="{87FE59D1-A5AC-3EA0-B9AF-CA2E555A89D4}"/>
              </a:ext>
            </a:extLst>
          </p:cNvPr>
          <p:cNvSpPr txBox="1">
            <a:spLocks/>
          </p:cNvSpPr>
          <p:nvPr/>
        </p:nvSpPr>
        <p:spPr>
          <a:xfrm>
            <a:off x="1084424" y="595053"/>
            <a:ext cx="2837886"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r>
              <a:rPr lang="vi-VN" sz="2400" dirty="0">
                <a:solidFill>
                  <a:srgbClr val="841F00"/>
                </a:solidFill>
                <a:latin typeface="#9Slide07 IcielBaliho Script" pitchFamily="2" charset="0"/>
              </a:rPr>
              <a:t>Năng Lượng Ánh Sáng</a:t>
            </a: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3" name="Google Shape;7933;p34">
            <a:extLst>
              <a:ext uri="{FF2B5EF4-FFF2-40B4-BE49-F238E27FC236}">
                <a16:creationId xmlns:a16="http://schemas.microsoft.com/office/drawing/2014/main" id="{ACD2F5CA-13E2-C6AC-7555-80405ADD8095}"/>
              </a:ext>
            </a:extLst>
          </p:cNvPr>
          <p:cNvSpPr txBox="1">
            <a:spLocks/>
          </p:cNvSpPr>
          <p:nvPr/>
        </p:nvSpPr>
        <p:spPr>
          <a:xfrm>
            <a:off x="2135923" y="1427887"/>
            <a:ext cx="5051862"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lnSpc>
                <a:spcPct val="150000"/>
              </a:lnSpc>
            </a:pPr>
            <a:r>
              <a:rPr lang="vi-VN" sz="2000" dirty="0">
                <a:solidFill>
                  <a:srgbClr val="000000"/>
                </a:solidFill>
              </a:rPr>
              <a:t>Ánh sáng là một dạng của năng lượng</a:t>
            </a:r>
          </a:p>
        </p:txBody>
      </p:sp>
      <p:grpSp>
        <p:nvGrpSpPr>
          <p:cNvPr id="33" name="Group 32">
            <a:extLst>
              <a:ext uri="{FF2B5EF4-FFF2-40B4-BE49-F238E27FC236}">
                <a16:creationId xmlns:a16="http://schemas.microsoft.com/office/drawing/2014/main" id="{F8CA2F79-6D77-7827-B95F-6E84916D4A0C}"/>
              </a:ext>
            </a:extLst>
          </p:cNvPr>
          <p:cNvGrpSpPr/>
          <p:nvPr/>
        </p:nvGrpSpPr>
        <p:grpSpPr>
          <a:xfrm>
            <a:off x="1563904" y="1441827"/>
            <a:ext cx="597308" cy="564966"/>
            <a:chOff x="1846089" y="2648401"/>
            <a:chExt cx="878022" cy="830481"/>
          </a:xfrm>
        </p:grpSpPr>
        <p:grpSp>
          <p:nvGrpSpPr>
            <p:cNvPr id="27" name="Google Shape;8151;p36">
              <a:extLst>
                <a:ext uri="{FF2B5EF4-FFF2-40B4-BE49-F238E27FC236}">
                  <a16:creationId xmlns:a16="http://schemas.microsoft.com/office/drawing/2014/main" id="{4AF33E4A-233F-E42D-FA56-1A23DC5B07DC}"/>
                </a:ext>
              </a:extLst>
            </p:cNvPr>
            <p:cNvGrpSpPr/>
            <p:nvPr/>
          </p:nvGrpSpPr>
          <p:grpSpPr>
            <a:xfrm>
              <a:off x="1846089" y="2648401"/>
              <a:ext cx="878022" cy="830481"/>
              <a:chOff x="1121526" y="1341074"/>
              <a:chExt cx="3065806" cy="2648383"/>
            </a:xfrm>
          </p:grpSpPr>
          <p:sp>
            <p:nvSpPr>
              <p:cNvPr id="28" name="Google Shape;8152;p36">
                <a:extLst>
                  <a:ext uri="{FF2B5EF4-FFF2-40B4-BE49-F238E27FC236}">
                    <a16:creationId xmlns:a16="http://schemas.microsoft.com/office/drawing/2014/main" id="{76F5CF31-3533-27E6-786D-B1D6ACC51D1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153;p36">
                <a:extLst>
                  <a:ext uri="{FF2B5EF4-FFF2-40B4-BE49-F238E27FC236}">
                    <a16:creationId xmlns:a16="http://schemas.microsoft.com/office/drawing/2014/main" id="{1B679D73-5EEF-867D-CC67-1B695E3E1AF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8924;p44">
              <a:extLst>
                <a:ext uri="{FF2B5EF4-FFF2-40B4-BE49-F238E27FC236}">
                  <a16:creationId xmlns:a16="http://schemas.microsoft.com/office/drawing/2014/main" id="{CA0E9A3D-EF4C-E5B7-E921-EEFEDB65BB40}"/>
                </a:ext>
              </a:extLst>
            </p:cNvPr>
            <p:cNvGrpSpPr/>
            <p:nvPr/>
          </p:nvGrpSpPr>
          <p:grpSpPr>
            <a:xfrm>
              <a:off x="2055500" y="2858549"/>
              <a:ext cx="338616" cy="337690"/>
              <a:chOff x="3269875" y="3210400"/>
              <a:chExt cx="484500" cy="483175"/>
            </a:xfrm>
            <a:solidFill>
              <a:srgbClr val="C43300"/>
            </a:solidFill>
          </p:grpSpPr>
          <p:sp>
            <p:nvSpPr>
              <p:cNvPr id="31" name="Google Shape;8925;p44">
                <a:extLst>
                  <a:ext uri="{FF2B5EF4-FFF2-40B4-BE49-F238E27FC236}">
                    <a16:creationId xmlns:a16="http://schemas.microsoft.com/office/drawing/2014/main" id="{FAAC56DB-9E39-6344-692B-F78779A11158}"/>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2" name="Google Shape;8926;p44">
                <a:extLst>
                  <a:ext uri="{FF2B5EF4-FFF2-40B4-BE49-F238E27FC236}">
                    <a16:creationId xmlns:a16="http://schemas.microsoft.com/office/drawing/2014/main" id="{063D83E0-5947-7C1B-3F86-C85FF46C39EB}"/>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pic>
        <p:nvPicPr>
          <p:cNvPr id="2050" name="Picture 2" descr="Mặt trời">
            <a:extLst>
              <a:ext uri="{FF2B5EF4-FFF2-40B4-BE49-F238E27FC236}">
                <a16:creationId xmlns:a16="http://schemas.microsoft.com/office/drawing/2014/main" id="{CE71099A-B699-3409-2AF5-4FA6A61E607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32452" y="2003004"/>
            <a:ext cx="676622" cy="676622"/>
          </a:xfrm>
          <a:prstGeom prst="rect">
            <a:avLst/>
          </a:prstGeom>
          <a:noFill/>
          <a:extLst>
            <a:ext uri="{909E8E84-426E-40DD-AFC4-6F175D3DCCD1}">
              <a14:hiddenFill xmlns:a14="http://schemas.microsoft.com/office/drawing/2010/main">
                <a:solidFill>
                  <a:srgbClr val="FFFFFF"/>
                </a:solidFill>
              </a14:hiddenFill>
            </a:ext>
          </a:extLst>
        </p:spPr>
      </p:pic>
      <p:pic>
        <p:nvPicPr>
          <p:cNvPr id="36" name="Graphic 35" descr="Line arrow Slight curve">
            <a:extLst>
              <a:ext uri="{FF2B5EF4-FFF2-40B4-BE49-F238E27FC236}">
                <a16:creationId xmlns:a16="http://schemas.microsoft.com/office/drawing/2014/main" id="{61E66E33-7392-F731-3C5A-663E79ECF36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10906" y="2101383"/>
            <a:ext cx="578243" cy="578243"/>
          </a:xfrm>
          <a:prstGeom prst="rect">
            <a:avLst/>
          </a:prstGeom>
        </p:spPr>
      </p:pic>
      <p:pic>
        <p:nvPicPr>
          <p:cNvPr id="2052" name="Picture 4" descr="Ý kiến">
            <a:extLst>
              <a:ext uri="{FF2B5EF4-FFF2-40B4-BE49-F238E27FC236}">
                <a16:creationId xmlns:a16="http://schemas.microsoft.com/office/drawing/2014/main" id="{3B5F165A-B03B-D78B-BB39-F9312B36C55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31372" y="2003004"/>
            <a:ext cx="736163" cy="736163"/>
          </a:xfrm>
          <a:prstGeom prst="rect">
            <a:avLst/>
          </a:prstGeom>
          <a:noFill/>
          <a:extLst>
            <a:ext uri="{909E8E84-426E-40DD-AFC4-6F175D3DCCD1}">
              <a14:hiddenFill xmlns:a14="http://schemas.microsoft.com/office/drawing/2010/main">
                <a:solidFill>
                  <a:srgbClr val="FFFFFF"/>
                </a:solidFill>
              </a14:hiddenFill>
            </a:ext>
          </a:extLst>
        </p:spPr>
      </p:pic>
      <p:sp>
        <p:nvSpPr>
          <p:cNvPr id="39" name="Google Shape;7933;p34">
            <a:extLst>
              <a:ext uri="{FF2B5EF4-FFF2-40B4-BE49-F238E27FC236}">
                <a16:creationId xmlns:a16="http://schemas.microsoft.com/office/drawing/2014/main" id="{D2371605-D851-8F03-D1FE-378BA3FE8EC7}"/>
              </a:ext>
            </a:extLst>
          </p:cNvPr>
          <p:cNvSpPr txBox="1">
            <a:spLocks/>
          </p:cNvSpPr>
          <p:nvPr/>
        </p:nvSpPr>
        <p:spPr>
          <a:xfrm>
            <a:off x="2000635" y="2992701"/>
            <a:ext cx="624189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000">
                <a:solidFill>
                  <a:srgbClr val="000000"/>
                </a:solidFill>
              </a:rPr>
              <a:t>Năng lượng ánh sáng </a:t>
            </a:r>
            <a:r>
              <a:rPr lang="vi-VN" sz="2000" dirty="0">
                <a:solidFill>
                  <a:srgbClr val="000000"/>
                </a:solidFill>
              </a:rPr>
              <a:t>có thể thu được bằng nhiều cách khác nhau</a:t>
            </a:r>
          </a:p>
        </p:txBody>
      </p:sp>
      <p:grpSp>
        <p:nvGrpSpPr>
          <p:cNvPr id="40" name="Group 39">
            <a:extLst>
              <a:ext uri="{FF2B5EF4-FFF2-40B4-BE49-F238E27FC236}">
                <a16:creationId xmlns:a16="http://schemas.microsoft.com/office/drawing/2014/main" id="{42FFCB63-28F8-BB1E-18A4-AAAA14F9CF39}"/>
              </a:ext>
            </a:extLst>
          </p:cNvPr>
          <p:cNvGrpSpPr/>
          <p:nvPr/>
        </p:nvGrpSpPr>
        <p:grpSpPr>
          <a:xfrm>
            <a:off x="1450358" y="2960192"/>
            <a:ext cx="597308" cy="564966"/>
            <a:chOff x="1846089" y="2648401"/>
            <a:chExt cx="878022" cy="830481"/>
          </a:xfrm>
        </p:grpSpPr>
        <p:grpSp>
          <p:nvGrpSpPr>
            <p:cNvPr id="41" name="Google Shape;8151;p36">
              <a:extLst>
                <a:ext uri="{FF2B5EF4-FFF2-40B4-BE49-F238E27FC236}">
                  <a16:creationId xmlns:a16="http://schemas.microsoft.com/office/drawing/2014/main" id="{97666D9B-C8FA-6492-2638-3400A6472BCB}"/>
                </a:ext>
              </a:extLst>
            </p:cNvPr>
            <p:cNvGrpSpPr/>
            <p:nvPr/>
          </p:nvGrpSpPr>
          <p:grpSpPr>
            <a:xfrm>
              <a:off x="1846089" y="2648401"/>
              <a:ext cx="878022" cy="830481"/>
              <a:chOff x="1121526" y="1341074"/>
              <a:chExt cx="3065806" cy="2648383"/>
            </a:xfrm>
          </p:grpSpPr>
          <p:sp>
            <p:nvSpPr>
              <p:cNvPr id="45" name="Google Shape;8152;p36">
                <a:extLst>
                  <a:ext uri="{FF2B5EF4-FFF2-40B4-BE49-F238E27FC236}">
                    <a16:creationId xmlns:a16="http://schemas.microsoft.com/office/drawing/2014/main" id="{55F92A64-7155-E5CB-DA24-07C3EA85120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153;p36">
                <a:extLst>
                  <a:ext uri="{FF2B5EF4-FFF2-40B4-BE49-F238E27FC236}">
                    <a16:creationId xmlns:a16="http://schemas.microsoft.com/office/drawing/2014/main" id="{9B910B9A-10DF-9605-6CDF-EC23DB11957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8924;p44">
              <a:extLst>
                <a:ext uri="{FF2B5EF4-FFF2-40B4-BE49-F238E27FC236}">
                  <a16:creationId xmlns:a16="http://schemas.microsoft.com/office/drawing/2014/main" id="{E9521D50-8750-5F12-3DB2-C22779285CAA}"/>
                </a:ext>
              </a:extLst>
            </p:cNvPr>
            <p:cNvGrpSpPr/>
            <p:nvPr/>
          </p:nvGrpSpPr>
          <p:grpSpPr>
            <a:xfrm>
              <a:off x="2055500" y="2858549"/>
              <a:ext cx="338616" cy="337690"/>
              <a:chOff x="3269875" y="3210400"/>
              <a:chExt cx="484500" cy="483175"/>
            </a:xfrm>
            <a:solidFill>
              <a:srgbClr val="C43300"/>
            </a:solidFill>
          </p:grpSpPr>
          <p:sp>
            <p:nvSpPr>
              <p:cNvPr id="43" name="Google Shape;8925;p44">
                <a:extLst>
                  <a:ext uri="{FF2B5EF4-FFF2-40B4-BE49-F238E27FC236}">
                    <a16:creationId xmlns:a16="http://schemas.microsoft.com/office/drawing/2014/main" id="{1F2DB00B-4BDC-D37E-B809-C7585EF8846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 name="Google Shape;8926;p44">
                <a:extLst>
                  <a:ext uri="{FF2B5EF4-FFF2-40B4-BE49-F238E27FC236}">
                    <a16:creationId xmlns:a16="http://schemas.microsoft.com/office/drawing/2014/main" id="{9FD3F47C-6CC8-5623-5BB5-3A5B0F5B815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pic>
        <p:nvPicPr>
          <p:cNvPr id="47" name="Picture 46">
            <a:extLst>
              <a:ext uri="{FF2B5EF4-FFF2-40B4-BE49-F238E27FC236}">
                <a16:creationId xmlns:a16="http://schemas.microsoft.com/office/drawing/2014/main" id="{08DBF15F-EE78-C140-562C-CCEF753B500D}"/>
              </a:ext>
            </a:extLst>
          </p:cNvPr>
          <p:cNvPicPr>
            <a:picLocks noChangeAspect="1" noChangeArrowheads="1"/>
          </p:cNvPicPr>
          <p:nvPr/>
        </p:nvPicPr>
        <p:blipFill rotWithShape="1">
          <a:blip r:embed="rId8">
            <a:extLst>
              <a:ext uri="{BEBA8EAE-BF5A-486C-A8C5-ECC9F3942E4B}">
                <a14:imgProps xmlns:a14="http://schemas.microsoft.com/office/drawing/2010/main">
                  <a14:imgLayer r:embed="rId9">
                    <a14:imgEffect>
                      <a14:backgroundRemoval t="10276" b="46588" l="57421" r="75373">
                        <a14:foregroundMark x1="57612" y1="19394" x2="57612" y2="19394"/>
                        <a14:foregroundMark x1="74913" y1="32121" x2="74913" y2="32121"/>
                        <a14:foregroundMark x1="68512" y1="18182" x2="68512" y2="18182"/>
                        <a14:foregroundMark x1="64533" y1="37879" x2="64533" y2="37879"/>
                      </a14:backgroundRemoval>
                    </a14:imgEffect>
                  </a14:imgLayer>
                </a14:imgProps>
              </a:ext>
              <a:ext uri="{28A0092B-C50C-407E-A947-70E740481C1C}">
                <a14:useLocalDpi xmlns:a14="http://schemas.microsoft.com/office/drawing/2010/main" val="0"/>
              </a:ext>
            </a:extLst>
          </a:blip>
          <a:srcRect l="55177" t="5737" r="22383" b="48873"/>
          <a:stretch/>
        </p:blipFill>
        <p:spPr bwMode="auto">
          <a:xfrm>
            <a:off x="4342702" y="3343974"/>
            <a:ext cx="977339" cy="1128631"/>
          </a:xfrm>
          <a:custGeom>
            <a:avLst/>
            <a:gdLst>
              <a:gd name="connsiteX0" fmla="*/ 0 w 1073426"/>
              <a:gd name="connsiteY0" fmla="*/ 0 h 1239592"/>
              <a:gd name="connsiteX1" fmla="*/ 171514 w 1073426"/>
              <a:gd name="connsiteY1" fmla="*/ 0 h 1239592"/>
              <a:gd name="connsiteX2" fmla="*/ 160528 w 1073426"/>
              <a:gd name="connsiteY2" fmla="*/ 21484 h 1239592"/>
              <a:gd name="connsiteX3" fmla="*/ 1073426 w 1073426"/>
              <a:gd name="connsiteY3" fmla="*/ 488289 h 1239592"/>
              <a:gd name="connsiteX4" fmla="*/ 1073426 w 1073426"/>
              <a:gd name="connsiteY4" fmla="*/ 1239592 h 1239592"/>
              <a:gd name="connsiteX5" fmla="*/ 957918 w 1073426"/>
              <a:gd name="connsiteY5" fmla="*/ 1239592 h 1239592"/>
              <a:gd name="connsiteX6" fmla="*/ 0 w 1073426"/>
              <a:gd name="connsiteY6" fmla="*/ 775181 h 123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426" h="1239592">
                <a:moveTo>
                  <a:pt x="0" y="0"/>
                </a:moveTo>
                <a:lnTo>
                  <a:pt x="171514" y="0"/>
                </a:lnTo>
                <a:lnTo>
                  <a:pt x="160528" y="21484"/>
                </a:lnTo>
                <a:lnTo>
                  <a:pt x="1073426" y="488289"/>
                </a:lnTo>
                <a:lnTo>
                  <a:pt x="1073426" y="1239592"/>
                </a:lnTo>
                <a:lnTo>
                  <a:pt x="957918" y="1239592"/>
                </a:lnTo>
                <a:lnTo>
                  <a:pt x="0" y="775181"/>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70098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Effect transition="in" filter="fade">
                                      <p:cBhvr>
                                        <p:cTn id="9" dur="500"/>
                                        <p:tgtEl>
                                          <p:spTgt spid="33"/>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23">
                                            <p:txEl>
                                              <p:pRg st="0" end="0"/>
                                            </p:txEl>
                                          </p:spTgt>
                                        </p:tgtEl>
                                        <p:attrNameLst>
                                          <p:attrName>style.visibility</p:attrName>
                                        </p:attrNameLst>
                                      </p:cBhvr>
                                      <p:to>
                                        <p:strVal val="visible"/>
                                      </p:to>
                                    </p:set>
                                    <p:animEffect transition="in" filter="wipe(up)">
                                      <p:cBhvr>
                                        <p:cTn id="13" dur="500"/>
                                        <p:tgtEl>
                                          <p:spTgt spid="23">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2050"/>
                                        </p:tgtEl>
                                        <p:attrNameLst>
                                          <p:attrName>style.visibility</p:attrName>
                                        </p:attrNameLst>
                                      </p:cBhvr>
                                      <p:to>
                                        <p:strVal val="visible"/>
                                      </p:to>
                                    </p:set>
                                    <p:anim calcmode="lin" valueType="num">
                                      <p:cBhvr>
                                        <p:cTn id="18" dur="500" fill="hold"/>
                                        <p:tgtEl>
                                          <p:spTgt spid="2050"/>
                                        </p:tgtEl>
                                        <p:attrNameLst>
                                          <p:attrName>ppt_w</p:attrName>
                                        </p:attrNameLst>
                                      </p:cBhvr>
                                      <p:tavLst>
                                        <p:tav tm="0">
                                          <p:val>
                                            <p:fltVal val="0"/>
                                          </p:val>
                                        </p:tav>
                                        <p:tav tm="100000">
                                          <p:val>
                                            <p:strVal val="#ppt_w"/>
                                          </p:val>
                                        </p:tav>
                                      </p:tavLst>
                                    </p:anim>
                                    <p:anim calcmode="lin" valueType="num">
                                      <p:cBhvr>
                                        <p:cTn id="19" dur="500" fill="hold"/>
                                        <p:tgtEl>
                                          <p:spTgt spid="2050"/>
                                        </p:tgtEl>
                                        <p:attrNameLst>
                                          <p:attrName>ppt_h</p:attrName>
                                        </p:attrNameLst>
                                      </p:cBhvr>
                                      <p:tavLst>
                                        <p:tav tm="0">
                                          <p:val>
                                            <p:fltVal val="0"/>
                                          </p:val>
                                        </p:tav>
                                        <p:tav tm="100000">
                                          <p:val>
                                            <p:strVal val="#ppt_h"/>
                                          </p:val>
                                        </p:tav>
                                      </p:tavLst>
                                    </p:anim>
                                    <p:animEffect transition="in" filter="fade">
                                      <p:cBhvr>
                                        <p:cTn id="20" dur="500"/>
                                        <p:tgtEl>
                                          <p:spTgt spid="2050"/>
                                        </p:tgtEl>
                                      </p:cBhvr>
                                    </p:animEffect>
                                  </p:childTnLst>
                                </p:cTn>
                              </p:par>
                            </p:childTnLst>
                          </p:cTn>
                        </p:par>
                        <p:par>
                          <p:cTn id="21" fill="hold">
                            <p:stCondLst>
                              <p:cond delay="500"/>
                            </p:stCondLst>
                            <p:childTnLst>
                              <p:par>
                                <p:cTn id="22" presetID="22" presetClass="entr" presetSubtype="8"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wipe(left)">
                                      <p:cBhvr>
                                        <p:cTn id="24" dur="500"/>
                                        <p:tgtEl>
                                          <p:spTgt spid="36"/>
                                        </p:tgtEl>
                                      </p:cBhvr>
                                    </p:animEffect>
                                  </p:childTnLst>
                                </p:cTn>
                              </p:par>
                            </p:childTnLst>
                          </p:cTn>
                        </p:par>
                        <p:par>
                          <p:cTn id="25" fill="hold">
                            <p:stCondLst>
                              <p:cond delay="1000"/>
                            </p:stCondLst>
                            <p:childTnLst>
                              <p:par>
                                <p:cTn id="26" presetID="53" presetClass="entr" presetSubtype="16" fill="hold" nodeType="afterEffect">
                                  <p:stCondLst>
                                    <p:cond delay="0"/>
                                  </p:stCondLst>
                                  <p:childTnLst>
                                    <p:set>
                                      <p:cBhvr>
                                        <p:cTn id="27" dur="1" fill="hold">
                                          <p:stCondLst>
                                            <p:cond delay="0"/>
                                          </p:stCondLst>
                                        </p:cTn>
                                        <p:tgtEl>
                                          <p:spTgt spid="2052"/>
                                        </p:tgtEl>
                                        <p:attrNameLst>
                                          <p:attrName>style.visibility</p:attrName>
                                        </p:attrNameLst>
                                      </p:cBhvr>
                                      <p:to>
                                        <p:strVal val="visible"/>
                                      </p:to>
                                    </p:set>
                                    <p:anim calcmode="lin" valueType="num">
                                      <p:cBhvr>
                                        <p:cTn id="28" dur="500" fill="hold"/>
                                        <p:tgtEl>
                                          <p:spTgt spid="2052"/>
                                        </p:tgtEl>
                                        <p:attrNameLst>
                                          <p:attrName>ppt_w</p:attrName>
                                        </p:attrNameLst>
                                      </p:cBhvr>
                                      <p:tavLst>
                                        <p:tav tm="0">
                                          <p:val>
                                            <p:fltVal val="0"/>
                                          </p:val>
                                        </p:tav>
                                        <p:tav tm="100000">
                                          <p:val>
                                            <p:strVal val="#ppt_w"/>
                                          </p:val>
                                        </p:tav>
                                      </p:tavLst>
                                    </p:anim>
                                    <p:anim calcmode="lin" valueType="num">
                                      <p:cBhvr>
                                        <p:cTn id="29" dur="500" fill="hold"/>
                                        <p:tgtEl>
                                          <p:spTgt spid="2052"/>
                                        </p:tgtEl>
                                        <p:attrNameLst>
                                          <p:attrName>ppt_h</p:attrName>
                                        </p:attrNameLst>
                                      </p:cBhvr>
                                      <p:tavLst>
                                        <p:tav tm="0">
                                          <p:val>
                                            <p:fltVal val="0"/>
                                          </p:val>
                                        </p:tav>
                                        <p:tav tm="100000">
                                          <p:val>
                                            <p:strVal val="#ppt_h"/>
                                          </p:val>
                                        </p:tav>
                                      </p:tavLst>
                                    </p:anim>
                                    <p:animEffect transition="in" filter="fade">
                                      <p:cBhvr>
                                        <p:cTn id="30" dur="500"/>
                                        <p:tgtEl>
                                          <p:spTgt spid="205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p:cTn id="35" dur="500" fill="hold"/>
                                        <p:tgtEl>
                                          <p:spTgt spid="40"/>
                                        </p:tgtEl>
                                        <p:attrNameLst>
                                          <p:attrName>ppt_w</p:attrName>
                                        </p:attrNameLst>
                                      </p:cBhvr>
                                      <p:tavLst>
                                        <p:tav tm="0">
                                          <p:val>
                                            <p:fltVal val="0"/>
                                          </p:val>
                                        </p:tav>
                                        <p:tav tm="100000">
                                          <p:val>
                                            <p:strVal val="#ppt_w"/>
                                          </p:val>
                                        </p:tav>
                                      </p:tavLst>
                                    </p:anim>
                                    <p:anim calcmode="lin" valueType="num">
                                      <p:cBhvr>
                                        <p:cTn id="36" dur="500" fill="hold"/>
                                        <p:tgtEl>
                                          <p:spTgt spid="40"/>
                                        </p:tgtEl>
                                        <p:attrNameLst>
                                          <p:attrName>ppt_h</p:attrName>
                                        </p:attrNameLst>
                                      </p:cBhvr>
                                      <p:tavLst>
                                        <p:tav tm="0">
                                          <p:val>
                                            <p:fltVal val="0"/>
                                          </p:val>
                                        </p:tav>
                                        <p:tav tm="100000">
                                          <p:val>
                                            <p:strVal val="#ppt_h"/>
                                          </p:val>
                                        </p:tav>
                                      </p:tavLst>
                                    </p:anim>
                                    <p:animEffect transition="in" filter="fade">
                                      <p:cBhvr>
                                        <p:cTn id="37" dur="500"/>
                                        <p:tgtEl>
                                          <p:spTgt spid="40"/>
                                        </p:tgtEl>
                                      </p:cBhvr>
                                    </p:animEffect>
                                  </p:childTnLst>
                                </p:cTn>
                              </p:par>
                            </p:childTnLst>
                          </p:cTn>
                        </p:par>
                        <p:par>
                          <p:cTn id="38" fill="hold">
                            <p:stCondLst>
                              <p:cond delay="500"/>
                            </p:stCondLst>
                            <p:childTnLst>
                              <p:par>
                                <p:cTn id="39" presetID="22" presetClass="entr" presetSubtype="1" fill="hold" grpId="0" nodeType="afterEffect">
                                  <p:stCondLst>
                                    <p:cond delay="0"/>
                                  </p:stCondLst>
                                  <p:iterate type="lt">
                                    <p:tmPct val="6000"/>
                                  </p:iterate>
                                  <p:childTnLst>
                                    <p:set>
                                      <p:cBhvr>
                                        <p:cTn id="40" dur="1" fill="hold">
                                          <p:stCondLst>
                                            <p:cond delay="0"/>
                                          </p:stCondLst>
                                        </p:cTn>
                                        <p:tgtEl>
                                          <p:spTgt spid="39">
                                            <p:txEl>
                                              <p:pRg st="0" end="0"/>
                                            </p:txEl>
                                          </p:spTgt>
                                        </p:tgtEl>
                                        <p:attrNameLst>
                                          <p:attrName>style.visibility</p:attrName>
                                        </p:attrNameLst>
                                      </p:cBhvr>
                                      <p:to>
                                        <p:strVal val="visible"/>
                                      </p:to>
                                    </p:set>
                                    <p:animEffect transition="in" filter="wipe(up)">
                                      <p:cBhvr>
                                        <p:cTn id="41" dur="500"/>
                                        <p:tgtEl>
                                          <p:spTgt spid="39">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47"/>
                                        </p:tgtEl>
                                        <p:attrNameLst>
                                          <p:attrName>style.visibility</p:attrName>
                                        </p:attrNameLst>
                                      </p:cBhvr>
                                      <p:to>
                                        <p:strVal val="visible"/>
                                      </p:to>
                                    </p:set>
                                    <p:anim calcmode="lin" valueType="num">
                                      <p:cBhvr>
                                        <p:cTn id="46" dur="500" fill="hold"/>
                                        <p:tgtEl>
                                          <p:spTgt spid="47"/>
                                        </p:tgtEl>
                                        <p:attrNameLst>
                                          <p:attrName>ppt_w</p:attrName>
                                        </p:attrNameLst>
                                      </p:cBhvr>
                                      <p:tavLst>
                                        <p:tav tm="0">
                                          <p:val>
                                            <p:fltVal val="0"/>
                                          </p:val>
                                        </p:tav>
                                        <p:tav tm="100000">
                                          <p:val>
                                            <p:strVal val="#ppt_w"/>
                                          </p:val>
                                        </p:tav>
                                      </p:tavLst>
                                    </p:anim>
                                    <p:anim calcmode="lin" valueType="num">
                                      <p:cBhvr>
                                        <p:cTn id="47" dur="500" fill="hold"/>
                                        <p:tgtEl>
                                          <p:spTgt spid="47"/>
                                        </p:tgtEl>
                                        <p:attrNameLst>
                                          <p:attrName>ppt_h</p:attrName>
                                        </p:attrNameLst>
                                      </p:cBhvr>
                                      <p:tavLst>
                                        <p:tav tm="0">
                                          <p:val>
                                            <p:fltVal val="0"/>
                                          </p:val>
                                        </p:tav>
                                        <p:tav tm="100000">
                                          <p:val>
                                            <p:strVal val="#ppt_h"/>
                                          </p:val>
                                        </p:tav>
                                      </p:tavLst>
                                    </p:anim>
                                    <p:animEffect transition="in" filter="fade">
                                      <p:cBhvr>
                                        <p:cTn id="4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uiExpand="1" build="p"/>
      <p:bldP spid="39" grpId="0" uiExpand="1"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5" name="Picture 4">
            <a:extLst>
              <a:ext uri="{FF2B5EF4-FFF2-40B4-BE49-F238E27FC236}">
                <a16:creationId xmlns:a16="http://schemas.microsoft.com/office/drawing/2014/main" id="{E2E446FE-52FD-825C-0AED-6ED69FD3DDA6}"/>
              </a:ext>
            </a:extLst>
          </p:cNvPr>
          <p:cNvPicPr>
            <a:picLocks noChangeAspect="1"/>
          </p:cNvPicPr>
          <p:nvPr/>
        </p:nvPicPr>
        <p:blipFill>
          <a:blip r:embed="rId3"/>
          <a:stretch>
            <a:fillRect/>
          </a:stretch>
        </p:blipFill>
        <p:spPr>
          <a:xfrm>
            <a:off x="3712933" y="1927142"/>
            <a:ext cx="3236088" cy="2812048"/>
          </a:xfrm>
          <a:prstGeom prst="rect">
            <a:avLst/>
          </a:prstGeom>
        </p:spPr>
      </p:pic>
      <p:grpSp>
        <p:nvGrpSpPr>
          <p:cNvPr id="7" name="Graphic 11">
            <a:extLst>
              <a:ext uri="{FF2B5EF4-FFF2-40B4-BE49-F238E27FC236}">
                <a16:creationId xmlns:a16="http://schemas.microsoft.com/office/drawing/2014/main" id="{FF873F31-8AB1-FAAE-F6A3-E01F535EEA36}"/>
              </a:ext>
            </a:extLst>
          </p:cNvPr>
          <p:cNvGrpSpPr/>
          <p:nvPr/>
        </p:nvGrpSpPr>
        <p:grpSpPr>
          <a:xfrm>
            <a:off x="333162" y="503723"/>
            <a:ext cx="1812219" cy="1893353"/>
            <a:chOff x="2173432" y="131085"/>
            <a:chExt cx="3667628" cy="3831831"/>
          </a:xfrm>
        </p:grpSpPr>
        <p:sp>
          <p:nvSpPr>
            <p:cNvPr id="8" name="Freeform: Shape 7">
              <a:extLst>
                <a:ext uri="{FF2B5EF4-FFF2-40B4-BE49-F238E27FC236}">
                  <a16:creationId xmlns:a16="http://schemas.microsoft.com/office/drawing/2014/main" id="{3399F7ED-6DDA-00AD-173E-599FD654B62A}"/>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EF4694D-B4F6-3C8D-45AB-67ED49C7C9CB}"/>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B0E68AF6-EC78-D7D4-7402-5A09A7964EB2}"/>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539778DD-C945-8639-B8A1-3C3F56A8E0EF}"/>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36079D0A-509A-87B8-72B4-6C95297E2B2B}"/>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9D6A8FD-268F-2437-E015-722D2FB80FC6}"/>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9277833-DCEA-D66D-897F-26F61E057E6E}"/>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D1F596A-DCEB-69F4-D643-F9AFC9B98D2F}"/>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F0711D-8F30-806C-AE3B-8F1AEB0DCCD9}"/>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08CC828-13B3-94B6-D320-CDBE7A5E3FA1}"/>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D63F8E7-1C29-0119-8931-A83CD2E6400D}"/>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68F129C-606A-AD67-4B06-A5EADE079413}"/>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223C83E-FB58-13B4-20B4-D04924EF226C}"/>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D54734C-BB00-10E4-9F2D-53EFA8B2A7A3}"/>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C5148D3-58CB-7A2B-57CC-EF8764FCFE24}"/>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92A83A7-2618-A412-8057-E0E58EE42813}"/>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8AF275D-900E-A928-8ADF-37BFCB52FC7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56ACBD5-529C-77DE-E7C9-E1E76CE858F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59C93FA-54C5-4EB1-DFFC-271FAC5A011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5866783E-6D2B-41CC-BA4F-DDAD84C6C586}"/>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7A341DE4-189C-1300-2F43-027485083AF1}"/>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F325BAB-3B1F-595C-623C-6D885DAD4189}"/>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DCC20AD0-01AE-0D34-0FC7-0FF2D0018D9D}"/>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B599D10-D159-459C-AED7-213050D14210}"/>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09B0D12-A25A-0D5B-3EF6-49B730BAC10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3AF9582-37E9-7C4F-579E-8C30205DE29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626D6E5-9A98-B1E1-30D9-BDA8BF3EF994}"/>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CD18B31-7B9D-E645-688E-2B1C7E093B39}"/>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4418D76-DC86-0ED1-9C1B-2D7635A9C3A2}"/>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864A0FA-156B-CC3C-9036-AC8E6369D284}"/>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1EAD132-89F1-8493-33EE-C36063B9DFCE}"/>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4C349630-625F-8A54-4364-9A3338E6CAF4}"/>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FFE79BC-A696-8D04-7451-159818BBAD91}"/>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8C7606E4-305E-629E-7D86-C59AAB94DD9C}"/>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3FD9589-CA09-E621-1FD3-35A0EFC7721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F64C1F8-A2E9-14F9-465A-BE2BB1B3DD0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8100DB5-505A-8E82-5670-28591C7BD423}"/>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0D8BBC9-BD7D-B07C-B136-7AFC9F29BD2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65F6F30-BBD2-1AC2-9495-6629076E7900}"/>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8E5441A-1A0C-393C-75AC-DBED17E1C38D}"/>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DD6138A-BFA8-5D4F-D79F-D9CC96194D9B}"/>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58D098B-99C9-CEDB-550B-3DCD9A8D23CB}"/>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43273A5-0943-A2BE-AD48-52ECBD3AE560}"/>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C177201-C260-AF5B-B08D-80C73A0A1A8F}"/>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EB3562A-BA10-A924-41E6-1E7F812BEA2E}"/>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973061E-3077-4868-EBB6-52437FE7521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5A09B153-F4C0-A4B3-CA44-7753DAEB889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BE51006C-8E9F-5298-4F95-A269FAA104D7}"/>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75F0689-645A-7A5E-3705-0234F14D98E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F5A7B332-5B04-964A-4D33-39FDEABA662B}"/>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3B21C255-EC14-AEDE-5F66-26C8E194EA9E}"/>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65CB47D3-2A06-F993-77BE-95C797E61C2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907EC47-3365-085E-F092-9212D7B9BCDE}"/>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B6ED0DFA-80D5-AB56-07F2-D05F7F7ED981}"/>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207CF1D-5E3A-85BA-4905-9DA3C1E1A746}"/>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AA547B4-C092-120A-0567-C24475626479}"/>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A05E026E-0F49-4322-43A9-3CF274B76C0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4E2CD22-3A08-880A-1939-A6DC3BAD3516}"/>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640F69B-EA0F-A017-DB37-F8A6013A2881}"/>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0A5A80E7-BABF-47F0-B14B-C2440C57F8C6}"/>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9AB23C39-0DA2-B57E-B96C-7D28923535DB}"/>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600A9FBA-6ADF-70BD-FDA8-A8F2A2B3F6FD}"/>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24136CA-8152-7947-5120-1E378A2826BB}"/>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127B97-1D1A-4191-D7B1-5ECCBF5CB323}"/>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9503386E-03E6-831B-29E8-80080D6226FF}"/>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07BBE9E-69E9-C62B-A852-198A1E308FA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3AB03D-B1E1-52ED-AFF2-62C43E2799C4}"/>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BA492825-37A3-D3F8-CBAC-D4157FA21EDC}"/>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F6598C8-9B5F-EFDB-E1BA-A3C7DC97F32C}"/>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A423D53-4BE4-2579-B45F-962B7BA5F97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BA74C306-2341-F4B9-E12D-6BFCF63416C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E17A15B-5E04-2193-565F-F0956F1A048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A21F84E4-ACED-8A98-C4DA-5E75D15E90E7}"/>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DB00CEF3-D665-F972-D173-FCDDB107E2E0}"/>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5A3B52A-E2B3-4C99-4ED5-5BCC2DDB5401}"/>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8500E99-E225-A3B5-2C74-28B0EF4AD6F3}"/>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2D37FB19-9E85-60F8-7279-EA090C5A9B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B4A1B660-4AAE-B6DE-80C6-07D7BD9FE041}"/>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4DCE47B2-29C6-CDC3-064A-BBD64BF0452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BAAB8D76-2E9D-9589-79EB-4E2938E64E19}"/>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88D56A3-33C2-D408-A409-C9430876119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E8E7009-8707-DDB8-6910-EDEAD68B13B8}"/>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29140341-6616-FE28-2339-268A1CB2B84C}"/>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A62ED51F-E8D6-9CEA-586A-4F759C6EBE6E}"/>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4A126A8-7C03-1A78-DE82-B4638D0A8EF4}"/>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8FE8183E-D9CE-E35F-64E4-7FA480356E9B}"/>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5D302F13-EC8A-6F7C-4047-56A2679C4C4C}"/>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E9830274-DBB7-B928-731C-8DAA1404735B}"/>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8BABA8DE-C3F5-B7B5-6AEE-B42C0EF2648A}"/>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3D5B804C-7DEE-AB3A-87FD-F832569E6339}"/>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481F0412-75E4-A549-6A0A-14B7FD586BB2}"/>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99" name="Google Shape;7933;p34">
            <a:extLst>
              <a:ext uri="{FF2B5EF4-FFF2-40B4-BE49-F238E27FC236}">
                <a16:creationId xmlns:a16="http://schemas.microsoft.com/office/drawing/2014/main" id="{02A95363-3605-09A5-29C6-006C6B22B5B7}"/>
              </a:ext>
            </a:extLst>
          </p:cNvPr>
          <p:cNvSpPr txBox="1">
            <a:spLocks/>
          </p:cNvSpPr>
          <p:nvPr/>
        </p:nvSpPr>
        <p:spPr>
          <a:xfrm>
            <a:off x="2028427" y="703911"/>
            <a:ext cx="6605101" cy="14122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800" dirty="0">
                <a:solidFill>
                  <a:srgbClr val="1F684C"/>
                </a:solidFill>
                <a:latin typeface="#9Slide07 IcielBaliho Script" pitchFamily="2" charset="0"/>
              </a:rPr>
              <a:t>Trong</a:t>
            </a:r>
            <a:r>
              <a:rPr lang="vi-VN" sz="2800" dirty="0">
                <a:latin typeface="#9Slide07 IcielBaliho Script" pitchFamily="2" charset="0"/>
              </a:rPr>
              <a:t> </a:t>
            </a:r>
            <a:r>
              <a:rPr lang="vi-VN" sz="2800" dirty="0">
                <a:solidFill>
                  <a:srgbClr val="1F684C"/>
                </a:solidFill>
                <a:latin typeface="#9Slide07 IcielBaliho Script" pitchFamily="2" charset="0"/>
              </a:rPr>
              <a:t>hình dưới đây</a:t>
            </a:r>
            <a:r>
              <a:rPr lang="vi-VN" sz="2800">
                <a:solidFill>
                  <a:srgbClr val="1F684C"/>
                </a:solidFill>
                <a:latin typeface="#9Slide07 IcielBaliho Script" pitchFamily="2" charset="0"/>
              </a:rPr>
              <a:t>, năng lượng ánh sáng </a:t>
            </a:r>
            <a:r>
              <a:rPr lang="vi-VN" sz="2800" dirty="0">
                <a:solidFill>
                  <a:srgbClr val="1F684C"/>
                </a:solidFill>
                <a:latin typeface="#9Slide07 IcielBaliho Script" pitchFamily="2" charset="0"/>
              </a:rPr>
              <a:t>mặt trời đã chuyển hoá thành dạng năng lượng nào?</a:t>
            </a:r>
          </a:p>
        </p:txBody>
      </p:sp>
    </p:spTree>
  </p:cSld>
  <p:clrMapOvr>
    <a:masterClrMapping/>
  </p:clrMapOvr>
  <mc:AlternateContent xmlns:mc="http://schemas.openxmlformats.org/markup-compatibility/2006" xmlns:p14="http://schemas.microsoft.com/office/powerpoint/2010/main">
    <mc:Choice Requires="p14">
      <p:transition spd="slow" p14:dur="175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9">
                                            <p:txEl>
                                              <p:pRg st="0" end="0"/>
                                            </p:txEl>
                                          </p:spTgt>
                                        </p:tgtEl>
                                        <p:attrNameLst>
                                          <p:attrName>style.visibility</p:attrName>
                                        </p:attrNameLst>
                                      </p:cBhvr>
                                      <p:to>
                                        <p:strVal val="visible"/>
                                      </p:to>
                                    </p:set>
                                    <p:animEffect transition="in" filter="wipe(up)">
                                      <p:cBhvr>
                                        <p:cTn id="7" dur="500"/>
                                        <p:tgtEl>
                                          <p:spTgt spid="9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 name="Google Shape;7917;p34">
            <a:extLst>
              <a:ext uri="{FF2B5EF4-FFF2-40B4-BE49-F238E27FC236}">
                <a16:creationId xmlns:a16="http://schemas.microsoft.com/office/drawing/2014/main" id="{55AB044A-8696-F484-A5C6-FEEA94FB7074}"/>
              </a:ext>
            </a:extLst>
          </p:cNvPr>
          <p:cNvGrpSpPr/>
          <p:nvPr/>
        </p:nvGrpSpPr>
        <p:grpSpPr>
          <a:xfrm>
            <a:off x="849546" y="857882"/>
            <a:ext cx="1879226" cy="1777450"/>
            <a:chOff x="1121526" y="1341074"/>
            <a:chExt cx="3065806" cy="2648383"/>
          </a:xfrm>
        </p:grpSpPr>
        <p:sp>
          <p:nvSpPr>
            <p:cNvPr id="78" name="Google Shape;7918;p34">
              <a:extLst>
                <a:ext uri="{FF2B5EF4-FFF2-40B4-BE49-F238E27FC236}">
                  <a16:creationId xmlns:a16="http://schemas.microsoft.com/office/drawing/2014/main" id="{FDAC0C6F-C07F-E31D-6B53-FA1D75E455D2}"/>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19;p34">
              <a:extLst>
                <a:ext uri="{FF2B5EF4-FFF2-40B4-BE49-F238E27FC236}">
                  <a16:creationId xmlns:a16="http://schemas.microsoft.com/office/drawing/2014/main" id="{83320661-CD9B-3908-DD68-48332FC2BA0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9583;p56">
            <a:extLst>
              <a:ext uri="{FF2B5EF4-FFF2-40B4-BE49-F238E27FC236}">
                <a16:creationId xmlns:a16="http://schemas.microsoft.com/office/drawing/2014/main" id="{24C43A06-8F08-8982-DF43-08F71AE780A3}"/>
              </a:ext>
            </a:extLst>
          </p:cNvPr>
          <p:cNvSpPr/>
          <p:nvPr/>
        </p:nvSpPr>
        <p:spPr>
          <a:xfrm>
            <a:off x="1329312" y="1343435"/>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7957;p35">
            <a:extLst>
              <a:ext uri="{FF2B5EF4-FFF2-40B4-BE49-F238E27FC236}">
                <a16:creationId xmlns:a16="http://schemas.microsoft.com/office/drawing/2014/main" id="{D9BDB2C4-6020-9CDC-9B3D-21E3ED947671}"/>
              </a:ext>
            </a:extLst>
          </p:cNvPr>
          <p:cNvSpPr txBox="1">
            <a:spLocks noGrp="1"/>
          </p:cNvSpPr>
          <p:nvPr>
            <p:ph type="title"/>
          </p:nvPr>
        </p:nvSpPr>
        <p:spPr>
          <a:xfrm>
            <a:off x="1443832" y="1418294"/>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9600" dirty="0">
                <a:latin typeface="#9Slide07 IcielCadena" panose="02000503000000020004" pitchFamily="2" charset="0"/>
              </a:rPr>
              <a:t>02</a:t>
            </a:r>
            <a:endParaRPr sz="9600" dirty="0">
              <a:latin typeface="#9Slide07 IcielCadena" panose="02000503000000020004" pitchFamily="2" charset="0"/>
            </a:endParaRPr>
          </a:p>
        </p:txBody>
      </p:sp>
      <p:pic>
        <p:nvPicPr>
          <p:cNvPr id="82" name="Picture 4" descr="Mặt trời dễ thương png | PNGEgg">
            <a:extLst>
              <a:ext uri="{FF2B5EF4-FFF2-40B4-BE49-F238E27FC236}">
                <a16:creationId xmlns:a16="http://schemas.microsoft.com/office/drawing/2014/main" id="{9E66118F-A0BC-DC3F-FDE3-0B1D539C14CA}"/>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3850748" y="-548004"/>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83" name="Google Shape;7933;p34">
            <a:extLst>
              <a:ext uri="{FF2B5EF4-FFF2-40B4-BE49-F238E27FC236}">
                <a16:creationId xmlns:a16="http://schemas.microsoft.com/office/drawing/2014/main" id="{1BA66EF5-837C-C650-621C-0AA81DE0E4A8}"/>
              </a:ext>
            </a:extLst>
          </p:cNvPr>
          <p:cNvSpPr txBox="1">
            <a:spLocks noGrp="1"/>
          </p:cNvSpPr>
          <p:nvPr>
            <p:ph type="subTitle" idx="1"/>
          </p:nvPr>
        </p:nvSpPr>
        <p:spPr>
          <a:xfrm>
            <a:off x="936245" y="3288718"/>
            <a:ext cx="3654401"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a:solidFill>
                  <a:srgbClr val="841F00"/>
                </a:solidFill>
                <a:latin typeface="#9Slide07 IcielBaliho Script" pitchFamily="2" charset="0"/>
              </a:rPr>
              <a:t>Chùm Sáng &amp; Tia Sáng</a:t>
            </a:r>
            <a:endParaRPr sz="5400" dirty="0">
              <a:solidFill>
                <a:srgbClr val="841F00"/>
              </a:solidFill>
              <a:latin typeface="#9Slide07 IcielBaliho Script" pitchFamily="2"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 name="Picture 107">
            <a:extLst>
              <a:ext uri="{FF2B5EF4-FFF2-40B4-BE49-F238E27FC236}">
                <a16:creationId xmlns:a16="http://schemas.microsoft.com/office/drawing/2014/main" id="{6F394142-272C-EE7C-CE47-C7EBF0A44CA4}"/>
              </a:ext>
            </a:extLst>
          </p:cNvPr>
          <p:cNvPicPr>
            <a:picLocks noChangeAspect="1"/>
          </p:cNvPicPr>
          <p:nvPr/>
        </p:nvPicPr>
        <p:blipFill>
          <a:blip r:embed="rId2"/>
          <a:stretch>
            <a:fillRect/>
          </a:stretch>
        </p:blipFill>
        <p:spPr>
          <a:xfrm>
            <a:off x="2782925" y="2831677"/>
            <a:ext cx="3889129" cy="1286702"/>
          </a:xfrm>
          <a:prstGeom prst="rect">
            <a:avLst/>
          </a:prstGeom>
        </p:spPr>
      </p:pic>
      <p:pic>
        <p:nvPicPr>
          <p:cNvPr id="4" name="Picture 3">
            <a:extLst>
              <a:ext uri="{FF2B5EF4-FFF2-40B4-BE49-F238E27FC236}">
                <a16:creationId xmlns:a16="http://schemas.microsoft.com/office/drawing/2014/main" id="{59FAFBE7-BF81-2E9F-0135-0EB20BF3181F}"/>
              </a:ext>
            </a:extLst>
          </p:cNvPr>
          <p:cNvPicPr>
            <a:picLocks noChangeAspect="1"/>
          </p:cNvPicPr>
          <p:nvPr/>
        </p:nvPicPr>
        <p:blipFill>
          <a:blip r:embed="rId3"/>
          <a:stretch>
            <a:fillRect/>
          </a:stretch>
        </p:blipFill>
        <p:spPr>
          <a:xfrm>
            <a:off x="5131615" y="1727293"/>
            <a:ext cx="3619203" cy="1134516"/>
          </a:xfrm>
          <a:prstGeom prst="rect">
            <a:avLst/>
          </a:prstGeom>
        </p:spPr>
      </p:pic>
      <p:pic>
        <p:nvPicPr>
          <p:cNvPr id="13" name="Picture 12">
            <a:extLst>
              <a:ext uri="{FF2B5EF4-FFF2-40B4-BE49-F238E27FC236}">
                <a16:creationId xmlns:a16="http://schemas.microsoft.com/office/drawing/2014/main" id="{8B4F9DCF-CB8A-F7B0-95C8-43B00A66F9E6}"/>
              </a:ext>
            </a:extLst>
          </p:cNvPr>
          <p:cNvPicPr>
            <a:picLocks noChangeAspect="1"/>
          </p:cNvPicPr>
          <p:nvPr/>
        </p:nvPicPr>
        <p:blipFill>
          <a:blip r:embed="rId4"/>
          <a:stretch>
            <a:fillRect/>
          </a:stretch>
        </p:blipFill>
        <p:spPr>
          <a:xfrm>
            <a:off x="367542" y="1472196"/>
            <a:ext cx="3619202" cy="1548721"/>
          </a:xfrm>
          <a:prstGeom prst="rect">
            <a:avLst/>
          </a:prstGeom>
        </p:spPr>
      </p:pic>
      <p:sp>
        <p:nvSpPr>
          <p:cNvPr id="7" name="Rectangle: Rounded Corners 6">
            <a:extLst>
              <a:ext uri="{FF2B5EF4-FFF2-40B4-BE49-F238E27FC236}">
                <a16:creationId xmlns:a16="http://schemas.microsoft.com/office/drawing/2014/main" id="{ED7271C5-A565-2E0A-5CAE-A5DA3A445492}"/>
              </a:ext>
            </a:extLst>
          </p:cNvPr>
          <p:cNvSpPr/>
          <p:nvPr/>
        </p:nvSpPr>
        <p:spPr>
          <a:xfrm>
            <a:off x="3431067" y="826142"/>
            <a:ext cx="2831180" cy="385802"/>
          </a:xfrm>
          <a:prstGeom prst="roundRect">
            <a:avLst>
              <a:gd name="adj" fmla="val 50000"/>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Quan sát chùm sáng</a:t>
            </a:r>
            <a:endParaRPr kumimoji="0" lang="en-US"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endParaRPr>
          </a:p>
        </p:txBody>
      </p:sp>
      <p:sp>
        <p:nvSpPr>
          <p:cNvPr id="8" name="Google Shape;7936;p34">
            <a:extLst>
              <a:ext uri="{FF2B5EF4-FFF2-40B4-BE49-F238E27FC236}">
                <a16:creationId xmlns:a16="http://schemas.microsoft.com/office/drawing/2014/main" id="{E4B46AC8-9C3A-7E16-F532-66E156BE2844}"/>
              </a:ext>
            </a:extLst>
          </p:cNvPr>
          <p:cNvSpPr txBox="1">
            <a:spLocks/>
          </p:cNvSpPr>
          <p:nvPr/>
        </p:nvSpPr>
        <p:spPr>
          <a:xfrm>
            <a:off x="1180665" y="293278"/>
            <a:ext cx="1762832" cy="517927"/>
          </a:xfrm>
          <a:prstGeom prst="roundRect">
            <a:avLst>
              <a:gd name="adj" fmla="val 32907"/>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Nunito"/>
              <a:buNone/>
              <a:tabLst/>
              <a:defRPr/>
            </a:pPr>
            <a:r>
              <a:rPr kumimoji="0" lang="vi-VN" sz="2400" b="0" i="0" u="none" strike="noStrike" kern="0" cap="none" spc="0" normalizeH="0" baseline="0" noProof="0" dirty="0">
                <a:ln>
                  <a:noFill/>
                </a:ln>
                <a:solidFill>
                  <a:srgbClr val="1F684C"/>
                </a:solidFill>
                <a:effectLst/>
                <a:uLnTx/>
                <a:uFillTx/>
                <a:latin typeface="#9Slide07 IcielBaliho Script" pitchFamily="2" charset="0"/>
                <a:sym typeface="Nunito"/>
              </a:rPr>
              <a:t>Chùm</a:t>
            </a:r>
            <a:r>
              <a:rPr kumimoji="0" lang="en-US" sz="2400" b="0" i="0" u="none" strike="noStrike" kern="0" cap="none" spc="0" normalizeH="0" baseline="0" noProof="0" dirty="0">
                <a:ln>
                  <a:noFill/>
                </a:ln>
                <a:solidFill>
                  <a:srgbClr val="1F684C"/>
                </a:solidFill>
                <a:effectLst/>
                <a:uLnTx/>
                <a:uFillTx/>
                <a:latin typeface="#9Slide07 IcielBaliho Script" pitchFamily="2" charset="0"/>
                <a:sym typeface="Nunito"/>
              </a:rPr>
              <a:t> </a:t>
            </a:r>
            <a:r>
              <a:rPr kumimoji="0" lang="en-US" sz="2400" b="0" i="0" u="none" strike="noStrike" kern="0" cap="none" spc="0" normalizeH="0" baseline="0" noProof="0" dirty="0" err="1">
                <a:ln>
                  <a:noFill/>
                </a:ln>
                <a:solidFill>
                  <a:srgbClr val="1F684C"/>
                </a:solidFill>
                <a:effectLst/>
                <a:uLnTx/>
                <a:uFillTx/>
                <a:latin typeface="#9Slide07 IcielBaliho Script" pitchFamily="2" charset="0"/>
                <a:sym typeface="Nunito"/>
              </a:rPr>
              <a:t>sáng</a:t>
            </a:r>
            <a:endParaRPr kumimoji="0" lang="en-US" sz="2400" b="0" i="0" u="none" strike="noStrike" kern="0" cap="none" spc="0" normalizeH="0" baseline="0" noProof="0" dirty="0">
              <a:ln>
                <a:noFill/>
              </a:ln>
              <a:solidFill>
                <a:srgbClr val="1F684C"/>
              </a:solidFill>
              <a:effectLst/>
              <a:uLnTx/>
              <a:uFillTx/>
              <a:latin typeface="#9Slide07 IcielBaliho Script" pitchFamily="2" charset="0"/>
              <a:sym typeface="Nunito"/>
            </a:endParaRPr>
          </a:p>
        </p:txBody>
      </p:sp>
      <p:grpSp>
        <p:nvGrpSpPr>
          <p:cNvPr id="9" name="Google Shape;7917;p34">
            <a:extLst>
              <a:ext uri="{FF2B5EF4-FFF2-40B4-BE49-F238E27FC236}">
                <a16:creationId xmlns:a16="http://schemas.microsoft.com/office/drawing/2014/main" id="{5FBBE2B6-A6FF-8895-37FB-98C8A67A3364}"/>
              </a:ext>
            </a:extLst>
          </p:cNvPr>
          <p:cNvGrpSpPr/>
          <p:nvPr/>
        </p:nvGrpSpPr>
        <p:grpSpPr>
          <a:xfrm>
            <a:off x="738647" y="155115"/>
            <a:ext cx="839732" cy="794253"/>
            <a:chOff x="1121526" y="1341074"/>
            <a:chExt cx="3065806" cy="2648383"/>
          </a:xfrm>
        </p:grpSpPr>
        <p:sp>
          <p:nvSpPr>
            <p:cNvPr id="10" name="Google Shape;7918;p34">
              <a:extLst>
                <a:ext uri="{FF2B5EF4-FFF2-40B4-BE49-F238E27FC236}">
                  <a16:creationId xmlns:a16="http://schemas.microsoft.com/office/drawing/2014/main" id="{928B25B2-D44A-9F83-5893-DA3475C96E1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1" name="Google Shape;7919;p34">
              <a:extLst>
                <a:ext uri="{FF2B5EF4-FFF2-40B4-BE49-F238E27FC236}">
                  <a16:creationId xmlns:a16="http://schemas.microsoft.com/office/drawing/2014/main" id="{90081C04-414C-EAF4-11A3-402BFCA85E1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 name="Google Shape;9583;p56">
            <a:extLst>
              <a:ext uri="{FF2B5EF4-FFF2-40B4-BE49-F238E27FC236}">
                <a16:creationId xmlns:a16="http://schemas.microsoft.com/office/drawing/2014/main" id="{1C7B8BE7-6950-57AB-394E-F1BAD8E7E6DC}"/>
              </a:ext>
            </a:extLst>
          </p:cNvPr>
          <p:cNvSpPr/>
          <p:nvPr/>
        </p:nvSpPr>
        <p:spPr>
          <a:xfrm>
            <a:off x="953030" y="372084"/>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 name="Graphic 11">
            <a:extLst>
              <a:ext uri="{FF2B5EF4-FFF2-40B4-BE49-F238E27FC236}">
                <a16:creationId xmlns:a16="http://schemas.microsoft.com/office/drawing/2014/main" id="{B2CEF7D5-55CE-626B-BBEB-20C3EB5EC689}"/>
              </a:ext>
            </a:extLst>
          </p:cNvPr>
          <p:cNvGrpSpPr/>
          <p:nvPr/>
        </p:nvGrpSpPr>
        <p:grpSpPr>
          <a:xfrm>
            <a:off x="822417" y="4101871"/>
            <a:ext cx="707379" cy="739049"/>
            <a:chOff x="2173432" y="131085"/>
            <a:chExt cx="3667628" cy="3831831"/>
          </a:xfrm>
        </p:grpSpPr>
        <p:sp>
          <p:nvSpPr>
            <p:cNvPr id="16" name="Freeform: Shape 15">
              <a:extLst>
                <a:ext uri="{FF2B5EF4-FFF2-40B4-BE49-F238E27FC236}">
                  <a16:creationId xmlns:a16="http://schemas.microsoft.com/office/drawing/2014/main" id="{44E19221-2544-7B3F-3DC3-457E03951660}"/>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Freeform: Shape 16">
              <a:extLst>
                <a:ext uri="{FF2B5EF4-FFF2-40B4-BE49-F238E27FC236}">
                  <a16:creationId xmlns:a16="http://schemas.microsoft.com/office/drawing/2014/main" id="{9431B400-70DF-9F84-CD9E-AA1BEEDCBB4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Freeform: Shape 17">
              <a:extLst>
                <a:ext uri="{FF2B5EF4-FFF2-40B4-BE49-F238E27FC236}">
                  <a16:creationId xmlns:a16="http://schemas.microsoft.com/office/drawing/2014/main" id="{0DAB46F4-3088-2AEE-C7AF-DE247EF5E38E}"/>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Freeform: Shape 18">
              <a:extLst>
                <a:ext uri="{FF2B5EF4-FFF2-40B4-BE49-F238E27FC236}">
                  <a16:creationId xmlns:a16="http://schemas.microsoft.com/office/drawing/2014/main" id="{8B8BBA2C-47BB-EC98-7200-F9BA8832E0A7}"/>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Freeform: Shape 19">
              <a:extLst>
                <a:ext uri="{FF2B5EF4-FFF2-40B4-BE49-F238E27FC236}">
                  <a16:creationId xmlns:a16="http://schemas.microsoft.com/office/drawing/2014/main" id="{86AF61D5-55BA-0110-01AB-48C4476EE7E7}"/>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Freeform: Shape 20">
              <a:extLst>
                <a:ext uri="{FF2B5EF4-FFF2-40B4-BE49-F238E27FC236}">
                  <a16:creationId xmlns:a16="http://schemas.microsoft.com/office/drawing/2014/main" id="{453AB751-1AC7-F179-9DF9-DB33E6C0B8CF}"/>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Freeform: Shape 21">
              <a:extLst>
                <a:ext uri="{FF2B5EF4-FFF2-40B4-BE49-F238E27FC236}">
                  <a16:creationId xmlns:a16="http://schemas.microsoft.com/office/drawing/2014/main" id="{73805003-8331-27B3-945C-FD7F4E687128}"/>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Freeform: Shape 22">
              <a:extLst>
                <a:ext uri="{FF2B5EF4-FFF2-40B4-BE49-F238E27FC236}">
                  <a16:creationId xmlns:a16="http://schemas.microsoft.com/office/drawing/2014/main" id="{A9DE4599-B437-57D1-0D36-CCE502A7EEF2}"/>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Freeform: Shape 23">
              <a:extLst>
                <a:ext uri="{FF2B5EF4-FFF2-40B4-BE49-F238E27FC236}">
                  <a16:creationId xmlns:a16="http://schemas.microsoft.com/office/drawing/2014/main" id="{9AD6763A-5017-0E29-2E19-F9580105ACED}"/>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Freeform: Shape 24">
              <a:extLst>
                <a:ext uri="{FF2B5EF4-FFF2-40B4-BE49-F238E27FC236}">
                  <a16:creationId xmlns:a16="http://schemas.microsoft.com/office/drawing/2014/main" id="{B4639E7C-3FE3-BF01-051E-2FACBB89FF43}"/>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Freeform: Shape 25">
              <a:extLst>
                <a:ext uri="{FF2B5EF4-FFF2-40B4-BE49-F238E27FC236}">
                  <a16:creationId xmlns:a16="http://schemas.microsoft.com/office/drawing/2014/main" id="{54EC01A3-FC8C-70FF-1618-FC1D8B80F6F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Freeform: Shape 26">
              <a:extLst>
                <a:ext uri="{FF2B5EF4-FFF2-40B4-BE49-F238E27FC236}">
                  <a16:creationId xmlns:a16="http://schemas.microsoft.com/office/drawing/2014/main" id="{3F0889F9-2C20-E428-0A1E-68AA343A1C46}"/>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Freeform: Shape 27">
              <a:extLst>
                <a:ext uri="{FF2B5EF4-FFF2-40B4-BE49-F238E27FC236}">
                  <a16:creationId xmlns:a16="http://schemas.microsoft.com/office/drawing/2014/main" id="{33CBCB2F-4C3C-C0AB-F4AB-38680230E77F}"/>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Freeform: Shape 28">
              <a:extLst>
                <a:ext uri="{FF2B5EF4-FFF2-40B4-BE49-F238E27FC236}">
                  <a16:creationId xmlns:a16="http://schemas.microsoft.com/office/drawing/2014/main" id="{B3BB75D6-97B5-4882-7412-C02F254A0ADA}"/>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Freeform: Shape 29">
              <a:extLst>
                <a:ext uri="{FF2B5EF4-FFF2-40B4-BE49-F238E27FC236}">
                  <a16:creationId xmlns:a16="http://schemas.microsoft.com/office/drawing/2014/main" id="{51AF73F3-8705-A73B-9BC8-DB9DA9C842DA}"/>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Freeform: Shape 30">
              <a:extLst>
                <a:ext uri="{FF2B5EF4-FFF2-40B4-BE49-F238E27FC236}">
                  <a16:creationId xmlns:a16="http://schemas.microsoft.com/office/drawing/2014/main" id="{7D2C08E6-3010-6B9C-3D5F-D3D983DD9692}"/>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Freeform: Shape 31">
              <a:extLst>
                <a:ext uri="{FF2B5EF4-FFF2-40B4-BE49-F238E27FC236}">
                  <a16:creationId xmlns:a16="http://schemas.microsoft.com/office/drawing/2014/main" id="{9C47F74B-0BC9-0A41-B49A-4C71C462361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Freeform: Shape 32">
              <a:extLst>
                <a:ext uri="{FF2B5EF4-FFF2-40B4-BE49-F238E27FC236}">
                  <a16:creationId xmlns:a16="http://schemas.microsoft.com/office/drawing/2014/main" id="{52A00B81-4F27-3B45-D42E-C029CA0A9F13}"/>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Freeform: Shape 33">
              <a:extLst>
                <a:ext uri="{FF2B5EF4-FFF2-40B4-BE49-F238E27FC236}">
                  <a16:creationId xmlns:a16="http://schemas.microsoft.com/office/drawing/2014/main" id="{4602423D-BE63-0723-A2B3-803140248D11}"/>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Freeform: Shape 34">
              <a:extLst>
                <a:ext uri="{FF2B5EF4-FFF2-40B4-BE49-F238E27FC236}">
                  <a16:creationId xmlns:a16="http://schemas.microsoft.com/office/drawing/2014/main" id="{900021A2-8BAC-5C48-42D2-41D5404B47CE}"/>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Freeform: Shape 35">
              <a:extLst>
                <a:ext uri="{FF2B5EF4-FFF2-40B4-BE49-F238E27FC236}">
                  <a16:creationId xmlns:a16="http://schemas.microsoft.com/office/drawing/2014/main" id="{328968D7-89B3-6BB8-7C95-4582226C49C0}"/>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Freeform: Shape 36">
              <a:extLst>
                <a:ext uri="{FF2B5EF4-FFF2-40B4-BE49-F238E27FC236}">
                  <a16:creationId xmlns:a16="http://schemas.microsoft.com/office/drawing/2014/main" id="{C17A3163-A061-E2CA-F3FD-BA89E334A9EF}"/>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Freeform: Shape 37">
              <a:extLst>
                <a:ext uri="{FF2B5EF4-FFF2-40B4-BE49-F238E27FC236}">
                  <a16:creationId xmlns:a16="http://schemas.microsoft.com/office/drawing/2014/main" id="{2FD2AB99-D20A-A598-85CA-D5C319B86231}"/>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Freeform: Shape 38">
              <a:extLst>
                <a:ext uri="{FF2B5EF4-FFF2-40B4-BE49-F238E27FC236}">
                  <a16:creationId xmlns:a16="http://schemas.microsoft.com/office/drawing/2014/main" id="{0FA0F2B1-CB92-60CB-F927-2D063702DC74}"/>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Freeform: Shape 39">
              <a:extLst>
                <a:ext uri="{FF2B5EF4-FFF2-40B4-BE49-F238E27FC236}">
                  <a16:creationId xmlns:a16="http://schemas.microsoft.com/office/drawing/2014/main" id="{124272AB-47D4-6776-2D3C-528A9FB9F531}"/>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Freeform: Shape 40">
              <a:extLst>
                <a:ext uri="{FF2B5EF4-FFF2-40B4-BE49-F238E27FC236}">
                  <a16:creationId xmlns:a16="http://schemas.microsoft.com/office/drawing/2014/main" id="{2D74490C-B83F-36C1-E1D1-9206670563F6}"/>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Freeform: Shape 41">
              <a:extLst>
                <a:ext uri="{FF2B5EF4-FFF2-40B4-BE49-F238E27FC236}">
                  <a16:creationId xmlns:a16="http://schemas.microsoft.com/office/drawing/2014/main" id="{ADAC7321-00AF-D6B1-0BB6-FDEA796F5C1D}"/>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Freeform: Shape 42">
              <a:extLst>
                <a:ext uri="{FF2B5EF4-FFF2-40B4-BE49-F238E27FC236}">
                  <a16:creationId xmlns:a16="http://schemas.microsoft.com/office/drawing/2014/main" id="{A6E632FD-7A56-34FE-6CA6-AE18DEC9304A}"/>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Freeform: Shape 43">
              <a:extLst>
                <a:ext uri="{FF2B5EF4-FFF2-40B4-BE49-F238E27FC236}">
                  <a16:creationId xmlns:a16="http://schemas.microsoft.com/office/drawing/2014/main" id="{0E59DB33-9BD5-21EC-CBE4-DFBABC5632F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Freeform: Shape 44">
              <a:extLst>
                <a:ext uri="{FF2B5EF4-FFF2-40B4-BE49-F238E27FC236}">
                  <a16:creationId xmlns:a16="http://schemas.microsoft.com/office/drawing/2014/main" id="{81AC4122-5EFA-2B28-78D0-7E764F7E2502}"/>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Freeform: Shape 45">
              <a:extLst>
                <a:ext uri="{FF2B5EF4-FFF2-40B4-BE49-F238E27FC236}">
                  <a16:creationId xmlns:a16="http://schemas.microsoft.com/office/drawing/2014/main" id="{4BFC6152-3BAA-4419-BF9D-1D2BE04B2E26}"/>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Freeform: Shape 46">
              <a:extLst>
                <a:ext uri="{FF2B5EF4-FFF2-40B4-BE49-F238E27FC236}">
                  <a16:creationId xmlns:a16="http://schemas.microsoft.com/office/drawing/2014/main" id="{E2B4D93D-57E4-2ED1-683A-392AA2CF606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Freeform: Shape 47">
              <a:extLst>
                <a:ext uri="{FF2B5EF4-FFF2-40B4-BE49-F238E27FC236}">
                  <a16:creationId xmlns:a16="http://schemas.microsoft.com/office/drawing/2014/main" id="{3586AA78-33DF-53A5-B357-A92DF09BF673}"/>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Freeform: Shape 48">
              <a:extLst>
                <a:ext uri="{FF2B5EF4-FFF2-40B4-BE49-F238E27FC236}">
                  <a16:creationId xmlns:a16="http://schemas.microsoft.com/office/drawing/2014/main" id="{12903D00-9A77-6923-11C9-CFFA9AB32D4E}"/>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Freeform: Shape 49">
              <a:extLst>
                <a:ext uri="{FF2B5EF4-FFF2-40B4-BE49-F238E27FC236}">
                  <a16:creationId xmlns:a16="http://schemas.microsoft.com/office/drawing/2014/main" id="{80C11FB5-166D-93FF-00CD-28AEB3F6BBB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Freeform: Shape 50">
              <a:extLst>
                <a:ext uri="{FF2B5EF4-FFF2-40B4-BE49-F238E27FC236}">
                  <a16:creationId xmlns:a16="http://schemas.microsoft.com/office/drawing/2014/main" id="{F19630FD-CCA1-6375-FAD5-CA0FA8D1413B}"/>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Freeform: Shape 51">
              <a:extLst>
                <a:ext uri="{FF2B5EF4-FFF2-40B4-BE49-F238E27FC236}">
                  <a16:creationId xmlns:a16="http://schemas.microsoft.com/office/drawing/2014/main" id="{BF38CF60-7331-0DC5-A082-60C4E4D9852D}"/>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Freeform: Shape 52">
              <a:extLst>
                <a:ext uri="{FF2B5EF4-FFF2-40B4-BE49-F238E27FC236}">
                  <a16:creationId xmlns:a16="http://schemas.microsoft.com/office/drawing/2014/main" id="{4D13987F-A6DF-363F-71E4-88AB8D6E2EB6}"/>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Freeform: Shape 53">
              <a:extLst>
                <a:ext uri="{FF2B5EF4-FFF2-40B4-BE49-F238E27FC236}">
                  <a16:creationId xmlns:a16="http://schemas.microsoft.com/office/drawing/2014/main" id="{3A8C759A-71E4-6F31-9422-A175158D1F1E}"/>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Freeform: Shape 54">
              <a:extLst>
                <a:ext uri="{FF2B5EF4-FFF2-40B4-BE49-F238E27FC236}">
                  <a16:creationId xmlns:a16="http://schemas.microsoft.com/office/drawing/2014/main" id="{26090026-94A6-60BA-A72E-0A3DD6C9216A}"/>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Freeform: Shape 55">
              <a:extLst>
                <a:ext uri="{FF2B5EF4-FFF2-40B4-BE49-F238E27FC236}">
                  <a16:creationId xmlns:a16="http://schemas.microsoft.com/office/drawing/2014/main" id="{9DFC5F8F-DA8E-CED3-9ACB-DFD107411EDF}"/>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Freeform: Shape 56">
              <a:extLst>
                <a:ext uri="{FF2B5EF4-FFF2-40B4-BE49-F238E27FC236}">
                  <a16:creationId xmlns:a16="http://schemas.microsoft.com/office/drawing/2014/main" id="{3EE72ED0-7B4B-7F38-1A43-DAB9633B9C0A}"/>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Freeform: Shape 57">
              <a:extLst>
                <a:ext uri="{FF2B5EF4-FFF2-40B4-BE49-F238E27FC236}">
                  <a16:creationId xmlns:a16="http://schemas.microsoft.com/office/drawing/2014/main" id="{7D1C7D6D-EBB1-C1D1-E603-3A3703E69497}"/>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Freeform: Shape 58">
              <a:extLst>
                <a:ext uri="{FF2B5EF4-FFF2-40B4-BE49-F238E27FC236}">
                  <a16:creationId xmlns:a16="http://schemas.microsoft.com/office/drawing/2014/main" id="{9037FEE6-8E37-0556-A77A-3ED7D5AC7721}"/>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Freeform: Shape 59">
              <a:extLst>
                <a:ext uri="{FF2B5EF4-FFF2-40B4-BE49-F238E27FC236}">
                  <a16:creationId xmlns:a16="http://schemas.microsoft.com/office/drawing/2014/main" id="{6E161292-339A-EA6D-DC52-15D2C52B0D5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Freeform: Shape 60">
              <a:extLst>
                <a:ext uri="{FF2B5EF4-FFF2-40B4-BE49-F238E27FC236}">
                  <a16:creationId xmlns:a16="http://schemas.microsoft.com/office/drawing/2014/main" id="{F589EF47-638E-41E5-CBE9-20A9EC537F2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Freeform: Shape 61">
              <a:extLst>
                <a:ext uri="{FF2B5EF4-FFF2-40B4-BE49-F238E27FC236}">
                  <a16:creationId xmlns:a16="http://schemas.microsoft.com/office/drawing/2014/main" id="{FFD64C5C-B18B-072C-089A-A8C93CB8C908}"/>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Freeform: Shape 62">
              <a:extLst>
                <a:ext uri="{FF2B5EF4-FFF2-40B4-BE49-F238E27FC236}">
                  <a16:creationId xmlns:a16="http://schemas.microsoft.com/office/drawing/2014/main" id="{A5911E22-D2CB-EF62-073E-4A404D7DB560}"/>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Freeform: Shape 63">
              <a:extLst>
                <a:ext uri="{FF2B5EF4-FFF2-40B4-BE49-F238E27FC236}">
                  <a16:creationId xmlns:a16="http://schemas.microsoft.com/office/drawing/2014/main" id="{470D84D9-7881-1A31-4D93-F852DFBC71B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Freeform: Shape 64">
              <a:extLst>
                <a:ext uri="{FF2B5EF4-FFF2-40B4-BE49-F238E27FC236}">
                  <a16:creationId xmlns:a16="http://schemas.microsoft.com/office/drawing/2014/main" id="{C34E0074-C349-15A5-D796-F9BBCBEEB038}"/>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Freeform: Shape 65">
              <a:extLst>
                <a:ext uri="{FF2B5EF4-FFF2-40B4-BE49-F238E27FC236}">
                  <a16:creationId xmlns:a16="http://schemas.microsoft.com/office/drawing/2014/main" id="{59F55CBB-F9D2-06BF-5AB1-A6592A2E5A24}"/>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Freeform: Shape 66">
              <a:extLst>
                <a:ext uri="{FF2B5EF4-FFF2-40B4-BE49-F238E27FC236}">
                  <a16:creationId xmlns:a16="http://schemas.microsoft.com/office/drawing/2014/main" id="{46726388-E66D-7A9D-4BA7-2CB4F3A4736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Freeform: Shape 67">
              <a:extLst>
                <a:ext uri="{FF2B5EF4-FFF2-40B4-BE49-F238E27FC236}">
                  <a16:creationId xmlns:a16="http://schemas.microsoft.com/office/drawing/2014/main" id="{BF47D57B-2508-854F-EAC3-CEE2DD5C9661}"/>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Freeform: Shape 68">
              <a:extLst>
                <a:ext uri="{FF2B5EF4-FFF2-40B4-BE49-F238E27FC236}">
                  <a16:creationId xmlns:a16="http://schemas.microsoft.com/office/drawing/2014/main" id="{A842BB5E-E198-61DA-B8CD-53CB76CE92E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Freeform: Shape 69">
              <a:extLst>
                <a:ext uri="{FF2B5EF4-FFF2-40B4-BE49-F238E27FC236}">
                  <a16:creationId xmlns:a16="http://schemas.microsoft.com/office/drawing/2014/main" id="{E0DC1A54-B4DE-507D-E66F-C79D61AAEA0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Freeform: Shape 70">
              <a:extLst>
                <a:ext uri="{FF2B5EF4-FFF2-40B4-BE49-F238E27FC236}">
                  <a16:creationId xmlns:a16="http://schemas.microsoft.com/office/drawing/2014/main" id="{F19BB57A-FBFC-5DD2-1532-92DE10B7B6F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Freeform: Shape 71">
              <a:extLst>
                <a:ext uri="{FF2B5EF4-FFF2-40B4-BE49-F238E27FC236}">
                  <a16:creationId xmlns:a16="http://schemas.microsoft.com/office/drawing/2014/main" id="{325A2AE2-6619-FC18-6973-E1DCD7CB2C8F}"/>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Freeform: Shape 72">
              <a:extLst>
                <a:ext uri="{FF2B5EF4-FFF2-40B4-BE49-F238E27FC236}">
                  <a16:creationId xmlns:a16="http://schemas.microsoft.com/office/drawing/2014/main" id="{B145E64D-5F19-444C-3092-B1D40928096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Freeform: Shape 73">
              <a:extLst>
                <a:ext uri="{FF2B5EF4-FFF2-40B4-BE49-F238E27FC236}">
                  <a16:creationId xmlns:a16="http://schemas.microsoft.com/office/drawing/2014/main" id="{374B9337-4830-D23F-BB39-B30608ED08C8}"/>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Freeform: Shape 74">
              <a:extLst>
                <a:ext uri="{FF2B5EF4-FFF2-40B4-BE49-F238E27FC236}">
                  <a16:creationId xmlns:a16="http://schemas.microsoft.com/office/drawing/2014/main" id="{63B0E36D-0028-D9E1-DD24-812F1B51765E}"/>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Freeform: Shape 75">
              <a:extLst>
                <a:ext uri="{FF2B5EF4-FFF2-40B4-BE49-F238E27FC236}">
                  <a16:creationId xmlns:a16="http://schemas.microsoft.com/office/drawing/2014/main" id="{A69B2F07-22C8-55FD-80C8-5226ECE878FC}"/>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Freeform: Shape 76">
              <a:extLst>
                <a:ext uri="{FF2B5EF4-FFF2-40B4-BE49-F238E27FC236}">
                  <a16:creationId xmlns:a16="http://schemas.microsoft.com/office/drawing/2014/main" id="{B9377C78-F688-BA75-4D01-2FEC48AFB884}"/>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Freeform: Shape 77">
              <a:extLst>
                <a:ext uri="{FF2B5EF4-FFF2-40B4-BE49-F238E27FC236}">
                  <a16:creationId xmlns:a16="http://schemas.microsoft.com/office/drawing/2014/main" id="{3BCF4EE7-66DF-DF5B-F672-E9EB19F1F62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Freeform: Shape 78">
              <a:extLst>
                <a:ext uri="{FF2B5EF4-FFF2-40B4-BE49-F238E27FC236}">
                  <a16:creationId xmlns:a16="http://schemas.microsoft.com/office/drawing/2014/main" id="{53E90561-1DDD-132E-4AD3-EBC882763D4E}"/>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Freeform: Shape 79">
              <a:extLst>
                <a:ext uri="{FF2B5EF4-FFF2-40B4-BE49-F238E27FC236}">
                  <a16:creationId xmlns:a16="http://schemas.microsoft.com/office/drawing/2014/main" id="{FA68700A-9F69-C11E-79A2-0573EB471DCD}"/>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Freeform: Shape 80">
              <a:extLst>
                <a:ext uri="{FF2B5EF4-FFF2-40B4-BE49-F238E27FC236}">
                  <a16:creationId xmlns:a16="http://schemas.microsoft.com/office/drawing/2014/main" id="{3A5A3F59-DC9C-F842-4923-413E04ACCA1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Freeform: Shape 81">
              <a:extLst>
                <a:ext uri="{FF2B5EF4-FFF2-40B4-BE49-F238E27FC236}">
                  <a16:creationId xmlns:a16="http://schemas.microsoft.com/office/drawing/2014/main" id="{94730A3E-D5A7-E04B-293E-C097478D92CF}"/>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Freeform: Shape 82">
              <a:extLst>
                <a:ext uri="{FF2B5EF4-FFF2-40B4-BE49-F238E27FC236}">
                  <a16:creationId xmlns:a16="http://schemas.microsoft.com/office/drawing/2014/main" id="{53BC31EA-477F-9718-C65E-D5D91224D6D6}"/>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Freeform: Shape 83">
              <a:extLst>
                <a:ext uri="{FF2B5EF4-FFF2-40B4-BE49-F238E27FC236}">
                  <a16:creationId xmlns:a16="http://schemas.microsoft.com/office/drawing/2014/main" id="{A9877EF6-D948-3CBA-9E22-EAA08CF878B7}"/>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Freeform: Shape 84">
              <a:extLst>
                <a:ext uri="{FF2B5EF4-FFF2-40B4-BE49-F238E27FC236}">
                  <a16:creationId xmlns:a16="http://schemas.microsoft.com/office/drawing/2014/main" id="{69EEDF9A-49A1-0495-888F-19847BA5A23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Freeform: Shape 85">
              <a:extLst>
                <a:ext uri="{FF2B5EF4-FFF2-40B4-BE49-F238E27FC236}">
                  <a16:creationId xmlns:a16="http://schemas.microsoft.com/office/drawing/2014/main" id="{C06934AB-2265-5EBC-AAF2-71CEF08565FA}"/>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Freeform: Shape 86">
              <a:extLst>
                <a:ext uri="{FF2B5EF4-FFF2-40B4-BE49-F238E27FC236}">
                  <a16:creationId xmlns:a16="http://schemas.microsoft.com/office/drawing/2014/main" id="{07FEDE5B-1E04-0CD1-01B4-68BDAB3A817D}"/>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Freeform: Shape 87">
              <a:extLst>
                <a:ext uri="{FF2B5EF4-FFF2-40B4-BE49-F238E27FC236}">
                  <a16:creationId xmlns:a16="http://schemas.microsoft.com/office/drawing/2014/main" id="{F739F510-1A7B-8BB0-E024-2219D068DE4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Freeform: Shape 88">
              <a:extLst>
                <a:ext uri="{FF2B5EF4-FFF2-40B4-BE49-F238E27FC236}">
                  <a16:creationId xmlns:a16="http://schemas.microsoft.com/office/drawing/2014/main" id="{F90D2E73-979A-0236-940F-AB0CF069AB63}"/>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Freeform: Shape 89">
              <a:extLst>
                <a:ext uri="{FF2B5EF4-FFF2-40B4-BE49-F238E27FC236}">
                  <a16:creationId xmlns:a16="http://schemas.microsoft.com/office/drawing/2014/main" id="{83BCDE69-1687-F393-3D87-3EB13110CA19}"/>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Freeform: Shape 90">
              <a:extLst>
                <a:ext uri="{FF2B5EF4-FFF2-40B4-BE49-F238E27FC236}">
                  <a16:creationId xmlns:a16="http://schemas.microsoft.com/office/drawing/2014/main" id="{37F0FCB1-25D7-B582-5B6D-17AEB5452DD6}"/>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Freeform: Shape 91">
              <a:extLst>
                <a:ext uri="{FF2B5EF4-FFF2-40B4-BE49-F238E27FC236}">
                  <a16:creationId xmlns:a16="http://schemas.microsoft.com/office/drawing/2014/main" id="{9695B3E6-06D7-DEDD-A382-960FD823A8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Freeform: Shape 92">
              <a:extLst>
                <a:ext uri="{FF2B5EF4-FFF2-40B4-BE49-F238E27FC236}">
                  <a16:creationId xmlns:a16="http://schemas.microsoft.com/office/drawing/2014/main" id="{D07F7056-5658-970E-8CD1-7A33800FC4AB}"/>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Freeform: Shape 93">
              <a:extLst>
                <a:ext uri="{FF2B5EF4-FFF2-40B4-BE49-F238E27FC236}">
                  <a16:creationId xmlns:a16="http://schemas.microsoft.com/office/drawing/2014/main" id="{DEAB0685-476D-3366-F719-BEA8F400E815}"/>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Freeform: Shape 94">
              <a:extLst>
                <a:ext uri="{FF2B5EF4-FFF2-40B4-BE49-F238E27FC236}">
                  <a16:creationId xmlns:a16="http://schemas.microsoft.com/office/drawing/2014/main" id="{CBC84155-2FCA-B99D-F7BC-A4E163D4DD6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Freeform: Shape 95">
              <a:extLst>
                <a:ext uri="{FF2B5EF4-FFF2-40B4-BE49-F238E27FC236}">
                  <a16:creationId xmlns:a16="http://schemas.microsoft.com/office/drawing/2014/main" id="{AF5AF01E-F915-BD68-D7E5-7F382028CA7C}"/>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Freeform: Shape 96">
              <a:extLst>
                <a:ext uri="{FF2B5EF4-FFF2-40B4-BE49-F238E27FC236}">
                  <a16:creationId xmlns:a16="http://schemas.microsoft.com/office/drawing/2014/main" id="{811C59DA-12CC-33E9-17F6-AE7D1471BB13}"/>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Freeform: Shape 97">
              <a:extLst>
                <a:ext uri="{FF2B5EF4-FFF2-40B4-BE49-F238E27FC236}">
                  <a16:creationId xmlns:a16="http://schemas.microsoft.com/office/drawing/2014/main" id="{18409E8B-ECCE-5F90-7C58-410B0365AC3E}"/>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Freeform: Shape 98">
              <a:extLst>
                <a:ext uri="{FF2B5EF4-FFF2-40B4-BE49-F238E27FC236}">
                  <a16:creationId xmlns:a16="http://schemas.microsoft.com/office/drawing/2014/main" id="{EB5B15DE-9B56-2FB2-4123-AFEA388CDAB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Freeform: Shape 99">
              <a:extLst>
                <a:ext uri="{FF2B5EF4-FFF2-40B4-BE49-F238E27FC236}">
                  <a16:creationId xmlns:a16="http://schemas.microsoft.com/office/drawing/2014/main" id="{983006AE-CEF6-DB1F-BC23-19BC683EB682}"/>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Freeform: Shape 100">
              <a:extLst>
                <a:ext uri="{FF2B5EF4-FFF2-40B4-BE49-F238E27FC236}">
                  <a16:creationId xmlns:a16="http://schemas.microsoft.com/office/drawing/2014/main" id="{8A1A86A5-35E9-BFDA-5485-E0F14B25A344}"/>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Freeform: Shape 101">
              <a:extLst>
                <a:ext uri="{FF2B5EF4-FFF2-40B4-BE49-F238E27FC236}">
                  <a16:creationId xmlns:a16="http://schemas.microsoft.com/office/drawing/2014/main" id="{B4BEDD88-2F8B-FE68-A095-745AE50D485F}"/>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Freeform: Shape 102">
              <a:extLst>
                <a:ext uri="{FF2B5EF4-FFF2-40B4-BE49-F238E27FC236}">
                  <a16:creationId xmlns:a16="http://schemas.microsoft.com/office/drawing/2014/main" id="{39DAE947-6D5F-4360-FF90-B4861B354EEE}"/>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Freeform: Shape 103">
              <a:extLst>
                <a:ext uri="{FF2B5EF4-FFF2-40B4-BE49-F238E27FC236}">
                  <a16:creationId xmlns:a16="http://schemas.microsoft.com/office/drawing/2014/main" id="{3AB84C81-5D53-3A4B-9CA9-6EE6C5E2E89F}"/>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Freeform: Shape 104">
              <a:extLst>
                <a:ext uri="{FF2B5EF4-FFF2-40B4-BE49-F238E27FC236}">
                  <a16:creationId xmlns:a16="http://schemas.microsoft.com/office/drawing/2014/main" id="{1DFBC91D-ED6F-2848-AFC6-306FFC3A6BCE}"/>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Freeform: Shape 105">
              <a:extLst>
                <a:ext uri="{FF2B5EF4-FFF2-40B4-BE49-F238E27FC236}">
                  <a16:creationId xmlns:a16="http://schemas.microsoft.com/office/drawing/2014/main" id="{9E706BC2-19E1-55AB-AADD-068B3DC9D723}"/>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 name="Google Shape;7933;p34">
            <a:extLst>
              <a:ext uri="{FF2B5EF4-FFF2-40B4-BE49-F238E27FC236}">
                <a16:creationId xmlns:a16="http://schemas.microsoft.com/office/drawing/2014/main" id="{C953F63C-C8E5-15E2-E12F-A53C852A4009}"/>
              </a:ext>
            </a:extLst>
          </p:cNvPr>
          <p:cNvSpPr txBox="1">
            <a:spLocks/>
          </p:cNvSpPr>
          <p:nvPr/>
        </p:nvSpPr>
        <p:spPr>
          <a:xfrm>
            <a:off x="1313703" y="4182219"/>
            <a:ext cx="6420811" cy="66686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200"/>
              <a:buFont typeface="Nunito"/>
              <a:buNone/>
              <a:tabLst/>
              <a:defRPr/>
            </a:pP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Mô</a:t>
            </a:r>
            <a:r>
              <a:rPr kumimoji="0" lang="en-US"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a:t>
            </a: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tả</a:t>
            </a:r>
            <a:r>
              <a:rPr kumimoji="0" lang="en-US"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a:t>
            </a: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các</a:t>
            </a:r>
            <a:r>
              <a:rPr kumimoji="0" lang="en-US"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a:t>
            </a: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chùm</a:t>
            </a:r>
            <a:r>
              <a:rPr kumimoji="0" lang="en-US"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a:t>
            </a: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sáng</a:t>
            </a:r>
            <a:r>
              <a:rPr kumimoji="0" lang="en-US"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a:t>
            </a: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trong</a:t>
            </a:r>
            <a:r>
              <a:rPr kumimoji="0" lang="vi-VN"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ba hình trên</a:t>
            </a:r>
          </a:p>
        </p:txBody>
      </p:sp>
    </p:spTree>
    <p:extLst>
      <p:ext uri="{BB962C8B-B14F-4D97-AF65-F5344CB8AC3E}">
        <p14:creationId xmlns:p14="http://schemas.microsoft.com/office/powerpoint/2010/main" val="27375416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iterate type="lt">
                                    <p:tmPct val="6000"/>
                                  </p:iterate>
                                  <p:childTnLst>
                                    <p:set>
                                      <p:cBhvr>
                                        <p:cTn id="13" dur="1" fill="hold">
                                          <p:stCondLst>
                                            <p:cond delay="0"/>
                                          </p:stCondLst>
                                        </p:cTn>
                                        <p:tgtEl>
                                          <p:spTgt spid="107">
                                            <p:txEl>
                                              <p:pRg st="0" end="0"/>
                                            </p:txEl>
                                          </p:spTgt>
                                        </p:tgtEl>
                                        <p:attrNameLst>
                                          <p:attrName>style.visibility</p:attrName>
                                        </p:attrNameLst>
                                      </p:cBhvr>
                                      <p:to>
                                        <p:strVal val="visible"/>
                                      </p:to>
                                    </p:set>
                                    <p:animEffect transition="in" filter="wipe(up)">
                                      <p:cBhvr>
                                        <p:cTn id="14" dur="500"/>
                                        <p:tgtEl>
                                          <p:spTgt spid="10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C3DB2964-B736-C8E3-8460-A70A2FAFDED8}"/>
              </a:ext>
            </a:extLst>
          </p:cNvPr>
          <p:cNvPicPr>
            <a:picLocks noChangeAspect="1"/>
          </p:cNvPicPr>
          <p:nvPr/>
        </p:nvPicPr>
        <p:blipFill>
          <a:blip r:embed="rId2"/>
          <a:stretch>
            <a:fillRect/>
          </a:stretch>
        </p:blipFill>
        <p:spPr>
          <a:xfrm>
            <a:off x="632449" y="2310648"/>
            <a:ext cx="4376188" cy="1371809"/>
          </a:xfrm>
          <a:prstGeom prst="rect">
            <a:avLst/>
          </a:prstGeom>
        </p:spPr>
      </p:pic>
      <p:sp>
        <p:nvSpPr>
          <p:cNvPr id="2" name="Rectangle 1">
            <a:extLst>
              <a:ext uri="{FF2B5EF4-FFF2-40B4-BE49-F238E27FC236}">
                <a16:creationId xmlns:a16="http://schemas.microsoft.com/office/drawing/2014/main" id="{FDEAC9E5-606B-7B18-D8DD-25178E97EA8F}"/>
              </a:ext>
            </a:extLst>
          </p:cNvPr>
          <p:cNvSpPr/>
          <p:nvPr/>
        </p:nvSpPr>
        <p:spPr>
          <a:xfrm>
            <a:off x="5021179" y="3878119"/>
            <a:ext cx="4122821" cy="13304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BEE"/>
              </a:solidFill>
              <a:effectLst/>
              <a:uLnTx/>
              <a:uFillTx/>
              <a:latin typeface="Arial"/>
              <a:ea typeface="+mn-ea"/>
              <a:cs typeface="+mn-cs"/>
              <a:sym typeface="Arial"/>
            </a:endParaRPr>
          </a:p>
        </p:txBody>
      </p:sp>
      <p:sp>
        <p:nvSpPr>
          <p:cNvPr id="7" name="Rectangle: Rounded Corners 6">
            <a:extLst>
              <a:ext uri="{FF2B5EF4-FFF2-40B4-BE49-F238E27FC236}">
                <a16:creationId xmlns:a16="http://schemas.microsoft.com/office/drawing/2014/main" id="{ED7271C5-A565-2E0A-5CAE-A5DA3A445492}"/>
              </a:ext>
            </a:extLst>
          </p:cNvPr>
          <p:cNvSpPr/>
          <p:nvPr/>
        </p:nvSpPr>
        <p:spPr>
          <a:xfrm>
            <a:off x="5538618" y="600157"/>
            <a:ext cx="2831180" cy="397565"/>
          </a:xfrm>
          <a:prstGeom prst="roundRect">
            <a:avLst>
              <a:gd name="adj" fmla="val 50000"/>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Quan sát chùm sáng</a:t>
            </a:r>
            <a:endParaRPr kumimoji="0" lang="en-US"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endParaRPr>
          </a:p>
        </p:txBody>
      </p:sp>
      <p:sp>
        <p:nvSpPr>
          <p:cNvPr id="107" name="Google Shape;7933;p34">
            <a:extLst>
              <a:ext uri="{FF2B5EF4-FFF2-40B4-BE49-F238E27FC236}">
                <a16:creationId xmlns:a16="http://schemas.microsoft.com/office/drawing/2014/main" id="{C953F63C-C8E5-15E2-E12F-A53C852A4009}"/>
              </a:ext>
            </a:extLst>
          </p:cNvPr>
          <p:cNvSpPr txBox="1">
            <a:spLocks/>
          </p:cNvSpPr>
          <p:nvPr/>
        </p:nvSpPr>
        <p:spPr>
          <a:xfrm>
            <a:off x="5318457" y="1134744"/>
            <a:ext cx="2734634"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200"/>
              <a:buFont typeface="Nunito"/>
              <a:buNone/>
              <a:tabLst/>
              <a:defRPr/>
            </a:pPr>
            <a:r>
              <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hùm</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sáng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song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song</a:t>
            </a:r>
            <a:endPar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endParaRPr>
          </a:p>
        </p:txBody>
      </p:sp>
      <p:sp>
        <p:nvSpPr>
          <p:cNvPr id="108" name="Google Shape;7933;p34">
            <a:extLst>
              <a:ext uri="{FF2B5EF4-FFF2-40B4-BE49-F238E27FC236}">
                <a16:creationId xmlns:a16="http://schemas.microsoft.com/office/drawing/2014/main" id="{C6071195-1464-778C-0F1F-5318EE0753BA}"/>
              </a:ext>
            </a:extLst>
          </p:cNvPr>
          <p:cNvSpPr txBox="1">
            <a:spLocks/>
          </p:cNvSpPr>
          <p:nvPr/>
        </p:nvSpPr>
        <p:spPr>
          <a:xfrm>
            <a:off x="5312640" y="2420296"/>
            <a:ext cx="2513441"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200"/>
              <a:buFont typeface="Nunito"/>
              <a:buNone/>
              <a:tabLst/>
              <a:defRPr/>
            </a:pPr>
            <a:r>
              <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Chùm sáng phân kì</a:t>
            </a:r>
          </a:p>
        </p:txBody>
      </p:sp>
      <p:sp>
        <p:nvSpPr>
          <p:cNvPr id="18" name="Google Shape;7933;p34">
            <a:extLst>
              <a:ext uri="{FF2B5EF4-FFF2-40B4-BE49-F238E27FC236}">
                <a16:creationId xmlns:a16="http://schemas.microsoft.com/office/drawing/2014/main" id="{A791C48F-90D9-FAD7-543F-DFCBFE349673}"/>
              </a:ext>
            </a:extLst>
          </p:cNvPr>
          <p:cNvSpPr txBox="1">
            <a:spLocks/>
          </p:cNvSpPr>
          <p:nvPr/>
        </p:nvSpPr>
        <p:spPr>
          <a:xfrm>
            <a:off x="5172958" y="3568489"/>
            <a:ext cx="2618954"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200"/>
              <a:buFont typeface="Nunito"/>
              <a:buNone/>
              <a:tabLst/>
              <a:defRPr/>
            </a:pPr>
            <a:r>
              <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Chùm sáng hội tụ</a:t>
            </a:r>
          </a:p>
        </p:txBody>
      </p:sp>
      <p:sp>
        <p:nvSpPr>
          <p:cNvPr id="19" name="Google Shape;7936;p34">
            <a:extLst>
              <a:ext uri="{FF2B5EF4-FFF2-40B4-BE49-F238E27FC236}">
                <a16:creationId xmlns:a16="http://schemas.microsoft.com/office/drawing/2014/main" id="{A5E14757-02FD-FB7B-3D53-5C9B76519267}"/>
              </a:ext>
            </a:extLst>
          </p:cNvPr>
          <p:cNvSpPr txBox="1">
            <a:spLocks/>
          </p:cNvSpPr>
          <p:nvPr/>
        </p:nvSpPr>
        <p:spPr>
          <a:xfrm>
            <a:off x="1108093" y="341193"/>
            <a:ext cx="1762832" cy="517927"/>
          </a:xfrm>
          <a:prstGeom prst="roundRect">
            <a:avLst>
              <a:gd name="adj" fmla="val 32907"/>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Nunito"/>
              <a:buNone/>
              <a:tabLst/>
              <a:defRPr/>
            </a:pPr>
            <a:r>
              <a:rPr kumimoji="0" lang="vi-VN" sz="2400" b="0" i="0" u="none" strike="noStrike" kern="0" cap="none" spc="0" normalizeH="0" baseline="0" noProof="0" dirty="0">
                <a:ln>
                  <a:noFill/>
                </a:ln>
                <a:solidFill>
                  <a:srgbClr val="1F684C"/>
                </a:solidFill>
                <a:effectLst/>
                <a:uLnTx/>
                <a:uFillTx/>
                <a:latin typeface="#9Slide07 IcielBaliho Script" pitchFamily="2" charset="0"/>
                <a:sym typeface="Nunito"/>
              </a:rPr>
              <a:t>Chùm</a:t>
            </a:r>
            <a:r>
              <a:rPr kumimoji="0" lang="en-US" sz="2400" b="0" i="0" u="none" strike="noStrike" kern="0" cap="none" spc="0" normalizeH="0" baseline="0" noProof="0" dirty="0">
                <a:ln>
                  <a:noFill/>
                </a:ln>
                <a:solidFill>
                  <a:srgbClr val="1F684C"/>
                </a:solidFill>
                <a:effectLst/>
                <a:uLnTx/>
                <a:uFillTx/>
                <a:latin typeface="#9Slide07 IcielBaliho Script" pitchFamily="2" charset="0"/>
                <a:sym typeface="Nunito"/>
              </a:rPr>
              <a:t> </a:t>
            </a:r>
            <a:r>
              <a:rPr kumimoji="0" lang="en-US" sz="2400" b="0" i="0" u="none" strike="noStrike" kern="0" cap="none" spc="0" normalizeH="0" baseline="0" noProof="0" dirty="0" err="1">
                <a:ln>
                  <a:noFill/>
                </a:ln>
                <a:solidFill>
                  <a:srgbClr val="1F684C"/>
                </a:solidFill>
                <a:effectLst/>
                <a:uLnTx/>
                <a:uFillTx/>
                <a:latin typeface="#9Slide07 IcielBaliho Script" pitchFamily="2" charset="0"/>
                <a:sym typeface="Nunito"/>
              </a:rPr>
              <a:t>sáng</a:t>
            </a:r>
            <a:endParaRPr kumimoji="0" lang="en-US" sz="2400" b="0" i="0" u="none" strike="noStrike" kern="0" cap="none" spc="0" normalizeH="0" baseline="0" noProof="0" dirty="0">
              <a:ln>
                <a:noFill/>
              </a:ln>
              <a:solidFill>
                <a:srgbClr val="1F684C"/>
              </a:solidFill>
              <a:effectLst/>
              <a:uLnTx/>
              <a:uFillTx/>
              <a:latin typeface="#9Slide07 IcielBaliho Script" pitchFamily="2" charset="0"/>
              <a:sym typeface="Nunito"/>
            </a:endParaRPr>
          </a:p>
        </p:txBody>
      </p:sp>
      <p:grpSp>
        <p:nvGrpSpPr>
          <p:cNvPr id="20" name="Google Shape;7917;p34">
            <a:extLst>
              <a:ext uri="{FF2B5EF4-FFF2-40B4-BE49-F238E27FC236}">
                <a16:creationId xmlns:a16="http://schemas.microsoft.com/office/drawing/2014/main" id="{82BEB877-66BB-8549-BA04-D2ED35232679}"/>
              </a:ext>
            </a:extLst>
          </p:cNvPr>
          <p:cNvGrpSpPr/>
          <p:nvPr/>
        </p:nvGrpSpPr>
        <p:grpSpPr>
          <a:xfrm>
            <a:off x="666075" y="203030"/>
            <a:ext cx="839732" cy="794253"/>
            <a:chOff x="1121526" y="1341074"/>
            <a:chExt cx="3065806" cy="2648383"/>
          </a:xfrm>
        </p:grpSpPr>
        <p:sp>
          <p:nvSpPr>
            <p:cNvPr id="21" name="Google Shape;7918;p34">
              <a:extLst>
                <a:ext uri="{FF2B5EF4-FFF2-40B4-BE49-F238E27FC236}">
                  <a16:creationId xmlns:a16="http://schemas.microsoft.com/office/drawing/2014/main" id="{28612112-7C1D-CEA1-F3DB-8B557246F7C9}"/>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2" name="Google Shape;7919;p34">
              <a:extLst>
                <a:ext uri="{FF2B5EF4-FFF2-40B4-BE49-F238E27FC236}">
                  <a16:creationId xmlns:a16="http://schemas.microsoft.com/office/drawing/2014/main" id="{0DB92BF5-C8EF-AE29-F88B-C0E5DB856CA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9583;p56">
            <a:extLst>
              <a:ext uri="{FF2B5EF4-FFF2-40B4-BE49-F238E27FC236}">
                <a16:creationId xmlns:a16="http://schemas.microsoft.com/office/drawing/2014/main" id="{82CBB792-093B-EBB1-1CD7-19F0E21AE5FF}"/>
              </a:ext>
            </a:extLst>
          </p:cNvPr>
          <p:cNvSpPr/>
          <p:nvPr/>
        </p:nvSpPr>
        <p:spPr>
          <a:xfrm>
            <a:off x="880458" y="419999"/>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24" name="Picture 23">
            <a:extLst>
              <a:ext uri="{FF2B5EF4-FFF2-40B4-BE49-F238E27FC236}">
                <a16:creationId xmlns:a16="http://schemas.microsoft.com/office/drawing/2014/main" id="{07B3FA96-528D-AF68-C2D1-BD83F1F183E4}"/>
              </a:ext>
            </a:extLst>
          </p:cNvPr>
          <p:cNvPicPr>
            <a:picLocks noChangeAspect="1"/>
          </p:cNvPicPr>
          <p:nvPr/>
        </p:nvPicPr>
        <p:blipFill rotWithShape="1">
          <a:blip r:embed="rId3"/>
          <a:srcRect t="19320"/>
          <a:stretch/>
        </p:blipFill>
        <p:spPr>
          <a:xfrm>
            <a:off x="539671" y="3633587"/>
            <a:ext cx="4561743" cy="1217651"/>
          </a:xfrm>
          <a:prstGeom prst="rect">
            <a:avLst/>
          </a:prstGeom>
        </p:spPr>
      </p:pic>
      <p:pic>
        <p:nvPicPr>
          <p:cNvPr id="26" name="Picture 25">
            <a:extLst>
              <a:ext uri="{FF2B5EF4-FFF2-40B4-BE49-F238E27FC236}">
                <a16:creationId xmlns:a16="http://schemas.microsoft.com/office/drawing/2014/main" id="{EA3C98F0-A8CD-4C23-9577-B9445FEA0B3A}"/>
              </a:ext>
            </a:extLst>
          </p:cNvPr>
          <p:cNvPicPr>
            <a:picLocks noChangeAspect="1"/>
          </p:cNvPicPr>
          <p:nvPr/>
        </p:nvPicPr>
        <p:blipFill rotWithShape="1">
          <a:blip r:embed="rId4"/>
          <a:srcRect t="39954"/>
          <a:stretch/>
        </p:blipFill>
        <p:spPr>
          <a:xfrm>
            <a:off x="328446" y="1341778"/>
            <a:ext cx="4614847" cy="1185762"/>
          </a:xfrm>
          <a:prstGeom prst="rect">
            <a:avLst/>
          </a:prstGeom>
        </p:spPr>
      </p:pic>
    </p:spTree>
    <p:extLst>
      <p:ext uri="{BB962C8B-B14F-4D97-AF65-F5344CB8AC3E}">
        <p14:creationId xmlns:p14="http://schemas.microsoft.com/office/powerpoint/2010/main" val="14232332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07">
                                            <p:txEl>
                                              <p:pRg st="0" end="0"/>
                                            </p:txEl>
                                          </p:spTgt>
                                        </p:tgtEl>
                                        <p:attrNameLst>
                                          <p:attrName>style.visibility</p:attrName>
                                        </p:attrNameLst>
                                      </p:cBhvr>
                                      <p:to>
                                        <p:strVal val="visible"/>
                                      </p:to>
                                    </p:set>
                                    <p:animEffect transition="in" filter="wipe(up)">
                                      <p:cBhvr>
                                        <p:cTn id="7" dur="500"/>
                                        <p:tgtEl>
                                          <p:spTgt spid="10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6000"/>
                                  </p:iterate>
                                  <p:childTnLst>
                                    <p:set>
                                      <p:cBhvr>
                                        <p:cTn id="11" dur="1" fill="hold">
                                          <p:stCondLst>
                                            <p:cond delay="0"/>
                                          </p:stCondLst>
                                        </p:cTn>
                                        <p:tgtEl>
                                          <p:spTgt spid="108">
                                            <p:txEl>
                                              <p:pRg st="0" end="0"/>
                                            </p:txEl>
                                          </p:spTgt>
                                        </p:tgtEl>
                                        <p:attrNameLst>
                                          <p:attrName>style.visibility</p:attrName>
                                        </p:attrNameLst>
                                      </p:cBhvr>
                                      <p:to>
                                        <p:strVal val="visible"/>
                                      </p:to>
                                    </p:set>
                                    <p:animEffect transition="in" filter="wipe(up)">
                                      <p:cBhvr>
                                        <p:cTn id="12" dur="500"/>
                                        <p:tgtEl>
                                          <p:spTgt spid="10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6000"/>
                                  </p:iterate>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wipe(up)">
                                      <p:cBhvr>
                                        <p:cTn id="1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build="p"/>
      <p:bldP spid="108" grpId="0" build="p"/>
      <p:bldP spid="18"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a:extLst>
              <a:ext uri="{FF2B5EF4-FFF2-40B4-BE49-F238E27FC236}">
                <a16:creationId xmlns:a16="http://schemas.microsoft.com/office/drawing/2014/main" id="{0DCFF56E-0018-A595-66BE-4BA2AF962253}"/>
              </a:ext>
            </a:extLst>
          </p:cNvPr>
          <p:cNvSpPr/>
          <p:nvPr/>
        </p:nvSpPr>
        <p:spPr>
          <a:xfrm>
            <a:off x="2003713" y="2696662"/>
            <a:ext cx="1325006" cy="654551"/>
          </a:xfrm>
          <a:prstGeom prst="rect">
            <a:avLst/>
          </a:prstGeom>
          <a:solidFill>
            <a:srgbClr val="D6ED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Diagonal Corners Snipped 2">
            <a:extLst>
              <a:ext uri="{FF2B5EF4-FFF2-40B4-BE49-F238E27FC236}">
                <a16:creationId xmlns:a16="http://schemas.microsoft.com/office/drawing/2014/main" id="{7BF04B6C-90DF-4FD1-AFC5-35F2EC4E05A9}"/>
              </a:ext>
            </a:extLst>
          </p:cNvPr>
          <p:cNvSpPr/>
          <p:nvPr/>
        </p:nvSpPr>
        <p:spPr>
          <a:xfrm>
            <a:off x="950378" y="974360"/>
            <a:ext cx="7946283" cy="3478668"/>
          </a:xfrm>
          <a:prstGeom prst="snip2DiagRect">
            <a:avLst/>
          </a:prstGeom>
          <a:noFill/>
          <a:ln w="381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Graphic 4">
            <a:extLst>
              <a:ext uri="{FF2B5EF4-FFF2-40B4-BE49-F238E27FC236}">
                <a16:creationId xmlns:a16="http://schemas.microsoft.com/office/drawing/2014/main" id="{76CE751F-C8B5-80E0-3D6B-12A368AA5B63}"/>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43342" y="1266669"/>
            <a:ext cx="1980892" cy="4024859"/>
          </a:xfrm>
          <a:prstGeom prst="rect">
            <a:avLst/>
          </a:prstGeom>
        </p:spPr>
      </p:pic>
      <p:grpSp>
        <p:nvGrpSpPr>
          <p:cNvPr id="6" name="Google Shape;8151;p36">
            <a:extLst>
              <a:ext uri="{FF2B5EF4-FFF2-40B4-BE49-F238E27FC236}">
                <a16:creationId xmlns:a16="http://schemas.microsoft.com/office/drawing/2014/main" id="{FC5140FE-9515-12B9-0D9C-45B8B46E888D}"/>
              </a:ext>
            </a:extLst>
          </p:cNvPr>
          <p:cNvGrpSpPr/>
          <p:nvPr/>
        </p:nvGrpSpPr>
        <p:grpSpPr>
          <a:xfrm>
            <a:off x="517510" y="522378"/>
            <a:ext cx="878022" cy="830481"/>
            <a:chOff x="1121526" y="1341074"/>
            <a:chExt cx="3065806" cy="2648383"/>
          </a:xfrm>
        </p:grpSpPr>
        <p:sp>
          <p:nvSpPr>
            <p:cNvPr id="7" name="Google Shape;8152;p36">
              <a:extLst>
                <a:ext uri="{FF2B5EF4-FFF2-40B4-BE49-F238E27FC236}">
                  <a16:creationId xmlns:a16="http://schemas.microsoft.com/office/drawing/2014/main" id="{AE6D1EF7-D51E-F210-0FB3-95332B0DB45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53;p36">
              <a:extLst>
                <a:ext uri="{FF2B5EF4-FFF2-40B4-BE49-F238E27FC236}">
                  <a16:creationId xmlns:a16="http://schemas.microsoft.com/office/drawing/2014/main" id="{899925DC-9D25-EDEC-2677-C732A16A651B}"/>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7936;p34">
            <a:extLst>
              <a:ext uri="{FF2B5EF4-FFF2-40B4-BE49-F238E27FC236}">
                <a16:creationId xmlns:a16="http://schemas.microsoft.com/office/drawing/2014/main" id="{ADE65FB5-2485-80CB-1777-5E6828285386}"/>
              </a:ext>
            </a:extLst>
          </p:cNvPr>
          <p:cNvSpPr txBox="1">
            <a:spLocks/>
          </p:cNvSpPr>
          <p:nvPr/>
        </p:nvSpPr>
        <p:spPr>
          <a:xfrm>
            <a:off x="950378" y="630510"/>
            <a:ext cx="1980892" cy="517927"/>
          </a:xfrm>
          <a:prstGeom prst="roundRect">
            <a:avLst>
              <a:gd name="adj" fmla="val 49721"/>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indent="0"/>
            <a:r>
              <a:rPr lang="en-US" sz="2800" dirty="0" err="1">
                <a:solidFill>
                  <a:srgbClr val="1F684C"/>
                </a:solidFill>
                <a:latin typeface="#9Slide07 IcielBaliho Script" pitchFamily="2" charset="0"/>
              </a:rPr>
              <a:t>Chùm</a:t>
            </a:r>
            <a:r>
              <a:rPr lang="en-US" sz="2800" dirty="0">
                <a:solidFill>
                  <a:srgbClr val="1F684C"/>
                </a:solidFill>
                <a:latin typeface="#9Slide07 IcielBaliho Script" pitchFamily="2" charset="0"/>
              </a:rPr>
              <a:t> </a:t>
            </a:r>
            <a:r>
              <a:rPr lang="en-US" sz="2800" dirty="0" err="1">
                <a:solidFill>
                  <a:srgbClr val="1F684C"/>
                </a:solidFill>
                <a:latin typeface="#9Slide07 IcielBaliho Script" pitchFamily="2" charset="0"/>
              </a:rPr>
              <a:t>sáng</a:t>
            </a:r>
            <a:endParaRPr lang="en-US" sz="2800" dirty="0">
              <a:solidFill>
                <a:srgbClr val="1F684C"/>
              </a:solidFill>
              <a:latin typeface="#9Slide07 IcielBaliho Script" pitchFamily="2" charset="0"/>
            </a:endParaRPr>
          </a:p>
        </p:txBody>
      </p:sp>
      <p:grpSp>
        <p:nvGrpSpPr>
          <p:cNvPr id="33" name="Google Shape;7917;p34">
            <a:extLst>
              <a:ext uri="{FF2B5EF4-FFF2-40B4-BE49-F238E27FC236}">
                <a16:creationId xmlns:a16="http://schemas.microsoft.com/office/drawing/2014/main" id="{4C73CB25-71BB-68F0-982A-93C00FA679AB}"/>
              </a:ext>
            </a:extLst>
          </p:cNvPr>
          <p:cNvGrpSpPr/>
          <p:nvPr/>
        </p:nvGrpSpPr>
        <p:grpSpPr>
          <a:xfrm>
            <a:off x="508360" y="492347"/>
            <a:ext cx="839732" cy="794253"/>
            <a:chOff x="1121526" y="1341074"/>
            <a:chExt cx="3065806" cy="2648383"/>
          </a:xfrm>
        </p:grpSpPr>
        <p:sp>
          <p:nvSpPr>
            <p:cNvPr id="34" name="Google Shape;7918;p34">
              <a:extLst>
                <a:ext uri="{FF2B5EF4-FFF2-40B4-BE49-F238E27FC236}">
                  <a16:creationId xmlns:a16="http://schemas.microsoft.com/office/drawing/2014/main" id="{6F4AA489-6A12-F1A8-B64D-E93281CC336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7919;p34">
              <a:extLst>
                <a:ext uri="{FF2B5EF4-FFF2-40B4-BE49-F238E27FC236}">
                  <a16:creationId xmlns:a16="http://schemas.microsoft.com/office/drawing/2014/main" id="{CA88AF44-F49A-FDB1-3339-1A6829F11820}"/>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9583;p56">
            <a:extLst>
              <a:ext uri="{FF2B5EF4-FFF2-40B4-BE49-F238E27FC236}">
                <a16:creationId xmlns:a16="http://schemas.microsoft.com/office/drawing/2014/main" id="{87906B5F-5CA0-E420-02AC-FB53C0B1D18D}"/>
              </a:ext>
            </a:extLst>
          </p:cNvPr>
          <p:cNvSpPr/>
          <p:nvPr/>
        </p:nvSpPr>
        <p:spPr>
          <a:xfrm>
            <a:off x="722743" y="709316"/>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933;p34">
            <a:extLst>
              <a:ext uri="{FF2B5EF4-FFF2-40B4-BE49-F238E27FC236}">
                <a16:creationId xmlns:a16="http://schemas.microsoft.com/office/drawing/2014/main" id="{9FF46955-D749-00A6-02A9-7BEF47B6149C}"/>
              </a:ext>
            </a:extLst>
          </p:cNvPr>
          <p:cNvSpPr txBox="1">
            <a:spLocks/>
          </p:cNvSpPr>
          <p:nvPr/>
        </p:nvSpPr>
        <p:spPr>
          <a:xfrm>
            <a:off x="1673091" y="1328476"/>
            <a:ext cx="67749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000" dirty="0">
                <a:solidFill>
                  <a:srgbClr val="000000"/>
                </a:solidFill>
              </a:rPr>
              <a:t>Ánh Sáng phát ra từ nguồn sáng và Truyền trong Không gian thành những chùm sáng</a:t>
            </a:r>
          </a:p>
        </p:txBody>
      </p:sp>
      <p:sp>
        <p:nvSpPr>
          <p:cNvPr id="38" name="Google Shape;7933;p34">
            <a:extLst>
              <a:ext uri="{FF2B5EF4-FFF2-40B4-BE49-F238E27FC236}">
                <a16:creationId xmlns:a16="http://schemas.microsoft.com/office/drawing/2014/main" id="{83A90429-D7F9-7D17-A9F4-66E419E7A27E}"/>
              </a:ext>
            </a:extLst>
          </p:cNvPr>
          <p:cNvSpPr txBox="1">
            <a:spLocks/>
          </p:cNvSpPr>
          <p:nvPr/>
        </p:nvSpPr>
        <p:spPr>
          <a:xfrm>
            <a:off x="1391203" y="1857415"/>
            <a:ext cx="680241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400" dirty="0">
                <a:latin typeface="#9Slide07 IcielBaliho Script" pitchFamily="2" charset="0"/>
              </a:rPr>
              <a:t>Ba loại chùm sáng thường gặp</a:t>
            </a:r>
          </a:p>
        </p:txBody>
      </p:sp>
      <p:grpSp>
        <p:nvGrpSpPr>
          <p:cNvPr id="39" name="Group 38">
            <a:extLst>
              <a:ext uri="{FF2B5EF4-FFF2-40B4-BE49-F238E27FC236}">
                <a16:creationId xmlns:a16="http://schemas.microsoft.com/office/drawing/2014/main" id="{B0253A34-E918-AD29-1FF1-957BD5EBD4E2}"/>
              </a:ext>
            </a:extLst>
          </p:cNvPr>
          <p:cNvGrpSpPr/>
          <p:nvPr/>
        </p:nvGrpSpPr>
        <p:grpSpPr>
          <a:xfrm>
            <a:off x="1165596" y="1314290"/>
            <a:ext cx="575361" cy="544200"/>
            <a:chOff x="7403017" y="760848"/>
            <a:chExt cx="839732" cy="794253"/>
          </a:xfrm>
        </p:grpSpPr>
        <p:grpSp>
          <p:nvGrpSpPr>
            <p:cNvPr id="40" name="Google Shape;7917;p34">
              <a:extLst>
                <a:ext uri="{FF2B5EF4-FFF2-40B4-BE49-F238E27FC236}">
                  <a16:creationId xmlns:a16="http://schemas.microsoft.com/office/drawing/2014/main" id="{A4CC560A-FBE4-B6E3-42AA-0F6F3EB55162}"/>
                </a:ext>
              </a:extLst>
            </p:cNvPr>
            <p:cNvGrpSpPr/>
            <p:nvPr/>
          </p:nvGrpSpPr>
          <p:grpSpPr>
            <a:xfrm>
              <a:off x="7403017" y="760848"/>
              <a:ext cx="839732" cy="794253"/>
              <a:chOff x="1121526" y="1341074"/>
              <a:chExt cx="3065806" cy="2648383"/>
            </a:xfrm>
          </p:grpSpPr>
          <p:sp>
            <p:nvSpPr>
              <p:cNvPr id="42" name="Google Shape;7918;p34">
                <a:extLst>
                  <a:ext uri="{FF2B5EF4-FFF2-40B4-BE49-F238E27FC236}">
                    <a16:creationId xmlns:a16="http://schemas.microsoft.com/office/drawing/2014/main" id="{E53017E3-5405-9878-F544-DB00FEE2BFD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7919;p34">
                <a:extLst>
                  <a:ext uri="{FF2B5EF4-FFF2-40B4-BE49-F238E27FC236}">
                    <a16:creationId xmlns:a16="http://schemas.microsoft.com/office/drawing/2014/main" id="{767CFADE-83E3-05C7-BD44-D4563D44E5A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 name="Google Shape;9583;p56">
              <a:extLst>
                <a:ext uri="{FF2B5EF4-FFF2-40B4-BE49-F238E27FC236}">
                  <a16:creationId xmlns:a16="http://schemas.microsoft.com/office/drawing/2014/main" id="{FD6C11A1-10AC-E0DE-A09F-5D63DB2850B6}"/>
                </a:ext>
              </a:extLst>
            </p:cNvPr>
            <p:cNvSpPr/>
            <p:nvPr/>
          </p:nvSpPr>
          <p:spPr>
            <a:xfrm>
              <a:off x="7617400" y="977817"/>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roup 50">
            <a:extLst>
              <a:ext uri="{FF2B5EF4-FFF2-40B4-BE49-F238E27FC236}">
                <a16:creationId xmlns:a16="http://schemas.microsoft.com/office/drawing/2014/main" id="{5343DD95-1F26-D502-0B6F-348C242E2930}"/>
              </a:ext>
            </a:extLst>
          </p:cNvPr>
          <p:cNvGrpSpPr/>
          <p:nvPr/>
        </p:nvGrpSpPr>
        <p:grpSpPr>
          <a:xfrm>
            <a:off x="1986889" y="2648887"/>
            <a:ext cx="1346343" cy="95551"/>
            <a:chOff x="3702570" y="2827357"/>
            <a:chExt cx="1738859" cy="185794"/>
          </a:xfrm>
        </p:grpSpPr>
        <p:sp>
          <p:nvSpPr>
            <p:cNvPr id="49" name="Isosceles Triangle 48">
              <a:extLst>
                <a:ext uri="{FF2B5EF4-FFF2-40B4-BE49-F238E27FC236}">
                  <a16:creationId xmlns:a16="http://schemas.microsoft.com/office/drawing/2014/main" id="{2115C2CF-00F0-2C01-AF7B-6E9267377EC0}"/>
                </a:ext>
              </a:extLst>
            </p:cNvPr>
            <p:cNvSpPr/>
            <p:nvPr/>
          </p:nvSpPr>
          <p:spPr>
            <a:xfrm rot="5400000">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 name="Straight Connector 49">
              <a:extLst>
                <a:ext uri="{FF2B5EF4-FFF2-40B4-BE49-F238E27FC236}">
                  <a16:creationId xmlns:a16="http://schemas.microsoft.com/office/drawing/2014/main" id="{7FE198A9-0B93-2489-9700-91BD9D602E8F}"/>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7AEBDDDB-9A05-507B-05ED-7CE8409A26D9}"/>
              </a:ext>
            </a:extLst>
          </p:cNvPr>
          <p:cNvGrpSpPr/>
          <p:nvPr/>
        </p:nvGrpSpPr>
        <p:grpSpPr>
          <a:xfrm>
            <a:off x="1984588" y="3306436"/>
            <a:ext cx="1346343" cy="95551"/>
            <a:chOff x="3702570" y="2827357"/>
            <a:chExt cx="1738859" cy="185794"/>
          </a:xfrm>
        </p:grpSpPr>
        <p:sp>
          <p:nvSpPr>
            <p:cNvPr id="53" name="Isosceles Triangle 52">
              <a:extLst>
                <a:ext uri="{FF2B5EF4-FFF2-40B4-BE49-F238E27FC236}">
                  <a16:creationId xmlns:a16="http://schemas.microsoft.com/office/drawing/2014/main" id="{7227ED9E-4357-DC22-8BA5-5663B0990957}"/>
                </a:ext>
              </a:extLst>
            </p:cNvPr>
            <p:cNvSpPr/>
            <p:nvPr/>
          </p:nvSpPr>
          <p:spPr>
            <a:xfrm rot="5400000">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 name="Straight Connector 53">
              <a:extLst>
                <a:ext uri="{FF2B5EF4-FFF2-40B4-BE49-F238E27FC236}">
                  <a16:creationId xmlns:a16="http://schemas.microsoft.com/office/drawing/2014/main" id="{BB687BD1-4FBD-48BF-C21D-65878A004ED5}"/>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56" name="Google Shape;7933;p34">
            <a:extLst>
              <a:ext uri="{FF2B5EF4-FFF2-40B4-BE49-F238E27FC236}">
                <a16:creationId xmlns:a16="http://schemas.microsoft.com/office/drawing/2014/main" id="{7D86A611-D6E0-A485-3C81-8EE295042F05}"/>
              </a:ext>
            </a:extLst>
          </p:cNvPr>
          <p:cNvSpPr txBox="1">
            <a:spLocks/>
          </p:cNvSpPr>
          <p:nvPr/>
        </p:nvSpPr>
        <p:spPr>
          <a:xfrm>
            <a:off x="1912115" y="3639725"/>
            <a:ext cx="1486154"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000000"/>
                </a:solidFill>
              </a:rPr>
              <a:t>Chùm sáng song song</a:t>
            </a:r>
          </a:p>
        </p:txBody>
      </p:sp>
      <p:sp>
        <p:nvSpPr>
          <p:cNvPr id="57" name="Isosceles Triangle 56">
            <a:extLst>
              <a:ext uri="{FF2B5EF4-FFF2-40B4-BE49-F238E27FC236}">
                <a16:creationId xmlns:a16="http://schemas.microsoft.com/office/drawing/2014/main" id="{B65C8834-DF3E-9C87-76D7-20B1DFB516E6}"/>
              </a:ext>
            </a:extLst>
          </p:cNvPr>
          <p:cNvSpPr/>
          <p:nvPr/>
        </p:nvSpPr>
        <p:spPr>
          <a:xfrm rot="20220959">
            <a:off x="4226223" y="2426517"/>
            <a:ext cx="1313144" cy="903524"/>
          </a:xfrm>
          <a:custGeom>
            <a:avLst/>
            <a:gdLst>
              <a:gd name="connsiteX0" fmla="*/ 0 w 1325006"/>
              <a:gd name="connsiteY0" fmla="*/ 654551 h 654551"/>
              <a:gd name="connsiteX1" fmla="*/ 662503 w 1325006"/>
              <a:gd name="connsiteY1" fmla="*/ 0 h 654551"/>
              <a:gd name="connsiteX2" fmla="*/ 1325006 w 1325006"/>
              <a:gd name="connsiteY2" fmla="*/ 654551 h 654551"/>
              <a:gd name="connsiteX3" fmla="*/ 0 w 1325006"/>
              <a:gd name="connsiteY3" fmla="*/ 654551 h 654551"/>
              <a:gd name="connsiteX0" fmla="*/ 0 w 1356077"/>
              <a:gd name="connsiteY0" fmla="*/ 654551 h 654551"/>
              <a:gd name="connsiteX1" fmla="*/ 662503 w 1356077"/>
              <a:gd name="connsiteY1" fmla="*/ 0 h 654551"/>
              <a:gd name="connsiteX2" fmla="*/ 1356077 w 1356077"/>
              <a:gd name="connsiteY2" fmla="*/ 639117 h 654551"/>
              <a:gd name="connsiteX3" fmla="*/ 0 w 1356077"/>
              <a:gd name="connsiteY3" fmla="*/ 654551 h 654551"/>
              <a:gd name="connsiteX0" fmla="*/ 0 w 1356077"/>
              <a:gd name="connsiteY0" fmla="*/ 918015 h 918015"/>
              <a:gd name="connsiteX1" fmla="*/ 426816 w 1356077"/>
              <a:gd name="connsiteY1" fmla="*/ 0 h 918015"/>
              <a:gd name="connsiteX2" fmla="*/ 1356077 w 1356077"/>
              <a:gd name="connsiteY2" fmla="*/ 902581 h 918015"/>
              <a:gd name="connsiteX3" fmla="*/ 0 w 1356077"/>
              <a:gd name="connsiteY3" fmla="*/ 918015 h 918015"/>
              <a:gd name="connsiteX0" fmla="*/ 0 w 1298761"/>
              <a:gd name="connsiteY0" fmla="*/ 917799 h 917799"/>
              <a:gd name="connsiteX1" fmla="*/ 369500 w 1298761"/>
              <a:gd name="connsiteY1" fmla="*/ 0 h 917799"/>
              <a:gd name="connsiteX2" fmla="*/ 1298761 w 1298761"/>
              <a:gd name="connsiteY2" fmla="*/ 902581 h 917799"/>
              <a:gd name="connsiteX3" fmla="*/ 0 w 1298761"/>
              <a:gd name="connsiteY3" fmla="*/ 917799 h 917799"/>
              <a:gd name="connsiteX0" fmla="*/ 0 w 1313144"/>
              <a:gd name="connsiteY0" fmla="*/ 903524 h 903524"/>
              <a:gd name="connsiteX1" fmla="*/ 383883 w 1313144"/>
              <a:gd name="connsiteY1" fmla="*/ 0 h 903524"/>
              <a:gd name="connsiteX2" fmla="*/ 1313144 w 1313144"/>
              <a:gd name="connsiteY2" fmla="*/ 902581 h 903524"/>
              <a:gd name="connsiteX3" fmla="*/ 0 w 1313144"/>
              <a:gd name="connsiteY3" fmla="*/ 903524 h 903524"/>
            </a:gdLst>
            <a:ahLst/>
            <a:cxnLst>
              <a:cxn ang="0">
                <a:pos x="connsiteX0" y="connsiteY0"/>
              </a:cxn>
              <a:cxn ang="0">
                <a:pos x="connsiteX1" y="connsiteY1"/>
              </a:cxn>
              <a:cxn ang="0">
                <a:pos x="connsiteX2" y="connsiteY2"/>
              </a:cxn>
              <a:cxn ang="0">
                <a:pos x="connsiteX3" y="connsiteY3"/>
              </a:cxn>
            </a:cxnLst>
            <a:rect l="l" t="t" r="r" b="b"/>
            <a:pathLst>
              <a:path w="1313144" h="903524">
                <a:moveTo>
                  <a:pt x="0" y="903524"/>
                </a:moveTo>
                <a:lnTo>
                  <a:pt x="383883" y="0"/>
                </a:lnTo>
                <a:lnTo>
                  <a:pt x="1313144" y="902581"/>
                </a:lnTo>
                <a:lnTo>
                  <a:pt x="0" y="903524"/>
                </a:lnTo>
                <a:close/>
              </a:path>
            </a:pathLst>
          </a:custGeom>
          <a:solidFill>
            <a:srgbClr val="D6ED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BB6C03FC-7270-A8AA-B973-25CDEF9821F6}"/>
              </a:ext>
            </a:extLst>
          </p:cNvPr>
          <p:cNvGrpSpPr/>
          <p:nvPr/>
        </p:nvGrpSpPr>
        <p:grpSpPr>
          <a:xfrm rot="1242639">
            <a:off x="4401942" y="2755051"/>
            <a:ext cx="1346343" cy="95551"/>
            <a:chOff x="3702570" y="2827357"/>
            <a:chExt cx="1738859" cy="185794"/>
          </a:xfrm>
        </p:grpSpPr>
        <p:sp>
          <p:nvSpPr>
            <p:cNvPr id="59" name="Isosceles Triangle 58">
              <a:extLst>
                <a:ext uri="{FF2B5EF4-FFF2-40B4-BE49-F238E27FC236}">
                  <a16:creationId xmlns:a16="http://schemas.microsoft.com/office/drawing/2014/main" id="{4696BABD-1901-A92E-5D12-DD580A6F33D8}"/>
                </a:ext>
              </a:extLst>
            </p:cNvPr>
            <p:cNvSpPr/>
            <p:nvPr/>
          </p:nvSpPr>
          <p:spPr>
            <a:xfrm rot="5400000">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0" name="Straight Connector 59">
              <a:extLst>
                <a:ext uri="{FF2B5EF4-FFF2-40B4-BE49-F238E27FC236}">
                  <a16:creationId xmlns:a16="http://schemas.microsoft.com/office/drawing/2014/main" id="{BAB20835-BF26-BFB7-0BFB-8EFDE5C2DB4A}"/>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grpSp>
        <p:nvGrpSpPr>
          <p:cNvPr id="61" name="Group 60">
            <a:extLst>
              <a:ext uri="{FF2B5EF4-FFF2-40B4-BE49-F238E27FC236}">
                <a16:creationId xmlns:a16="http://schemas.microsoft.com/office/drawing/2014/main" id="{CFB34791-1552-BB3F-6ED8-D06EB4A3C819}"/>
              </a:ext>
            </a:extLst>
          </p:cNvPr>
          <p:cNvGrpSpPr/>
          <p:nvPr/>
        </p:nvGrpSpPr>
        <p:grpSpPr>
          <a:xfrm rot="20278111">
            <a:off x="4399641" y="3246343"/>
            <a:ext cx="1346343" cy="95551"/>
            <a:chOff x="3702570" y="2827357"/>
            <a:chExt cx="1738859" cy="185794"/>
          </a:xfrm>
        </p:grpSpPr>
        <p:sp>
          <p:nvSpPr>
            <p:cNvPr id="62" name="Isosceles Triangle 61">
              <a:extLst>
                <a:ext uri="{FF2B5EF4-FFF2-40B4-BE49-F238E27FC236}">
                  <a16:creationId xmlns:a16="http://schemas.microsoft.com/office/drawing/2014/main" id="{81C31CCA-5C33-5397-FA50-513FE193CB7B}"/>
                </a:ext>
              </a:extLst>
            </p:cNvPr>
            <p:cNvSpPr/>
            <p:nvPr/>
          </p:nvSpPr>
          <p:spPr>
            <a:xfrm rot="5400000">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 name="Straight Connector 62">
              <a:extLst>
                <a:ext uri="{FF2B5EF4-FFF2-40B4-BE49-F238E27FC236}">
                  <a16:creationId xmlns:a16="http://schemas.microsoft.com/office/drawing/2014/main" id="{9ADFF081-7BB1-8709-B8A8-5314BA74A39C}"/>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64" name="Google Shape;7933;p34">
            <a:extLst>
              <a:ext uri="{FF2B5EF4-FFF2-40B4-BE49-F238E27FC236}">
                <a16:creationId xmlns:a16="http://schemas.microsoft.com/office/drawing/2014/main" id="{EF2CBB27-DB4E-21D2-B370-B9B20BB2BECE}"/>
              </a:ext>
            </a:extLst>
          </p:cNvPr>
          <p:cNvSpPr txBox="1">
            <a:spLocks/>
          </p:cNvSpPr>
          <p:nvPr/>
        </p:nvSpPr>
        <p:spPr>
          <a:xfrm>
            <a:off x="4327168" y="3639725"/>
            <a:ext cx="1486154"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000000"/>
                </a:solidFill>
              </a:rPr>
              <a:t>Chùm sáng hội tụ</a:t>
            </a:r>
          </a:p>
        </p:txBody>
      </p:sp>
      <p:sp>
        <p:nvSpPr>
          <p:cNvPr id="72" name="Google Shape;7933;p34">
            <a:extLst>
              <a:ext uri="{FF2B5EF4-FFF2-40B4-BE49-F238E27FC236}">
                <a16:creationId xmlns:a16="http://schemas.microsoft.com/office/drawing/2014/main" id="{C3AB473F-5FCD-19C9-AF63-F3DDAAD6A292}"/>
              </a:ext>
            </a:extLst>
          </p:cNvPr>
          <p:cNvSpPr txBox="1">
            <a:spLocks/>
          </p:cNvSpPr>
          <p:nvPr/>
        </p:nvSpPr>
        <p:spPr>
          <a:xfrm>
            <a:off x="6742221" y="3639725"/>
            <a:ext cx="1486154"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000000"/>
                </a:solidFill>
              </a:rPr>
              <a:t>Chùm sáng phân kì</a:t>
            </a:r>
          </a:p>
        </p:txBody>
      </p:sp>
      <p:sp>
        <p:nvSpPr>
          <p:cNvPr id="74" name="Isosceles Triangle 56">
            <a:extLst>
              <a:ext uri="{FF2B5EF4-FFF2-40B4-BE49-F238E27FC236}">
                <a16:creationId xmlns:a16="http://schemas.microsoft.com/office/drawing/2014/main" id="{63FCAD7D-C640-8898-4891-67707D0E914F}"/>
              </a:ext>
            </a:extLst>
          </p:cNvPr>
          <p:cNvSpPr/>
          <p:nvPr/>
        </p:nvSpPr>
        <p:spPr>
          <a:xfrm rot="1379041" flipH="1">
            <a:off x="6790952" y="2385006"/>
            <a:ext cx="1313144" cy="903524"/>
          </a:xfrm>
          <a:custGeom>
            <a:avLst/>
            <a:gdLst>
              <a:gd name="connsiteX0" fmla="*/ 0 w 1325006"/>
              <a:gd name="connsiteY0" fmla="*/ 654551 h 654551"/>
              <a:gd name="connsiteX1" fmla="*/ 662503 w 1325006"/>
              <a:gd name="connsiteY1" fmla="*/ 0 h 654551"/>
              <a:gd name="connsiteX2" fmla="*/ 1325006 w 1325006"/>
              <a:gd name="connsiteY2" fmla="*/ 654551 h 654551"/>
              <a:gd name="connsiteX3" fmla="*/ 0 w 1325006"/>
              <a:gd name="connsiteY3" fmla="*/ 654551 h 654551"/>
              <a:gd name="connsiteX0" fmla="*/ 0 w 1356077"/>
              <a:gd name="connsiteY0" fmla="*/ 654551 h 654551"/>
              <a:gd name="connsiteX1" fmla="*/ 662503 w 1356077"/>
              <a:gd name="connsiteY1" fmla="*/ 0 h 654551"/>
              <a:gd name="connsiteX2" fmla="*/ 1356077 w 1356077"/>
              <a:gd name="connsiteY2" fmla="*/ 639117 h 654551"/>
              <a:gd name="connsiteX3" fmla="*/ 0 w 1356077"/>
              <a:gd name="connsiteY3" fmla="*/ 654551 h 654551"/>
              <a:gd name="connsiteX0" fmla="*/ 0 w 1356077"/>
              <a:gd name="connsiteY0" fmla="*/ 918015 h 918015"/>
              <a:gd name="connsiteX1" fmla="*/ 426816 w 1356077"/>
              <a:gd name="connsiteY1" fmla="*/ 0 h 918015"/>
              <a:gd name="connsiteX2" fmla="*/ 1356077 w 1356077"/>
              <a:gd name="connsiteY2" fmla="*/ 902581 h 918015"/>
              <a:gd name="connsiteX3" fmla="*/ 0 w 1356077"/>
              <a:gd name="connsiteY3" fmla="*/ 918015 h 918015"/>
              <a:gd name="connsiteX0" fmla="*/ 0 w 1298761"/>
              <a:gd name="connsiteY0" fmla="*/ 917799 h 917799"/>
              <a:gd name="connsiteX1" fmla="*/ 369500 w 1298761"/>
              <a:gd name="connsiteY1" fmla="*/ 0 h 917799"/>
              <a:gd name="connsiteX2" fmla="*/ 1298761 w 1298761"/>
              <a:gd name="connsiteY2" fmla="*/ 902581 h 917799"/>
              <a:gd name="connsiteX3" fmla="*/ 0 w 1298761"/>
              <a:gd name="connsiteY3" fmla="*/ 917799 h 917799"/>
              <a:gd name="connsiteX0" fmla="*/ 0 w 1313144"/>
              <a:gd name="connsiteY0" fmla="*/ 903524 h 903524"/>
              <a:gd name="connsiteX1" fmla="*/ 383883 w 1313144"/>
              <a:gd name="connsiteY1" fmla="*/ 0 h 903524"/>
              <a:gd name="connsiteX2" fmla="*/ 1313144 w 1313144"/>
              <a:gd name="connsiteY2" fmla="*/ 902581 h 903524"/>
              <a:gd name="connsiteX3" fmla="*/ 0 w 1313144"/>
              <a:gd name="connsiteY3" fmla="*/ 903524 h 903524"/>
            </a:gdLst>
            <a:ahLst/>
            <a:cxnLst>
              <a:cxn ang="0">
                <a:pos x="connsiteX0" y="connsiteY0"/>
              </a:cxn>
              <a:cxn ang="0">
                <a:pos x="connsiteX1" y="connsiteY1"/>
              </a:cxn>
              <a:cxn ang="0">
                <a:pos x="connsiteX2" y="connsiteY2"/>
              </a:cxn>
              <a:cxn ang="0">
                <a:pos x="connsiteX3" y="connsiteY3"/>
              </a:cxn>
            </a:cxnLst>
            <a:rect l="l" t="t" r="r" b="b"/>
            <a:pathLst>
              <a:path w="1313144" h="903524">
                <a:moveTo>
                  <a:pt x="0" y="903524"/>
                </a:moveTo>
                <a:lnTo>
                  <a:pt x="383883" y="0"/>
                </a:lnTo>
                <a:lnTo>
                  <a:pt x="1313144" y="902581"/>
                </a:lnTo>
                <a:lnTo>
                  <a:pt x="0" y="903524"/>
                </a:lnTo>
                <a:close/>
              </a:path>
            </a:pathLst>
          </a:custGeom>
          <a:solidFill>
            <a:srgbClr val="D6ED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5" name="Group 74">
            <a:extLst>
              <a:ext uri="{FF2B5EF4-FFF2-40B4-BE49-F238E27FC236}">
                <a16:creationId xmlns:a16="http://schemas.microsoft.com/office/drawing/2014/main" id="{B790DF0E-94F7-8B96-6FAC-1DC1E310705F}"/>
              </a:ext>
            </a:extLst>
          </p:cNvPr>
          <p:cNvGrpSpPr/>
          <p:nvPr/>
        </p:nvGrpSpPr>
        <p:grpSpPr>
          <a:xfrm rot="20357361" flipH="1">
            <a:off x="6578230" y="2713541"/>
            <a:ext cx="1346343" cy="95551"/>
            <a:chOff x="3702570" y="2827356"/>
            <a:chExt cx="1738859" cy="185794"/>
          </a:xfrm>
        </p:grpSpPr>
        <p:sp>
          <p:nvSpPr>
            <p:cNvPr id="76" name="Isosceles Triangle 75">
              <a:extLst>
                <a:ext uri="{FF2B5EF4-FFF2-40B4-BE49-F238E27FC236}">
                  <a16:creationId xmlns:a16="http://schemas.microsoft.com/office/drawing/2014/main" id="{A9FA1EDF-47EE-4FBB-7E91-2624A60C5529}"/>
                </a:ext>
              </a:extLst>
            </p:cNvPr>
            <p:cNvSpPr/>
            <p:nvPr/>
          </p:nvSpPr>
          <p:spPr>
            <a:xfrm rot="16138099">
              <a:off x="4475787" y="2840169"/>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 name="Straight Connector 76">
              <a:extLst>
                <a:ext uri="{FF2B5EF4-FFF2-40B4-BE49-F238E27FC236}">
                  <a16:creationId xmlns:a16="http://schemas.microsoft.com/office/drawing/2014/main" id="{7F708EB4-5876-D0AB-6DAE-EE462B7F32F9}"/>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grpSp>
        <p:nvGrpSpPr>
          <p:cNvPr id="78" name="Group 77">
            <a:extLst>
              <a:ext uri="{FF2B5EF4-FFF2-40B4-BE49-F238E27FC236}">
                <a16:creationId xmlns:a16="http://schemas.microsoft.com/office/drawing/2014/main" id="{C872E0AC-A18A-62B2-95A5-E00837715FDB}"/>
              </a:ext>
            </a:extLst>
          </p:cNvPr>
          <p:cNvGrpSpPr/>
          <p:nvPr/>
        </p:nvGrpSpPr>
        <p:grpSpPr>
          <a:xfrm rot="1321889" flipH="1">
            <a:off x="6575929" y="3204833"/>
            <a:ext cx="1346343" cy="95551"/>
            <a:chOff x="3702570" y="2827357"/>
            <a:chExt cx="1738859" cy="185794"/>
          </a:xfrm>
        </p:grpSpPr>
        <p:sp>
          <p:nvSpPr>
            <p:cNvPr id="79" name="Isosceles Triangle 78">
              <a:extLst>
                <a:ext uri="{FF2B5EF4-FFF2-40B4-BE49-F238E27FC236}">
                  <a16:creationId xmlns:a16="http://schemas.microsoft.com/office/drawing/2014/main" id="{C0481E2C-62D3-5C5A-6DF1-66075CAEB9BE}"/>
                </a:ext>
              </a:extLst>
            </p:cNvPr>
            <p:cNvSpPr/>
            <p:nvPr/>
          </p:nvSpPr>
          <p:spPr>
            <a:xfrm rot="16206142">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0" name="Straight Connector 79">
              <a:extLst>
                <a:ext uri="{FF2B5EF4-FFF2-40B4-BE49-F238E27FC236}">
                  <a16:creationId xmlns:a16="http://schemas.microsoft.com/office/drawing/2014/main" id="{716935EB-D828-867B-E91B-0AF3429BBA3B}"/>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062240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500" fill="hold"/>
                                        <p:tgtEl>
                                          <p:spTgt spid="39"/>
                                        </p:tgtEl>
                                        <p:attrNameLst>
                                          <p:attrName>ppt_w</p:attrName>
                                        </p:attrNameLst>
                                      </p:cBhvr>
                                      <p:tavLst>
                                        <p:tav tm="0">
                                          <p:val>
                                            <p:fltVal val="0"/>
                                          </p:val>
                                        </p:tav>
                                        <p:tav tm="100000">
                                          <p:val>
                                            <p:strVal val="#ppt_w"/>
                                          </p:val>
                                        </p:tav>
                                      </p:tavLst>
                                    </p:anim>
                                    <p:anim calcmode="lin" valueType="num">
                                      <p:cBhvr>
                                        <p:cTn id="8" dur="500" fill="hold"/>
                                        <p:tgtEl>
                                          <p:spTgt spid="39"/>
                                        </p:tgtEl>
                                        <p:attrNameLst>
                                          <p:attrName>ppt_h</p:attrName>
                                        </p:attrNameLst>
                                      </p:cBhvr>
                                      <p:tavLst>
                                        <p:tav tm="0">
                                          <p:val>
                                            <p:fltVal val="0"/>
                                          </p:val>
                                        </p:tav>
                                        <p:tav tm="100000">
                                          <p:val>
                                            <p:strVal val="#ppt_h"/>
                                          </p:val>
                                        </p:tav>
                                      </p:tavLst>
                                    </p:anim>
                                    <p:animEffect transition="in" filter="fade">
                                      <p:cBhvr>
                                        <p:cTn id="9" dur="500"/>
                                        <p:tgtEl>
                                          <p:spTgt spid="39"/>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37">
                                            <p:txEl>
                                              <p:pRg st="0" end="0"/>
                                            </p:txEl>
                                          </p:spTgt>
                                        </p:tgtEl>
                                        <p:attrNameLst>
                                          <p:attrName>style.visibility</p:attrName>
                                        </p:attrNameLst>
                                      </p:cBhvr>
                                      <p:to>
                                        <p:strVal val="visible"/>
                                      </p:to>
                                    </p:set>
                                    <p:animEffect transition="in" filter="wipe(up)">
                                      <p:cBhvr>
                                        <p:cTn id="13" dur="500"/>
                                        <p:tgtEl>
                                          <p:spTgt spid="37">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iterate type="lt">
                                    <p:tmPct val="6000"/>
                                  </p:iterate>
                                  <p:childTnLst>
                                    <p:set>
                                      <p:cBhvr>
                                        <p:cTn id="17" dur="1" fill="hold">
                                          <p:stCondLst>
                                            <p:cond delay="0"/>
                                          </p:stCondLst>
                                        </p:cTn>
                                        <p:tgtEl>
                                          <p:spTgt spid="38">
                                            <p:txEl>
                                              <p:pRg st="0" end="0"/>
                                            </p:txEl>
                                          </p:spTgt>
                                        </p:tgtEl>
                                        <p:attrNameLst>
                                          <p:attrName>style.visibility</p:attrName>
                                        </p:attrNameLst>
                                      </p:cBhvr>
                                      <p:to>
                                        <p:strVal val="visible"/>
                                      </p:to>
                                    </p:set>
                                    <p:animEffect transition="in" filter="wipe(up)">
                                      <p:cBhvr>
                                        <p:cTn id="18" dur="500"/>
                                        <p:tgtEl>
                                          <p:spTgt spid="3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55"/>
                                        </p:tgtEl>
                                        <p:attrNameLst>
                                          <p:attrName>style.visibility</p:attrName>
                                        </p:attrNameLst>
                                      </p:cBhvr>
                                      <p:to>
                                        <p:strVal val="visible"/>
                                      </p:to>
                                    </p:set>
                                    <p:animEffect transition="in" filter="wipe(left)">
                                      <p:cBhvr>
                                        <p:cTn id="23" dur="500"/>
                                        <p:tgtEl>
                                          <p:spTgt spid="55"/>
                                        </p:tgtEl>
                                      </p:cBhvr>
                                    </p:animEffect>
                                  </p:childTnLst>
                                </p:cTn>
                              </p:par>
                              <p:par>
                                <p:cTn id="24" presetID="22" presetClass="entr" presetSubtype="8" fill="hold"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500"/>
                                        <p:tgtEl>
                                          <p:spTgt spid="51"/>
                                        </p:tgtEl>
                                      </p:cBhvr>
                                    </p:animEffect>
                                  </p:childTnLst>
                                </p:cTn>
                              </p:par>
                              <p:par>
                                <p:cTn id="27" presetID="22" presetClass="entr" presetSubtype="8" fill="hold"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wipe(left)">
                                      <p:cBhvr>
                                        <p:cTn id="29" dur="500"/>
                                        <p:tgtEl>
                                          <p:spTgt spid="52"/>
                                        </p:tgtEl>
                                      </p:cBhvr>
                                    </p:animEffect>
                                  </p:childTnLst>
                                </p:cTn>
                              </p:par>
                            </p:childTnLst>
                          </p:cTn>
                        </p:par>
                        <p:par>
                          <p:cTn id="30" fill="hold">
                            <p:stCondLst>
                              <p:cond delay="500"/>
                            </p:stCondLst>
                            <p:childTnLst>
                              <p:par>
                                <p:cTn id="31" presetID="22" presetClass="entr" presetSubtype="1" fill="hold" grpId="0" nodeType="afterEffect">
                                  <p:stCondLst>
                                    <p:cond delay="0"/>
                                  </p:stCondLst>
                                  <p:iterate type="lt">
                                    <p:tmPct val="6000"/>
                                  </p:iterate>
                                  <p:childTnLst>
                                    <p:set>
                                      <p:cBhvr>
                                        <p:cTn id="32" dur="1" fill="hold">
                                          <p:stCondLst>
                                            <p:cond delay="0"/>
                                          </p:stCondLst>
                                        </p:cTn>
                                        <p:tgtEl>
                                          <p:spTgt spid="56">
                                            <p:txEl>
                                              <p:pRg st="0" end="0"/>
                                            </p:txEl>
                                          </p:spTgt>
                                        </p:tgtEl>
                                        <p:attrNameLst>
                                          <p:attrName>style.visibility</p:attrName>
                                        </p:attrNameLst>
                                      </p:cBhvr>
                                      <p:to>
                                        <p:strVal val="visible"/>
                                      </p:to>
                                    </p:set>
                                    <p:animEffect transition="in" filter="wipe(up)">
                                      <p:cBhvr>
                                        <p:cTn id="33" dur="500"/>
                                        <p:tgtEl>
                                          <p:spTgt spid="56">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par>
                                <p:cTn id="39" presetID="22" presetClass="entr" presetSubtype="8" fill="hold" nodeType="withEffect">
                                  <p:stCondLst>
                                    <p:cond delay="0"/>
                                  </p:stCondLst>
                                  <p:childTnLst>
                                    <p:set>
                                      <p:cBhvr>
                                        <p:cTn id="40" dur="1" fill="hold">
                                          <p:stCondLst>
                                            <p:cond delay="0"/>
                                          </p:stCondLst>
                                        </p:cTn>
                                        <p:tgtEl>
                                          <p:spTgt spid="58"/>
                                        </p:tgtEl>
                                        <p:attrNameLst>
                                          <p:attrName>style.visibility</p:attrName>
                                        </p:attrNameLst>
                                      </p:cBhvr>
                                      <p:to>
                                        <p:strVal val="visible"/>
                                      </p:to>
                                    </p:set>
                                    <p:animEffect transition="in" filter="wipe(left)">
                                      <p:cBhvr>
                                        <p:cTn id="41" dur="500"/>
                                        <p:tgtEl>
                                          <p:spTgt spid="58"/>
                                        </p:tgtEl>
                                      </p:cBhvr>
                                    </p:animEffect>
                                  </p:childTnLst>
                                </p:cTn>
                              </p:par>
                              <p:par>
                                <p:cTn id="42" presetID="22" presetClass="entr" presetSubtype="8" fill="hold" nodeType="withEffect">
                                  <p:stCondLst>
                                    <p:cond delay="0"/>
                                  </p:stCondLst>
                                  <p:childTnLst>
                                    <p:set>
                                      <p:cBhvr>
                                        <p:cTn id="43" dur="1" fill="hold">
                                          <p:stCondLst>
                                            <p:cond delay="0"/>
                                          </p:stCondLst>
                                        </p:cTn>
                                        <p:tgtEl>
                                          <p:spTgt spid="61"/>
                                        </p:tgtEl>
                                        <p:attrNameLst>
                                          <p:attrName>style.visibility</p:attrName>
                                        </p:attrNameLst>
                                      </p:cBhvr>
                                      <p:to>
                                        <p:strVal val="visible"/>
                                      </p:to>
                                    </p:set>
                                    <p:animEffect transition="in" filter="wipe(left)">
                                      <p:cBhvr>
                                        <p:cTn id="44" dur="500"/>
                                        <p:tgtEl>
                                          <p:spTgt spid="61"/>
                                        </p:tgtEl>
                                      </p:cBhvr>
                                    </p:animEffect>
                                  </p:childTnLst>
                                </p:cTn>
                              </p:par>
                            </p:childTnLst>
                          </p:cTn>
                        </p:par>
                        <p:par>
                          <p:cTn id="45" fill="hold">
                            <p:stCondLst>
                              <p:cond delay="500"/>
                            </p:stCondLst>
                            <p:childTnLst>
                              <p:par>
                                <p:cTn id="46" presetID="22" presetClass="entr" presetSubtype="1" fill="hold" grpId="0" nodeType="afterEffect">
                                  <p:stCondLst>
                                    <p:cond delay="0"/>
                                  </p:stCondLst>
                                  <p:iterate type="lt">
                                    <p:tmPct val="6000"/>
                                  </p:iterate>
                                  <p:childTnLst>
                                    <p:set>
                                      <p:cBhvr>
                                        <p:cTn id="47" dur="1" fill="hold">
                                          <p:stCondLst>
                                            <p:cond delay="0"/>
                                          </p:stCondLst>
                                        </p:cTn>
                                        <p:tgtEl>
                                          <p:spTgt spid="64">
                                            <p:txEl>
                                              <p:pRg st="0" end="0"/>
                                            </p:txEl>
                                          </p:spTgt>
                                        </p:tgtEl>
                                        <p:attrNameLst>
                                          <p:attrName>style.visibility</p:attrName>
                                        </p:attrNameLst>
                                      </p:cBhvr>
                                      <p:to>
                                        <p:strVal val="visible"/>
                                      </p:to>
                                    </p:set>
                                    <p:animEffect transition="in" filter="wipe(up)">
                                      <p:cBhvr>
                                        <p:cTn id="48" dur="500"/>
                                        <p:tgtEl>
                                          <p:spTgt spid="64">
                                            <p:txEl>
                                              <p:pRg st="0" end="0"/>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74"/>
                                        </p:tgtEl>
                                        <p:attrNameLst>
                                          <p:attrName>style.visibility</p:attrName>
                                        </p:attrNameLst>
                                      </p:cBhvr>
                                      <p:to>
                                        <p:strVal val="visible"/>
                                      </p:to>
                                    </p:set>
                                    <p:animEffect transition="in" filter="wipe(left)">
                                      <p:cBhvr>
                                        <p:cTn id="53" dur="500"/>
                                        <p:tgtEl>
                                          <p:spTgt spid="74"/>
                                        </p:tgtEl>
                                      </p:cBhvr>
                                    </p:animEffect>
                                  </p:childTnLst>
                                </p:cTn>
                              </p:par>
                              <p:par>
                                <p:cTn id="54" presetID="22" presetClass="entr" presetSubtype="8" fill="hold" nodeType="withEffect">
                                  <p:stCondLst>
                                    <p:cond delay="0"/>
                                  </p:stCondLst>
                                  <p:childTnLst>
                                    <p:set>
                                      <p:cBhvr>
                                        <p:cTn id="55" dur="1" fill="hold">
                                          <p:stCondLst>
                                            <p:cond delay="0"/>
                                          </p:stCondLst>
                                        </p:cTn>
                                        <p:tgtEl>
                                          <p:spTgt spid="75"/>
                                        </p:tgtEl>
                                        <p:attrNameLst>
                                          <p:attrName>style.visibility</p:attrName>
                                        </p:attrNameLst>
                                      </p:cBhvr>
                                      <p:to>
                                        <p:strVal val="visible"/>
                                      </p:to>
                                    </p:set>
                                    <p:animEffect transition="in" filter="wipe(left)">
                                      <p:cBhvr>
                                        <p:cTn id="56" dur="500"/>
                                        <p:tgtEl>
                                          <p:spTgt spid="75"/>
                                        </p:tgtEl>
                                      </p:cBhvr>
                                    </p:animEffect>
                                  </p:childTnLst>
                                </p:cTn>
                              </p:par>
                              <p:par>
                                <p:cTn id="57" presetID="22" presetClass="entr" presetSubtype="8" fill="hold" nodeType="withEffect">
                                  <p:stCondLst>
                                    <p:cond delay="0"/>
                                  </p:stCondLst>
                                  <p:childTnLst>
                                    <p:set>
                                      <p:cBhvr>
                                        <p:cTn id="58" dur="1" fill="hold">
                                          <p:stCondLst>
                                            <p:cond delay="0"/>
                                          </p:stCondLst>
                                        </p:cTn>
                                        <p:tgtEl>
                                          <p:spTgt spid="78"/>
                                        </p:tgtEl>
                                        <p:attrNameLst>
                                          <p:attrName>style.visibility</p:attrName>
                                        </p:attrNameLst>
                                      </p:cBhvr>
                                      <p:to>
                                        <p:strVal val="visible"/>
                                      </p:to>
                                    </p:set>
                                    <p:animEffect transition="in" filter="wipe(left)">
                                      <p:cBhvr>
                                        <p:cTn id="59" dur="500"/>
                                        <p:tgtEl>
                                          <p:spTgt spid="78"/>
                                        </p:tgtEl>
                                      </p:cBhvr>
                                    </p:animEffect>
                                  </p:childTnLst>
                                </p:cTn>
                              </p:par>
                            </p:childTnLst>
                          </p:cTn>
                        </p:par>
                        <p:par>
                          <p:cTn id="60" fill="hold">
                            <p:stCondLst>
                              <p:cond delay="500"/>
                            </p:stCondLst>
                            <p:childTnLst>
                              <p:par>
                                <p:cTn id="61" presetID="22" presetClass="entr" presetSubtype="1" fill="hold" grpId="0" nodeType="afterEffect">
                                  <p:stCondLst>
                                    <p:cond delay="0"/>
                                  </p:stCondLst>
                                  <p:iterate type="lt">
                                    <p:tmPct val="6000"/>
                                  </p:iterate>
                                  <p:childTnLst>
                                    <p:set>
                                      <p:cBhvr>
                                        <p:cTn id="62" dur="1" fill="hold">
                                          <p:stCondLst>
                                            <p:cond delay="0"/>
                                          </p:stCondLst>
                                        </p:cTn>
                                        <p:tgtEl>
                                          <p:spTgt spid="72">
                                            <p:txEl>
                                              <p:pRg st="0" end="0"/>
                                            </p:txEl>
                                          </p:spTgt>
                                        </p:tgtEl>
                                        <p:attrNameLst>
                                          <p:attrName>style.visibility</p:attrName>
                                        </p:attrNameLst>
                                      </p:cBhvr>
                                      <p:to>
                                        <p:strVal val="visible"/>
                                      </p:to>
                                    </p:set>
                                    <p:animEffect transition="in" filter="wipe(up)">
                                      <p:cBhvr>
                                        <p:cTn id="63" dur="500"/>
                                        <p:tgtEl>
                                          <p:spTgt spid="7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37" grpId="0" uiExpand="1" build="p"/>
      <p:bldP spid="38" grpId="0" uiExpand="1" build="p"/>
      <p:bldP spid="56" grpId="0" uiExpand="1" build="p"/>
      <p:bldP spid="57" grpId="0" animBg="1"/>
      <p:bldP spid="64" grpId="0" uiExpand="1" build="p"/>
      <p:bldP spid="72" grpId="0" uiExpand="1" build="p"/>
      <p:bldP spid="7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539646" y="1343344"/>
            <a:ext cx="7865316" cy="2921358"/>
          </a:xfrm>
          <a:prstGeom prst="snip2DiagRect">
            <a:avLst/>
          </a:prstGeom>
          <a:noFill/>
          <a:ln w="381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48796" r="-183"/>
          <a:stretch/>
        </p:blipFill>
        <p:spPr>
          <a:xfrm>
            <a:off x="7250617" y="1230244"/>
            <a:ext cx="2068275" cy="4024859"/>
          </a:xfrm>
          <a:prstGeom prst="rect">
            <a:avLst/>
          </a:prstGeom>
        </p:spPr>
      </p:pic>
      <p:sp>
        <p:nvSpPr>
          <p:cNvPr id="23" name="Google Shape;7933;p34">
            <a:extLst>
              <a:ext uri="{FF2B5EF4-FFF2-40B4-BE49-F238E27FC236}">
                <a16:creationId xmlns:a16="http://schemas.microsoft.com/office/drawing/2014/main" id="{ACD2F5CA-13E2-C6AC-7555-80405ADD8095}"/>
              </a:ext>
            </a:extLst>
          </p:cNvPr>
          <p:cNvSpPr txBox="1">
            <a:spLocks/>
          </p:cNvSpPr>
          <p:nvPr/>
        </p:nvSpPr>
        <p:spPr>
          <a:xfrm>
            <a:off x="1221707" y="2041143"/>
            <a:ext cx="67749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000" dirty="0">
                <a:solidFill>
                  <a:srgbClr val="000000"/>
                </a:solidFill>
              </a:rPr>
              <a:t>Đường truyền ánh sáng được biểu diễn bằng một đường thẳng có hướng gọi là tia sáng</a:t>
            </a:r>
          </a:p>
        </p:txBody>
      </p:sp>
      <p:sp>
        <p:nvSpPr>
          <p:cNvPr id="39" name="Google Shape;7933;p34">
            <a:extLst>
              <a:ext uri="{FF2B5EF4-FFF2-40B4-BE49-F238E27FC236}">
                <a16:creationId xmlns:a16="http://schemas.microsoft.com/office/drawing/2014/main" id="{D2371605-D851-8F03-D1FE-378BA3FE8EC7}"/>
              </a:ext>
            </a:extLst>
          </p:cNvPr>
          <p:cNvSpPr txBox="1">
            <a:spLocks/>
          </p:cNvSpPr>
          <p:nvPr/>
        </p:nvSpPr>
        <p:spPr>
          <a:xfrm>
            <a:off x="1283123" y="3295446"/>
            <a:ext cx="680241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000" dirty="0">
                <a:solidFill>
                  <a:srgbClr val="000000"/>
                </a:solidFill>
              </a:rPr>
              <a:t>Một chùm sáng hẹp song song có thể xem là một tia sáng</a:t>
            </a:r>
          </a:p>
        </p:txBody>
      </p:sp>
      <p:sp>
        <p:nvSpPr>
          <p:cNvPr id="34" name="Google Shape;7936;p34">
            <a:extLst>
              <a:ext uri="{FF2B5EF4-FFF2-40B4-BE49-F238E27FC236}">
                <a16:creationId xmlns:a16="http://schemas.microsoft.com/office/drawing/2014/main" id="{CFED5871-8149-93F8-DE4E-B0302BE673B9}"/>
              </a:ext>
            </a:extLst>
          </p:cNvPr>
          <p:cNvSpPr txBox="1">
            <a:spLocks/>
          </p:cNvSpPr>
          <p:nvPr/>
        </p:nvSpPr>
        <p:spPr>
          <a:xfrm>
            <a:off x="5943599" y="1050742"/>
            <a:ext cx="1738049" cy="517927"/>
          </a:xfrm>
          <a:prstGeom prst="roundRect">
            <a:avLst>
              <a:gd name="adj" fmla="val 49721"/>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Nunito"/>
              <a:buNone/>
              <a:tabLst/>
              <a:defRPr/>
            </a:pPr>
            <a:r>
              <a:rPr kumimoji="0" lang="vi-VN" sz="2800" b="0" i="0" u="none" strike="noStrike" kern="0" cap="none" spc="0" normalizeH="0" baseline="0" noProof="0">
                <a:ln>
                  <a:noFill/>
                </a:ln>
                <a:solidFill>
                  <a:srgbClr val="1F684C"/>
                </a:solidFill>
                <a:effectLst/>
                <a:uLnTx/>
                <a:uFillTx/>
                <a:latin typeface="#9Slide07 IcielBaliho Script" pitchFamily="2" charset="0"/>
                <a:sym typeface="Nunito"/>
              </a:rPr>
              <a:t>Tia</a:t>
            </a:r>
            <a:r>
              <a:rPr kumimoji="0" lang="en-US" sz="2800" b="0" i="0" u="none" strike="noStrike" kern="0" cap="none" spc="0" normalizeH="0" baseline="0" noProof="0">
                <a:ln>
                  <a:noFill/>
                </a:ln>
                <a:solidFill>
                  <a:srgbClr val="1F684C"/>
                </a:solidFill>
                <a:effectLst/>
                <a:uLnTx/>
                <a:uFillTx/>
                <a:latin typeface="#9Slide07 IcielBaliho Script" pitchFamily="2" charset="0"/>
                <a:sym typeface="Nunito"/>
              </a:rPr>
              <a:t> sáng</a:t>
            </a:r>
            <a:endParaRPr kumimoji="0" lang="en-US" sz="2800" b="0" i="0" u="none" strike="noStrike" kern="0" cap="none" spc="0" normalizeH="0" baseline="0" noProof="0" dirty="0">
              <a:ln>
                <a:noFill/>
              </a:ln>
              <a:solidFill>
                <a:srgbClr val="1F684C"/>
              </a:solidFill>
              <a:effectLst/>
              <a:uLnTx/>
              <a:uFillTx/>
              <a:latin typeface="#9Slide07 IcielBaliho Script" pitchFamily="2" charset="0"/>
              <a:sym typeface="Nunito"/>
            </a:endParaRPr>
          </a:p>
        </p:txBody>
      </p:sp>
      <p:grpSp>
        <p:nvGrpSpPr>
          <p:cNvPr id="35" name="Google Shape;7917;p34">
            <a:extLst>
              <a:ext uri="{FF2B5EF4-FFF2-40B4-BE49-F238E27FC236}">
                <a16:creationId xmlns:a16="http://schemas.microsoft.com/office/drawing/2014/main" id="{42BABBF1-9908-B20B-E6A0-64E0EA341810}"/>
              </a:ext>
            </a:extLst>
          </p:cNvPr>
          <p:cNvGrpSpPr/>
          <p:nvPr/>
        </p:nvGrpSpPr>
        <p:grpSpPr>
          <a:xfrm>
            <a:off x="7437994" y="936583"/>
            <a:ext cx="839732" cy="794253"/>
            <a:chOff x="1121526" y="1341074"/>
            <a:chExt cx="3065806" cy="2648383"/>
          </a:xfrm>
        </p:grpSpPr>
        <p:sp>
          <p:nvSpPr>
            <p:cNvPr id="37" name="Google Shape;7918;p34">
              <a:extLst>
                <a:ext uri="{FF2B5EF4-FFF2-40B4-BE49-F238E27FC236}">
                  <a16:creationId xmlns:a16="http://schemas.microsoft.com/office/drawing/2014/main" id="{CDFEA4F3-5368-37DF-842D-105506FBE5DD}"/>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7919;p34">
              <a:extLst>
                <a:ext uri="{FF2B5EF4-FFF2-40B4-BE49-F238E27FC236}">
                  <a16:creationId xmlns:a16="http://schemas.microsoft.com/office/drawing/2014/main" id="{92D67E91-C5FB-079F-EBA1-83E1F3D8816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Google Shape;9583;p56">
            <a:extLst>
              <a:ext uri="{FF2B5EF4-FFF2-40B4-BE49-F238E27FC236}">
                <a16:creationId xmlns:a16="http://schemas.microsoft.com/office/drawing/2014/main" id="{FE9E0EE9-0434-BE45-7200-372DB7C9DBEC}"/>
              </a:ext>
            </a:extLst>
          </p:cNvPr>
          <p:cNvSpPr/>
          <p:nvPr/>
        </p:nvSpPr>
        <p:spPr>
          <a:xfrm>
            <a:off x="7652377" y="1153552"/>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roup 1">
            <a:extLst>
              <a:ext uri="{FF2B5EF4-FFF2-40B4-BE49-F238E27FC236}">
                <a16:creationId xmlns:a16="http://schemas.microsoft.com/office/drawing/2014/main" id="{E59DFE2A-8C48-C0B1-B4F0-62786EE5B5F9}"/>
              </a:ext>
            </a:extLst>
          </p:cNvPr>
          <p:cNvGrpSpPr/>
          <p:nvPr/>
        </p:nvGrpSpPr>
        <p:grpSpPr>
          <a:xfrm>
            <a:off x="704329" y="2006133"/>
            <a:ext cx="575361" cy="544200"/>
            <a:chOff x="7403017" y="760848"/>
            <a:chExt cx="839732" cy="794253"/>
          </a:xfrm>
        </p:grpSpPr>
        <p:grpSp>
          <p:nvGrpSpPr>
            <p:cNvPr id="49" name="Google Shape;7917;p34">
              <a:extLst>
                <a:ext uri="{FF2B5EF4-FFF2-40B4-BE49-F238E27FC236}">
                  <a16:creationId xmlns:a16="http://schemas.microsoft.com/office/drawing/2014/main" id="{52D05FD0-8D17-CF51-5E0A-BE798AD84DBE}"/>
                </a:ext>
              </a:extLst>
            </p:cNvPr>
            <p:cNvGrpSpPr/>
            <p:nvPr/>
          </p:nvGrpSpPr>
          <p:grpSpPr>
            <a:xfrm>
              <a:off x="7403017" y="760848"/>
              <a:ext cx="839732" cy="794253"/>
              <a:chOff x="1121526" y="1341074"/>
              <a:chExt cx="3065806" cy="2648383"/>
            </a:xfrm>
          </p:grpSpPr>
          <p:sp>
            <p:nvSpPr>
              <p:cNvPr id="50" name="Google Shape;7918;p34">
                <a:extLst>
                  <a:ext uri="{FF2B5EF4-FFF2-40B4-BE49-F238E27FC236}">
                    <a16:creationId xmlns:a16="http://schemas.microsoft.com/office/drawing/2014/main" id="{B094614C-1FAB-A224-818F-D3DED06452E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7919;p34">
                <a:extLst>
                  <a:ext uri="{FF2B5EF4-FFF2-40B4-BE49-F238E27FC236}">
                    <a16:creationId xmlns:a16="http://schemas.microsoft.com/office/drawing/2014/main" id="{0A71B6B7-D6E6-11E6-70DF-F554B8A5C26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9583;p56">
              <a:extLst>
                <a:ext uri="{FF2B5EF4-FFF2-40B4-BE49-F238E27FC236}">
                  <a16:creationId xmlns:a16="http://schemas.microsoft.com/office/drawing/2014/main" id="{ADFB22D2-5C68-9E1F-FE4F-AF004050F3DF}"/>
                </a:ext>
              </a:extLst>
            </p:cNvPr>
            <p:cNvSpPr/>
            <p:nvPr/>
          </p:nvSpPr>
          <p:spPr>
            <a:xfrm>
              <a:off x="7617400" y="977817"/>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 name="Group 57">
            <a:extLst>
              <a:ext uri="{FF2B5EF4-FFF2-40B4-BE49-F238E27FC236}">
                <a16:creationId xmlns:a16="http://schemas.microsoft.com/office/drawing/2014/main" id="{E534A9A0-1CD8-3C57-4A01-7DE6F6C29A1D}"/>
              </a:ext>
            </a:extLst>
          </p:cNvPr>
          <p:cNvGrpSpPr/>
          <p:nvPr/>
        </p:nvGrpSpPr>
        <p:grpSpPr>
          <a:xfrm>
            <a:off x="698334" y="3243880"/>
            <a:ext cx="575361" cy="544200"/>
            <a:chOff x="7403017" y="760848"/>
            <a:chExt cx="839732" cy="794253"/>
          </a:xfrm>
        </p:grpSpPr>
        <p:grpSp>
          <p:nvGrpSpPr>
            <p:cNvPr id="59" name="Google Shape;7917;p34">
              <a:extLst>
                <a:ext uri="{FF2B5EF4-FFF2-40B4-BE49-F238E27FC236}">
                  <a16:creationId xmlns:a16="http://schemas.microsoft.com/office/drawing/2014/main" id="{7F65156A-257F-3551-19C0-A38F2E75D0FD}"/>
                </a:ext>
              </a:extLst>
            </p:cNvPr>
            <p:cNvGrpSpPr/>
            <p:nvPr/>
          </p:nvGrpSpPr>
          <p:grpSpPr>
            <a:xfrm>
              <a:off x="7403017" y="760848"/>
              <a:ext cx="839732" cy="794253"/>
              <a:chOff x="1121526" y="1341074"/>
              <a:chExt cx="3065806" cy="2648383"/>
            </a:xfrm>
          </p:grpSpPr>
          <p:sp>
            <p:nvSpPr>
              <p:cNvPr id="61" name="Google Shape;7918;p34">
                <a:extLst>
                  <a:ext uri="{FF2B5EF4-FFF2-40B4-BE49-F238E27FC236}">
                    <a16:creationId xmlns:a16="http://schemas.microsoft.com/office/drawing/2014/main" id="{E1E65866-8ECF-C630-66FD-29CB2E02A6A1}"/>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7919;p34">
                <a:extLst>
                  <a:ext uri="{FF2B5EF4-FFF2-40B4-BE49-F238E27FC236}">
                    <a16:creationId xmlns:a16="http://schemas.microsoft.com/office/drawing/2014/main" id="{A36E7306-C919-E64F-6C5A-A305C886ACE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9583;p56">
              <a:extLst>
                <a:ext uri="{FF2B5EF4-FFF2-40B4-BE49-F238E27FC236}">
                  <a16:creationId xmlns:a16="http://schemas.microsoft.com/office/drawing/2014/main" id="{2D90CED4-EC45-272E-CA93-7B08592756BA}"/>
                </a:ext>
              </a:extLst>
            </p:cNvPr>
            <p:cNvSpPr/>
            <p:nvPr/>
          </p:nvSpPr>
          <p:spPr>
            <a:xfrm>
              <a:off x="7617400" y="977817"/>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Isosceles Triangle 4">
            <a:extLst>
              <a:ext uri="{FF2B5EF4-FFF2-40B4-BE49-F238E27FC236}">
                <a16:creationId xmlns:a16="http://schemas.microsoft.com/office/drawing/2014/main" id="{A06B0E80-5334-782A-4FD4-34AF2E91D8E8}"/>
              </a:ext>
            </a:extLst>
          </p:cNvPr>
          <p:cNvSpPr/>
          <p:nvPr/>
        </p:nvSpPr>
        <p:spPr>
          <a:xfrm rot="5400000">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a:extLst>
              <a:ext uri="{FF2B5EF4-FFF2-40B4-BE49-F238E27FC236}">
                <a16:creationId xmlns:a16="http://schemas.microsoft.com/office/drawing/2014/main" id="{6A874D74-2B64-3504-F852-48083E777A18}"/>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96832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23">
                                            <p:txEl>
                                              <p:pRg st="0" end="0"/>
                                            </p:txEl>
                                          </p:spTgt>
                                        </p:tgtEl>
                                        <p:attrNameLst>
                                          <p:attrName>style.visibility</p:attrName>
                                        </p:attrNameLst>
                                      </p:cBhvr>
                                      <p:to>
                                        <p:strVal val="visible"/>
                                      </p:to>
                                    </p:set>
                                    <p:animEffect transition="in" filter="wipe(up)">
                                      <p:cBhvr>
                                        <p:cTn id="13" dur="500"/>
                                        <p:tgtEl>
                                          <p:spTgt spid="23">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left)">
                                      <p:cBhvr>
                                        <p:cTn id="18" dur="1000"/>
                                        <p:tgtEl>
                                          <p:spTgt spid="7"/>
                                        </p:tgtEl>
                                      </p:cBhvr>
                                    </p:animEffect>
                                  </p:childTnLst>
                                </p:cTn>
                              </p:par>
                              <p:par>
                                <p:cTn id="19" presetID="22" presetClass="entr" presetSubtype="8" fill="hold" grpId="0" nodeType="withEffect">
                                  <p:stCondLst>
                                    <p:cond delay="50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58"/>
                                        </p:tgtEl>
                                        <p:attrNameLst>
                                          <p:attrName>style.visibility</p:attrName>
                                        </p:attrNameLst>
                                      </p:cBhvr>
                                      <p:to>
                                        <p:strVal val="visible"/>
                                      </p:to>
                                    </p:set>
                                    <p:anim calcmode="lin" valueType="num">
                                      <p:cBhvr>
                                        <p:cTn id="26" dur="500" fill="hold"/>
                                        <p:tgtEl>
                                          <p:spTgt spid="58"/>
                                        </p:tgtEl>
                                        <p:attrNameLst>
                                          <p:attrName>ppt_w</p:attrName>
                                        </p:attrNameLst>
                                      </p:cBhvr>
                                      <p:tavLst>
                                        <p:tav tm="0">
                                          <p:val>
                                            <p:fltVal val="0"/>
                                          </p:val>
                                        </p:tav>
                                        <p:tav tm="100000">
                                          <p:val>
                                            <p:strVal val="#ppt_w"/>
                                          </p:val>
                                        </p:tav>
                                      </p:tavLst>
                                    </p:anim>
                                    <p:anim calcmode="lin" valueType="num">
                                      <p:cBhvr>
                                        <p:cTn id="27" dur="500" fill="hold"/>
                                        <p:tgtEl>
                                          <p:spTgt spid="58"/>
                                        </p:tgtEl>
                                        <p:attrNameLst>
                                          <p:attrName>ppt_h</p:attrName>
                                        </p:attrNameLst>
                                      </p:cBhvr>
                                      <p:tavLst>
                                        <p:tav tm="0">
                                          <p:val>
                                            <p:fltVal val="0"/>
                                          </p:val>
                                        </p:tav>
                                        <p:tav tm="100000">
                                          <p:val>
                                            <p:strVal val="#ppt_h"/>
                                          </p:val>
                                        </p:tav>
                                      </p:tavLst>
                                    </p:anim>
                                    <p:animEffect transition="in" filter="fade">
                                      <p:cBhvr>
                                        <p:cTn id="28" dur="500"/>
                                        <p:tgtEl>
                                          <p:spTgt spid="58"/>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39">
                                            <p:txEl>
                                              <p:pRg st="0" end="0"/>
                                            </p:txEl>
                                          </p:spTgt>
                                        </p:tgtEl>
                                        <p:attrNameLst>
                                          <p:attrName>style.visibility</p:attrName>
                                        </p:attrNameLst>
                                      </p:cBhvr>
                                      <p:to>
                                        <p:strVal val="visible"/>
                                      </p:to>
                                    </p:set>
                                    <p:animEffect transition="in" filter="wipe(up)">
                                      <p:cBhvr>
                                        <p:cTn id="32" dur="500"/>
                                        <p:tgtEl>
                                          <p:spTgt spid="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uiExpand="1" build="p"/>
      <p:bldP spid="39" grpId="0" uiExpand="1" build="p"/>
      <p:bldP spid="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F2141EE-588E-58A3-FDB1-69E30110889B}"/>
              </a:ext>
            </a:extLst>
          </p:cNvPr>
          <p:cNvSpPr/>
          <p:nvPr/>
        </p:nvSpPr>
        <p:spPr>
          <a:xfrm>
            <a:off x="525033" y="369134"/>
            <a:ext cx="3706703" cy="397565"/>
          </a:xfrm>
          <a:prstGeom prst="roundRect">
            <a:avLst>
              <a:gd name="adj" fmla="val 50000"/>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Tạo chùm sáng hẹp song song</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10" name="Google Shape;7933;p34">
            <a:extLst>
              <a:ext uri="{FF2B5EF4-FFF2-40B4-BE49-F238E27FC236}">
                <a16:creationId xmlns:a16="http://schemas.microsoft.com/office/drawing/2014/main" id="{C13ACFDE-F5CE-6886-5452-60F3CB13A686}"/>
              </a:ext>
            </a:extLst>
          </p:cNvPr>
          <p:cNvSpPr txBox="1">
            <a:spLocks/>
          </p:cNvSpPr>
          <p:nvPr/>
        </p:nvSpPr>
        <p:spPr>
          <a:xfrm>
            <a:off x="719195" y="4063949"/>
            <a:ext cx="7669622" cy="55347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Dùng</a:t>
            </a:r>
            <a:r>
              <a:rPr lang="en-US" sz="2000" dirty="0">
                <a:solidFill>
                  <a:srgbClr val="000000"/>
                </a:solidFill>
              </a:rPr>
              <a:t> </a:t>
            </a:r>
            <a:r>
              <a:rPr lang="en-US" sz="2000" dirty="0" err="1">
                <a:solidFill>
                  <a:srgbClr val="000000"/>
                </a:solidFill>
              </a:rPr>
              <a:t>miếng</a:t>
            </a:r>
            <a:r>
              <a:rPr lang="en-US" sz="2000" dirty="0">
                <a:solidFill>
                  <a:srgbClr val="000000"/>
                </a:solidFill>
              </a:rPr>
              <a:t> </a:t>
            </a:r>
            <a:r>
              <a:rPr lang="en-US" sz="2000" dirty="0" err="1">
                <a:solidFill>
                  <a:srgbClr val="000000"/>
                </a:solidFill>
              </a:rPr>
              <a:t>bìa</a:t>
            </a:r>
            <a:r>
              <a:rPr lang="en-US" sz="2000" dirty="0">
                <a:solidFill>
                  <a:srgbClr val="000000"/>
                </a:solidFill>
              </a:rPr>
              <a:t> có </a:t>
            </a:r>
            <a:r>
              <a:rPr lang="en-US" sz="2000" dirty="0" err="1">
                <a:solidFill>
                  <a:srgbClr val="000000"/>
                </a:solidFill>
              </a:rPr>
              <a:t>khoét</a:t>
            </a:r>
            <a:r>
              <a:rPr lang="en-US" sz="2000" dirty="0">
                <a:solidFill>
                  <a:srgbClr val="000000"/>
                </a:solidFill>
              </a:rPr>
              <a:t> </a:t>
            </a:r>
            <a:r>
              <a:rPr lang="en-US" sz="2000" dirty="0" err="1">
                <a:solidFill>
                  <a:srgbClr val="000000"/>
                </a:solidFill>
              </a:rPr>
              <a:t>một</a:t>
            </a:r>
            <a:r>
              <a:rPr lang="en-US" sz="2000" dirty="0">
                <a:solidFill>
                  <a:srgbClr val="000000"/>
                </a:solidFill>
              </a:rPr>
              <a:t> </a:t>
            </a:r>
            <a:r>
              <a:rPr lang="en-US" sz="2000" dirty="0" err="1">
                <a:solidFill>
                  <a:srgbClr val="000000"/>
                </a:solidFill>
              </a:rPr>
              <a:t>lỗ</a:t>
            </a:r>
            <a:r>
              <a:rPr lang="en-US" sz="2000" dirty="0">
                <a:solidFill>
                  <a:srgbClr val="000000"/>
                </a:solidFill>
              </a:rPr>
              <a:t> </a:t>
            </a:r>
            <a:r>
              <a:rPr lang="en-US" sz="2000" dirty="0" err="1">
                <a:solidFill>
                  <a:srgbClr val="000000"/>
                </a:solidFill>
              </a:rPr>
              <a:t>nhỏ</a:t>
            </a:r>
            <a:r>
              <a:rPr lang="en-US" sz="2000" dirty="0">
                <a:solidFill>
                  <a:srgbClr val="000000"/>
                </a:solidFill>
              </a:rPr>
              <a:t> </a:t>
            </a:r>
            <a:r>
              <a:rPr lang="en-US" sz="2000" dirty="0" err="1">
                <a:solidFill>
                  <a:srgbClr val="000000"/>
                </a:solidFill>
              </a:rPr>
              <a:t>để</a:t>
            </a:r>
            <a:r>
              <a:rPr lang="en-US" sz="2000" dirty="0">
                <a:solidFill>
                  <a:srgbClr val="000000"/>
                </a:solidFill>
              </a:rPr>
              <a:t> </a:t>
            </a:r>
            <a:r>
              <a:rPr lang="en-US" sz="2000" dirty="0" err="1">
                <a:solidFill>
                  <a:srgbClr val="000000"/>
                </a:solidFill>
              </a:rPr>
              <a:t>che</a:t>
            </a:r>
            <a:r>
              <a:rPr lang="en-US" sz="2000" dirty="0">
                <a:solidFill>
                  <a:srgbClr val="000000"/>
                </a:solidFill>
              </a:rPr>
              <a:t> </a:t>
            </a:r>
            <a:r>
              <a:rPr lang="en-US" sz="2000" dirty="0" err="1">
                <a:solidFill>
                  <a:srgbClr val="000000"/>
                </a:solidFill>
              </a:rPr>
              <a:t>tấm</a:t>
            </a:r>
            <a:r>
              <a:rPr lang="en-US" sz="2000" dirty="0">
                <a:solidFill>
                  <a:srgbClr val="000000"/>
                </a:solidFill>
              </a:rPr>
              <a:t> </a:t>
            </a:r>
            <a:r>
              <a:rPr lang="en-US" sz="2000" dirty="0" err="1">
                <a:solidFill>
                  <a:srgbClr val="000000"/>
                </a:solidFill>
              </a:rPr>
              <a:t>kính</a:t>
            </a:r>
            <a:r>
              <a:rPr lang="en-US" sz="2000" dirty="0">
                <a:solidFill>
                  <a:srgbClr val="000000"/>
                </a:solidFill>
              </a:rPr>
              <a:t> </a:t>
            </a:r>
            <a:r>
              <a:rPr lang="en-US" sz="2000" dirty="0" err="1">
                <a:solidFill>
                  <a:srgbClr val="000000"/>
                </a:solidFill>
              </a:rPr>
              <a:t>của</a:t>
            </a:r>
            <a:r>
              <a:rPr lang="en-US" sz="2000" dirty="0">
                <a:solidFill>
                  <a:srgbClr val="000000"/>
                </a:solidFill>
              </a:rPr>
              <a:t> </a:t>
            </a:r>
            <a:r>
              <a:rPr lang="en-US" sz="2000" dirty="0" err="1">
                <a:solidFill>
                  <a:srgbClr val="000000"/>
                </a:solidFill>
              </a:rPr>
              <a:t>đèn</a:t>
            </a:r>
            <a:r>
              <a:rPr lang="en-US" sz="2000" dirty="0">
                <a:solidFill>
                  <a:srgbClr val="000000"/>
                </a:solidFill>
              </a:rPr>
              <a:t> pin</a:t>
            </a:r>
            <a:endParaRPr lang="vi-VN" sz="2000" dirty="0">
              <a:solidFill>
                <a:srgbClr val="000000"/>
              </a:solidFill>
            </a:endParaRPr>
          </a:p>
        </p:txBody>
      </p:sp>
      <p:sp>
        <p:nvSpPr>
          <p:cNvPr id="11" name="Google Shape;7933;p34">
            <a:extLst>
              <a:ext uri="{FF2B5EF4-FFF2-40B4-BE49-F238E27FC236}">
                <a16:creationId xmlns:a16="http://schemas.microsoft.com/office/drawing/2014/main" id="{D72F10B3-AD9A-DF25-7ECF-AEE357DE30FC}"/>
              </a:ext>
            </a:extLst>
          </p:cNvPr>
          <p:cNvSpPr txBox="1">
            <a:spLocks/>
          </p:cNvSpPr>
          <p:nvPr/>
        </p:nvSpPr>
        <p:spPr>
          <a:xfrm>
            <a:off x="1241113" y="4044643"/>
            <a:ext cx="6515493" cy="55347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Bố</a:t>
            </a:r>
            <a:r>
              <a:rPr lang="en-US" sz="2000" dirty="0">
                <a:solidFill>
                  <a:srgbClr val="000000"/>
                </a:solidFill>
              </a:rPr>
              <a:t> </a:t>
            </a:r>
            <a:r>
              <a:rPr lang="en-US" sz="2000" dirty="0" err="1">
                <a:solidFill>
                  <a:srgbClr val="000000"/>
                </a:solidFill>
              </a:rPr>
              <a:t>trí</a:t>
            </a:r>
            <a:r>
              <a:rPr lang="en-US" sz="2000" dirty="0">
                <a:solidFill>
                  <a:srgbClr val="000000"/>
                </a:solidFill>
              </a:rPr>
              <a:t> </a:t>
            </a:r>
            <a:r>
              <a:rPr lang="en-US" sz="2000" dirty="0" err="1">
                <a:solidFill>
                  <a:srgbClr val="000000"/>
                </a:solidFill>
              </a:rPr>
              <a:t>thí</a:t>
            </a:r>
            <a:r>
              <a:rPr lang="en-US" sz="2000" dirty="0">
                <a:solidFill>
                  <a:srgbClr val="000000"/>
                </a:solidFill>
              </a:rPr>
              <a:t> </a:t>
            </a:r>
            <a:r>
              <a:rPr lang="en-US" sz="2000" dirty="0" err="1">
                <a:solidFill>
                  <a:srgbClr val="000000"/>
                </a:solidFill>
              </a:rPr>
              <a:t>nghiệm</a:t>
            </a:r>
            <a:r>
              <a:rPr lang="en-US" sz="2000" dirty="0">
                <a:solidFill>
                  <a:srgbClr val="000000"/>
                </a:solidFill>
              </a:rPr>
              <a:t> </a:t>
            </a:r>
            <a:r>
              <a:rPr lang="en-US" sz="2000" dirty="0" err="1">
                <a:solidFill>
                  <a:srgbClr val="000000"/>
                </a:solidFill>
              </a:rPr>
              <a:t>như</a:t>
            </a:r>
            <a:r>
              <a:rPr lang="en-US" sz="2000" dirty="0">
                <a:solidFill>
                  <a:srgbClr val="000000"/>
                </a:solidFill>
              </a:rPr>
              <a:t> </a:t>
            </a:r>
            <a:r>
              <a:rPr lang="en-US" sz="2000" dirty="0" err="1">
                <a:solidFill>
                  <a:srgbClr val="000000"/>
                </a:solidFill>
              </a:rPr>
              <a:t>hình</a:t>
            </a:r>
            <a:endParaRPr lang="vi-VN" sz="2000" dirty="0">
              <a:solidFill>
                <a:srgbClr val="000000"/>
              </a:solidFill>
            </a:endParaRPr>
          </a:p>
        </p:txBody>
      </p:sp>
      <p:sp>
        <p:nvSpPr>
          <p:cNvPr id="12" name="Google Shape;7933;p34">
            <a:extLst>
              <a:ext uri="{FF2B5EF4-FFF2-40B4-BE49-F238E27FC236}">
                <a16:creationId xmlns:a16="http://schemas.microsoft.com/office/drawing/2014/main" id="{C05045FD-E2AE-A050-EB11-8A2B9C4387A8}"/>
              </a:ext>
            </a:extLst>
          </p:cNvPr>
          <p:cNvSpPr txBox="1">
            <a:spLocks/>
          </p:cNvSpPr>
          <p:nvPr/>
        </p:nvSpPr>
        <p:spPr>
          <a:xfrm>
            <a:off x="1241112" y="4163509"/>
            <a:ext cx="6515493" cy="55347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solidFill>
                  <a:srgbClr val="000000"/>
                </a:solidFill>
              </a:rPr>
              <a:t>Bật đèn </a:t>
            </a:r>
            <a:r>
              <a:rPr lang="en-US" sz="2000" dirty="0">
                <a:solidFill>
                  <a:srgbClr val="000000"/>
                </a:solidFill>
              </a:rPr>
              <a:t>pin </a:t>
            </a:r>
            <a:r>
              <a:rPr lang="en-US" sz="2000" dirty="0" err="1">
                <a:solidFill>
                  <a:srgbClr val="000000"/>
                </a:solidFill>
              </a:rPr>
              <a:t>điều</a:t>
            </a:r>
            <a:r>
              <a:rPr lang="en-US" sz="2000" dirty="0">
                <a:solidFill>
                  <a:srgbClr val="000000"/>
                </a:solidFill>
              </a:rPr>
              <a:t> </a:t>
            </a:r>
            <a:r>
              <a:rPr lang="en-US" sz="2000" dirty="0" err="1">
                <a:solidFill>
                  <a:srgbClr val="000000"/>
                </a:solidFill>
              </a:rPr>
              <a:t>chỉnh</a:t>
            </a:r>
            <a:r>
              <a:rPr lang="en-US" sz="2000" dirty="0">
                <a:solidFill>
                  <a:srgbClr val="000000"/>
                </a:solidFill>
              </a:rPr>
              <a:t> </a:t>
            </a:r>
            <a:r>
              <a:rPr lang="en-US" sz="2000" dirty="0" err="1">
                <a:solidFill>
                  <a:srgbClr val="000000"/>
                </a:solidFill>
              </a:rPr>
              <a:t>miếng</a:t>
            </a:r>
            <a:r>
              <a:rPr lang="en-US" sz="2000" dirty="0">
                <a:solidFill>
                  <a:srgbClr val="000000"/>
                </a:solidFill>
              </a:rPr>
              <a:t> </a:t>
            </a:r>
            <a:r>
              <a:rPr lang="en-US" sz="2000" dirty="0" err="1">
                <a:solidFill>
                  <a:srgbClr val="000000"/>
                </a:solidFill>
              </a:rPr>
              <a:t>bìa</a:t>
            </a:r>
            <a:r>
              <a:rPr lang="en-US" sz="2000" dirty="0">
                <a:solidFill>
                  <a:srgbClr val="000000"/>
                </a:solidFill>
              </a:rPr>
              <a:t> </a:t>
            </a:r>
            <a:r>
              <a:rPr lang="en-US" sz="2000" dirty="0" err="1">
                <a:solidFill>
                  <a:srgbClr val="000000"/>
                </a:solidFill>
              </a:rPr>
              <a:t>sao</a:t>
            </a:r>
            <a:r>
              <a:rPr lang="en-US" sz="2000" dirty="0">
                <a:solidFill>
                  <a:srgbClr val="000000"/>
                </a:solidFill>
              </a:rPr>
              <a:t> </a:t>
            </a:r>
            <a:r>
              <a:rPr lang="en-US" sz="2000" dirty="0" err="1">
                <a:solidFill>
                  <a:srgbClr val="000000"/>
                </a:solidFill>
              </a:rPr>
              <a:t>cho</a:t>
            </a:r>
            <a:r>
              <a:rPr lang="en-US" sz="2000" dirty="0">
                <a:solidFill>
                  <a:srgbClr val="000000"/>
                </a:solidFill>
              </a:rPr>
              <a:t> </a:t>
            </a:r>
            <a:r>
              <a:rPr lang="en-US" sz="2000" dirty="0" err="1">
                <a:solidFill>
                  <a:srgbClr val="000000"/>
                </a:solidFill>
              </a:rPr>
              <a:t>vệt</a:t>
            </a:r>
            <a:r>
              <a:rPr lang="en-US" sz="2000" dirty="0">
                <a:solidFill>
                  <a:srgbClr val="000000"/>
                </a:solidFill>
              </a:rPr>
              <a:t> </a:t>
            </a:r>
            <a:r>
              <a:rPr lang="en-US" sz="2000" dirty="0" err="1">
                <a:solidFill>
                  <a:srgbClr val="000000"/>
                </a:solidFill>
              </a:rPr>
              <a:t>sáng</a:t>
            </a:r>
            <a:r>
              <a:rPr lang="en-US" sz="2000" dirty="0">
                <a:solidFill>
                  <a:srgbClr val="000000"/>
                </a:solidFill>
              </a:rPr>
              <a:t> </a:t>
            </a:r>
            <a:r>
              <a:rPr lang="en-US" sz="2000" dirty="0" err="1">
                <a:solidFill>
                  <a:srgbClr val="000000"/>
                </a:solidFill>
              </a:rPr>
              <a:t>từi</a:t>
            </a:r>
            <a:r>
              <a:rPr lang="en-US" sz="2000" dirty="0">
                <a:solidFill>
                  <a:srgbClr val="000000"/>
                </a:solidFill>
              </a:rPr>
              <a:t> </a:t>
            </a:r>
            <a:r>
              <a:rPr lang="en-US" sz="2000" dirty="0" err="1">
                <a:solidFill>
                  <a:srgbClr val="000000"/>
                </a:solidFill>
              </a:rPr>
              <a:t>lỗ</a:t>
            </a:r>
            <a:r>
              <a:rPr lang="en-US" sz="2000" dirty="0">
                <a:solidFill>
                  <a:srgbClr val="000000"/>
                </a:solidFill>
              </a:rPr>
              <a:t> </a:t>
            </a:r>
            <a:r>
              <a:rPr lang="en-US" sz="2000" dirty="0" err="1">
                <a:solidFill>
                  <a:srgbClr val="000000"/>
                </a:solidFill>
              </a:rPr>
              <a:t>nhỏ</a:t>
            </a:r>
            <a:r>
              <a:rPr lang="en-US" sz="2000" dirty="0">
                <a:solidFill>
                  <a:srgbClr val="000000"/>
                </a:solidFill>
              </a:rPr>
              <a:t> </a:t>
            </a:r>
            <a:r>
              <a:rPr lang="en-US" sz="2000" dirty="0" err="1">
                <a:solidFill>
                  <a:srgbClr val="000000"/>
                </a:solidFill>
              </a:rPr>
              <a:t>đi</a:t>
            </a:r>
            <a:r>
              <a:rPr lang="en-US" sz="2000" dirty="0">
                <a:solidFill>
                  <a:srgbClr val="000000"/>
                </a:solidFill>
              </a:rPr>
              <a:t> </a:t>
            </a:r>
            <a:r>
              <a:rPr lang="en-US" sz="2000" dirty="0" err="1">
                <a:solidFill>
                  <a:srgbClr val="000000"/>
                </a:solidFill>
              </a:rPr>
              <a:t>là</a:t>
            </a:r>
            <a:r>
              <a:rPr lang="en-US" sz="2000" dirty="0">
                <a:solidFill>
                  <a:srgbClr val="000000"/>
                </a:solidFill>
              </a:rPr>
              <a:t> </a:t>
            </a:r>
            <a:r>
              <a:rPr lang="en-US" sz="2000" dirty="0" err="1">
                <a:solidFill>
                  <a:srgbClr val="000000"/>
                </a:solidFill>
              </a:rPr>
              <a:t>là</a:t>
            </a:r>
            <a:r>
              <a:rPr lang="en-US" sz="2000" dirty="0">
                <a:solidFill>
                  <a:srgbClr val="000000"/>
                </a:solidFill>
              </a:rPr>
              <a:t> </a:t>
            </a:r>
            <a:r>
              <a:rPr lang="en-US" sz="2000" dirty="0" err="1">
                <a:solidFill>
                  <a:srgbClr val="000000"/>
                </a:solidFill>
              </a:rPr>
              <a:t>trên</a:t>
            </a:r>
            <a:r>
              <a:rPr lang="en-US" sz="2000" dirty="0">
                <a:solidFill>
                  <a:srgbClr val="000000"/>
                </a:solidFill>
              </a:rPr>
              <a:t> </a:t>
            </a:r>
            <a:r>
              <a:rPr lang="en-US" sz="2000" dirty="0" err="1">
                <a:solidFill>
                  <a:srgbClr val="000000"/>
                </a:solidFill>
              </a:rPr>
              <a:t>mặt</a:t>
            </a:r>
            <a:r>
              <a:rPr lang="en-US" sz="2000" dirty="0">
                <a:solidFill>
                  <a:srgbClr val="000000"/>
                </a:solidFill>
              </a:rPr>
              <a:t> </a:t>
            </a:r>
            <a:r>
              <a:rPr lang="en-US" sz="2000" dirty="0" err="1">
                <a:solidFill>
                  <a:srgbClr val="000000"/>
                </a:solidFill>
              </a:rPr>
              <a:t>màn</a:t>
            </a:r>
            <a:r>
              <a:rPr lang="en-US" sz="2000" dirty="0">
                <a:solidFill>
                  <a:srgbClr val="000000"/>
                </a:solidFill>
              </a:rPr>
              <a:t> </a:t>
            </a:r>
            <a:r>
              <a:rPr lang="en-US" sz="2000" dirty="0" err="1">
                <a:solidFill>
                  <a:srgbClr val="000000"/>
                </a:solidFill>
              </a:rPr>
              <a:t>hứng</a:t>
            </a:r>
            <a:endParaRPr lang="vi-VN" sz="2000" dirty="0">
              <a:solidFill>
                <a:srgbClr val="000000"/>
              </a:solidFill>
            </a:endParaRPr>
          </a:p>
        </p:txBody>
      </p:sp>
      <p:pic>
        <p:nvPicPr>
          <p:cNvPr id="20" name="Picture 19">
            <a:extLst>
              <a:ext uri="{FF2B5EF4-FFF2-40B4-BE49-F238E27FC236}">
                <a16:creationId xmlns:a16="http://schemas.microsoft.com/office/drawing/2014/main" id="{BF656E54-4033-23FA-3A86-FFB45DBACF80}"/>
              </a:ext>
            </a:extLst>
          </p:cNvPr>
          <p:cNvPicPr>
            <a:picLocks noChangeAspect="1"/>
          </p:cNvPicPr>
          <p:nvPr/>
        </p:nvPicPr>
        <p:blipFill>
          <a:blip r:embed="rId2"/>
          <a:stretch>
            <a:fillRect/>
          </a:stretch>
        </p:blipFill>
        <p:spPr>
          <a:xfrm>
            <a:off x="2560896" y="979991"/>
            <a:ext cx="3875927" cy="2886546"/>
          </a:xfrm>
          <a:prstGeom prst="rect">
            <a:avLst/>
          </a:prstGeom>
        </p:spPr>
      </p:pic>
      <p:sp>
        <p:nvSpPr>
          <p:cNvPr id="23" name="Google Shape;7933;p34">
            <a:extLst>
              <a:ext uri="{FF2B5EF4-FFF2-40B4-BE49-F238E27FC236}">
                <a16:creationId xmlns:a16="http://schemas.microsoft.com/office/drawing/2014/main" id="{D6098C12-7C9E-55D6-BC36-9D5865320C53}"/>
              </a:ext>
            </a:extLst>
          </p:cNvPr>
          <p:cNvSpPr txBox="1">
            <a:spLocks/>
          </p:cNvSpPr>
          <p:nvPr/>
        </p:nvSpPr>
        <p:spPr>
          <a:xfrm>
            <a:off x="1129968" y="4113729"/>
            <a:ext cx="6515493" cy="55347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a:solidFill>
                  <a:srgbClr val="000000"/>
                </a:solidFill>
              </a:rPr>
              <a:t>Quan </a:t>
            </a:r>
            <a:r>
              <a:rPr lang="en-US" sz="2000" dirty="0" err="1">
                <a:solidFill>
                  <a:srgbClr val="000000"/>
                </a:solidFill>
              </a:rPr>
              <a:t>sát</a:t>
            </a:r>
            <a:r>
              <a:rPr lang="en-US" sz="2000" dirty="0">
                <a:solidFill>
                  <a:srgbClr val="000000"/>
                </a:solidFill>
              </a:rPr>
              <a:t> </a:t>
            </a:r>
            <a:r>
              <a:rPr lang="en-US" sz="2000" dirty="0" err="1">
                <a:solidFill>
                  <a:srgbClr val="000000"/>
                </a:solidFill>
              </a:rPr>
              <a:t>và</a:t>
            </a:r>
            <a:r>
              <a:rPr lang="en-US" sz="2000" dirty="0">
                <a:solidFill>
                  <a:srgbClr val="000000"/>
                </a:solidFill>
              </a:rPr>
              <a:t> </a:t>
            </a:r>
            <a:r>
              <a:rPr lang="en-US" sz="2000" dirty="0" err="1">
                <a:solidFill>
                  <a:srgbClr val="000000"/>
                </a:solidFill>
              </a:rPr>
              <a:t>mô</a:t>
            </a:r>
            <a:r>
              <a:rPr lang="en-US" sz="2000" dirty="0">
                <a:solidFill>
                  <a:srgbClr val="000000"/>
                </a:solidFill>
              </a:rPr>
              <a:t> </a:t>
            </a:r>
            <a:r>
              <a:rPr lang="en-US" sz="2000" dirty="0" err="1">
                <a:solidFill>
                  <a:srgbClr val="000000"/>
                </a:solidFill>
              </a:rPr>
              <a:t>tả</a:t>
            </a:r>
            <a:r>
              <a:rPr lang="en-US" sz="2000" dirty="0">
                <a:solidFill>
                  <a:srgbClr val="000000"/>
                </a:solidFill>
              </a:rPr>
              <a:t> </a:t>
            </a:r>
            <a:r>
              <a:rPr lang="en-US" sz="2000" dirty="0" err="1">
                <a:solidFill>
                  <a:srgbClr val="000000"/>
                </a:solidFill>
              </a:rPr>
              <a:t>vệt</a:t>
            </a:r>
            <a:r>
              <a:rPr lang="en-US" sz="2000" dirty="0">
                <a:solidFill>
                  <a:srgbClr val="000000"/>
                </a:solidFill>
              </a:rPr>
              <a:t> </a:t>
            </a:r>
            <a:r>
              <a:rPr lang="en-US" sz="2000" dirty="0" err="1">
                <a:solidFill>
                  <a:srgbClr val="000000"/>
                </a:solidFill>
              </a:rPr>
              <a:t>sáng</a:t>
            </a:r>
            <a:r>
              <a:rPr lang="en-US" sz="2000" dirty="0">
                <a:solidFill>
                  <a:srgbClr val="000000"/>
                </a:solidFill>
              </a:rPr>
              <a:t> </a:t>
            </a:r>
            <a:r>
              <a:rPr lang="en-US" sz="2000" dirty="0" err="1">
                <a:solidFill>
                  <a:srgbClr val="000000"/>
                </a:solidFill>
              </a:rPr>
              <a:t>đó</a:t>
            </a:r>
            <a:endParaRPr lang="vi-VN" sz="2000" dirty="0">
              <a:solidFill>
                <a:srgbClr val="000000"/>
              </a:solidFill>
            </a:endParaRPr>
          </a:p>
        </p:txBody>
      </p:sp>
    </p:spTree>
    <p:extLst>
      <p:ext uri="{BB962C8B-B14F-4D97-AF65-F5344CB8AC3E}">
        <p14:creationId xmlns:p14="http://schemas.microsoft.com/office/powerpoint/2010/main" val="7959988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0">
                                            <p:txEl>
                                              <p:pRg st="0" end="0"/>
                                            </p:txEl>
                                          </p:spTgt>
                                        </p:tgtEl>
                                        <p:attrNameLst>
                                          <p:attrName>style.visibility</p:attrName>
                                        </p:attrNameLst>
                                      </p:cBhvr>
                                      <p:to>
                                        <p:strVal val="visible"/>
                                      </p:to>
                                    </p:set>
                                    <p:animEffect transition="in" filter="wipe(up)">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iterate type="lt">
                                    <p:tmPct val="0"/>
                                  </p:iterate>
                                  <p:childTnLst>
                                    <p:animEffect transition="out" filter="fade">
                                      <p:cBhvr>
                                        <p:cTn id="11" dur="500"/>
                                        <p:tgtEl>
                                          <p:spTgt spid="10">
                                            <p:txEl>
                                              <p:pRg st="0" end="0"/>
                                            </p:txEl>
                                          </p:spTgt>
                                        </p:tgtEl>
                                      </p:cBhvr>
                                    </p:animEffect>
                                    <p:set>
                                      <p:cBhvr>
                                        <p:cTn id="12" dur="1" fill="hold">
                                          <p:stCondLst>
                                            <p:cond delay="499"/>
                                          </p:stCondLst>
                                        </p:cTn>
                                        <p:tgtEl>
                                          <p:spTgt spid="10">
                                            <p:txEl>
                                              <p:pRg st="0" end="0"/>
                                            </p:txEl>
                                          </p:spTgt>
                                        </p:tgtEl>
                                        <p:attrNameLst>
                                          <p:attrName>style.visibility</p:attrName>
                                        </p:attrNameLst>
                                      </p:cBhvr>
                                      <p:to>
                                        <p:strVal val="hidden"/>
                                      </p:to>
                                    </p:set>
                                  </p:childTnLst>
                                </p:cTn>
                              </p:par>
                              <p:par>
                                <p:cTn id="13" presetID="22" presetClass="entr" presetSubtype="1" fill="hold" grpId="0" nodeType="withEffect">
                                  <p:stCondLst>
                                    <p:cond delay="0"/>
                                  </p:stCondLst>
                                  <p:iterate type="lt">
                                    <p:tmPct val="6000"/>
                                  </p:iterate>
                                  <p:childTnLst>
                                    <p:set>
                                      <p:cBhvr>
                                        <p:cTn id="14" dur="1" fill="hold">
                                          <p:stCondLst>
                                            <p:cond delay="0"/>
                                          </p:stCondLst>
                                        </p:cTn>
                                        <p:tgtEl>
                                          <p:spTgt spid="11">
                                            <p:txEl>
                                              <p:pRg st="0" end="0"/>
                                            </p:txEl>
                                          </p:spTgt>
                                        </p:tgtEl>
                                        <p:attrNameLst>
                                          <p:attrName>style.visibility</p:attrName>
                                        </p:attrNameLst>
                                      </p:cBhvr>
                                      <p:to>
                                        <p:strVal val="visible"/>
                                      </p:to>
                                    </p:set>
                                    <p:animEffect transition="in" filter="wipe(up)">
                                      <p:cBhvr>
                                        <p:cTn id="15" dur="500"/>
                                        <p:tgtEl>
                                          <p:spTgt spid="11">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iterate type="lt">
                                    <p:tmPct val="0"/>
                                  </p:iterate>
                                  <p:childTnLst>
                                    <p:animEffect transition="out" filter="fade">
                                      <p:cBhvr>
                                        <p:cTn id="19" dur="500"/>
                                        <p:tgtEl>
                                          <p:spTgt spid="11">
                                            <p:txEl>
                                              <p:pRg st="0" end="0"/>
                                            </p:txEl>
                                          </p:spTgt>
                                        </p:tgtEl>
                                      </p:cBhvr>
                                    </p:animEffect>
                                    <p:set>
                                      <p:cBhvr>
                                        <p:cTn id="20" dur="1" fill="hold">
                                          <p:stCondLst>
                                            <p:cond delay="499"/>
                                          </p:stCondLst>
                                        </p:cTn>
                                        <p:tgtEl>
                                          <p:spTgt spid="11">
                                            <p:txEl>
                                              <p:pRg st="0" end="0"/>
                                            </p:txEl>
                                          </p:spTgt>
                                        </p:tgtEl>
                                        <p:attrNameLst>
                                          <p:attrName>style.visibility</p:attrName>
                                        </p:attrNameLst>
                                      </p:cBhvr>
                                      <p:to>
                                        <p:strVal val="hidden"/>
                                      </p:to>
                                    </p:set>
                                  </p:childTnLst>
                                </p:cTn>
                              </p:par>
                              <p:par>
                                <p:cTn id="21" presetID="22" presetClass="entr" presetSubtype="1" fill="hold" grpId="0" nodeType="withEffect">
                                  <p:stCondLst>
                                    <p:cond delay="0"/>
                                  </p:stCondLst>
                                  <p:iterate type="lt">
                                    <p:tmPct val="6000"/>
                                  </p:iterate>
                                  <p:childTnLst>
                                    <p:set>
                                      <p:cBhvr>
                                        <p:cTn id="22" dur="1" fill="hold">
                                          <p:stCondLst>
                                            <p:cond delay="0"/>
                                          </p:stCondLst>
                                        </p:cTn>
                                        <p:tgtEl>
                                          <p:spTgt spid="12">
                                            <p:txEl>
                                              <p:pRg st="0" end="0"/>
                                            </p:txEl>
                                          </p:spTgt>
                                        </p:tgtEl>
                                        <p:attrNameLst>
                                          <p:attrName>style.visibility</p:attrName>
                                        </p:attrNameLst>
                                      </p:cBhvr>
                                      <p:to>
                                        <p:strVal val="visible"/>
                                      </p:to>
                                    </p:set>
                                    <p:animEffect transition="in" filter="wipe(up)">
                                      <p:cBhvr>
                                        <p:cTn id="23" dur="500"/>
                                        <p:tgtEl>
                                          <p:spTgt spid="12">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iterate type="lt">
                                    <p:tmPct val="0"/>
                                  </p:iterate>
                                  <p:childTnLst>
                                    <p:animEffect transition="out" filter="fade">
                                      <p:cBhvr>
                                        <p:cTn id="27" dur="500"/>
                                        <p:tgtEl>
                                          <p:spTgt spid="12">
                                            <p:txEl>
                                              <p:pRg st="0" end="0"/>
                                            </p:txEl>
                                          </p:spTgt>
                                        </p:tgtEl>
                                      </p:cBhvr>
                                    </p:animEffect>
                                    <p:set>
                                      <p:cBhvr>
                                        <p:cTn id="28" dur="1" fill="hold">
                                          <p:stCondLst>
                                            <p:cond delay="499"/>
                                          </p:stCondLst>
                                        </p:cTn>
                                        <p:tgtEl>
                                          <p:spTgt spid="12">
                                            <p:txEl>
                                              <p:pRg st="0" end="0"/>
                                            </p:txEl>
                                          </p:spTgt>
                                        </p:tgtEl>
                                        <p:attrNameLst>
                                          <p:attrName>style.visibility</p:attrName>
                                        </p:attrNameLst>
                                      </p:cBhvr>
                                      <p:to>
                                        <p:strVal val="hidden"/>
                                      </p:to>
                                    </p:set>
                                  </p:childTnLst>
                                </p:cTn>
                              </p:par>
                              <p:par>
                                <p:cTn id="29" presetID="22" presetClass="entr" presetSubtype="1" fill="hold" grpId="0" nodeType="withEffect">
                                  <p:stCondLst>
                                    <p:cond delay="0"/>
                                  </p:stCondLst>
                                  <p:iterate type="lt">
                                    <p:tmPct val="6000"/>
                                  </p:iterate>
                                  <p:childTnLst>
                                    <p:set>
                                      <p:cBhvr>
                                        <p:cTn id="30" dur="1" fill="hold">
                                          <p:stCondLst>
                                            <p:cond delay="0"/>
                                          </p:stCondLst>
                                        </p:cTn>
                                        <p:tgtEl>
                                          <p:spTgt spid="23">
                                            <p:txEl>
                                              <p:pRg st="0" end="0"/>
                                            </p:txEl>
                                          </p:spTgt>
                                        </p:tgtEl>
                                        <p:attrNameLst>
                                          <p:attrName>style.visibility</p:attrName>
                                        </p:attrNameLst>
                                      </p:cBhvr>
                                      <p:to>
                                        <p:strVal val="visible"/>
                                      </p:to>
                                    </p:set>
                                    <p:animEffect transition="in" filter="wipe(up)">
                                      <p:cBhvr>
                                        <p:cTn id="31" dur="500"/>
                                        <p:tgtEl>
                                          <p:spTgt spid="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0" grpId="1" build="allAtOnce"/>
      <p:bldP spid="11" grpId="0" build="p"/>
      <p:bldP spid="11" grpId="1" build="allAtOnce"/>
      <p:bldP spid="12" grpId="0" build="p"/>
      <p:bldP spid="12" grpId="1" build="allAtOnce"/>
      <p:bldP spid="23"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A0795590-15F1-F4C1-D9A0-C2F1F898F6D2}"/>
              </a:ext>
            </a:extLst>
          </p:cNvPr>
          <p:cNvSpPr/>
          <p:nvPr/>
        </p:nvSpPr>
        <p:spPr>
          <a:xfrm>
            <a:off x="5284076" y="664039"/>
            <a:ext cx="3706703" cy="397565"/>
          </a:xfrm>
          <a:prstGeom prst="roundRect">
            <a:avLst>
              <a:gd name="adj" fmla="val 50000"/>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Tạo chùm sáng hẹp song song</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6" name="Google Shape;7936;p34">
            <a:extLst>
              <a:ext uri="{FF2B5EF4-FFF2-40B4-BE49-F238E27FC236}">
                <a16:creationId xmlns:a16="http://schemas.microsoft.com/office/drawing/2014/main" id="{6866CB39-A326-EC1A-A7D3-E5FACC27F931}"/>
              </a:ext>
            </a:extLst>
          </p:cNvPr>
          <p:cNvSpPr txBox="1">
            <a:spLocks/>
          </p:cNvSpPr>
          <p:nvPr/>
        </p:nvSpPr>
        <p:spPr>
          <a:xfrm>
            <a:off x="758947" y="266332"/>
            <a:ext cx="2922272" cy="517927"/>
          </a:xfrm>
          <a:prstGeom prst="roundRect">
            <a:avLst>
              <a:gd name="adj" fmla="val 49721"/>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indent="0"/>
            <a:r>
              <a:rPr lang="en-US" sz="2400" dirty="0" err="1">
                <a:solidFill>
                  <a:srgbClr val="1F684C"/>
                </a:solidFill>
                <a:latin typeface="#9Slide07 IcielBaliho Script" pitchFamily="2" charset="0"/>
              </a:rPr>
              <a:t>Chùm</a:t>
            </a:r>
            <a:r>
              <a:rPr lang="en-US" sz="2400" dirty="0">
                <a:solidFill>
                  <a:srgbClr val="1F684C"/>
                </a:solidFill>
                <a:latin typeface="#9Slide07 IcielBaliho Script" pitchFamily="2" charset="0"/>
              </a:rPr>
              <a:t> </a:t>
            </a:r>
            <a:r>
              <a:rPr lang="en-US" sz="2400" dirty="0" err="1">
                <a:solidFill>
                  <a:srgbClr val="1F684C"/>
                </a:solidFill>
                <a:latin typeface="#9Slide07 IcielBaliho Script" pitchFamily="2" charset="0"/>
              </a:rPr>
              <a:t>sáng</a:t>
            </a:r>
            <a:r>
              <a:rPr lang="en-US" sz="2400" dirty="0">
                <a:solidFill>
                  <a:srgbClr val="1F684C"/>
                </a:solidFill>
                <a:latin typeface="#9Slide07 IcielBaliho Script" pitchFamily="2" charset="0"/>
              </a:rPr>
              <a:t> </a:t>
            </a:r>
            <a:r>
              <a:rPr lang="en-US" sz="2400" dirty="0" err="1">
                <a:solidFill>
                  <a:srgbClr val="1F684C"/>
                </a:solidFill>
                <a:latin typeface="#9Slide07 IcielBaliho Script" pitchFamily="2" charset="0"/>
              </a:rPr>
              <a:t>và</a:t>
            </a:r>
            <a:r>
              <a:rPr lang="en-US" sz="2400" dirty="0">
                <a:solidFill>
                  <a:srgbClr val="1F684C"/>
                </a:solidFill>
                <a:latin typeface="#9Slide07 IcielBaliho Script" pitchFamily="2" charset="0"/>
              </a:rPr>
              <a:t> </a:t>
            </a:r>
            <a:r>
              <a:rPr lang="en-US" sz="2400" dirty="0" err="1">
                <a:solidFill>
                  <a:srgbClr val="1F684C"/>
                </a:solidFill>
                <a:latin typeface="#9Slide07 IcielBaliho Script" pitchFamily="2" charset="0"/>
              </a:rPr>
              <a:t>tia</a:t>
            </a:r>
            <a:r>
              <a:rPr lang="en-US" sz="2400" dirty="0">
                <a:solidFill>
                  <a:srgbClr val="1F684C"/>
                </a:solidFill>
                <a:latin typeface="#9Slide07 IcielBaliho Script" pitchFamily="2" charset="0"/>
              </a:rPr>
              <a:t> </a:t>
            </a:r>
            <a:r>
              <a:rPr lang="en-US" sz="2400" dirty="0" err="1">
                <a:solidFill>
                  <a:srgbClr val="1F684C"/>
                </a:solidFill>
                <a:latin typeface="#9Slide07 IcielBaliho Script" pitchFamily="2" charset="0"/>
              </a:rPr>
              <a:t>sáng</a:t>
            </a:r>
            <a:endParaRPr lang="en-US" sz="2400" dirty="0">
              <a:solidFill>
                <a:srgbClr val="1F684C"/>
              </a:solidFill>
              <a:latin typeface="#9Slide07 IcielBaliho Script" pitchFamily="2" charset="0"/>
            </a:endParaRPr>
          </a:p>
        </p:txBody>
      </p:sp>
      <p:grpSp>
        <p:nvGrpSpPr>
          <p:cNvPr id="7" name="Google Shape;7917;p34">
            <a:extLst>
              <a:ext uri="{FF2B5EF4-FFF2-40B4-BE49-F238E27FC236}">
                <a16:creationId xmlns:a16="http://schemas.microsoft.com/office/drawing/2014/main" id="{4388EE20-E493-B3C1-2F47-FDEF09D3C267}"/>
              </a:ext>
            </a:extLst>
          </p:cNvPr>
          <p:cNvGrpSpPr/>
          <p:nvPr/>
        </p:nvGrpSpPr>
        <p:grpSpPr>
          <a:xfrm>
            <a:off x="324424" y="120220"/>
            <a:ext cx="839732" cy="794253"/>
            <a:chOff x="1121526" y="1341074"/>
            <a:chExt cx="3065806" cy="2648383"/>
          </a:xfrm>
        </p:grpSpPr>
        <p:sp>
          <p:nvSpPr>
            <p:cNvPr id="8" name="Google Shape;7918;p34">
              <a:extLst>
                <a:ext uri="{FF2B5EF4-FFF2-40B4-BE49-F238E27FC236}">
                  <a16:creationId xmlns:a16="http://schemas.microsoft.com/office/drawing/2014/main" id="{8B413B0C-9595-D17F-E4CF-6F223936481D}"/>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 name="Google Shape;7919;p34">
              <a:extLst>
                <a:ext uri="{FF2B5EF4-FFF2-40B4-BE49-F238E27FC236}">
                  <a16:creationId xmlns:a16="http://schemas.microsoft.com/office/drawing/2014/main" id="{D4D5312C-2FDB-5C77-6603-BD8C227B9E82}"/>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583;p56">
            <a:extLst>
              <a:ext uri="{FF2B5EF4-FFF2-40B4-BE49-F238E27FC236}">
                <a16:creationId xmlns:a16="http://schemas.microsoft.com/office/drawing/2014/main" id="{C18ED8EC-848C-C304-7FDD-9C319BE5C480}"/>
              </a:ext>
            </a:extLst>
          </p:cNvPr>
          <p:cNvSpPr/>
          <p:nvPr/>
        </p:nvSpPr>
        <p:spPr>
          <a:xfrm>
            <a:off x="538807" y="337189"/>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raphic 11">
            <a:extLst>
              <a:ext uri="{FF2B5EF4-FFF2-40B4-BE49-F238E27FC236}">
                <a16:creationId xmlns:a16="http://schemas.microsoft.com/office/drawing/2014/main" id="{55CA6002-A5F2-CC9D-36D4-DD389B02D1B6}"/>
              </a:ext>
            </a:extLst>
          </p:cNvPr>
          <p:cNvGrpSpPr/>
          <p:nvPr/>
        </p:nvGrpSpPr>
        <p:grpSpPr>
          <a:xfrm>
            <a:off x="180353" y="1159040"/>
            <a:ext cx="959332" cy="1002283"/>
            <a:chOff x="2173432" y="131085"/>
            <a:chExt cx="3667628" cy="3831831"/>
          </a:xfrm>
        </p:grpSpPr>
        <p:sp>
          <p:nvSpPr>
            <p:cNvPr id="12" name="Freeform: Shape 11">
              <a:extLst>
                <a:ext uri="{FF2B5EF4-FFF2-40B4-BE49-F238E27FC236}">
                  <a16:creationId xmlns:a16="http://schemas.microsoft.com/office/drawing/2014/main" id="{CB8505FF-9F57-E0AD-1181-8E86D20FAF0D}"/>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C227A536-B6F9-6CAD-78BD-152C13598ECD}"/>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507F704-D96D-29BC-6302-AAB5D4C4020D}"/>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3389533-BCDD-8887-D520-247649A320C9}"/>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E12D7F68-7DFF-68BC-5DED-7A9955EE1921}"/>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20E3568-36B2-54E2-9CA5-DC56FC1F5680}"/>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B6EA6A9-19E0-DBBA-BA9E-794966BD5612}"/>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F568A5D9-BC3F-E98A-C16E-767F4AFFDE51}"/>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84C7A8BC-F981-259D-2D26-622B2CC7F4A6}"/>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E7482860-185A-AB2B-01BB-6AA62BBF098D}"/>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AB49ADED-92F8-DCF8-4204-8A65FE032AD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25A08C4D-54F2-544A-4CE7-DC347E6B48A1}"/>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56ABBD6E-F76B-03A8-7C4E-82963490C181}"/>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5886496-A4ED-0E47-BC69-6FA9B63CC4EF}"/>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6E6682FC-0AF8-D0A1-BE11-7323FBD2D623}"/>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50F1D6BE-32B5-0DB7-00B7-ED3A029F0671}"/>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6D3E5060-E929-BA79-009B-2915E19459DC}"/>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913C43C-49D1-7E0F-86B8-2DF17EF7034E}"/>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98AFD6BD-69EC-41ED-8AB3-3E7250D337ED}"/>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87C18924-E7F9-674E-580C-F3BC3A7E6054}"/>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266CB54-C69A-00D4-F733-75899593EF4F}"/>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F5EB9E3-326B-F346-0BFC-62F34D2559E6}"/>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9800E376-6795-4554-E82F-4DAFD98DB623}"/>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93B6399D-7451-E04C-5527-6F3F2BBA6B90}"/>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00E1145D-9C70-7954-A216-B96E28461E0F}"/>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7F0B6AFD-3845-7C68-85B5-2F4C3A50BCD3}"/>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0A884E1D-721F-4F0E-1D70-52A96047FE99}"/>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AD5CC43-EC34-AEA0-CFD3-91F824DF3658}"/>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1DEBAB2A-1B0B-8D9E-E51E-B87E0168E745}"/>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9A4F9234-5F10-AA22-2D78-4AF568AEAECC}"/>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26A33601-85F5-56DD-A5D9-580D52D5CE18}"/>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C48232A9-1D3A-8F19-2503-E934AF3DF0E2}"/>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EDECD89-1E2A-CDB9-E4CD-18CD58CE30C7}"/>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A4B5ECF2-4451-EC0F-F323-14C9561977EE}"/>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2A0BCC24-2FA4-31A2-0197-721FCE211609}"/>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36AE9BA6-ACA7-6EAE-415D-4240C4860E99}"/>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94DA361-2E98-FDBB-66FB-73783AB3FAE2}"/>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01DDB3A-D5B1-2B8C-96E7-C8C35ABC1384}"/>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9DC6A4E-498D-6538-4D80-2CF1C2AEFF70}"/>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D6E3857E-7CB3-4542-8008-5AB45F8702E9}"/>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2CEB614-D2D2-CABA-EB64-DC30716C8116}"/>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97247E66-6768-B761-BE0E-33E50B5FF6D9}"/>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96D588E7-3F91-63A8-E618-424A1D9CF8E0}"/>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E1E89EE-2EA6-D0CB-294A-8B30F7320A97}"/>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C3AFEE44-7788-D7D5-F4FD-0160DF1E6747}"/>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5F56B08-C891-A339-7F65-D89A239BA89F}"/>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E2CBB6B4-F81E-ADE6-7CC9-16F87C0D418A}"/>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4FD5A95C-BB76-A00B-3B23-3F27444327AA}"/>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5E4B879C-2603-4AF9-CEC7-C838FDD65987}"/>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72CE92-19C6-8E53-C93E-501A5992F234}"/>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7526418-30FF-BBF3-DD71-862D7440B4A0}"/>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9A8824CF-D29F-BF7C-CEF3-321939B050BE}"/>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85973980-08A2-DFC7-60BB-0605274AEC48}"/>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15E12EA-3772-A23F-DDBE-D82901571DA8}"/>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40AFEF2-2C9F-8AEC-F1AA-F049FFC72A5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AC5DCD08-6C65-6128-429B-7C4D1366BF5D}"/>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79062568-E413-AB70-9D91-D46088989A4A}"/>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DDD2667A-DC0C-7555-683B-F9FEED4C1395}"/>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63176EC0-315F-9EB7-B168-22CF1479C0AA}"/>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B79DAA18-701C-E018-F759-5537D6F2C10B}"/>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E9CFCAE1-EEC7-619A-48E1-FB686F01EE04}"/>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38665F5D-EB53-0388-1B59-9B930DBA3BBA}"/>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A885EABD-B060-15CD-1787-1EBF8BCA30FD}"/>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BD0171F-F26C-0579-FFC7-6C2D8E1B5227}"/>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47DE6BF-31A8-7271-97E1-8A2E6613BABA}"/>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AF8702A-86CE-8551-93D5-AE50D55E16F7}"/>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04447BA-5E88-FB55-458B-88DE27F42AA1}"/>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6769740E-BE0E-CC4E-9430-8DFC84DA118D}"/>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7E269727-90A1-EFDF-41E2-0BA7B4E939F7}"/>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C37C44AF-05CA-1EFB-AE5F-E413208CAB7B}"/>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7A09D6B9-1A0E-0750-9272-3559926358F0}"/>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BFB5BC02-0492-EF35-2298-AF6E1F787973}"/>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8C21B4DA-6322-A08D-A594-3A4BB1B72438}"/>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5682F5CC-BF9B-1834-C15F-6FAB3877EC3C}"/>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5A06B039-EA86-B6B2-3AA2-98AA741C1511}"/>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95E3D046-515A-75BE-6096-5385F87BF3F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0915FCA-2294-DFB6-09A6-651D43393AB8}"/>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C446001-4E77-577B-2961-ED7491684547}"/>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0258F84-699D-B111-8FAD-EF524C92BAE7}"/>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02DD415-8AEA-8E34-CFB8-CE6D3942FC7A}"/>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6616DC4-553C-5CE5-8AA6-92E42CB67FCB}"/>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26EE208F-AA3B-0E6B-8DCD-7605688C3FAD}"/>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EC6C00E-3B17-1341-5185-AE132AA95045}"/>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3D9EC7E5-256C-F78A-177F-714AF8519B9B}"/>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431DDE5F-2FEF-08EA-B2F9-038E82879D2E}"/>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A26D5208-E507-71CB-F233-65EB15EA1D77}"/>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408C6099-18D5-62C0-EE96-1BE26F86E4DE}"/>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FB5BB055-62D3-7805-C713-72F943395C7C}"/>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2D0B4D1F-1251-CC42-8DCF-117A732986F1}"/>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B896A668-6743-E98C-7D66-21C442A3D765}"/>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53AA039-CB53-73C3-7B92-DC66811F35A8}"/>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103" name="Google Shape;7933;p34">
            <a:extLst>
              <a:ext uri="{FF2B5EF4-FFF2-40B4-BE49-F238E27FC236}">
                <a16:creationId xmlns:a16="http://schemas.microsoft.com/office/drawing/2014/main" id="{4C25A1FF-4A1B-8D6F-DA83-ED9665294660}"/>
              </a:ext>
            </a:extLst>
          </p:cNvPr>
          <p:cNvSpPr txBox="1">
            <a:spLocks/>
          </p:cNvSpPr>
          <p:nvPr/>
        </p:nvSpPr>
        <p:spPr>
          <a:xfrm>
            <a:off x="1171232" y="1393553"/>
            <a:ext cx="5049954" cy="66686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just"/>
            <a:r>
              <a:rPr lang="vi-VN" sz="2400" dirty="0">
                <a:solidFill>
                  <a:srgbClr val="1F684C"/>
                </a:solidFill>
                <a:latin typeface="#9Slide07 IcielBaliho Script" pitchFamily="2" charset="0"/>
              </a:rPr>
              <a:t>Quan sát đường truyền của ánh sáng trong</a:t>
            </a:r>
            <a:r>
              <a:rPr lang="en-US" sz="2400" dirty="0">
                <a:solidFill>
                  <a:srgbClr val="1F684C"/>
                </a:solidFill>
                <a:latin typeface="#9Slide07 IcielBaliho Script" pitchFamily="2" charset="0"/>
              </a:rPr>
              <a:t> </a:t>
            </a:r>
            <a:r>
              <a:rPr lang="vi-VN" sz="2400" dirty="0">
                <a:solidFill>
                  <a:srgbClr val="1F684C"/>
                </a:solidFill>
                <a:latin typeface="#9Slide07 IcielBaliho Script" pitchFamily="2" charset="0"/>
              </a:rPr>
              <a:t>và mô tả </a:t>
            </a:r>
            <a:r>
              <a:rPr lang="en-US" sz="2400" dirty="0" err="1">
                <a:solidFill>
                  <a:srgbClr val="1F684C"/>
                </a:solidFill>
                <a:latin typeface="#9Slide07 IcielBaliho Script" pitchFamily="2" charset="0"/>
              </a:rPr>
              <a:t>vệt</a:t>
            </a:r>
            <a:r>
              <a:rPr lang="vi-VN" sz="2400" dirty="0">
                <a:solidFill>
                  <a:srgbClr val="1F684C"/>
                </a:solidFill>
                <a:latin typeface="#9Slide07 IcielBaliho Script" pitchFamily="2" charset="0"/>
              </a:rPr>
              <a:t> sáng trên mặt </a:t>
            </a:r>
            <a:r>
              <a:rPr lang="en-US" sz="2400" dirty="0" err="1">
                <a:solidFill>
                  <a:srgbClr val="1F684C"/>
                </a:solidFill>
                <a:latin typeface="#9Slide07 IcielBaliho Script" pitchFamily="2" charset="0"/>
              </a:rPr>
              <a:t>màn</a:t>
            </a:r>
            <a:r>
              <a:rPr lang="en-US" sz="2400" dirty="0">
                <a:solidFill>
                  <a:srgbClr val="1F684C"/>
                </a:solidFill>
                <a:latin typeface="#9Slide07 IcielBaliho Script" pitchFamily="2" charset="0"/>
              </a:rPr>
              <a:t> </a:t>
            </a:r>
            <a:r>
              <a:rPr lang="en-US" sz="2400" dirty="0" err="1">
                <a:solidFill>
                  <a:srgbClr val="1F684C"/>
                </a:solidFill>
                <a:latin typeface="#9Slide07 IcielBaliho Script" pitchFamily="2" charset="0"/>
              </a:rPr>
              <a:t>hứng</a:t>
            </a:r>
            <a:r>
              <a:rPr lang="vi-VN" sz="2400" dirty="0">
                <a:solidFill>
                  <a:srgbClr val="1F684C"/>
                </a:solidFill>
                <a:latin typeface="#9Slide07 IcielBaliho Script" pitchFamily="2" charset="0"/>
              </a:rPr>
              <a:t>.</a:t>
            </a:r>
          </a:p>
        </p:txBody>
      </p:sp>
      <p:pic>
        <p:nvPicPr>
          <p:cNvPr id="104" name="Picture 2" descr="Người đàn ông thể hiện cử chỉ của một ý tưởng tuyệt vời Véc tơ miễn phí">
            <a:extLst>
              <a:ext uri="{FF2B5EF4-FFF2-40B4-BE49-F238E27FC236}">
                <a16:creationId xmlns:a16="http://schemas.microsoft.com/office/drawing/2014/main" id="{4DA229AA-5D82-D85D-8B3C-940D400E445D}"/>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36915" y="2813267"/>
            <a:ext cx="1239775" cy="1239775"/>
          </a:xfrm>
          <a:prstGeom prst="rect">
            <a:avLst/>
          </a:prstGeom>
          <a:noFill/>
          <a:extLst>
            <a:ext uri="{909E8E84-426E-40DD-AFC4-6F175D3DCCD1}">
              <a14:hiddenFill xmlns:a14="http://schemas.microsoft.com/office/drawing/2010/main">
                <a:solidFill>
                  <a:srgbClr val="FFFFFF"/>
                </a:solidFill>
              </a14:hiddenFill>
            </a:ext>
          </a:extLst>
        </p:spPr>
      </p:pic>
      <p:sp>
        <p:nvSpPr>
          <p:cNvPr id="105" name="Google Shape;7933;p34">
            <a:extLst>
              <a:ext uri="{FF2B5EF4-FFF2-40B4-BE49-F238E27FC236}">
                <a16:creationId xmlns:a16="http://schemas.microsoft.com/office/drawing/2014/main" id="{866C4B03-E959-2CEF-A104-E41113BAE149}"/>
              </a:ext>
            </a:extLst>
          </p:cNvPr>
          <p:cNvSpPr txBox="1">
            <a:spLocks/>
          </p:cNvSpPr>
          <p:nvPr/>
        </p:nvSpPr>
        <p:spPr>
          <a:xfrm>
            <a:off x="1171232" y="2607015"/>
            <a:ext cx="4112844"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dirty="0"/>
              <a:t>Đường truyền ánh sáng là một đường thẳng</a:t>
            </a:r>
          </a:p>
        </p:txBody>
      </p:sp>
      <p:sp>
        <p:nvSpPr>
          <p:cNvPr id="106" name="Google Shape;7933;p34">
            <a:extLst>
              <a:ext uri="{FF2B5EF4-FFF2-40B4-BE49-F238E27FC236}">
                <a16:creationId xmlns:a16="http://schemas.microsoft.com/office/drawing/2014/main" id="{AAECF011-6C47-44F3-2092-3BFA8CB1A8FC}"/>
              </a:ext>
            </a:extLst>
          </p:cNvPr>
          <p:cNvSpPr txBox="1">
            <a:spLocks/>
          </p:cNvSpPr>
          <p:nvPr/>
        </p:nvSpPr>
        <p:spPr>
          <a:xfrm>
            <a:off x="1180888" y="3352151"/>
            <a:ext cx="4112844"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en-US" dirty="0" err="1"/>
              <a:t>Vệt</a:t>
            </a:r>
            <a:r>
              <a:rPr lang="en-US" dirty="0"/>
              <a:t> </a:t>
            </a:r>
            <a:r>
              <a:rPr lang="en-US" dirty="0" err="1"/>
              <a:t>sáng</a:t>
            </a:r>
            <a:r>
              <a:rPr lang="en-US" dirty="0"/>
              <a:t> </a:t>
            </a:r>
            <a:r>
              <a:rPr lang="en-US" dirty="0" err="1"/>
              <a:t>hẹp</a:t>
            </a:r>
            <a:r>
              <a:rPr lang="en-US" dirty="0"/>
              <a:t>, </a:t>
            </a:r>
            <a:r>
              <a:rPr lang="en-US" dirty="0" err="1"/>
              <a:t>thẳng</a:t>
            </a:r>
            <a:r>
              <a:rPr lang="en-US" dirty="0"/>
              <a:t> </a:t>
            </a:r>
            <a:r>
              <a:rPr lang="en-US" dirty="0" err="1"/>
              <a:t>trên</a:t>
            </a:r>
            <a:r>
              <a:rPr lang="en-US" dirty="0"/>
              <a:t> </a:t>
            </a:r>
            <a:r>
              <a:rPr lang="en-US" dirty="0" err="1"/>
              <a:t>màn</a:t>
            </a:r>
            <a:r>
              <a:rPr lang="en-US" dirty="0"/>
              <a:t> </a:t>
            </a:r>
            <a:r>
              <a:rPr lang="en-US" dirty="0" err="1"/>
              <a:t>hứng</a:t>
            </a:r>
            <a:r>
              <a:rPr lang="en-US" dirty="0"/>
              <a:t> </a:t>
            </a:r>
            <a:endParaRPr lang="vi-VN" dirty="0"/>
          </a:p>
        </p:txBody>
      </p:sp>
      <p:sp>
        <p:nvSpPr>
          <p:cNvPr id="107" name="Rectangle: Diagonal Corners Snipped 106">
            <a:extLst>
              <a:ext uri="{FF2B5EF4-FFF2-40B4-BE49-F238E27FC236}">
                <a16:creationId xmlns:a16="http://schemas.microsoft.com/office/drawing/2014/main" id="{20830EF1-7E03-3EBC-72C9-08265DA4EB09}"/>
              </a:ext>
            </a:extLst>
          </p:cNvPr>
          <p:cNvSpPr/>
          <p:nvPr/>
        </p:nvSpPr>
        <p:spPr>
          <a:xfrm>
            <a:off x="5494499" y="5468431"/>
            <a:ext cx="4632863" cy="1720751"/>
          </a:xfrm>
          <a:prstGeom prst="snip2DiagRect">
            <a:avLst/>
          </a:prstGeom>
          <a:noFill/>
          <a:ln w="381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9" name="Picture 108">
            <a:extLst>
              <a:ext uri="{FF2B5EF4-FFF2-40B4-BE49-F238E27FC236}">
                <a16:creationId xmlns:a16="http://schemas.microsoft.com/office/drawing/2014/main" id="{1ABF6D39-5247-9F05-67F0-398C3DE81570}"/>
              </a:ext>
            </a:extLst>
          </p:cNvPr>
          <p:cNvPicPr>
            <a:picLocks noChangeAspect="1"/>
          </p:cNvPicPr>
          <p:nvPr/>
        </p:nvPicPr>
        <p:blipFill>
          <a:blip r:embed="rId4"/>
          <a:stretch>
            <a:fillRect/>
          </a:stretch>
        </p:blipFill>
        <p:spPr>
          <a:xfrm>
            <a:off x="5396064" y="2029892"/>
            <a:ext cx="3399033" cy="2531385"/>
          </a:xfrm>
          <a:prstGeom prst="rect">
            <a:avLst/>
          </a:prstGeom>
        </p:spPr>
      </p:pic>
    </p:spTree>
    <p:extLst>
      <p:ext uri="{BB962C8B-B14F-4D97-AF65-F5344CB8AC3E}">
        <p14:creationId xmlns:p14="http://schemas.microsoft.com/office/powerpoint/2010/main" val="13090374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iterate type="lt">
                                    <p:tmPct val="6000"/>
                                  </p:iterate>
                                  <p:childTnLst>
                                    <p:set>
                                      <p:cBhvr>
                                        <p:cTn id="13" dur="1" fill="hold">
                                          <p:stCondLst>
                                            <p:cond delay="0"/>
                                          </p:stCondLst>
                                        </p:cTn>
                                        <p:tgtEl>
                                          <p:spTgt spid="103">
                                            <p:txEl>
                                              <p:pRg st="0" end="0"/>
                                            </p:txEl>
                                          </p:spTgt>
                                        </p:tgtEl>
                                        <p:attrNameLst>
                                          <p:attrName>style.visibility</p:attrName>
                                        </p:attrNameLst>
                                      </p:cBhvr>
                                      <p:to>
                                        <p:strVal val="visible"/>
                                      </p:to>
                                    </p:set>
                                    <p:animEffect transition="in" filter="wipe(up)">
                                      <p:cBhvr>
                                        <p:cTn id="14" dur="500"/>
                                        <p:tgtEl>
                                          <p:spTgt spid="10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04"/>
                                        </p:tgtEl>
                                        <p:attrNameLst>
                                          <p:attrName>style.visibility</p:attrName>
                                        </p:attrNameLst>
                                      </p:cBhvr>
                                      <p:to>
                                        <p:strVal val="visible"/>
                                      </p:to>
                                    </p:set>
                                    <p:anim calcmode="lin" valueType="num">
                                      <p:cBhvr>
                                        <p:cTn id="19" dur="500" fill="hold"/>
                                        <p:tgtEl>
                                          <p:spTgt spid="104"/>
                                        </p:tgtEl>
                                        <p:attrNameLst>
                                          <p:attrName>ppt_w</p:attrName>
                                        </p:attrNameLst>
                                      </p:cBhvr>
                                      <p:tavLst>
                                        <p:tav tm="0">
                                          <p:val>
                                            <p:fltVal val="0"/>
                                          </p:val>
                                        </p:tav>
                                        <p:tav tm="100000">
                                          <p:val>
                                            <p:strVal val="#ppt_w"/>
                                          </p:val>
                                        </p:tav>
                                      </p:tavLst>
                                    </p:anim>
                                    <p:anim calcmode="lin" valueType="num">
                                      <p:cBhvr>
                                        <p:cTn id="20" dur="500" fill="hold"/>
                                        <p:tgtEl>
                                          <p:spTgt spid="104"/>
                                        </p:tgtEl>
                                        <p:attrNameLst>
                                          <p:attrName>ppt_h</p:attrName>
                                        </p:attrNameLst>
                                      </p:cBhvr>
                                      <p:tavLst>
                                        <p:tav tm="0">
                                          <p:val>
                                            <p:fltVal val="0"/>
                                          </p:val>
                                        </p:tav>
                                        <p:tav tm="100000">
                                          <p:val>
                                            <p:strVal val="#ppt_h"/>
                                          </p:val>
                                        </p:tav>
                                      </p:tavLst>
                                    </p:anim>
                                    <p:animEffect transition="in" filter="fade">
                                      <p:cBhvr>
                                        <p:cTn id="21" dur="500"/>
                                        <p:tgtEl>
                                          <p:spTgt spid="10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iterate type="lt">
                                    <p:tmPct val="6000"/>
                                  </p:iterate>
                                  <p:childTnLst>
                                    <p:set>
                                      <p:cBhvr>
                                        <p:cTn id="25" dur="1" fill="hold">
                                          <p:stCondLst>
                                            <p:cond delay="0"/>
                                          </p:stCondLst>
                                        </p:cTn>
                                        <p:tgtEl>
                                          <p:spTgt spid="105">
                                            <p:txEl>
                                              <p:pRg st="0" end="0"/>
                                            </p:txEl>
                                          </p:spTgt>
                                        </p:tgtEl>
                                        <p:attrNameLst>
                                          <p:attrName>style.visibility</p:attrName>
                                        </p:attrNameLst>
                                      </p:cBhvr>
                                      <p:to>
                                        <p:strVal val="visible"/>
                                      </p:to>
                                    </p:set>
                                    <p:animEffect transition="in" filter="wipe(up)">
                                      <p:cBhvr>
                                        <p:cTn id="26" dur="500"/>
                                        <p:tgtEl>
                                          <p:spTgt spid="105">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iterate type="lt">
                                    <p:tmPct val="6000"/>
                                  </p:iterate>
                                  <p:childTnLst>
                                    <p:set>
                                      <p:cBhvr>
                                        <p:cTn id="30" dur="1" fill="hold">
                                          <p:stCondLst>
                                            <p:cond delay="0"/>
                                          </p:stCondLst>
                                        </p:cTn>
                                        <p:tgtEl>
                                          <p:spTgt spid="106">
                                            <p:txEl>
                                              <p:pRg st="0" end="0"/>
                                            </p:txEl>
                                          </p:spTgt>
                                        </p:tgtEl>
                                        <p:attrNameLst>
                                          <p:attrName>style.visibility</p:attrName>
                                        </p:attrNameLst>
                                      </p:cBhvr>
                                      <p:to>
                                        <p:strVal val="visible"/>
                                      </p:to>
                                    </p:set>
                                    <p:animEffect transition="in" filter="wipe(up)">
                                      <p:cBhvr>
                                        <p:cTn id="31" dur="500"/>
                                        <p:tgtEl>
                                          <p:spTgt spid="10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build="p"/>
      <p:bldP spid="105" grpId="0" build="p"/>
      <p:bldP spid="106"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7" name="Graphic 11">
            <a:extLst>
              <a:ext uri="{FF2B5EF4-FFF2-40B4-BE49-F238E27FC236}">
                <a16:creationId xmlns:a16="http://schemas.microsoft.com/office/drawing/2014/main" id="{FF873F31-8AB1-FAAE-F6A3-E01F535EEA36}"/>
              </a:ext>
            </a:extLst>
          </p:cNvPr>
          <p:cNvGrpSpPr/>
          <p:nvPr/>
        </p:nvGrpSpPr>
        <p:grpSpPr>
          <a:xfrm>
            <a:off x="333162" y="503723"/>
            <a:ext cx="1812219" cy="1893353"/>
            <a:chOff x="2173432" y="131085"/>
            <a:chExt cx="3667628" cy="3831831"/>
          </a:xfrm>
        </p:grpSpPr>
        <p:sp>
          <p:nvSpPr>
            <p:cNvPr id="8" name="Freeform: Shape 7">
              <a:extLst>
                <a:ext uri="{FF2B5EF4-FFF2-40B4-BE49-F238E27FC236}">
                  <a16:creationId xmlns:a16="http://schemas.microsoft.com/office/drawing/2014/main" id="{3399F7ED-6DDA-00AD-173E-599FD654B62A}"/>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Freeform: Shape 8">
              <a:extLst>
                <a:ext uri="{FF2B5EF4-FFF2-40B4-BE49-F238E27FC236}">
                  <a16:creationId xmlns:a16="http://schemas.microsoft.com/office/drawing/2014/main" id="{8EF4694D-B4F6-3C8D-45AB-67ED49C7C9CB}"/>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Freeform: Shape 9">
              <a:extLst>
                <a:ext uri="{FF2B5EF4-FFF2-40B4-BE49-F238E27FC236}">
                  <a16:creationId xmlns:a16="http://schemas.microsoft.com/office/drawing/2014/main" id="{B0E68AF6-EC78-D7D4-7402-5A09A7964EB2}"/>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Freeform: Shape 10">
              <a:extLst>
                <a:ext uri="{FF2B5EF4-FFF2-40B4-BE49-F238E27FC236}">
                  <a16:creationId xmlns:a16="http://schemas.microsoft.com/office/drawing/2014/main" id="{539778DD-C945-8639-B8A1-3C3F56A8E0EF}"/>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Freeform: Shape 11">
              <a:extLst>
                <a:ext uri="{FF2B5EF4-FFF2-40B4-BE49-F238E27FC236}">
                  <a16:creationId xmlns:a16="http://schemas.microsoft.com/office/drawing/2014/main" id="{36079D0A-509A-87B8-72B4-6C95297E2B2B}"/>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Freeform: Shape 12">
              <a:extLst>
                <a:ext uri="{FF2B5EF4-FFF2-40B4-BE49-F238E27FC236}">
                  <a16:creationId xmlns:a16="http://schemas.microsoft.com/office/drawing/2014/main" id="{39D6A8FD-268F-2437-E015-722D2FB80FC6}"/>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Freeform: Shape 13">
              <a:extLst>
                <a:ext uri="{FF2B5EF4-FFF2-40B4-BE49-F238E27FC236}">
                  <a16:creationId xmlns:a16="http://schemas.microsoft.com/office/drawing/2014/main" id="{49277833-DCEA-D66D-897F-26F61E057E6E}"/>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Freeform: Shape 14">
              <a:extLst>
                <a:ext uri="{FF2B5EF4-FFF2-40B4-BE49-F238E27FC236}">
                  <a16:creationId xmlns:a16="http://schemas.microsoft.com/office/drawing/2014/main" id="{8D1F596A-DCEB-69F4-D643-F9AFC9B98D2F}"/>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Freeform: Shape 15">
              <a:extLst>
                <a:ext uri="{FF2B5EF4-FFF2-40B4-BE49-F238E27FC236}">
                  <a16:creationId xmlns:a16="http://schemas.microsoft.com/office/drawing/2014/main" id="{63F0711D-8F30-806C-AE3B-8F1AEB0DCCD9}"/>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Freeform: Shape 16">
              <a:extLst>
                <a:ext uri="{FF2B5EF4-FFF2-40B4-BE49-F238E27FC236}">
                  <a16:creationId xmlns:a16="http://schemas.microsoft.com/office/drawing/2014/main" id="{E08CC828-13B3-94B6-D320-CDBE7A5E3FA1}"/>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Freeform: Shape 17">
              <a:extLst>
                <a:ext uri="{FF2B5EF4-FFF2-40B4-BE49-F238E27FC236}">
                  <a16:creationId xmlns:a16="http://schemas.microsoft.com/office/drawing/2014/main" id="{1D63F8E7-1C29-0119-8931-A83CD2E6400D}"/>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Freeform: Shape 18">
              <a:extLst>
                <a:ext uri="{FF2B5EF4-FFF2-40B4-BE49-F238E27FC236}">
                  <a16:creationId xmlns:a16="http://schemas.microsoft.com/office/drawing/2014/main" id="{E68F129C-606A-AD67-4B06-A5EADE079413}"/>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Freeform: Shape 19">
              <a:extLst>
                <a:ext uri="{FF2B5EF4-FFF2-40B4-BE49-F238E27FC236}">
                  <a16:creationId xmlns:a16="http://schemas.microsoft.com/office/drawing/2014/main" id="{D223C83E-FB58-13B4-20B4-D04924EF226C}"/>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Freeform: Shape 20">
              <a:extLst>
                <a:ext uri="{FF2B5EF4-FFF2-40B4-BE49-F238E27FC236}">
                  <a16:creationId xmlns:a16="http://schemas.microsoft.com/office/drawing/2014/main" id="{5D54734C-BB00-10E4-9F2D-53EFA8B2A7A3}"/>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Freeform: Shape 21">
              <a:extLst>
                <a:ext uri="{FF2B5EF4-FFF2-40B4-BE49-F238E27FC236}">
                  <a16:creationId xmlns:a16="http://schemas.microsoft.com/office/drawing/2014/main" id="{4C5148D3-58CB-7A2B-57CC-EF8764FCFE24}"/>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Freeform: Shape 22">
              <a:extLst>
                <a:ext uri="{FF2B5EF4-FFF2-40B4-BE49-F238E27FC236}">
                  <a16:creationId xmlns:a16="http://schemas.microsoft.com/office/drawing/2014/main" id="{992A83A7-2618-A412-8057-E0E58EE42813}"/>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Freeform: Shape 23">
              <a:extLst>
                <a:ext uri="{FF2B5EF4-FFF2-40B4-BE49-F238E27FC236}">
                  <a16:creationId xmlns:a16="http://schemas.microsoft.com/office/drawing/2014/main" id="{98AF275D-900E-A928-8ADF-37BFCB52FC7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Freeform: Shape 24">
              <a:extLst>
                <a:ext uri="{FF2B5EF4-FFF2-40B4-BE49-F238E27FC236}">
                  <a16:creationId xmlns:a16="http://schemas.microsoft.com/office/drawing/2014/main" id="{D56ACBD5-529C-77DE-E7C9-E1E76CE858F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Freeform: Shape 25">
              <a:extLst>
                <a:ext uri="{FF2B5EF4-FFF2-40B4-BE49-F238E27FC236}">
                  <a16:creationId xmlns:a16="http://schemas.microsoft.com/office/drawing/2014/main" id="{F59C93FA-54C5-4EB1-DFFC-271FAC5A011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Freeform: Shape 26">
              <a:extLst>
                <a:ext uri="{FF2B5EF4-FFF2-40B4-BE49-F238E27FC236}">
                  <a16:creationId xmlns:a16="http://schemas.microsoft.com/office/drawing/2014/main" id="{5866783E-6D2B-41CC-BA4F-DDAD84C6C586}"/>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Freeform: Shape 27">
              <a:extLst>
                <a:ext uri="{FF2B5EF4-FFF2-40B4-BE49-F238E27FC236}">
                  <a16:creationId xmlns:a16="http://schemas.microsoft.com/office/drawing/2014/main" id="{7A341DE4-189C-1300-2F43-027485083AF1}"/>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Freeform: Shape 28">
              <a:extLst>
                <a:ext uri="{FF2B5EF4-FFF2-40B4-BE49-F238E27FC236}">
                  <a16:creationId xmlns:a16="http://schemas.microsoft.com/office/drawing/2014/main" id="{2F325BAB-3B1F-595C-623C-6D885DAD4189}"/>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Freeform: Shape 29">
              <a:extLst>
                <a:ext uri="{FF2B5EF4-FFF2-40B4-BE49-F238E27FC236}">
                  <a16:creationId xmlns:a16="http://schemas.microsoft.com/office/drawing/2014/main" id="{DCC20AD0-01AE-0D34-0FC7-0FF2D0018D9D}"/>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Freeform: Shape 30">
              <a:extLst>
                <a:ext uri="{FF2B5EF4-FFF2-40B4-BE49-F238E27FC236}">
                  <a16:creationId xmlns:a16="http://schemas.microsoft.com/office/drawing/2014/main" id="{3B599D10-D159-459C-AED7-213050D14210}"/>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Freeform: Shape 31">
              <a:extLst>
                <a:ext uri="{FF2B5EF4-FFF2-40B4-BE49-F238E27FC236}">
                  <a16:creationId xmlns:a16="http://schemas.microsoft.com/office/drawing/2014/main" id="{E09B0D12-A25A-0D5B-3EF6-49B730BAC10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Freeform: Shape 32">
              <a:extLst>
                <a:ext uri="{FF2B5EF4-FFF2-40B4-BE49-F238E27FC236}">
                  <a16:creationId xmlns:a16="http://schemas.microsoft.com/office/drawing/2014/main" id="{C3AF9582-37E9-7C4F-579E-8C30205DE29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Freeform: Shape 33">
              <a:extLst>
                <a:ext uri="{FF2B5EF4-FFF2-40B4-BE49-F238E27FC236}">
                  <a16:creationId xmlns:a16="http://schemas.microsoft.com/office/drawing/2014/main" id="{4626D6E5-9A98-B1E1-30D9-BDA8BF3EF994}"/>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Freeform: Shape 34">
              <a:extLst>
                <a:ext uri="{FF2B5EF4-FFF2-40B4-BE49-F238E27FC236}">
                  <a16:creationId xmlns:a16="http://schemas.microsoft.com/office/drawing/2014/main" id="{1CD18B31-7B9D-E645-688E-2B1C7E093B39}"/>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Freeform: Shape 35">
              <a:extLst>
                <a:ext uri="{FF2B5EF4-FFF2-40B4-BE49-F238E27FC236}">
                  <a16:creationId xmlns:a16="http://schemas.microsoft.com/office/drawing/2014/main" id="{D4418D76-DC86-0ED1-9C1B-2D7635A9C3A2}"/>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Freeform: Shape 36">
              <a:extLst>
                <a:ext uri="{FF2B5EF4-FFF2-40B4-BE49-F238E27FC236}">
                  <a16:creationId xmlns:a16="http://schemas.microsoft.com/office/drawing/2014/main" id="{3864A0FA-156B-CC3C-9036-AC8E6369D284}"/>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Freeform: Shape 37">
              <a:extLst>
                <a:ext uri="{FF2B5EF4-FFF2-40B4-BE49-F238E27FC236}">
                  <a16:creationId xmlns:a16="http://schemas.microsoft.com/office/drawing/2014/main" id="{51EAD132-89F1-8493-33EE-C36063B9DFCE}"/>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Freeform: Shape 38">
              <a:extLst>
                <a:ext uri="{FF2B5EF4-FFF2-40B4-BE49-F238E27FC236}">
                  <a16:creationId xmlns:a16="http://schemas.microsoft.com/office/drawing/2014/main" id="{4C349630-625F-8A54-4364-9A3338E6CAF4}"/>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Freeform: Shape 39">
              <a:extLst>
                <a:ext uri="{FF2B5EF4-FFF2-40B4-BE49-F238E27FC236}">
                  <a16:creationId xmlns:a16="http://schemas.microsoft.com/office/drawing/2014/main" id="{CFFE79BC-A696-8D04-7451-159818BBAD91}"/>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Freeform: Shape 40">
              <a:extLst>
                <a:ext uri="{FF2B5EF4-FFF2-40B4-BE49-F238E27FC236}">
                  <a16:creationId xmlns:a16="http://schemas.microsoft.com/office/drawing/2014/main" id="{8C7606E4-305E-629E-7D86-C59AAB94DD9C}"/>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Freeform: Shape 41">
              <a:extLst>
                <a:ext uri="{FF2B5EF4-FFF2-40B4-BE49-F238E27FC236}">
                  <a16:creationId xmlns:a16="http://schemas.microsoft.com/office/drawing/2014/main" id="{D3FD9589-CA09-E621-1FD3-35A0EFC7721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Freeform: Shape 42">
              <a:extLst>
                <a:ext uri="{FF2B5EF4-FFF2-40B4-BE49-F238E27FC236}">
                  <a16:creationId xmlns:a16="http://schemas.microsoft.com/office/drawing/2014/main" id="{3F64C1F8-A2E9-14F9-465A-BE2BB1B3DD0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Freeform: Shape 43">
              <a:extLst>
                <a:ext uri="{FF2B5EF4-FFF2-40B4-BE49-F238E27FC236}">
                  <a16:creationId xmlns:a16="http://schemas.microsoft.com/office/drawing/2014/main" id="{78100DB5-505A-8E82-5670-28591C7BD423}"/>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Freeform: Shape 44">
              <a:extLst>
                <a:ext uri="{FF2B5EF4-FFF2-40B4-BE49-F238E27FC236}">
                  <a16:creationId xmlns:a16="http://schemas.microsoft.com/office/drawing/2014/main" id="{70D8BBC9-BD7D-B07C-B136-7AFC9F29BD2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Freeform: Shape 45">
              <a:extLst>
                <a:ext uri="{FF2B5EF4-FFF2-40B4-BE49-F238E27FC236}">
                  <a16:creationId xmlns:a16="http://schemas.microsoft.com/office/drawing/2014/main" id="{065F6F30-BBD2-1AC2-9495-6629076E7900}"/>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Freeform: Shape 46">
              <a:extLst>
                <a:ext uri="{FF2B5EF4-FFF2-40B4-BE49-F238E27FC236}">
                  <a16:creationId xmlns:a16="http://schemas.microsoft.com/office/drawing/2014/main" id="{A8E5441A-1A0C-393C-75AC-DBED17E1C38D}"/>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Freeform: Shape 47">
              <a:extLst>
                <a:ext uri="{FF2B5EF4-FFF2-40B4-BE49-F238E27FC236}">
                  <a16:creationId xmlns:a16="http://schemas.microsoft.com/office/drawing/2014/main" id="{ADD6138A-BFA8-5D4F-D79F-D9CC96194D9B}"/>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Freeform: Shape 48">
              <a:extLst>
                <a:ext uri="{FF2B5EF4-FFF2-40B4-BE49-F238E27FC236}">
                  <a16:creationId xmlns:a16="http://schemas.microsoft.com/office/drawing/2014/main" id="{D58D098B-99C9-CEDB-550B-3DCD9A8D23CB}"/>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Freeform: Shape 49">
              <a:extLst>
                <a:ext uri="{FF2B5EF4-FFF2-40B4-BE49-F238E27FC236}">
                  <a16:creationId xmlns:a16="http://schemas.microsoft.com/office/drawing/2014/main" id="{B43273A5-0943-A2BE-AD48-52ECBD3AE560}"/>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Freeform: Shape 50">
              <a:extLst>
                <a:ext uri="{FF2B5EF4-FFF2-40B4-BE49-F238E27FC236}">
                  <a16:creationId xmlns:a16="http://schemas.microsoft.com/office/drawing/2014/main" id="{FC177201-C260-AF5B-B08D-80C73A0A1A8F}"/>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Freeform: Shape 51">
              <a:extLst>
                <a:ext uri="{FF2B5EF4-FFF2-40B4-BE49-F238E27FC236}">
                  <a16:creationId xmlns:a16="http://schemas.microsoft.com/office/drawing/2014/main" id="{CEB3562A-BA10-A924-41E6-1E7F812BEA2E}"/>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Freeform: Shape 52">
              <a:extLst>
                <a:ext uri="{FF2B5EF4-FFF2-40B4-BE49-F238E27FC236}">
                  <a16:creationId xmlns:a16="http://schemas.microsoft.com/office/drawing/2014/main" id="{0973061E-3077-4868-EBB6-52437FE7521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Freeform: Shape 53">
              <a:extLst>
                <a:ext uri="{FF2B5EF4-FFF2-40B4-BE49-F238E27FC236}">
                  <a16:creationId xmlns:a16="http://schemas.microsoft.com/office/drawing/2014/main" id="{5A09B153-F4C0-A4B3-CA44-7753DAEB889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Freeform: Shape 54">
              <a:extLst>
                <a:ext uri="{FF2B5EF4-FFF2-40B4-BE49-F238E27FC236}">
                  <a16:creationId xmlns:a16="http://schemas.microsoft.com/office/drawing/2014/main" id="{BE51006C-8E9F-5298-4F95-A269FAA104D7}"/>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Freeform: Shape 55">
              <a:extLst>
                <a:ext uri="{FF2B5EF4-FFF2-40B4-BE49-F238E27FC236}">
                  <a16:creationId xmlns:a16="http://schemas.microsoft.com/office/drawing/2014/main" id="{E75F0689-645A-7A5E-3705-0234F14D98E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Freeform: Shape 56">
              <a:extLst>
                <a:ext uri="{FF2B5EF4-FFF2-40B4-BE49-F238E27FC236}">
                  <a16:creationId xmlns:a16="http://schemas.microsoft.com/office/drawing/2014/main" id="{F5A7B332-5B04-964A-4D33-39FDEABA662B}"/>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Freeform: Shape 57">
              <a:extLst>
                <a:ext uri="{FF2B5EF4-FFF2-40B4-BE49-F238E27FC236}">
                  <a16:creationId xmlns:a16="http://schemas.microsoft.com/office/drawing/2014/main" id="{3B21C255-EC14-AEDE-5F66-26C8E194EA9E}"/>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Freeform: Shape 58">
              <a:extLst>
                <a:ext uri="{FF2B5EF4-FFF2-40B4-BE49-F238E27FC236}">
                  <a16:creationId xmlns:a16="http://schemas.microsoft.com/office/drawing/2014/main" id="{65CB47D3-2A06-F993-77BE-95C797E61C2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Freeform: Shape 59">
              <a:extLst>
                <a:ext uri="{FF2B5EF4-FFF2-40B4-BE49-F238E27FC236}">
                  <a16:creationId xmlns:a16="http://schemas.microsoft.com/office/drawing/2014/main" id="{B907EC47-3365-085E-F092-9212D7B9BCDE}"/>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Freeform: Shape 60">
              <a:extLst>
                <a:ext uri="{FF2B5EF4-FFF2-40B4-BE49-F238E27FC236}">
                  <a16:creationId xmlns:a16="http://schemas.microsoft.com/office/drawing/2014/main" id="{B6ED0DFA-80D5-AB56-07F2-D05F7F7ED981}"/>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Freeform: Shape 61">
              <a:extLst>
                <a:ext uri="{FF2B5EF4-FFF2-40B4-BE49-F238E27FC236}">
                  <a16:creationId xmlns:a16="http://schemas.microsoft.com/office/drawing/2014/main" id="{F207CF1D-5E3A-85BA-4905-9DA3C1E1A746}"/>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Freeform: Shape 62">
              <a:extLst>
                <a:ext uri="{FF2B5EF4-FFF2-40B4-BE49-F238E27FC236}">
                  <a16:creationId xmlns:a16="http://schemas.microsoft.com/office/drawing/2014/main" id="{CAA547B4-C092-120A-0567-C24475626479}"/>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Freeform: Shape 63">
              <a:extLst>
                <a:ext uri="{FF2B5EF4-FFF2-40B4-BE49-F238E27FC236}">
                  <a16:creationId xmlns:a16="http://schemas.microsoft.com/office/drawing/2014/main" id="{A05E026E-0F49-4322-43A9-3CF274B76C0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Freeform: Shape 64">
              <a:extLst>
                <a:ext uri="{FF2B5EF4-FFF2-40B4-BE49-F238E27FC236}">
                  <a16:creationId xmlns:a16="http://schemas.microsoft.com/office/drawing/2014/main" id="{14E2CD22-3A08-880A-1939-A6DC3BAD3516}"/>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Freeform: Shape 65">
              <a:extLst>
                <a:ext uri="{FF2B5EF4-FFF2-40B4-BE49-F238E27FC236}">
                  <a16:creationId xmlns:a16="http://schemas.microsoft.com/office/drawing/2014/main" id="{1640F69B-EA0F-A017-DB37-F8A6013A2881}"/>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Freeform: Shape 66">
              <a:extLst>
                <a:ext uri="{FF2B5EF4-FFF2-40B4-BE49-F238E27FC236}">
                  <a16:creationId xmlns:a16="http://schemas.microsoft.com/office/drawing/2014/main" id="{0A5A80E7-BABF-47F0-B14B-C2440C57F8C6}"/>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Freeform: Shape 67">
              <a:extLst>
                <a:ext uri="{FF2B5EF4-FFF2-40B4-BE49-F238E27FC236}">
                  <a16:creationId xmlns:a16="http://schemas.microsoft.com/office/drawing/2014/main" id="{9AB23C39-0DA2-B57E-B96C-7D28923535DB}"/>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Freeform: Shape 68">
              <a:extLst>
                <a:ext uri="{FF2B5EF4-FFF2-40B4-BE49-F238E27FC236}">
                  <a16:creationId xmlns:a16="http://schemas.microsoft.com/office/drawing/2014/main" id="{600A9FBA-6ADF-70BD-FDA8-A8F2A2B3F6FD}"/>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Freeform: Shape 69">
              <a:extLst>
                <a:ext uri="{FF2B5EF4-FFF2-40B4-BE49-F238E27FC236}">
                  <a16:creationId xmlns:a16="http://schemas.microsoft.com/office/drawing/2014/main" id="{D24136CA-8152-7947-5120-1E378A2826BB}"/>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Freeform: Shape 70">
              <a:extLst>
                <a:ext uri="{FF2B5EF4-FFF2-40B4-BE49-F238E27FC236}">
                  <a16:creationId xmlns:a16="http://schemas.microsoft.com/office/drawing/2014/main" id="{91127B97-1D1A-4191-D7B1-5ECCBF5CB323}"/>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Freeform: Shape 71">
              <a:extLst>
                <a:ext uri="{FF2B5EF4-FFF2-40B4-BE49-F238E27FC236}">
                  <a16:creationId xmlns:a16="http://schemas.microsoft.com/office/drawing/2014/main" id="{9503386E-03E6-831B-29E8-80080D6226FF}"/>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Freeform: Shape 72">
              <a:extLst>
                <a:ext uri="{FF2B5EF4-FFF2-40B4-BE49-F238E27FC236}">
                  <a16:creationId xmlns:a16="http://schemas.microsoft.com/office/drawing/2014/main" id="{B07BBE9E-69E9-C62B-A852-198A1E308FA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Freeform: Shape 73">
              <a:extLst>
                <a:ext uri="{FF2B5EF4-FFF2-40B4-BE49-F238E27FC236}">
                  <a16:creationId xmlns:a16="http://schemas.microsoft.com/office/drawing/2014/main" id="{543AB03D-B1E1-52ED-AFF2-62C43E2799C4}"/>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Freeform: Shape 74">
              <a:extLst>
                <a:ext uri="{FF2B5EF4-FFF2-40B4-BE49-F238E27FC236}">
                  <a16:creationId xmlns:a16="http://schemas.microsoft.com/office/drawing/2014/main" id="{BA492825-37A3-D3F8-CBAC-D4157FA21EDC}"/>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Freeform: Shape 75">
              <a:extLst>
                <a:ext uri="{FF2B5EF4-FFF2-40B4-BE49-F238E27FC236}">
                  <a16:creationId xmlns:a16="http://schemas.microsoft.com/office/drawing/2014/main" id="{0F6598C8-9B5F-EFDB-E1BA-A3C7DC97F32C}"/>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Freeform: Shape 76">
              <a:extLst>
                <a:ext uri="{FF2B5EF4-FFF2-40B4-BE49-F238E27FC236}">
                  <a16:creationId xmlns:a16="http://schemas.microsoft.com/office/drawing/2014/main" id="{7A423D53-4BE4-2579-B45F-962B7BA5F97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Freeform: Shape 77">
              <a:extLst>
                <a:ext uri="{FF2B5EF4-FFF2-40B4-BE49-F238E27FC236}">
                  <a16:creationId xmlns:a16="http://schemas.microsoft.com/office/drawing/2014/main" id="{BA74C306-2341-F4B9-E12D-6BFCF63416C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Freeform: Shape 78">
              <a:extLst>
                <a:ext uri="{FF2B5EF4-FFF2-40B4-BE49-F238E27FC236}">
                  <a16:creationId xmlns:a16="http://schemas.microsoft.com/office/drawing/2014/main" id="{BE17A15B-5E04-2193-565F-F0956F1A048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Freeform: Shape 79">
              <a:extLst>
                <a:ext uri="{FF2B5EF4-FFF2-40B4-BE49-F238E27FC236}">
                  <a16:creationId xmlns:a16="http://schemas.microsoft.com/office/drawing/2014/main" id="{A21F84E4-ACED-8A98-C4DA-5E75D15E90E7}"/>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Freeform: Shape 80">
              <a:extLst>
                <a:ext uri="{FF2B5EF4-FFF2-40B4-BE49-F238E27FC236}">
                  <a16:creationId xmlns:a16="http://schemas.microsoft.com/office/drawing/2014/main" id="{DB00CEF3-D665-F972-D173-FCDDB107E2E0}"/>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Freeform: Shape 81">
              <a:extLst>
                <a:ext uri="{FF2B5EF4-FFF2-40B4-BE49-F238E27FC236}">
                  <a16:creationId xmlns:a16="http://schemas.microsoft.com/office/drawing/2014/main" id="{65A3B52A-E2B3-4C99-4ED5-5BCC2DDB5401}"/>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Freeform: Shape 82">
              <a:extLst>
                <a:ext uri="{FF2B5EF4-FFF2-40B4-BE49-F238E27FC236}">
                  <a16:creationId xmlns:a16="http://schemas.microsoft.com/office/drawing/2014/main" id="{78500E99-E225-A3B5-2C74-28B0EF4AD6F3}"/>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Freeform: Shape 83">
              <a:extLst>
                <a:ext uri="{FF2B5EF4-FFF2-40B4-BE49-F238E27FC236}">
                  <a16:creationId xmlns:a16="http://schemas.microsoft.com/office/drawing/2014/main" id="{2D37FB19-9E85-60F8-7279-EA090C5A9B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Freeform: Shape 84">
              <a:extLst>
                <a:ext uri="{FF2B5EF4-FFF2-40B4-BE49-F238E27FC236}">
                  <a16:creationId xmlns:a16="http://schemas.microsoft.com/office/drawing/2014/main" id="{B4A1B660-4AAE-B6DE-80C6-07D7BD9FE041}"/>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Freeform: Shape 85">
              <a:extLst>
                <a:ext uri="{FF2B5EF4-FFF2-40B4-BE49-F238E27FC236}">
                  <a16:creationId xmlns:a16="http://schemas.microsoft.com/office/drawing/2014/main" id="{4DCE47B2-29C6-CDC3-064A-BBD64BF0452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Freeform: Shape 86">
              <a:extLst>
                <a:ext uri="{FF2B5EF4-FFF2-40B4-BE49-F238E27FC236}">
                  <a16:creationId xmlns:a16="http://schemas.microsoft.com/office/drawing/2014/main" id="{BAAB8D76-2E9D-9589-79EB-4E2938E64E19}"/>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Freeform: Shape 87">
              <a:extLst>
                <a:ext uri="{FF2B5EF4-FFF2-40B4-BE49-F238E27FC236}">
                  <a16:creationId xmlns:a16="http://schemas.microsoft.com/office/drawing/2014/main" id="{C88D56A3-33C2-D408-A409-C9430876119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Freeform: Shape 88">
              <a:extLst>
                <a:ext uri="{FF2B5EF4-FFF2-40B4-BE49-F238E27FC236}">
                  <a16:creationId xmlns:a16="http://schemas.microsoft.com/office/drawing/2014/main" id="{FE8E7009-8707-DDB8-6910-EDEAD68B13B8}"/>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Freeform: Shape 89">
              <a:extLst>
                <a:ext uri="{FF2B5EF4-FFF2-40B4-BE49-F238E27FC236}">
                  <a16:creationId xmlns:a16="http://schemas.microsoft.com/office/drawing/2014/main" id="{29140341-6616-FE28-2339-268A1CB2B84C}"/>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Freeform: Shape 90">
              <a:extLst>
                <a:ext uri="{FF2B5EF4-FFF2-40B4-BE49-F238E27FC236}">
                  <a16:creationId xmlns:a16="http://schemas.microsoft.com/office/drawing/2014/main" id="{A62ED51F-E8D6-9CEA-586A-4F759C6EBE6E}"/>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Freeform: Shape 91">
              <a:extLst>
                <a:ext uri="{FF2B5EF4-FFF2-40B4-BE49-F238E27FC236}">
                  <a16:creationId xmlns:a16="http://schemas.microsoft.com/office/drawing/2014/main" id="{24A126A8-7C03-1A78-DE82-B4638D0A8EF4}"/>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Freeform: Shape 92">
              <a:extLst>
                <a:ext uri="{FF2B5EF4-FFF2-40B4-BE49-F238E27FC236}">
                  <a16:creationId xmlns:a16="http://schemas.microsoft.com/office/drawing/2014/main" id="{8FE8183E-D9CE-E35F-64E4-7FA480356E9B}"/>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Freeform: Shape 93">
              <a:extLst>
                <a:ext uri="{FF2B5EF4-FFF2-40B4-BE49-F238E27FC236}">
                  <a16:creationId xmlns:a16="http://schemas.microsoft.com/office/drawing/2014/main" id="{5D302F13-EC8A-6F7C-4047-56A2679C4C4C}"/>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Freeform: Shape 94">
              <a:extLst>
                <a:ext uri="{FF2B5EF4-FFF2-40B4-BE49-F238E27FC236}">
                  <a16:creationId xmlns:a16="http://schemas.microsoft.com/office/drawing/2014/main" id="{E9830274-DBB7-B928-731C-8DAA1404735B}"/>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Freeform: Shape 95">
              <a:extLst>
                <a:ext uri="{FF2B5EF4-FFF2-40B4-BE49-F238E27FC236}">
                  <a16:creationId xmlns:a16="http://schemas.microsoft.com/office/drawing/2014/main" id="{8BABA8DE-C3F5-B7B5-6AEE-B42C0EF2648A}"/>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Freeform: Shape 96">
              <a:extLst>
                <a:ext uri="{FF2B5EF4-FFF2-40B4-BE49-F238E27FC236}">
                  <a16:creationId xmlns:a16="http://schemas.microsoft.com/office/drawing/2014/main" id="{3D5B804C-7DEE-AB3A-87FD-F832569E6339}"/>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Freeform: Shape 97">
              <a:extLst>
                <a:ext uri="{FF2B5EF4-FFF2-40B4-BE49-F238E27FC236}">
                  <a16:creationId xmlns:a16="http://schemas.microsoft.com/office/drawing/2014/main" id="{481F0412-75E4-A549-6A0A-14B7FD586BB2}"/>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 name="Google Shape;7933;p34">
            <a:extLst>
              <a:ext uri="{FF2B5EF4-FFF2-40B4-BE49-F238E27FC236}">
                <a16:creationId xmlns:a16="http://schemas.microsoft.com/office/drawing/2014/main" id="{02A95363-3605-09A5-29C6-006C6B22B5B7}"/>
              </a:ext>
            </a:extLst>
          </p:cNvPr>
          <p:cNvSpPr txBox="1">
            <a:spLocks/>
          </p:cNvSpPr>
          <p:nvPr/>
        </p:nvSpPr>
        <p:spPr>
          <a:xfrm>
            <a:off x="2096975" y="545858"/>
            <a:ext cx="6605101" cy="14122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buClr>
                <a:srgbClr val="000000"/>
              </a:buClr>
            </a:pPr>
            <a:r>
              <a:rPr lang="en-US" sz="3200" dirty="0" err="1">
                <a:solidFill>
                  <a:srgbClr val="1F684C"/>
                </a:solidFill>
                <a:latin typeface="#9Slide07 IcielBaliho Script" pitchFamily="2" charset="0"/>
              </a:rPr>
              <a:t>Chùm</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sáng</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phát</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ra</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từ</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một</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bút</a:t>
            </a:r>
            <a:r>
              <a:rPr lang="en-US" sz="3200" dirty="0">
                <a:solidFill>
                  <a:srgbClr val="1F684C"/>
                </a:solidFill>
                <a:latin typeface="#9Slide07 IcielBaliho Script" pitchFamily="2" charset="0"/>
              </a:rPr>
              <a:t> laser có </a:t>
            </a:r>
            <a:r>
              <a:rPr lang="en-US" sz="3200" dirty="0" err="1">
                <a:solidFill>
                  <a:srgbClr val="1F684C"/>
                </a:solidFill>
                <a:latin typeface="#9Slide07 IcielBaliho Script" pitchFamily="2" charset="0"/>
              </a:rPr>
              <a:t>thể</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coi</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là</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mô</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hình</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tia</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sáng</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không</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Vì</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sao</a:t>
            </a:r>
            <a:r>
              <a:rPr lang="en-US" sz="3200" dirty="0">
                <a:solidFill>
                  <a:srgbClr val="1F684C"/>
                </a:solidFill>
                <a:latin typeface="#9Slide07 IcielBaliho Script" pitchFamily="2" charset="0"/>
              </a:rPr>
              <a:t>?</a:t>
            </a:r>
            <a:endParaRPr lang="vi-VN" sz="3200" dirty="0">
              <a:solidFill>
                <a:srgbClr val="1F684C"/>
              </a:solidFill>
              <a:latin typeface="#9Slide07 IcielBaliho Script" pitchFamily="2" charset="0"/>
            </a:endParaRPr>
          </a:p>
        </p:txBody>
      </p:sp>
      <p:pic>
        <p:nvPicPr>
          <p:cNvPr id="2" name="Picture 2" descr="Bút chiếu laser làm tổn hại mắt - VnExpress Sức khỏe">
            <a:extLst>
              <a:ext uri="{FF2B5EF4-FFF2-40B4-BE49-F238E27FC236}">
                <a16:creationId xmlns:a16="http://schemas.microsoft.com/office/drawing/2014/main" id="{6DC45C6B-1B97-6FAD-8075-4DEFD3BF9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66357" y="1864204"/>
            <a:ext cx="3926599" cy="29449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5582081"/>
      </p:ext>
    </p:extLst>
  </p:cSld>
  <p:clrMapOvr>
    <a:masterClrMapping/>
  </p:clrMapOvr>
  <mc:AlternateContent xmlns:mc="http://schemas.openxmlformats.org/markup-compatibility/2006" xmlns:p14="http://schemas.microsoft.com/office/powerpoint/2010/main">
    <mc:Choice Requires="p14">
      <p:transition spd="slow" p14:dur="175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9">
                                            <p:txEl>
                                              <p:pRg st="0" end="0"/>
                                            </p:txEl>
                                          </p:spTgt>
                                        </p:tgtEl>
                                        <p:attrNameLst>
                                          <p:attrName>style.visibility</p:attrName>
                                        </p:attrNameLst>
                                      </p:cBhvr>
                                      <p:to>
                                        <p:strVal val="visible"/>
                                      </p:to>
                                    </p:set>
                                    <p:animEffect transition="in" filter="wipe(up)">
                                      <p:cBhvr>
                                        <p:cTn id="7" dur="500"/>
                                        <p:tgtEl>
                                          <p:spTgt spid="9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grpSp>
        <p:nvGrpSpPr>
          <p:cNvPr id="7917" name="Google Shape;7917;p34"/>
          <p:cNvGrpSpPr/>
          <p:nvPr/>
        </p:nvGrpSpPr>
        <p:grpSpPr>
          <a:xfrm>
            <a:off x="3725163" y="1683025"/>
            <a:ext cx="1879226" cy="1777450"/>
            <a:chOff x="1121526" y="1341074"/>
            <a:chExt cx="3065806" cy="2648383"/>
          </a:xfrm>
        </p:grpSpPr>
        <p:sp>
          <p:nvSpPr>
            <p:cNvPr id="7918" name="Google Shape;7918;p34"/>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34"/>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6" name="Google Shape;7926;p34"/>
          <p:cNvGrpSpPr/>
          <p:nvPr/>
        </p:nvGrpSpPr>
        <p:grpSpPr>
          <a:xfrm>
            <a:off x="6457684" y="1683025"/>
            <a:ext cx="1879226" cy="1777450"/>
            <a:chOff x="1121526" y="1341074"/>
            <a:chExt cx="3065806" cy="2648383"/>
          </a:xfrm>
        </p:grpSpPr>
        <p:sp>
          <p:nvSpPr>
            <p:cNvPr id="7927" name="Google Shape;7927;p34"/>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34"/>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34"/>
          <p:cNvGrpSpPr/>
          <p:nvPr/>
        </p:nvGrpSpPr>
        <p:grpSpPr>
          <a:xfrm>
            <a:off x="992611" y="1683025"/>
            <a:ext cx="1879226" cy="1777450"/>
            <a:chOff x="1121526" y="1341074"/>
            <a:chExt cx="3065806" cy="2648383"/>
          </a:xfrm>
        </p:grpSpPr>
        <p:sp>
          <p:nvSpPr>
            <p:cNvPr id="7930" name="Google Shape;7930;p34"/>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1" name="Google Shape;7931;p34"/>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3" name="Google Shape;7933;p34"/>
          <p:cNvSpPr txBox="1">
            <a:spLocks noGrp="1"/>
          </p:cNvSpPr>
          <p:nvPr>
            <p:ph type="subTitle" idx="1"/>
          </p:nvPr>
        </p:nvSpPr>
        <p:spPr>
          <a:xfrm>
            <a:off x="551770" y="3523747"/>
            <a:ext cx="2587134"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200" dirty="0">
                <a:solidFill>
                  <a:srgbClr val="841F00"/>
                </a:solidFill>
                <a:latin typeface="#9Slide07 IcielBaliho Script" pitchFamily="2" charset="0"/>
              </a:rPr>
              <a:t>Ánh sáng là 1 dạng năng lượng</a:t>
            </a:r>
            <a:endParaRPr sz="3200" dirty="0">
              <a:solidFill>
                <a:srgbClr val="841F00"/>
              </a:solidFill>
              <a:latin typeface="#9Slide07 IcielBaliho Script" pitchFamily="2" charset="0"/>
            </a:endParaRPr>
          </a:p>
        </p:txBody>
      </p:sp>
      <p:sp>
        <p:nvSpPr>
          <p:cNvPr id="7936" name="Google Shape;7936;p34"/>
          <p:cNvSpPr txBox="1">
            <a:spLocks noGrp="1"/>
          </p:cNvSpPr>
          <p:nvPr>
            <p:ph type="subTitle" idx="4"/>
          </p:nvPr>
        </p:nvSpPr>
        <p:spPr>
          <a:xfrm>
            <a:off x="3703770" y="3523747"/>
            <a:ext cx="1985400"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solidFill>
                  <a:srgbClr val="841F00"/>
                </a:solidFill>
                <a:latin typeface="#9Slide07 IcielBaliho Script" pitchFamily="2" charset="0"/>
              </a:rPr>
              <a:t>Chùm sáng và tia sáng</a:t>
            </a:r>
            <a:endParaRPr sz="3200" dirty="0">
              <a:solidFill>
                <a:srgbClr val="841F00"/>
              </a:solidFill>
              <a:latin typeface="#9Slide07 IcielBaliho Script" pitchFamily="2" charset="0"/>
            </a:endParaRPr>
          </a:p>
        </p:txBody>
      </p:sp>
      <p:sp>
        <p:nvSpPr>
          <p:cNvPr id="7938" name="Google Shape;7938;p34"/>
          <p:cNvSpPr txBox="1">
            <a:spLocks noGrp="1"/>
          </p:cNvSpPr>
          <p:nvPr>
            <p:ph type="subTitle" idx="6"/>
          </p:nvPr>
        </p:nvSpPr>
        <p:spPr>
          <a:xfrm>
            <a:off x="6429594" y="3523747"/>
            <a:ext cx="1972800"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solidFill>
                  <a:srgbClr val="841F00"/>
                </a:solidFill>
                <a:latin typeface="#9Slide07 IcielBaliho Script" pitchFamily="2" charset="0"/>
              </a:rPr>
              <a:t>Vùng tối</a:t>
            </a:r>
            <a:endParaRPr sz="3200" dirty="0">
              <a:solidFill>
                <a:srgbClr val="841F00"/>
              </a:solidFill>
              <a:latin typeface="#9Slide07 IcielBaliho Script" pitchFamily="2" charset="0"/>
            </a:endParaRPr>
          </a:p>
        </p:txBody>
      </p:sp>
      <p:sp>
        <p:nvSpPr>
          <p:cNvPr id="69" name="Google Shape;7902;p32">
            <a:extLst>
              <a:ext uri="{FF2B5EF4-FFF2-40B4-BE49-F238E27FC236}">
                <a16:creationId xmlns:a16="http://schemas.microsoft.com/office/drawing/2014/main" id="{B05FEC14-87E8-103F-6AC9-1F125CD1FB2A}"/>
              </a:ext>
            </a:extLst>
          </p:cNvPr>
          <p:cNvSpPr txBox="1">
            <a:spLocks/>
          </p:cNvSpPr>
          <p:nvPr/>
        </p:nvSpPr>
        <p:spPr>
          <a:xfrm>
            <a:off x="1780516" y="960464"/>
            <a:ext cx="5571825" cy="95171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hewy"/>
              <a:buNone/>
              <a:defRPr sz="3600" b="0" i="0" u="none" strike="noStrike" cap="none">
                <a:solidFill>
                  <a:schemeClr val="dk1"/>
                </a:solidFill>
                <a:latin typeface="Chewy"/>
                <a:ea typeface="Chewy"/>
                <a:cs typeface="Chewy"/>
                <a:sym typeface="Chewy"/>
              </a:defRPr>
            </a:lvl1pPr>
            <a:lvl2pPr marR="0" lvl="1"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2pPr>
            <a:lvl3pPr marR="0" lvl="2"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3pPr>
            <a:lvl4pPr marR="0" lvl="3"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4pPr>
            <a:lvl5pPr marR="0" lvl="4"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5pPr>
            <a:lvl6pPr marR="0" lvl="5"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6pPr>
            <a:lvl7pPr marR="0" lvl="6"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7pPr>
            <a:lvl8pPr marR="0" lvl="7"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8pPr>
            <a:lvl9pPr marR="0" lvl="8"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9pPr>
          </a:lstStyle>
          <a:p>
            <a:r>
              <a:rPr lang="vi-VN">
                <a:latin typeface="#9Slide07 IcielCadena" panose="02000503000000020004" pitchFamily="2" charset="0"/>
              </a:rPr>
              <a:t>NĂNG LƯỢNG </a:t>
            </a:r>
            <a:r>
              <a:rPr lang="en-US">
                <a:latin typeface="#9Slide07 IcielCadena" panose="02000503000000020004" pitchFamily="2" charset="0"/>
              </a:rPr>
              <a:t>ÁNH SÁNG </a:t>
            </a:r>
            <a:r>
              <a:rPr lang="en-US" dirty="0">
                <a:latin typeface="#9Slide07 IcielCadena" panose="02000503000000020004" pitchFamily="2" charset="0"/>
              </a:rPr>
              <a:t>– TIA SÁNG</a:t>
            </a:r>
            <a:r>
              <a:rPr lang="vi-VN" dirty="0">
                <a:latin typeface="#9Slide07 IcielCadena" panose="02000503000000020004" pitchFamily="2" charset="0"/>
              </a:rPr>
              <a:t> – VÙNG TỐI</a:t>
            </a:r>
            <a:endParaRPr lang="en-US" dirty="0">
              <a:latin typeface="#9Slide07 IcielCadena" panose="02000503000000020004" pitchFamily="2" charset="0"/>
            </a:endParaRPr>
          </a:p>
        </p:txBody>
      </p:sp>
      <p:grpSp>
        <p:nvGrpSpPr>
          <p:cNvPr id="72" name="Google Shape;9551;p56">
            <a:extLst>
              <a:ext uri="{FF2B5EF4-FFF2-40B4-BE49-F238E27FC236}">
                <a16:creationId xmlns:a16="http://schemas.microsoft.com/office/drawing/2014/main" id="{62E21C27-318B-4C6D-6CC3-2D0F295078B9}"/>
              </a:ext>
            </a:extLst>
          </p:cNvPr>
          <p:cNvGrpSpPr/>
          <p:nvPr/>
        </p:nvGrpSpPr>
        <p:grpSpPr>
          <a:xfrm>
            <a:off x="6966109" y="2187611"/>
            <a:ext cx="763225" cy="711860"/>
            <a:chOff x="-21299475" y="2798025"/>
            <a:chExt cx="307200" cy="286525"/>
          </a:xfrm>
        </p:grpSpPr>
        <p:sp>
          <p:nvSpPr>
            <p:cNvPr id="73" name="Google Shape;9552;p56">
              <a:extLst>
                <a:ext uri="{FF2B5EF4-FFF2-40B4-BE49-F238E27FC236}">
                  <a16:creationId xmlns:a16="http://schemas.microsoft.com/office/drawing/2014/main" id="{6721604A-CA0E-A28D-1AE2-6C2A9DB3B102}"/>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553;p56">
              <a:extLst>
                <a:ext uri="{FF2B5EF4-FFF2-40B4-BE49-F238E27FC236}">
                  <a16:creationId xmlns:a16="http://schemas.microsoft.com/office/drawing/2014/main" id="{C3A69551-FE9F-D84F-0649-4A0C4FD6EEC0}"/>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554;p56">
              <a:extLst>
                <a:ext uri="{FF2B5EF4-FFF2-40B4-BE49-F238E27FC236}">
                  <a16:creationId xmlns:a16="http://schemas.microsoft.com/office/drawing/2014/main" id="{8C002919-B9B6-E77E-B12A-D24EBF903949}"/>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555;p56">
              <a:extLst>
                <a:ext uri="{FF2B5EF4-FFF2-40B4-BE49-F238E27FC236}">
                  <a16:creationId xmlns:a16="http://schemas.microsoft.com/office/drawing/2014/main" id="{22E812FE-1F4A-FEC0-1828-245D4C48DC21}"/>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556;p56">
              <a:extLst>
                <a:ext uri="{FF2B5EF4-FFF2-40B4-BE49-F238E27FC236}">
                  <a16:creationId xmlns:a16="http://schemas.microsoft.com/office/drawing/2014/main" id="{AAA89496-3BAA-BB49-B4A7-B0473F81A3DA}"/>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557;p56">
              <a:extLst>
                <a:ext uri="{FF2B5EF4-FFF2-40B4-BE49-F238E27FC236}">
                  <a16:creationId xmlns:a16="http://schemas.microsoft.com/office/drawing/2014/main" id="{66B42E3C-5D68-403D-95EC-8AF906C77D52}"/>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558;p56">
              <a:extLst>
                <a:ext uri="{FF2B5EF4-FFF2-40B4-BE49-F238E27FC236}">
                  <a16:creationId xmlns:a16="http://schemas.microsoft.com/office/drawing/2014/main" id="{5D2D0C62-4DCF-0C02-5C16-D4059F64F375}"/>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559;p56">
              <a:extLst>
                <a:ext uri="{FF2B5EF4-FFF2-40B4-BE49-F238E27FC236}">
                  <a16:creationId xmlns:a16="http://schemas.microsoft.com/office/drawing/2014/main" id="{96900408-DE37-04D4-C64C-C68855058C4A}"/>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560;p56">
              <a:extLst>
                <a:ext uri="{FF2B5EF4-FFF2-40B4-BE49-F238E27FC236}">
                  <a16:creationId xmlns:a16="http://schemas.microsoft.com/office/drawing/2014/main" id="{12F2D0C5-15C9-0B61-AEB2-8A1F041B82B1}"/>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561;p56">
              <a:extLst>
                <a:ext uri="{FF2B5EF4-FFF2-40B4-BE49-F238E27FC236}">
                  <a16:creationId xmlns:a16="http://schemas.microsoft.com/office/drawing/2014/main" id="{254CDD1E-49A8-918D-FD17-F7A0F34E17A4}"/>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562;p56">
              <a:extLst>
                <a:ext uri="{FF2B5EF4-FFF2-40B4-BE49-F238E27FC236}">
                  <a16:creationId xmlns:a16="http://schemas.microsoft.com/office/drawing/2014/main" id="{4EB5F9D6-70D7-B024-6D30-087D350DB243}"/>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563;p56">
              <a:extLst>
                <a:ext uri="{FF2B5EF4-FFF2-40B4-BE49-F238E27FC236}">
                  <a16:creationId xmlns:a16="http://schemas.microsoft.com/office/drawing/2014/main" id="{DA15666E-0184-D097-B44F-A0804EB78068}"/>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9583;p56">
            <a:extLst>
              <a:ext uri="{FF2B5EF4-FFF2-40B4-BE49-F238E27FC236}">
                <a16:creationId xmlns:a16="http://schemas.microsoft.com/office/drawing/2014/main" id="{1241CFFD-6372-36ED-713F-AEAD9A5BD11E}"/>
              </a:ext>
            </a:extLst>
          </p:cNvPr>
          <p:cNvSpPr/>
          <p:nvPr/>
        </p:nvSpPr>
        <p:spPr>
          <a:xfrm>
            <a:off x="4204929" y="2168578"/>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8924;p44">
            <a:extLst>
              <a:ext uri="{FF2B5EF4-FFF2-40B4-BE49-F238E27FC236}">
                <a16:creationId xmlns:a16="http://schemas.microsoft.com/office/drawing/2014/main" id="{AE07C3BE-4994-8659-0B2D-B4535C958AE0}"/>
              </a:ext>
            </a:extLst>
          </p:cNvPr>
          <p:cNvGrpSpPr/>
          <p:nvPr/>
        </p:nvGrpSpPr>
        <p:grpSpPr>
          <a:xfrm>
            <a:off x="1474639" y="2167334"/>
            <a:ext cx="741397" cy="739370"/>
            <a:chOff x="3269875" y="3210400"/>
            <a:chExt cx="484500" cy="483175"/>
          </a:xfrm>
          <a:solidFill>
            <a:srgbClr val="C43300"/>
          </a:solidFill>
        </p:grpSpPr>
        <p:sp>
          <p:nvSpPr>
            <p:cNvPr id="87" name="Google Shape;8925;p44">
              <a:extLst>
                <a:ext uri="{FF2B5EF4-FFF2-40B4-BE49-F238E27FC236}">
                  <a16:creationId xmlns:a16="http://schemas.microsoft.com/office/drawing/2014/main" id="{B23175E7-A4AA-CC24-3921-2CB0A31FB70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 name="Google Shape;8926;p44">
              <a:extLst>
                <a:ext uri="{FF2B5EF4-FFF2-40B4-BE49-F238E27FC236}">
                  <a16:creationId xmlns:a16="http://schemas.microsoft.com/office/drawing/2014/main" id="{C29E0939-8C7F-4A34-C286-B36D9A3C3126}"/>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2" name="Google Shape;7898;p32">
            <a:extLst>
              <a:ext uri="{FF2B5EF4-FFF2-40B4-BE49-F238E27FC236}">
                <a16:creationId xmlns:a16="http://schemas.microsoft.com/office/drawing/2014/main" id="{A405C737-DACB-EF8D-21EE-DAC145CD661A}"/>
              </a:ext>
            </a:extLst>
          </p:cNvPr>
          <p:cNvGrpSpPr/>
          <p:nvPr/>
        </p:nvGrpSpPr>
        <p:grpSpPr>
          <a:xfrm>
            <a:off x="2991762" y="7080060"/>
            <a:ext cx="5096097" cy="477025"/>
            <a:chOff x="2023945" y="2856088"/>
            <a:chExt cx="5096097" cy="477025"/>
          </a:xfrm>
        </p:grpSpPr>
        <p:sp>
          <p:nvSpPr>
            <p:cNvPr id="33" name="Google Shape;7899;p32">
              <a:extLst>
                <a:ext uri="{FF2B5EF4-FFF2-40B4-BE49-F238E27FC236}">
                  <a16:creationId xmlns:a16="http://schemas.microsoft.com/office/drawing/2014/main" id="{EE86B0F3-7911-28AA-C726-86E9FD658653}"/>
                </a:ext>
              </a:extLst>
            </p:cNvPr>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00;p32">
              <a:extLst>
                <a:ext uri="{FF2B5EF4-FFF2-40B4-BE49-F238E27FC236}">
                  <a16:creationId xmlns:a16="http://schemas.microsoft.com/office/drawing/2014/main" id="{4EFAE14C-1430-5BA2-94B3-D77D480C4166}"/>
                </a:ext>
              </a:extLst>
            </p:cNvPr>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901;p32">
              <a:extLst>
                <a:ext uri="{FF2B5EF4-FFF2-40B4-BE49-F238E27FC236}">
                  <a16:creationId xmlns:a16="http://schemas.microsoft.com/office/drawing/2014/main" id="{96582A9C-DA34-5281-A3FB-F55EF990C789}"/>
                </a:ext>
              </a:extLst>
            </p:cNvPr>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7933">
                                            <p:txEl>
                                              <p:pRg st="0" end="0"/>
                                            </p:txEl>
                                          </p:spTgt>
                                        </p:tgtEl>
                                        <p:attrNameLst>
                                          <p:attrName>style.visibility</p:attrName>
                                        </p:attrNameLst>
                                      </p:cBhvr>
                                      <p:to>
                                        <p:strVal val="visible"/>
                                      </p:to>
                                    </p:set>
                                    <p:animEffect transition="in" filter="wipe(up)">
                                      <p:cBhvr>
                                        <p:cTn id="7" dur="500"/>
                                        <p:tgtEl>
                                          <p:spTgt spid="793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6000"/>
                                  </p:iterate>
                                  <p:childTnLst>
                                    <p:set>
                                      <p:cBhvr>
                                        <p:cTn id="11" dur="1" fill="hold">
                                          <p:stCondLst>
                                            <p:cond delay="0"/>
                                          </p:stCondLst>
                                        </p:cTn>
                                        <p:tgtEl>
                                          <p:spTgt spid="7936">
                                            <p:txEl>
                                              <p:pRg st="0" end="0"/>
                                            </p:txEl>
                                          </p:spTgt>
                                        </p:tgtEl>
                                        <p:attrNameLst>
                                          <p:attrName>style.visibility</p:attrName>
                                        </p:attrNameLst>
                                      </p:cBhvr>
                                      <p:to>
                                        <p:strVal val="visible"/>
                                      </p:to>
                                    </p:set>
                                    <p:animEffect transition="in" filter="wipe(up)">
                                      <p:cBhvr>
                                        <p:cTn id="12" dur="500"/>
                                        <p:tgtEl>
                                          <p:spTgt spid="793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6000"/>
                                  </p:iterate>
                                  <p:childTnLst>
                                    <p:set>
                                      <p:cBhvr>
                                        <p:cTn id="16" dur="1" fill="hold">
                                          <p:stCondLst>
                                            <p:cond delay="0"/>
                                          </p:stCondLst>
                                        </p:cTn>
                                        <p:tgtEl>
                                          <p:spTgt spid="7938">
                                            <p:txEl>
                                              <p:pRg st="0" end="0"/>
                                            </p:txEl>
                                          </p:spTgt>
                                        </p:tgtEl>
                                        <p:attrNameLst>
                                          <p:attrName>style.visibility</p:attrName>
                                        </p:attrNameLst>
                                      </p:cBhvr>
                                      <p:to>
                                        <p:strVal val="visible"/>
                                      </p:to>
                                    </p:set>
                                    <p:animEffect transition="in" filter="wipe(up)">
                                      <p:cBhvr>
                                        <p:cTn id="17" dur="500"/>
                                        <p:tgtEl>
                                          <p:spTgt spid="793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33" grpId="0" build="p"/>
      <p:bldP spid="7936" grpId="0" build="p"/>
      <p:bldP spid="7938"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225" name="Google Shape;7926;p34">
            <a:extLst>
              <a:ext uri="{FF2B5EF4-FFF2-40B4-BE49-F238E27FC236}">
                <a16:creationId xmlns:a16="http://schemas.microsoft.com/office/drawing/2014/main" id="{54B55372-73BE-23C5-9CCA-9D673137CA2E}"/>
              </a:ext>
            </a:extLst>
          </p:cNvPr>
          <p:cNvGrpSpPr/>
          <p:nvPr/>
        </p:nvGrpSpPr>
        <p:grpSpPr>
          <a:xfrm>
            <a:off x="7000391" y="358053"/>
            <a:ext cx="1879226" cy="1777450"/>
            <a:chOff x="1121526" y="1341074"/>
            <a:chExt cx="3065806" cy="2648383"/>
          </a:xfrm>
        </p:grpSpPr>
        <p:sp>
          <p:nvSpPr>
            <p:cNvPr id="226" name="Google Shape;7927;p34">
              <a:extLst>
                <a:ext uri="{FF2B5EF4-FFF2-40B4-BE49-F238E27FC236}">
                  <a16:creationId xmlns:a16="http://schemas.microsoft.com/office/drawing/2014/main" id="{2F8E7B57-79E6-D9D5-13B6-69543EE1C27C}"/>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928;p34">
              <a:extLst>
                <a:ext uri="{FF2B5EF4-FFF2-40B4-BE49-F238E27FC236}">
                  <a16:creationId xmlns:a16="http://schemas.microsoft.com/office/drawing/2014/main" id="{4F26608A-9ED9-C8D7-2AF7-F0B38CAB63A0}"/>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9551;p56">
            <a:extLst>
              <a:ext uri="{FF2B5EF4-FFF2-40B4-BE49-F238E27FC236}">
                <a16:creationId xmlns:a16="http://schemas.microsoft.com/office/drawing/2014/main" id="{0E312214-8A04-58C6-108F-3BF7E9C7D583}"/>
              </a:ext>
            </a:extLst>
          </p:cNvPr>
          <p:cNvGrpSpPr/>
          <p:nvPr/>
        </p:nvGrpSpPr>
        <p:grpSpPr>
          <a:xfrm>
            <a:off x="7508816" y="862639"/>
            <a:ext cx="763225" cy="711860"/>
            <a:chOff x="-21299475" y="2798025"/>
            <a:chExt cx="307200" cy="286525"/>
          </a:xfrm>
        </p:grpSpPr>
        <p:sp>
          <p:nvSpPr>
            <p:cNvPr id="230" name="Google Shape;9552;p56">
              <a:extLst>
                <a:ext uri="{FF2B5EF4-FFF2-40B4-BE49-F238E27FC236}">
                  <a16:creationId xmlns:a16="http://schemas.microsoft.com/office/drawing/2014/main" id="{99D79974-8682-8709-AD6E-FFB6B4EB56FB}"/>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553;p56">
              <a:extLst>
                <a:ext uri="{FF2B5EF4-FFF2-40B4-BE49-F238E27FC236}">
                  <a16:creationId xmlns:a16="http://schemas.microsoft.com/office/drawing/2014/main" id="{C0509058-BFB1-9780-1D4F-3A4F9204F7EC}"/>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554;p56">
              <a:extLst>
                <a:ext uri="{FF2B5EF4-FFF2-40B4-BE49-F238E27FC236}">
                  <a16:creationId xmlns:a16="http://schemas.microsoft.com/office/drawing/2014/main" id="{7A4ACD41-9C14-DB50-5F9D-A1702AC4DAB4}"/>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555;p56">
              <a:extLst>
                <a:ext uri="{FF2B5EF4-FFF2-40B4-BE49-F238E27FC236}">
                  <a16:creationId xmlns:a16="http://schemas.microsoft.com/office/drawing/2014/main" id="{5BA70D82-F6D2-604A-FBA8-5FCDE04E67B2}"/>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556;p56">
              <a:extLst>
                <a:ext uri="{FF2B5EF4-FFF2-40B4-BE49-F238E27FC236}">
                  <a16:creationId xmlns:a16="http://schemas.microsoft.com/office/drawing/2014/main" id="{4B718AEB-8E18-578C-64EB-B5FB31E514B1}"/>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557;p56">
              <a:extLst>
                <a:ext uri="{FF2B5EF4-FFF2-40B4-BE49-F238E27FC236}">
                  <a16:creationId xmlns:a16="http://schemas.microsoft.com/office/drawing/2014/main" id="{5D1446C9-1F89-3E93-6E55-F19EBA9EAB76}"/>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558;p56">
              <a:extLst>
                <a:ext uri="{FF2B5EF4-FFF2-40B4-BE49-F238E27FC236}">
                  <a16:creationId xmlns:a16="http://schemas.microsoft.com/office/drawing/2014/main" id="{6938F3D3-9AA3-69A5-CB32-E867BF5FE3AA}"/>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559;p56">
              <a:extLst>
                <a:ext uri="{FF2B5EF4-FFF2-40B4-BE49-F238E27FC236}">
                  <a16:creationId xmlns:a16="http://schemas.microsoft.com/office/drawing/2014/main" id="{FCA86C85-1808-B1CC-E69C-5BCA11EC9374}"/>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560;p56">
              <a:extLst>
                <a:ext uri="{FF2B5EF4-FFF2-40B4-BE49-F238E27FC236}">
                  <a16:creationId xmlns:a16="http://schemas.microsoft.com/office/drawing/2014/main" id="{22B94C8C-8403-DBC1-8F3D-2A07EA764ED5}"/>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561;p56">
              <a:extLst>
                <a:ext uri="{FF2B5EF4-FFF2-40B4-BE49-F238E27FC236}">
                  <a16:creationId xmlns:a16="http://schemas.microsoft.com/office/drawing/2014/main" id="{496D8CE2-AA80-8F16-8F99-44B34F67504C}"/>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562;p56">
              <a:extLst>
                <a:ext uri="{FF2B5EF4-FFF2-40B4-BE49-F238E27FC236}">
                  <a16:creationId xmlns:a16="http://schemas.microsoft.com/office/drawing/2014/main" id="{C50F5A64-DDDC-480F-1877-41444D939F5C}"/>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563;p56">
              <a:extLst>
                <a:ext uri="{FF2B5EF4-FFF2-40B4-BE49-F238E27FC236}">
                  <a16:creationId xmlns:a16="http://schemas.microsoft.com/office/drawing/2014/main" id="{8E4F3083-C38A-4791-A1E1-E7BC2F5BD442}"/>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3334200" y="1616816"/>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2"/>
                </a:solidFill>
                <a:latin typeface="#9Slide07 IcielCadena" panose="02000503000000020004" pitchFamily="2" charset="0"/>
              </a:rPr>
              <a:t>03</a:t>
            </a:r>
            <a:endParaRPr dirty="0">
              <a:solidFill>
                <a:schemeClr val="accent2"/>
              </a:solidFill>
              <a:latin typeface="#9Slide07 IcielCadena" panose="02000503000000020004" pitchFamily="2" charset="0"/>
            </a:endParaRPr>
          </a:p>
        </p:txBody>
      </p:sp>
      <p:sp>
        <p:nvSpPr>
          <p:cNvPr id="228" name="Google Shape;7938;p34">
            <a:extLst>
              <a:ext uri="{FF2B5EF4-FFF2-40B4-BE49-F238E27FC236}">
                <a16:creationId xmlns:a16="http://schemas.microsoft.com/office/drawing/2014/main" id="{F509BB9E-0584-7744-80AE-EF7C1E6FFC85}"/>
              </a:ext>
            </a:extLst>
          </p:cNvPr>
          <p:cNvSpPr txBox="1">
            <a:spLocks/>
          </p:cNvSpPr>
          <p:nvPr/>
        </p:nvSpPr>
        <p:spPr>
          <a:xfrm>
            <a:off x="2383665" y="3191315"/>
            <a:ext cx="3347970" cy="544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7200" dirty="0" err="1">
                <a:solidFill>
                  <a:schemeClr val="accent2"/>
                </a:solidFill>
                <a:latin typeface="#9Slide07 IcielBaliho Script" pitchFamily="2" charset="0"/>
              </a:rPr>
              <a:t>Vùng</a:t>
            </a:r>
            <a:r>
              <a:rPr lang="en-US" sz="7200" dirty="0">
                <a:solidFill>
                  <a:schemeClr val="accent2"/>
                </a:solidFill>
                <a:latin typeface="#9Slide07 IcielBaliho Script" pitchFamily="2" charset="0"/>
              </a:rPr>
              <a:t> </a:t>
            </a:r>
            <a:r>
              <a:rPr lang="en-US" sz="7200" dirty="0" err="1">
                <a:solidFill>
                  <a:schemeClr val="accent2"/>
                </a:solidFill>
                <a:latin typeface="#9Slide07 IcielBaliho Script" pitchFamily="2" charset="0"/>
              </a:rPr>
              <a:t>tối</a:t>
            </a:r>
            <a:endParaRPr lang="en-US" sz="7200" dirty="0">
              <a:solidFill>
                <a:schemeClr val="accent2"/>
              </a:solidFill>
              <a:latin typeface="#9Slide07 IcielBaliho Script" pitchFamily="2" charset="0"/>
            </a:endParaRPr>
          </a:p>
        </p:txBody>
      </p:sp>
    </p:spTree>
    <p:extLst>
      <p:ext uri="{BB962C8B-B14F-4D97-AF65-F5344CB8AC3E}">
        <p14:creationId xmlns:p14="http://schemas.microsoft.com/office/powerpoint/2010/main" val="4210376203"/>
      </p:ext>
    </p:extLst>
  </p:cSld>
  <p:clrMapOvr>
    <a:masterClrMapping/>
  </p:clrMapOvr>
  <p:transition spd="slow">
    <p:comb/>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268"/>
        <p:cNvGrpSpPr/>
        <p:nvPr/>
      </p:nvGrpSpPr>
      <p:grpSpPr>
        <a:xfrm>
          <a:off x="0" y="0"/>
          <a:ext cx="0" cy="0"/>
          <a:chOff x="0" y="0"/>
          <a:chExt cx="0" cy="0"/>
        </a:xfrm>
      </p:grpSpPr>
      <p:pic>
        <p:nvPicPr>
          <p:cNvPr id="3" name="Picture 2">
            <a:extLst>
              <a:ext uri="{FF2B5EF4-FFF2-40B4-BE49-F238E27FC236}">
                <a16:creationId xmlns:a16="http://schemas.microsoft.com/office/drawing/2014/main" id="{D5F3F4CB-A827-B746-65E9-35DB59AC116D}"/>
              </a:ext>
            </a:extLst>
          </p:cNvPr>
          <p:cNvPicPr>
            <a:picLocks noChangeAspect="1"/>
          </p:cNvPicPr>
          <p:nvPr/>
        </p:nvPicPr>
        <p:blipFill rotWithShape="1">
          <a:blip r:embed="rId3"/>
          <a:srcRect r="-357"/>
          <a:stretch/>
        </p:blipFill>
        <p:spPr>
          <a:xfrm>
            <a:off x="931682" y="864278"/>
            <a:ext cx="7018214" cy="3183036"/>
          </a:xfrm>
          <a:prstGeom prst="rect">
            <a:avLst/>
          </a:prstGeom>
        </p:spPr>
      </p:pic>
      <p:sp>
        <p:nvSpPr>
          <p:cNvPr id="305" name="Google Shape;7938;p34">
            <a:extLst>
              <a:ext uri="{FF2B5EF4-FFF2-40B4-BE49-F238E27FC236}">
                <a16:creationId xmlns:a16="http://schemas.microsoft.com/office/drawing/2014/main" id="{73692D2A-301A-7E0A-2FE8-04E9DD0E7B18}"/>
              </a:ext>
            </a:extLst>
          </p:cNvPr>
          <p:cNvSpPr txBox="1">
            <a:spLocks/>
          </p:cNvSpPr>
          <p:nvPr/>
        </p:nvSpPr>
        <p:spPr>
          <a:xfrm>
            <a:off x="5973856" y="144146"/>
            <a:ext cx="1799870" cy="544200"/>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err="1">
                <a:solidFill>
                  <a:srgbClr val="841F00"/>
                </a:solidFill>
                <a:latin typeface="#9Slide07 IcielBaliho Script" pitchFamily="2" charset="0"/>
              </a:rPr>
              <a:t>Vùng</a:t>
            </a:r>
            <a:r>
              <a:rPr lang="en-US" sz="2800" dirty="0">
                <a:solidFill>
                  <a:srgbClr val="841F00"/>
                </a:solidFill>
                <a:latin typeface="#9Slide07 IcielBaliho Script" pitchFamily="2" charset="0"/>
              </a:rPr>
              <a:t> </a:t>
            </a:r>
            <a:r>
              <a:rPr lang="en-US" sz="2800" dirty="0" err="1">
                <a:solidFill>
                  <a:srgbClr val="841F00"/>
                </a:solidFill>
                <a:latin typeface="#9Slide07 IcielBaliho Script" pitchFamily="2" charset="0"/>
              </a:rPr>
              <a:t>tối</a:t>
            </a:r>
            <a:endParaRPr lang="en-US" sz="2800" dirty="0">
              <a:solidFill>
                <a:srgbClr val="841F00"/>
              </a:solidFill>
              <a:latin typeface="#9Slide07 IcielBaliho Script" pitchFamily="2" charset="0"/>
            </a:endParaRPr>
          </a:p>
        </p:txBody>
      </p:sp>
      <p:grpSp>
        <p:nvGrpSpPr>
          <p:cNvPr id="302" name="Google Shape;7926;p34">
            <a:extLst>
              <a:ext uri="{FF2B5EF4-FFF2-40B4-BE49-F238E27FC236}">
                <a16:creationId xmlns:a16="http://schemas.microsoft.com/office/drawing/2014/main" id="{BA8C621B-175F-9A2F-28C8-63F101541593}"/>
              </a:ext>
            </a:extLst>
          </p:cNvPr>
          <p:cNvGrpSpPr/>
          <p:nvPr/>
        </p:nvGrpSpPr>
        <p:grpSpPr>
          <a:xfrm>
            <a:off x="7439325" y="0"/>
            <a:ext cx="874703" cy="827330"/>
            <a:chOff x="1121526" y="1341074"/>
            <a:chExt cx="3065806" cy="2648383"/>
          </a:xfrm>
        </p:grpSpPr>
        <p:sp>
          <p:nvSpPr>
            <p:cNvPr id="303" name="Google Shape;7927;p34">
              <a:extLst>
                <a:ext uri="{FF2B5EF4-FFF2-40B4-BE49-F238E27FC236}">
                  <a16:creationId xmlns:a16="http://schemas.microsoft.com/office/drawing/2014/main" id="{3DFA0C23-49DA-5732-47FF-F1685C7964A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28;p34">
              <a:extLst>
                <a:ext uri="{FF2B5EF4-FFF2-40B4-BE49-F238E27FC236}">
                  <a16:creationId xmlns:a16="http://schemas.microsoft.com/office/drawing/2014/main" id="{7D96E438-702B-1F33-F3EA-FE60BEFC17D3}"/>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 name="Google Shape;9551;p56">
            <a:extLst>
              <a:ext uri="{FF2B5EF4-FFF2-40B4-BE49-F238E27FC236}">
                <a16:creationId xmlns:a16="http://schemas.microsoft.com/office/drawing/2014/main" id="{E94725BA-26DC-3605-B2E9-0EA622AAA3A1}"/>
              </a:ext>
            </a:extLst>
          </p:cNvPr>
          <p:cNvGrpSpPr/>
          <p:nvPr/>
        </p:nvGrpSpPr>
        <p:grpSpPr>
          <a:xfrm>
            <a:off x="7675976" y="234864"/>
            <a:ext cx="355250" cy="331342"/>
            <a:chOff x="-21299475" y="2798025"/>
            <a:chExt cx="307200" cy="286525"/>
          </a:xfrm>
        </p:grpSpPr>
        <p:sp>
          <p:nvSpPr>
            <p:cNvPr id="307" name="Google Shape;9552;p56">
              <a:extLst>
                <a:ext uri="{FF2B5EF4-FFF2-40B4-BE49-F238E27FC236}">
                  <a16:creationId xmlns:a16="http://schemas.microsoft.com/office/drawing/2014/main" id="{64A64D24-D8BD-5DAB-E1A9-6F0B46064E6A}"/>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9553;p56">
              <a:extLst>
                <a:ext uri="{FF2B5EF4-FFF2-40B4-BE49-F238E27FC236}">
                  <a16:creationId xmlns:a16="http://schemas.microsoft.com/office/drawing/2014/main" id="{160F5123-140A-4F74-47DB-C41F00B6A291}"/>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9554;p56">
              <a:extLst>
                <a:ext uri="{FF2B5EF4-FFF2-40B4-BE49-F238E27FC236}">
                  <a16:creationId xmlns:a16="http://schemas.microsoft.com/office/drawing/2014/main" id="{35E2AFDA-9EDB-9F60-7253-2D6E6B18B200}"/>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9555;p56">
              <a:extLst>
                <a:ext uri="{FF2B5EF4-FFF2-40B4-BE49-F238E27FC236}">
                  <a16:creationId xmlns:a16="http://schemas.microsoft.com/office/drawing/2014/main" id="{39ED5A9D-35EC-1DA0-701D-892E0E655909}"/>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9556;p56">
              <a:extLst>
                <a:ext uri="{FF2B5EF4-FFF2-40B4-BE49-F238E27FC236}">
                  <a16:creationId xmlns:a16="http://schemas.microsoft.com/office/drawing/2014/main" id="{567D214E-5A5E-D9A4-18EF-AFFBA6DF998A}"/>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9557;p56">
              <a:extLst>
                <a:ext uri="{FF2B5EF4-FFF2-40B4-BE49-F238E27FC236}">
                  <a16:creationId xmlns:a16="http://schemas.microsoft.com/office/drawing/2014/main" id="{85F4FFD9-CD92-0310-1F6B-14C55C06AD6C}"/>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9558;p56">
              <a:extLst>
                <a:ext uri="{FF2B5EF4-FFF2-40B4-BE49-F238E27FC236}">
                  <a16:creationId xmlns:a16="http://schemas.microsoft.com/office/drawing/2014/main" id="{EFDC071C-4E43-4FEF-65A2-41845F3C7493}"/>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9559;p56">
              <a:extLst>
                <a:ext uri="{FF2B5EF4-FFF2-40B4-BE49-F238E27FC236}">
                  <a16:creationId xmlns:a16="http://schemas.microsoft.com/office/drawing/2014/main" id="{21B29DD7-44D1-D88D-A0E1-D341A0FEB3A7}"/>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9560;p56">
              <a:extLst>
                <a:ext uri="{FF2B5EF4-FFF2-40B4-BE49-F238E27FC236}">
                  <a16:creationId xmlns:a16="http://schemas.microsoft.com/office/drawing/2014/main" id="{C4EC7C75-33F1-6741-3A1F-BDA88BF41F41}"/>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9561;p56">
              <a:extLst>
                <a:ext uri="{FF2B5EF4-FFF2-40B4-BE49-F238E27FC236}">
                  <a16:creationId xmlns:a16="http://schemas.microsoft.com/office/drawing/2014/main" id="{8C3C0E07-3A73-7185-9E1E-704054F8C2AC}"/>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9562;p56">
              <a:extLst>
                <a:ext uri="{FF2B5EF4-FFF2-40B4-BE49-F238E27FC236}">
                  <a16:creationId xmlns:a16="http://schemas.microsoft.com/office/drawing/2014/main" id="{278E12FE-8704-20D2-F19B-68555E5B4754}"/>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9563;p56">
              <a:extLst>
                <a:ext uri="{FF2B5EF4-FFF2-40B4-BE49-F238E27FC236}">
                  <a16:creationId xmlns:a16="http://schemas.microsoft.com/office/drawing/2014/main" id="{95A57EA3-2EC8-F4D5-E743-0E2464A1382B}"/>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 name="Rectangle: Rounded Corners 319">
            <a:extLst>
              <a:ext uri="{FF2B5EF4-FFF2-40B4-BE49-F238E27FC236}">
                <a16:creationId xmlns:a16="http://schemas.microsoft.com/office/drawing/2014/main" id="{9BFFD8B2-C5DE-04C2-A6BB-8698F17B68C8}"/>
              </a:ext>
            </a:extLst>
          </p:cNvPr>
          <p:cNvSpPr/>
          <p:nvPr/>
        </p:nvSpPr>
        <p:spPr>
          <a:xfrm>
            <a:off x="512622" y="767023"/>
            <a:ext cx="3453268"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Vùng tối do </a:t>
            </a:r>
            <a:r>
              <a:rPr lang="en-US" sz="1800" dirty="0" err="1">
                <a:solidFill>
                  <a:srgbClr val="FFFBEE"/>
                </a:solidFill>
                <a:latin typeface="#9Slide03 Arima Madurai Black" panose="00000A00000000000000" pitchFamily="2" charset="0"/>
                <a:cs typeface="#9Slide03 Arima Madurai Black" panose="00000A00000000000000" pitchFamily="2" charset="0"/>
              </a:rPr>
              <a:t>nguồn</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sáng</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hẹp</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330" name="Google Shape;7933;p34">
            <a:extLst>
              <a:ext uri="{FF2B5EF4-FFF2-40B4-BE49-F238E27FC236}">
                <a16:creationId xmlns:a16="http://schemas.microsoft.com/office/drawing/2014/main" id="{A21B70E9-5A79-C6FD-BFE0-8D515836D63E}"/>
              </a:ext>
            </a:extLst>
          </p:cNvPr>
          <p:cNvSpPr txBox="1">
            <a:spLocks/>
          </p:cNvSpPr>
          <p:nvPr/>
        </p:nvSpPr>
        <p:spPr>
          <a:xfrm>
            <a:off x="1793698" y="4301944"/>
            <a:ext cx="535755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Dùng</a:t>
            </a:r>
            <a:r>
              <a:rPr lang="en-US" sz="2000" dirty="0">
                <a:solidFill>
                  <a:srgbClr val="000000"/>
                </a:solidFill>
              </a:rPr>
              <a:t> </a:t>
            </a:r>
            <a:r>
              <a:rPr lang="en-US" sz="2000" dirty="0" err="1">
                <a:solidFill>
                  <a:srgbClr val="000000"/>
                </a:solidFill>
              </a:rPr>
              <a:t>một</a:t>
            </a:r>
            <a:r>
              <a:rPr lang="en-US" sz="2000" dirty="0">
                <a:solidFill>
                  <a:srgbClr val="000000"/>
                </a:solidFill>
              </a:rPr>
              <a:t> </a:t>
            </a:r>
            <a:r>
              <a:rPr lang="en-US" sz="2000" dirty="0" err="1">
                <a:solidFill>
                  <a:srgbClr val="000000"/>
                </a:solidFill>
              </a:rPr>
              <a:t>đèn</a:t>
            </a:r>
            <a:r>
              <a:rPr lang="en-US" sz="2000" dirty="0">
                <a:solidFill>
                  <a:srgbClr val="000000"/>
                </a:solidFill>
              </a:rPr>
              <a:t> pin </a:t>
            </a:r>
            <a:r>
              <a:rPr lang="en-US" sz="2000" dirty="0" err="1">
                <a:solidFill>
                  <a:srgbClr val="000000"/>
                </a:solidFill>
              </a:rPr>
              <a:t>để</a:t>
            </a:r>
            <a:r>
              <a:rPr lang="en-US" sz="2000" dirty="0">
                <a:solidFill>
                  <a:srgbClr val="000000"/>
                </a:solidFill>
              </a:rPr>
              <a:t> </a:t>
            </a:r>
            <a:r>
              <a:rPr lang="en-US" sz="2000" dirty="0" err="1">
                <a:solidFill>
                  <a:srgbClr val="000000"/>
                </a:solidFill>
              </a:rPr>
              <a:t>tạo</a:t>
            </a:r>
            <a:r>
              <a:rPr lang="en-US" sz="2000" dirty="0">
                <a:solidFill>
                  <a:srgbClr val="000000"/>
                </a:solidFill>
              </a:rPr>
              <a:t> </a:t>
            </a:r>
            <a:r>
              <a:rPr lang="en-US" sz="2000" dirty="0" err="1">
                <a:solidFill>
                  <a:srgbClr val="000000"/>
                </a:solidFill>
              </a:rPr>
              <a:t>nguồn</a:t>
            </a:r>
            <a:r>
              <a:rPr lang="en-US" sz="2000" dirty="0">
                <a:solidFill>
                  <a:srgbClr val="000000"/>
                </a:solidFill>
              </a:rPr>
              <a:t> </a:t>
            </a:r>
            <a:r>
              <a:rPr lang="en-US" sz="2000" dirty="0" err="1">
                <a:solidFill>
                  <a:srgbClr val="000000"/>
                </a:solidFill>
              </a:rPr>
              <a:t>sáng</a:t>
            </a:r>
            <a:r>
              <a:rPr lang="en-US" sz="2000" dirty="0">
                <a:solidFill>
                  <a:srgbClr val="000000"/>
                </a:solidFill>
              </a:rPr>
              <a:t> </a:t>
            </a:r>
            <a:r>
              <a:rPr lang="en-US" sz="2000" dirty="0" err="1">
                <a:solidFill>
                  <a:srgbClr val="000000"/>
                </a:solidFill>
              </a:rPr>
              <a:t>hẹp</a:t>
            </a:r>
            <a:endParaRPr lang="vi-VN" sz="2000" dirty="0">
              <a:solidFill>
                <a:srgbClr val="000000"/>
              </a:solidFill>
            </a:endParaRPr>
          </a:p>
        </p:txBody>
      </p:sp>
      <p:sp>
        <p:nvSpPr>
          <p:cNvPr id="333" name="Google Shape;7933;p34">
            <a:extLst>
              <a:ext uri="{FF2B5EF4-FFF2-40B4-BE49-F238E27FC236}">
                <a16:creationId xmlns:a16="http://schemas.microsoft.com/office/drawing/2014/main" id="{1581B54A-21A9-F2F2-71C3-7225A56F088D}"/>
              </a:ext>
            </a:extLst>
          </p:cNvPr>
          <p:cNvSpPr txBox="1">
            <a:spLocks/>
          </p:cNvSpPr>
          <p:nvPr/>
        </p:nvSpPr>
        <p:spPr>
          <a:xfrm>
            <a:off x="785501" y="4253478"/>
            <a:ext cx="757299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Đặt</a:t>
            </a:r>
            <a:r>
              <a:rPr lang="en-US" sz="2000" dirty="0">
                <a:solidFill>
                  <a:srgbClr val="000000"/>
                </a:solidFill>
              </a:rPr>
              <a:t> </a:t>
            </a:r>
            <a:r>
              <a:rPr lang="en-US" sz="2000" dirty="0" err="1">
                <a:solidFill>
                  <a:srgbClr val="000000"/>
                </a:solidFill>
              </a:rPr>
              <a:t>một</a:t>
            </a:r>
            <a:r>
              <a:rPr lang="en-US" sz="2000" dirty="0">
                <a:solidFill>
                  <a:srgbClr val="000000"/>
                </a:solidFill>
              </a:rPr>
              <a:t> </a:t>
            </a:r>
            <a:r>
              <a:rPr lang="en-US" sz="2000" dirty="0" err="1">
                <a:solidFill>
                  <a:srgbClr val="000000"/>
                </a:solidFill>
              </a:rPr>
              <a:t>quả</a:t>
            </a:r>
            <a:r>
              <a:rPr lang="en-US" sz="2000" dirty="0">
                <a:solidFill>
                  <a:srgbClr val="000000"/>
                </a:solidFill>
              </a:rPr>
              <a:t> </a:t>
            </a:r>
            <a:r>
              <a:rPr lang="en-US" sz="2000" dirty="0" err="1">
                <a:solidFill>
                  <a:srgbClr val="000000"/>
                </a:solidFill>
              </a:rPr>
              <a:t>bóng</a:t>
            </a:r>
            <a:r>
              <a:rPr lang="en-US" sz="2000" dirty="0">
                <a:solidFill>
                  <a:srgbClr val="000000"/>
                </a:solidFill>
              </a:rPr>
              <a:t> </a:t>
            </a:r>
            <a:r>
              <a:rPr lang="en-US" sz="2000" dirty="0" err="1">
                <a:solidFill>
                  <a:srgbClr val="000000"/>
                </a:solidFill>
              </a:rPr>
              <a:t>nhỏ</a:t>
            </a:r>
            <a:r>
              <a:rPr lang="en-US" sz="2000" dirty="0">
                <a:solidFill>
                  <a:srgbClr val="000000"/>
                </a:solidFill>
              </a:rPr>
              <a:t> </a:t>
            </a:r>
            <a:r>
              <a:rPr lang="en-US" sz="2000" dirty="0" err="1">
                <a:solidFill>
                  <a:srgbClr val="000000"/>
                </a:solidFill>
              </a:rPr>
              <a:t>trong</a:t>
            </a:r>
            <a:r>
              <a:rPr lang="en-US" sz="2000" dirty="0">
                <a:solidFill>
                  <a:srgbClr val="000000"/>
                </a:solidFill>
              </a:rPr>
              <a:t> </a:t>
            </a:r>
            <a:r>
              <a:rPr lang="en-US" sz="2000" dirty="0" err="1">
                <a:solidFill>
                  <a:srgbClr val="000000"/>
                </a:solidFill>
              </a:rPr>
              <a:t>khoảng</a:t>
            </a:r>
            <a:r>
              <a:rPr lang="en-US" sz="2000" dirty="0">
                <a:solidFill>
                  <a:srgbClr val="000000"/>
                </a:solidFill>
              </a:rPr>
              <a:t> </a:t>
            </a:r>
            <a:r>
              <a:rPr lang="en-US" sz="2000" dirty="0" err="1">
                <a:solidFill>
                  <a:srgbClr val="000000"/>
                </a:solidFill>
              </a:rPr>
              <a:t>giữa</a:t>
            </a:r>
            <a:r>
              <a:rPr lang="en-US" sz="2000" dirty="0">
                <a:solidFill>
                  <a:srgbClr val="000000"/>
                </a:solidFill>
              </a:rPr>
              <a:t> </a:t>
            </a:r>
            <a:r>
              <a:rPr lang="en-US" sz="2000" dirty="0" err="1">
                <a:solidFill>
                  <a:srgbClr val="000000"/>
                </a:solidFill>
              </a:rPr>
              <a:t>đèn</a:t>
            </a:r>
            <a:r>
              <a:rPr lang="en-US" sz="2000" dirty="0">
                <a:solidFill>
                  <a:srgbClr val="000000"/>
                </a:solidFill>
              </a:rPr>
              <a:t> pin </a:t>
            </a:r>
            <a:r>
              <a:rPr lang="en-US" sz="2000" dirty="0" err="1">
                <a:solidFill>
                  <a:srgbClr val="000000"/>
                </a:solidFill>
              </a:rPr>
              <a:t>và</a:t>
            </a:r>
            <a:r>
              <a:rPr lang="en-US" sz="2000" dirty="0">
                <a:solidFill>
                  <a:srgbClr val="000000"/>
                </a:solidFill>
              </a:rPr>
              <a:t> </a:t>
            </a:r>
            <a:r>
              <a:rPr lang="en-US" sz="2000" dirty="0" err="1">
                <a:solidFill>
                  <a:srgbClr val="000000"/>
                </a:solidFill>
              </a:rPr>
              <a:t>màn</a:t>
            </a:r>
            <a:r>
              <a:rPr lang="en-US" sz="2000" dirty="0">
                <a:solidFill>
                  <a:srgbClr val="000000"/>
                </a:solidFill>
              </a:rPr>
              <a:t> </a:t>
            </a:r>
            <a:r>
              <a:rPr lang="en-US" sz="2000" dirty="0" err="1">
                <a:solidFill>
                  <a:srgbClr val="000000"/>
                </a:solidFill>
              </a:rPr>
              <a:t>chắn</a:t>
            </a:r>
            <a:r>
              <a:rPr lang="en-US" sz="2000" dirty="0">
                <a:solidFill>
                  <a:srgbClr val="000000"/>
                </a:solidFill>
              </a:rPr>
              <a:t> </a:t>
            </a:r>
            <a:r>
              <a:rPr lang="en-US" sz="2000" dirty="0" err="1">
                <a:solidFill>
                  <a:srgbClr val="000000"/>
                </a:solidFill>
              </a:rPr>
              <a:t>để</a:t>
            </a:r>
            <a:r>
              <a:rPr lang="en-US" sz="2000" dirty="0">
                <a:solidFill>
                  <a:srgbClr val="000000"/>
                </a:solidFill>
              </a:rPr>
              <a:t> làm </a:t>
            </a:r>
            <a:r>
              <a:rPr lang="en-US" sz="2000" dirty="0" err="1">
                <a:solidFill>
                  <a:srgbClr val="000000"/>
                </a:solidFill>
              </a:rPr>
              <a:t>vật</a:t>
            </a:r>
            <a:r>
              <a:rPr lang="en-US" sz="2000" dirty="0">
                <a:solidFill>
                  <a:srgbClr val="000000"/>
                </a:solidFill>
              </a:rPr>
              <a:t> </a:t>
            </a:r>
            <a:r>
              <a:rPr lang="en-US" sz="2000" dirty="0" err="1">
                <a:solidFill>
                  <a:srgbClr val="000000"/>
                </a:solidFill>
              </a:rPr>
              <a:t>cản</a:t>
            </a:r>
            <a:r>
              <a:rPr lang="en-US" sz="2000" dirty="0">
                <a:solidFill>
                  <a:srgbClr val="000000"/>
                </a:solidFill>
              </a:rPr>
              <a:t> </a:t>
            </a:r>
            <a:r>
              <a:rPr lang="en-US" sz="2000" dirty="0" err="1">
                <a:solidFill>
                  <a:srgbClr val="000000"/>
                </a:solidFill>
              </a:rPr>
              <a:t>sáng</a:t>
            </a:r>
            <a:endParaRPr lang="vi-VN" sz="2000" dirty="0">
              <a:solidFill>
                <a:srgbClr val="000000"/>
              </a:solidFill>
            </a:endParaRPr>
          </a:p>
        </p:txBody>
      </p:sp>
      <p:sp>
        <p:nvSpPr>
          <p:cNvPr id="334" name="Google Shape;7933;p34">
            <a:extLst>
              <a:ext uri="{FF2B5EF4-FFF2-40B4-BE49-F238E27FC236}">
                <a16:creationId xmlns:a16="http://schemas.microsoft.com/office/drawing/2014/main" id="{4E4386F9-4F1A-865A-C46D-334AD8716260}"/>
              </a:ext>
            </a:extLst>
          </p:cNvPr>
          <p:cNvSpPr txBox="1">
            <a:spLocks/>
          </p:cNvSpPr>
          <p:nvPr/>
        </p:nvSpPr>
        <p:spPr>
          <a:xfrm>
            <a:off x="6838012" y="2521345"/>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Bóng</a:t>
            </a:r>
            <a:r>
              <a:rPr lang="en-US" dirty="0"/>
              <a:t> </a:t>
            </a:r>
            <a:r>
              <a:rPr lang="en-US" dirty="0" err="1"/>
              <a:t>tối</a:t>
            </a:r>
            <a:endParaRPr lang="vi-VN" dirty="0"/>
          </a:p>
        </p:txBody>
      </p:sp>
      <p:pic>
        <p:nvPicPr>
          <p:cNvPr id="335" name="Graphic 334" descr="Line arrow Slight curve">
            <a:extLst>
              <a:ext uri="{FF2B5EF4-FFF2-40B4-BE49-F238E27FC236}">
                <a16:creationId xmlns:a16="http://schemas.microsoft.com/office/drawing/2014/main" id="{E71F8D6A-1359-5F2F-E04D-B2D3D935341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375193">
            <a:off x="6188838" y="2290677"/>
            <a:ext cx="929271" cy="463538"/>
          </a:xfrm>
          <a:prstGeom prst="rect">
            <a:avLst/>
          </a:prstGeom>
        </p:spPr>
      </p:pic>
      <p:sp>
        <p:nvSpPr>
          <p:cNvPr id="336" name="Google Shape;7933;p34">
            <a:extLst>
              <a:ext uri="{FF2B5EF4-FFF2-40B4-BE49-F238E27FC236}">
                <a16:creationId xmlns:a16="http://schemas.microsoft.com/office/drawing/2014/main" id="{F785E3BC-10C4-7047-7B89-42640A4D2A43}"/>
              </a:ext>
            </a:extLst>
          </p:cNvPr>
          <p:cNvSpPr txBox="1">
            <a:spLocks/>
          </p:cNvSpPr>
          <p:nvPr/>
        </p:nvSpPr>
        <p:spPr>
          <a:xfrm>
            <a:off x="685978" y="4255698"/>
            <a:ext cx="757299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Vùng</a:t>
            </a:r>
            <a:r>
              <a:rPr lang="en-US" sz="2000" dirty="0">
                <a:solidFill>
                  <a:srgbClr val="000000"/>
                </a:solidFill>
              </a:rPr>
              <a:t> </a:t>
            </a:r>
            <a:r>
              <a:rPr lang="en-US" sz="2000" dirty="0" err="1">
                <a:solidFill>
                  <a:srgbClr val="000000"/>
                </a:solidFill>
              </a:rPr>
              <a:t>không</a:t>
            </a:r>
            <a:r>
              <a:rPr lang="en-US" sz="2000" dirty="0">
                <a:solidFill>
                  <a:srgbClr val="000000"/>
                </a:solidFill>
              </a:rPr>
              <a:t> </a:t>
            </a:r>
            <a:r>
              <a:rPr lang="en-US" sz="2000" dirty="0" err="1">
                <a:solidFill>
                  <a:srgbClr val="000000"/>
                </a:solidFill>
              </a:rPr>
              <a:t>gian</a:t>
            </a:r>
            <a:r>
              <a:rPr lang="en-US" sz="2000" dirty="0">
                <a:solidFill>
                  <a:srgbClr val="000000"/>
                </a:solidFill>
              </a:rPr>
              <a:t> </a:t>
            </a:r>
            <a:r>
              <a:rPr lang="en-US" sz="2000" dirty="0" err="1">
                <a:solidFill>
                  <a:srgbClr val="000000"/>
                </a:solidFill>
              </a:rPr>
              <a:t>phía</a:t>
            </a:r>
            <a:r>
              <a:rPr lang="en-US" sz="2000" dirty="0">
                <a:solidFill>
                  <a:srgbClr val="000000"/>
                </a:solidFill>
              </a:rPr>
              <a:t> </a:t>
            </a:r>
            <a:r>
              <a:rPr lang="en-US" sz="2000" dirty="0" err="1">
                <a:solidFill>
                  <a:srgbClr val="000000"/>
                </a:solidFill>
              </a:rPr>
              <a:t>sau</a:t>
            </a:r>
            <a:r>
              <a:rPr lang="en-US" sz="2000" dirty="0">
                <a:solidFill>
                  <a:srgbClr val="000000"/>
                </a:solidFill>
              </a:rPr>
              <a:t> </a:t>
            </a:r>
            <a:r>
              <a:rPr lang="en-US" sz="2000" dirty="0" err="1">
                <a:solidFill>
                  <a:srgbClr val="000000"/>
                </a:solidFill>
              </a:rPr>
              <a:t>quả</a:t>
            </a:r>
            <a:r>
              <a:rPr lang="en-US" sz="2000" dirty="0">
                <a:solidFill>
                  <a:srgbClr val="000000"/>
                </a:solidFill>
              </a:rPr>
              <a:t> </a:t>
            </a:r>
            <a:r>
              <a:rPr lang="en-US" sz="2000" dirty="0" err="1">
                <a:solidFill>
                  <a:srgbClr val="000000"/>
                </a:solidFill>
              </a:rPr>
              <a:t>bóng</a:t>
            </a:r>
            <a:r>
              <a:rPr lang="en-US" sz="2000" dirty="0">
                <a:solidFill>
                  <a:srgbClr val="000000"/>
                </a:solidFill>
              </a:rPr>
              <a:t> </a:t>
            </a:r>
            <a:r>
              <a:rPr lang="en-US" sz="2000" dirty="0" err="1">
                <a:solidFill>
                  <a:srgbClr val="000000"/>
                </a:solidFill>
              </a:rPr>
              <a:t>không</a:t>
            </a:r>
            <a:r>
              <a:rPr lang="en-US" sz="2000" dirty="0">
                <a:solidFill>
                  <a:srgbClr val="000000"/>
                </a:solidFill>
              </a:rPr>
              <a:t> </a:t>
            </a:r>
            <a:r>
              <a:rPr lang="en-US" sz="2000" dirty="0" err="1">
                <a:solidFill>
                  <a:srgbClr val="000000"/>
                </a:solidFill>
              </a:rPr>
              <a:t>nhận</a:t>
            </a:r>
            <a:r>
              <a:rPr lang="en-US" sz="2000" dirty="0">
                <a:solidFill>
                  <a:srgbClr val="000000"/>
                </a:solidFill>
              </a:rPr>
              <a:t> </a:t>
            </a:r>
            <a:r>
              <a:rPr lang="en-US" sz="2000" dirty="0" err="1">
                <a:solidFill>
                  <a:srgbClr val="000000"/>
                </a:solidFill>
              </a:rPr>
              <a:t>được</a:t>
            </a:r>
            <a:r>
              <a:rPr lang="en-US" sz="2000" dirty="0">
                <a:solidFill>
                  <a:srgbClr val="000000"/>
                </a:solidFill>
              </a:rPr>
              <a:t> </a:t>
            </a:r>
            <a:r>
              <a:rPr lang="en-US" sz="2000" dirty="0" err="1">
                <a:solidFill>
                  <a:srgbClr val="000000"/>
                </a:solidFill>
              </a:rPr>
              <a:t>ánh</a:t>
            </a:r>
            <a:r>
              <a:rPr lang="en-US" sz="2000" dirty="0">
                <a:solidFill>
                  <a:srgbClr val="000000"/>
                </a:solidFill>
              </a:rPr>
              <a:t> </a:t>
            </a:r>
            <a:r>
              <a:rPr lang="en-US" sz="2000" dirty="0" err="1">
                <a:solidFill>
                  <a:srgbClr val="000000"/>
                </a:solidFill>
              </a:rPr>
              <a:t>sáng</a:t>
            </a:r>
            <a:r>
              <a:rPr lang="en-US" sz="2000" dirty="0">
                <a:solidFill>
                  <a:srgbClr val="000000"/>
                </a:solidFill>
              </a:rPr>
              <a:t> </a:t>
            </a:r>
            <a:r>
              <a:rPr lang="en-US" sz="2000" dirty="0" err="1">
                <a:solidFill>
                  <a:srgbClr val="000000"/>
                </a:solidFill>
              </a:rPr>
              <a:t>trực</a:t>
            </a:r>
            <a:r>
              <a:rPr lang="en-US" sz="2000" dirty="0">
                <a:solidFill>
                  <a:srgbClr val="000000"/>
                </a:solidFill>
              </a:rPr>
              <a:t> tiếp </a:t>
            </a:r>
            <a:r>
              <a:rPr lang="en-US" sz="2000" dirty="0" err="1">
                <a:solidFill>
                  <a:srgbClr val="000000"/>
                </a:solidFill>
              </a:rPr>
              <a:t>từ</a:t>
            </a:r>
            <a:r>
              <a:rPr lang="en-US" sz="2000" dirty="0">
                <a:solidFill>
                  <a:srgbClr val="000000"/>
                </a:solidFill>
              </a:rPr>
              <a:t> </a:t>
            </a:r>
            <a:r>
              <a:rPr lang="en-US" sz="2000" dirty="0" err="1">
                <a:solidFill>
                  <a:srgbClr val="000000"/>
                </a:solidFill>
              </a:rPr>
              <a:t>nguồn</a:t>
            </a:r>
            <a:r>
              <a:rPr lang="en-US" sz="2000" dirty="0">
                <a:solidFill>
                  <a:srgbClr val="000000"/>
                </a:solidFill>
              </a:rPr>
              <a:t> </a:t>
            </a:r>
            <a:r>
              <a:rPr lang="en-US" sz="2000" dirty="0" err="1">
                <a:solidFill>
                  <a:srgbClr val="000000"/>
                </a:solidFill>
              </a:rPr>
              <a:t>sáng</a:t>
            </a:r>
            <a:r>
              <a:rPr lang="en-US" sz="2000" dirty="0">
                <a:solidFill>
                  <a:srgbClr val="000000"/>
                </a:solidFill>
              </a:rPr>
              <a:t> </a:t>
            </a:r>
            <a:r>
              <a:rPr lang="en-US" sz="2000" dirty="0" err="1">
                <a:solidFill>
                  <a:srgbClr val="000000"/>
                </a:solidFill>
              </a:rPr>
              <a:t>nên</a:t>
            </a:r>
            <a:r>
              <a:rPr lang="en-US" sz="2000" dirty="0">
                <a:solidFill>
                  <a:srgbClr val="000000"/>
                </a:solidFill>
              </a:rPr>
              <a:t> </a:t>
            </a:r>
            <a:r>
              <a:rPr lang="en-US" sz="2000" dirty="0" err="1">
                <a:solidFill>
                  <a:srgbClr val="000000"/>
                </a:solidFill>
              </a:rPr>
              <a:t>là</a:t>
            </a:r>
            <a:r>
              <a:rPr lang="en-US" sz="2000" dirty="0">
                <a:solidFill>
                  <a:srgbClr val="000000"/>
                </a:solidFill>
              </a:rPr>
              <a:t> </a:t>
            </a:r>
            <a:r>
              <a:rPr lang="en-US" sz="2400" b="1" i="1" dirty="0" err="1"/>
              <a:t>vùng</a:t>
            </a:r>
            <a:r>
              <a:rPr lang="en-US" sz="2400" b="1" i="1" dirty="0"/>
              <a:t> </a:t>
            </a:r>
            <a:r>
              <a:rPr lang="en-US" sz="2400" b="1" i="1" dirty="0" err="1"/>
              <a:t>tối</a:t>
            </a:r>
            <a:endParaRPr lang="vi-VN" sz="2000" b="1" i="1" dirty="0"/>
          </a:p>
        </p:txBody>
      </p:sp>
      <p:sp>
        <p:nvSpPr>
          <p:cNvPr id="339" name="Google Shape;7933;p34">
            <a:extLst>
              <a:ext uri="{FF2B5EF4-FFF2-40B4-BE49-F238E27FC236}">
                <a16:creationId xmlns:a16="http://schemas.microsoft.com/office/drawing/2014/main" id="{6FFB84A8-671D-9930-C31D-5B306C8CE141}"/>
              </a:ext>
            </a:extLst>
          </p:cNvPr>
          <p:cNvSpPr txBox="1">
            <a:spLocks/>
          </p:cNvSpPr>
          <p:nvPr/>
        </p:nvSpPr>
        <p:spPr>
          <a:xfrm>
            <a:off x="586455" y="4222131"/>
            <a:ext cx="757299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Trên</a:t>
            </a:r>
            <a:r>
              <a:rPr lang="en-US" sz="2000" dirty="0">
                <a:solidFill>
                  <a:srgbClr val="000000"/>
                </a:solidFill>
              </a:rPr>
              <a:t> </a:t>
            </a:r>
            <a:r>
              <a:rPr lang="en-US" sz="2000" dirty="0" err="1">
                <a:solidFill>
                  <a:srgbClr val="000000"/>
                </a:solidFill>
              </a:rPr>
              <a:t>màn</a:t>
            </a:r>
            <a:r>
              <a:rPr lang="en-US" sz="2000" dirty="0">
                <a:solidFill>
                  <a:srgbClr val="000000"/>
                </a:solidFill>
              </a:rPr>
              <a:t> </a:t>
            </a:r>
            <a:r>
              <a:rPr lang="en-US" sz="2000" dirty="0" err="1">
                <a:solidFill>
                  <a:srgbClr val="000000"/>
                </a:solidFill>
              </a:rPr>
              <a:t>chắn</a:t>
            </a:r>
            <a:r>
              <a:rPr lang="en-US" sz="2000" dirty="0">
                <a:solidFill>
                  <a:srgbClr val="000000"/>
                </a:solidFill>
              </a:rPr>
              <a:t> </a:t>
            </a:r>
            <a:r>
              <a:rPr lang="en-US" sz="2000" dirty="0" err="1">
                <a:solidFill>
                  <a:srgbClr val="000000"/>
                </a:solidFill>
              </a:rPr>
              <a:t>xuất</a:t>
            </a:r>
            <a:r>
              <a:rPr lang="en-US" sz="2000" dirty="0">
                <a:solidFill>
                  <a:srgbClr val="000000"/>
                </a:solidFill>
              </a:rPr>
              <a:t> </a:t>
            </a:r>
            <a:r>
              <a:rPr lang="en-US" sz="2000" dirty="0" err="1">
                <a:solidFill>
                  <a:srgbClr val="000000"/>
                </a:solidFill>
              </a:rPr>
              <a:t>hiện</a:t>
            </a:r>
            <a:r>
              <a:rPr lang="en-US" sz="2000" dirty="0">
                <a:solidFill>
                  <a:srgbClr val="000000"/>
                </a:solidFill>
              </a:rPr>
              <a:t> </a:t>
            </a:r>
            <a:r>
              <a:rPr lang="en-US" sz="2400" b="1" i="1" dirty="0" err="1"/>
              <a:t>bóng</a:t>
            </a:r>
            <a:r>
              <a:rPr lang="en-US" sz="2400" b="1" i="1" dirty="0"/>
              <a:t> </a:t>
            </a:r>
            <a:r>
              <a:rPr lang="en-US" sz="2400" b="1" i="1" dirty="0" err="1"/>
              <a:t>tối</a:t>
            </a:r>
            <a:r>
              <a:rPr lang="en-US" sz="2400" b="1" i="1" dirty="0"/>
              <a:t>  </a:t>
            </a:r>
            <a:r>
              <a:rPr lang="en-US" sz="2000" dirty="0" err="1">
                <a:solidFill>
                  <a:srgbClr val="000000"/>
                </a:solidFill>
              </a:rPr>
              <a:t>của</a:t>
            </a:r>
            <a:r>
              <a:rPr lang="en-US" sz="2000" dirty="0">
                <a:solidFill>
                  <a:srgbClr val="000000"/>
                </a:solidFill>
              </a:rPr>
              <a:t> </a:t>
            </a:r>
            <a:r>
              <a:rPr lang="en-US" sz="2000" dirty="0" err="1">
                <a:solidFill>
                  <a:srgbClr val="000000"/>
                </a:solidFill>
              </a:rPr>
              <a:t>vật</a:t>
            </a:r>
            <a:r>
              <a:rPr lang="en-US" sz="2000" dirty="0">
                <a:solidFill>
                  <a:srgbClr val="000000"/>
                </a:solidFill>
              </a:rPr>
              <a:t> </a:t>
            </a:r>
            <a:r>
              <a:rPr lang="en-US" sz="2000" dirty="0" err="1">
                <a:solidFill>
                  <a:srgbClr val="000000"/>
                </a:solidFill>
              </a:rPr>
              <a:t>cản</a:t>
            </a:r>
            <a:endParaRPr lang="vi-VN" sz="2000" b="1" i="1"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20"/>
                                        </p:tgtEl>
                                        <p:attrNameLst>
                                          <p:attrName>style.visibility</p:attrName>
                                        </p:attrNameLst>
                                      </p:cBhvr>
                                      <p:to>
                                        <p:strVal val="visible"/>
                                      </p:to>
                                    </p:set>
                                    <p:anim calcmode="lin" valueType="num">
                                      <p:cBhvr additive="base">
                                        <p:cTn id="7" dur="500" fill="hold"/>
                                        <p:tgtEl>
                                          <p:spTgt spid="320"/>
                                        </p:tgtEl>
                                        <p:attrNameLst>
                                          <p:attrName>ppt_x</p:attrName>
                                        </p:attrNameLst>
                                      </p:cBhvr>
                                      <p:tavLst>
                                        <p:tav tm="0">
                                          <p:val>
                                            <p:strVal val="0-#ppt_w/2"/>
                                          </p:val>
                                        </p:tav>
                                        <p:tav tm="100000">
                                          <p:val>
                                            <p:strVal val="#ppt_x"/>
                                          </p:val>
                                        </p:tav>
                                      </p:tavLst>
                                    </p:anim>
                                    <p:anim calcmode="lin" valueType="num">
                                      <p:cBhvr additive="base">
                                        <p:cTn id="8" dur="500" fill="hold"/>
                                        <p:tgtEl>
                                          <p:spTgt spid="32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5"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randombar(vertical)">
                                      <p:cBhvr>
                                        <p:cTn id="13" dur="1000"/>
                                        <p:tgtEl>
                                          <p:spTgt spid="3"/>
                                        </p:tgtEl>
                                      </p:cBhvr>
                                    </p:animEffect>
                                  </p:childTnLst>
                                </p:cTn>
                              </p:par>
                            </p:childTnLst>
                          </p:cTn>
                        </p:par>
                        <p:par>
                          <p:cTn id="14" fill="hold">
                            <p:stCondLst>
                              <p:cond delay="1000"/>
                            </p:stCondLst>
                            <p:childTnLst>
                              <p:par>
                                <p:cTn id="15" presetID="22" presetClass="entr" presetSubtype="1" fill="hold" grpId="0" nodeType="afterEffect">
                                  <p:stCondLst>
                                    <p:cond delay="0"/>
                                  </p:stCondLst>
                                  <p:iterate type="lt">
                                    <p:tmPct val="6000"/>
                                  </p:iterate>
                                  <p:childTnLst>
                                    <p:set>
                                      <p:cBhvr>
                                        <p:cTn id="16" dur="1" fill="hold">
                                          <p:stCondLst>
                                            <p:cond delay="0"/>
                                          </p:stCondLst>
                                        </p:cTn>
                                        <p:tgtEl>
                                          <p:spTgt spid="330">
                                            <p:txEl>
                                              <p:pRg st="0" end="0"/>
                                            </p:txEl>
                                          </p:spTgt>
                                        </p:tgtEl>
                                        <p:attrNameLst>
                                          <p:attrName>style.visibility</p:attrName>
                                        </p:attrNameLst>
                                      </p:cBhvr>
                                      <p:to>
                                        <p:strVal val="visible"/>
                                      </p:to>
                                    </p:set>
                                    <p:animEffect transition="in" filter="wipe(up)">
                                      <p:cBhvr>
                                        <p:cTn id="17" dur="500"/>
                                        <p:tgtEl>
                                          <p:spTgt spid="3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1" nodeType="clickEffect">
                                  <p:stCondLst>
                                    <p:cond delay="0"/>
                                  </p:stCondLst>
                                  <p:iterate type="lt">
                                    <p:tmPct val="0"/>
                                  </p:iterate>
                                  <p:childTnLst>
                                    <p:animEffect transition="out" filter="fade">
                                      <p:cBhvr>
                                        <p:cTn id="21" dur="500"/>
                                        <p:tgtEl>
                                          <p:spTgt spid="330">
                                            <p:txEl>
                                              <p:pRg st="0" end="0"/>
                                            </p:txEl>
                                          </p:spTgt>
                                        </p:tgtEl>
                                      </p:cBhvr>
                                    </p:animEffect>
                                    <p:set>
                                      <p:cBhvr>
                                        <p:cTn id="22" dur="1" fill="hold">
                                          <p:stCondLst>
                                            <p:cond delay="499"/>
                                          </p:stCondLst>
                                        </p:cTn>
                                        <p:tgtEl>
                                          <p:spTgt spid="330">
                                            <p:txEl>
                                              <p:pRg st="0" end="0"/>
                                            </p:txEl>
                                          </p:spTgt>
                                        </p:tgtEl>
                                        <p:attrNameLst>
                                          <p:attrName>style.visibility</p:attrName>
                                        </p:attrNameLst>
                                      </p:cBhvr>
                                      <p:to>
                                        <p:strVal val="hidden"/>
                                      </p:to>
                                    </p:set>
                                  </p:childTnLst>
                                </p:cTn>
                              </p:par>
                              <p:par>
                                <p:cTn id="23" presetID="22" presetClass="entr" presetSubtype="1" fill="hold" grpId="0" nodeType="withEffect">
                                  <p:stCondLst>
                                    <p:cond delay="0"/>
                                  </p:stCondLst>
                                  <p:iterate type="lt">
                                    <p:tmPct val="6000"/>
                                  </p:iterate>
                                  <p:childTnLst>
                                    <p:set>
                                      <p:cBhvr>
                                        <p:cTn id="24" dur="1" fill="hold">
                                          <p:stCondLst>
                                            <p:cond delay="0"/>
                                          </p:stCondLst>
                                        </p:cTn>
                                        <p:tgtEl>
                                          <p:spTgt spid="333">
                                            <p:txEl>
                                              <p:pRg st="0" end="0"/>
                                            </p:txEl>
                                          </p:spTgt>
                                        </p:tgtEl>
                                        <p:attrNameLst>
                                          <p:attrName>style.visibility</p:attrName>
                                        </p:attrNameLst>
                                      </p:cBhvr>
                                      <p:to>
                                        <p:strVal val="visible"/>
                                      </p:to>
                                    </p:set>
                                    <p:animEffect transition="in" filter="wipe(up)">
                                      <p:cBhvr>
                                        <p:cTn id="25" dur="500"/>
                                        <p:tgtEl>
                                          <p:spTgt spid="33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iterate type="lt">
                                    <p:tmPct val="0"/>
                                  </p:iterate>
                                  <p:childTnLst>
                                    <p:animEffect transition="out" filter="fade">
                                      <p:cBhvr>
                                        <p:cTn id="29" dur="500"/>
                                        <p:tgtEl>
                                          <p:spTgt spid="333">
                                            <p:txEl>
                                              <p:pRg st="0" end="0"/>
                                            </p:txEl>
                                          </p:spTgt>
                                        </p:tgtEl>
                                      </p:cBhvr>
                                    </p:animEffect>
                                    <p:set>
                                      <p:cBhvr>
                                        <p:cTn id="30" dur="1" fill="hold">
                                          <p:stCondLst>
                                            <p:cond delay="499"/>
                                          </p:stCondLst>
                                        </p:cTn>
                                        <p:tgtEl>
                                          <p:spTgt spid="333">
                                            <p:txEl>
                                              <p:pRg st="0" end="0"/>
                                            </p:txEl>
                                          </p:spTgt>
                                        </p:tgtEl>
                                        <p:attrNameLst>
                                          <p:attrName>style.visibility</p:attrName>
                                        </p:attrNameLst>
                                      </p:cBhvr>
                                      <p:to>
                                        <p:strVal val="hidden"/>
                                      </p:to>
                                    </p:set>
                                  </p:childTnLst>
                                </p:cTn>
                              </p:par>
                              <p:par>
                                <p:cTn id="31" presetID="22" presetClass="entr" presetSubtype="1" fill="hold" grpId="0" nodeType="withEffect">
                                  <p:stCondLst>
                                    <p:cond delay="0"/>
                                  </p:stCondLst>
                                  <p:iterate type="lt">
                                    <p:tmPct val="6000"/>
                                  </p:iterate>
                                  <p:childTnLst>
                                    <p:set>
                                      <p:cBhvr>
                                        <p:cTn id="32" dur="1" fill="hold">
                                          <p:stCondLst>
                                            <p:cond delay="0"/>
                                          </p:stCondLst>
                                        </p:cTn>
                                        <p:tgtEl>
                                          <p:spTgt spid="336">
                                            <p:txEl>
                                              <p:pRg st="0" end="0"/>
                                            </p:txEl>
                                          </p:spTgt>
                                        </p:tgtEl>
                                        <p:attrNameLst>
                                          <p:attrName>style.visibility</p:attrName>
                                        </p:attrNameLst>
                                      </p:cBhvr>
                                      <p:to>
                                        <p:strVal val="visible"/>
                                      </p:to>
                                    </p:set>
                                    <p:animEffect transition="in" filter="wipe(up)">
                                      <p:cBhvr>
                                        <p:cTn id="33" dur="500"/>
                                        <p:tgtEl>
                                          <p:spTgt spid="336">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xit" presetSubtype="0" fill="hold" grpId="1" nodeType="clickEffect">
                                  <p:stCondLst>
                                    <p:cond delay="0"/>
                                  </p:stCondLst>
                                  <p:iterate type="lt">
                                    <p:tmPct val="0"/>
                                  </p:iterate>
                                  <p:childTnLst>
                                    <p:animEffect transition="out" filter="fade">
                                      <p:cBhvr>
                                        <p:cTn id="37" dur="500"/>
                                        <p:tgtEl>
                                          <p:spTgt spid="336">
                                            <p:txEl>
                                              <p:pRg st="0" end="0"/>
                                            </p:txEl>
                                          </p:spTgt>
                                        </p:tgtEl>
                                      </p:cBhvr>
                                    </p:animEffect>
                                    <p:set>
                                      <p:cBhvr>
                                        <p:cTn id="38" dur="1" fill="hold">
                                          <p:stCondLst>
                                            <p:cond delay="499"/>
                                          </p:stCondLst>
                                        </p:cTn>
                                        <p:tgtEl>
                                          <p:spTgt spid="336">
                                            <p:txEl>
                                              <p:pRg st="0" end="0"/>
                                            </p:txEl>
                                          </p:spTgt>
                                        </p:tgtEl>
                                        <p:attrNameLst>
                                          <p:attrName>style.visibility</p:attrName>
                                        </p:attrNameLst>
                                      </p:cBhvr>
                                      <p:to>
                                        <p:strVal val="hidden"/>
                                      </p:to>
                                    </p:set>
                                  </p:childTnLst>
                                </p:cTn>
                              </p:par>
                              <p:par>
                                <p:cTn id="39" presetID="22" presetClass="entr" presetSubtype="1" fill="hold" grpId="0" nodeType="withEffect">
                                  <p:stCondLst>
                                    <p:cond delay="0"/>
                                  </p:stCondLst>
                                  <p:iterate type="lt">
                                    <p:tmPct val="6000"/>
                                  </p:iterate>
                                  <p:childTnLst>
                                    <p:set>
                                      <p:cBhvr>
                                        <p:cTn id="40" dur="1" fill="hold">
                                          <p:stCondLst>
                                            <p:cond delay="0"/>
                                          </p:stCondLst>
                                        </p:cTn>
                                        <p:tgtEl>
                                          <p:spTgt spid="339">
                                            <p:txEl>
                                              <p:pRg st="0" end="0"/>
                                            </p:txEl>
                                          </p:spTgt>
                                        </p:tgtEl>
                                        <p:attrNameLst>
                                          <p:attrName>style.visibility</p:attrName>
                                        </p:attrNameLst>
                                      </p:cBhvr>
                                      <p:to>
                                        <p:strVal val="visible"/>
                                      </p:to>
                                    </p:set>
                                    <p:animEffect transition="in" filter="wipe(up)">
                                      <p:cBhvr>
                                        <p:cTn id="41" dur="500"/>
                                        <p:tgtEl>
                                          <p:spTgt spid="339">
                                            <p:txEl>
                                              <p:pRg st="0" end="0"/>
                                            </p:txEl>
                                          </p:spTgt>
                                        </p:tgtEl>
                                      </p:cBhvr>
                                    </p:animEffect>
                                  </p:childTnLst>
                                </p:cTn>
                              </p:par>
                              <p:par>
                                <p:cTn id="42" presetID="22" presetClass="entr" presetSubtype="8" fill="hold" nodeType="withEffect">
                                  <p:stCondLst>
                                    <p:cond delay="500"/>
                                  </p:stCondLst>
                                  <p:childTnLst>
                                    <p:set>
                                      <p:cBhvr>
                                        <p:cTn id="43" dur="1" fill="hold">
                                          <p:stCondLst>
                                            <p:cond delay="0"/>
                                          </p:stCondLst>
                                        </p:cTn>
                                        <p:tgtEl>
                                          <p:spTgt spid="335"/>
                                        </p:tgtEl>
                                        <p:attrNameLst>
                                          <p:attrName>style.visibility</p:attrName>
                                        </p:attrNameLst>
                                      </p:cBhvr>
                                      <p:to>
                                        <p:strVal val="visible"/>
                                      </p:to>
                                    </p:set>
                                    <p:animEffect transition="in" filter="wipe(left)">
                                      <p:cBhvr>
                                        <p:cTn id="44" dur="500"/>
                                        <p:tgtEl>
                                          <p:spTgt spid="335"/>
                                        </p:tgtEl>
                                      </p:cBhvr>
                                    </p:animEffect>
                                  </p:childTnLst>
                                </p:cTn>
                              </p:par>
                              <p:par>
                                <p:cTn id="45" presetID="22" presetClass="entr" presetSubtype="1" fill="hold" grpId="0" nodeType="withEffect">
                                  <p:stCondLst>
                                    <p:cond delay="1000"/>
                                  </p:stCondLst>
                                  <p:iterate type="lt">
                                    <p:tmPct val="6000"/>
                                  </p:iterate>
                                  <p:childTnLst>
                                    <p:set>
                                      <p:cBhvr>
                                        <p:cTn id="46" dur="1" fill="hold">
                                          <p:stCondLst>
                                            <p:cond delay="0"/>
                                          </p:stCondLst>
                                        </p:cTn>
                                        <p:tgtEl>
                                          <p:spTgt spid="334">
                                            <p:txEl>
                                              <p:pRg st="0" end="0"/>
                                            </p:txEl>
                                          </p:spTgt>
                                        </p:tgtEl>
                                        <p:attrNameLst>
                                          <p:attrName>style.visibility</p:attrName>
                                        </p:attrNameLst>
                                      </p:cBhvr>
                                      <p:to>
                                        <p:strVal val="visible"/>
                                      </p:to>
                                    </p:set>
                                    <p:animEffect transition="in" filter="wipe(up)">
                                      <p:cBhvr>
                                        <p:cTn id="47" dur="500"/>
                                        <p:tgtEl>
                                          <p:spTgt spid="3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 grpId="0" animBg="1"/>
      <p:bldP spid="330" grpId="0" uiExpand="1" build="p"/>
      <p:bldP spid="330" grpId="1" build="allAtOnce"/>
      <p:bldP spid="333" grpId="0" uiExpand="1" build="p"/>
      <p:bldP spid="333" grpId="1" build="allAtOnce"/>
      <p:bldP spid="334" grpId="0" uiExpand="1" build="p"/>
      <p:bldP spid="336" grpId="0" uiExpand="1" build="p"/>
      <p:bldP spid="336" grpId="1" build="allAtOnce"/>
      <p:bldP spid="339"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sp>
        <p:nvSpPr>
          <p:cNvPr id="16" name="Trapezoid 15">
            <a:extLst>
              <a:ext uri="{FF2B5EF4-FFF2-40B4-BE49-F238E27FC236}">
                <a16:creationId xmlns:a16="http://schemas.microsoft.com/office/drawing/2014/main" id="{CF453931-3F02-A7B7-ED5A-AF2C7964F6FC}"/>
              </a:ext>
            </a:extLst>
          </p:cNvPr>
          <p:cNvSpPr/>
          <p:nvPr/>
        </p:nvSpPr>
        <p:spPr>
          <a:xfrm rot="16200000">
            <a:off x="6914322" y="2430297"/>
            <a:ext cx="1306770" cy="1509449"/>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6770" h="1485708">
                <a:moveTo>
                  <a:pt x="0" y="1485708"/>
                </a:moveTo>
                <a:lnTo>
                  <a:pt x="216041" y="0"/>
                </a:lnTo>
                <a:lnTo>
                  <a:pt x="969025" y="0"/>
                </a:lnTo>
                <a:lnTo>
                  <a:pt x="1306770" y="1485705"/>
                </a:lnTo>
                <a:lnTo>
                  <a:pt x="0" y="1485708"/>
                </a:lnTo>
                <a:close/>
              </a:path>
            </a:pathLst>
          </a:custGeom>
          <a:solidFill>
            <a:srgbClr val="00000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B0D3258-38AC-F16E-5872-685C843E0C22}"/>
              </a:ext>
            </a:extLst>
          </p:cNvPr>
          <p:cNvSpPr/>
          <p:nvPr/>
        </p:nvSpPr>
        <p:spPr>
          <a:xfrm flipH="1">
            <a:off x="6812982" y="2875812"/>
            <a:ext cx="363805" cy="727609"/>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68" name="Freeform: Shape 67">
            <a:extLst>
              <a:ext uri="{FF2B5EF4-FFF2-40B4-BE49-F238E27FC236}">
                <a16:creationId xmlns:a16="http://schemas.microsoft.com/office/drawing/2014/main" id="{02C9FF1A-0112-AD87-5DDA-A4F135A6DDA4}"/>
              </a:ext>
            </a:extLst>
          </p:cNvPr>
          <p:cNvSpPr/>
          <p:nvPr/>
        </p:nvSpPr>
        <p:spPr>
          <a:xfrm flipH="1">
            <a:off x="6816644" y="2879143"/>
            <a:ext cx="363805" cy="727609"/>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17" name="Google Shape;7938;p34">
            <a:extLst>
              <a:ext uri="{FF2B5EF4-FFF2-40B4-BE49-F238E27FC236}">
                <a16:creationId xmlns:a16="http://schemas.microsoft.com/office/drawing/2014/main" id="{D711C0F4-F0F3-0198-42E1-14DFD3B69FCF}"/>
              </a:ext>
            </a:extLst>
          </p:cNvPr>
          <p:cNvSpPr txBox="1">
            <a:spLocks/>
          </p:cNvSpPr>
          <p:nvPr/>
        </p:nvSpPr>
        <p:spPr>
          <a:xfrm>
            <a:off x="498087" y="198253"/>
            <a:ext cx="1693547" cy="350471"/>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841F00"/>
                </a:solidFill>
                <a:latin typeface="#9Slide07 IcielBaliho Script" pitchFamily="2" charset="0"/>
              </a:rPr>
              <a:t>Vùng</a:t>
            </a:r>
            <a:r>
              <a:rPr lang="en-US" sz="2400" dirty="0">
                <a:solidFill>
                  <a:srgbClr val="841F00"/>
                </a:solidFill>
                <a:latin typeface="#9Slide07 IcielBaliho Script" pitchFamily="2" charset="0"/>
              </a:rPr>
              <a:t> </a:t>
            </a:r>
            <a:r>
              <a:rPr lang="en-US" sz="2400" dirty="0" err="1">
                <a:solidFill>
                  <a:srgbClr val="841F00"/>
                </a:solidFill>
                <a:latin typeface="#9Slide07 IcielBaliho Script" pitchFamily="2" charset="0"/>
              </a:rPr>
              <a:t>tối</a:t>
            </a:r>
            <a:endParaRPr lang="en-US" sz="2400" dirty="0">
              <a:solidFill>
                <a:srgbClr val="841F00"/>
              </a:solidFill>
              <a:latin typeface="#9Slide07 IcielBaliho Script" pitchFamily="2" charset="0"/>
            </a:endParaRPr>
          </a:p>
        </p:txBody>
      </p:sp>
      <p:grpSp>
        <p:nvGrpSpPr>
          <p:cNvPr id="18" name="Google Shape;7926;p34">
            <a:extLst>
              <a:ext uri="{FF2B5EF4-FFF2-40B4-BE49-F238E27FC236}">
                <a16:creationId xmlns:a16="http://schemas.microsoft.com/office/drawing/2014/main" id="{7F9DF168-2166-96F5-76F4-B2F8673CFBBD}"/>
              </a:ext>
            </a:extLst>
          </p:cNvPr>
          <p:cNvGrpSpPr/>
          <p:nvPr/>
        </p:nvGrpSpPr>
        <p:grpSpPr>
          <a:xfrm>
            <a:off x="0" y="0"/>
            <a:ext cx="874703" cy="827330"/>
            <a:chOff x="1121526" y="1341074"/>
            <a:chExt cx="3065806" cy="2648383"/>
          </a:xfrm>
        </p:grpSpPr>
        <p:sp>
          <p:nvSpPr>
            <p:cNvPr id="19" name="Google Shape;7927;p34">
              <a:extLst>
                <a:ext uri="{FF2B5EF4-FFF2-40B4-BE49-F238E27FC236}">
                  <a16:creationId xmlns:a16="http://schemas.microsoft.com/office/drawing/2014/main" id="{4419697E-14A7-0AF6-0A9D-360EE3422F01}"/>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0" name="Google Shape;7928;p34">
              <a:extLst>
                <a:ext uri="{FF2B5EF4-FFF2-40B4-BE49-F238E27FC236}">
                  <a16:creationId xmlns:a16="http://schemas.microsoft.com/office/drawing/2014/main" id="{856FD7F8-C306-7292-E244-6C80BD1740A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21" name="Google Shape;9551;p56">
            <a:extLst>
              <a:ext uri="{FF2B5EF4-FFF2-40B4-BE49-F238E27FC236}">
                <a16:creationId xmlns:a16="http://schemas.microsoft.com/office/drawing/2014/main" id="{28D3A29C-62FA-613C-E031-C6EA8223FD6D}"/>
              </a:ext>
            </a:extLst>
          </p:cNvPr>
          <p:cNvGrpSpPr/>
          <p:nvPr/>
        </p:nvGrpSpPr>
        <p:grpSpPr>
          <a:xfrm>
            <a:off x="236651" y="234864"/>
            <a:ext cx="355250" cy="331342"/>
            <a:chOff x="-21299475" y="2798025"/>
            <a:chExt cx="307200" cy="286525"/>
          </a:xfrm>
        </p:grpSpPr>
        <p:sp>
          <p:nvSpPr>
            <p:cNvPr id="22" name="Google Shape;9552;p56">
              <a:extLst>
                <a:ext uri="{FF2B5EF4-FFF2-40B4-BE49-F238E27FC236}">
                  <a16:creationId xmlns:a16="http://schemas.microsoft.com/office/drawing/2014/main" id="{2090750B-181D-248F-0DB8-8563C6B4B7D3}"/>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3" name="Google Shape;9553;p56">
              <a:extLst>
                <a:ext uri="{FF2B5EF4-FFF2-40B4-BE49-F238E27FC236}">
                  <a16:creationId xmlns:a16="http://schemas.microsoft.com/office/drawing/2014/main" id="{EF7CE10C-C597-75DC-716A-6C70156498B1}"/>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4" name="Google Shape;9554;p56">
              <a:extLst>
                <a:ext uri="{FF2B5EF4-FFF2-40B4-BE49-F238E27FC236}">
                  <a16:creationId xmlns:a16="http://schemas.microsoft.com/office/drawing/2014/main" id="{F4C8FBB3-A651-330B-EF23-AB1179D4C5F2}"/>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5" name="Google Shape;9555;p56">
              <a:extLst>
                <a:ext uri="{FF2B5EF4-FFF2-40B4-BE49-F238E27FC236}">
                  <a16:creationId xmlns:a16="http://schemas.microsoft.com/office/drawing/2014/main" id="{D6A4A09B-BED5-9376-4C2A-E9D86CE1F633}"/>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6" name="Google Shape;9556;p56">
              <a:extLst>
                <a:ext uri="{FF2B5EF4-FFF2-40B4-BE49-F238E27FC236}">
                  <a16:creationId xmlns:a16="http://schemas.microsoft.com/office/drawing/2014/main" id="{780B1354-D4DE-51DA-7ABF-3900CE637F1C}"/>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7" name="Google Shape;9557;p56">
              <a:extLst>
                <a:ext uri="{FF2B5EF4-FFF2-40B4-BE49-F238E27FC236}">
                  <a16:creationId xmlns:a16="http://schemas.microsoft.com/office/drawing/2014/main" id="{0ED04335-8405-D260-47D6-8E84B3820558}"/>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8" name="Google Shape;9558;p56">
              <a:extLst>
                <a:ext uri="{FF2B5EF4-FFF2-40B4-BE49-F238E27FC236}">
                  <a16:creationId xmlns:a16="http://schemas.microsoft.com/office/drawing/2014/main" id="{AC79B051-1920-4D25-A1A0-008788B9A60A}"/>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9" name="Google Shape;9559;p56">
              <a:extLst>
                <a:ext uri="{FF2B5EF4-FFF2-40B4-BE49-F238E27FC236}">
                  <a16:creationId xmlns:a16="http://schemas.microsoft.com/office/drawing/2014/main" id="{4E70C3A1-2402-1ED6-C2EF-0468DEA72D36}"/>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0" name="Google Shape;9560;p56">
              <a:extLst>
                <a:ext uri="{FF2B5EF4-FFF2-40B4-BE49-F238E27FC236}">
                  <a16:creationId xmlns:a16="http://schemas.microsoft.com/office/drawing/2014/main" id="{42663E12-BF20-B06A-2CF5-ACDE6B980C90}"/>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1" name="Google Shape;9561;p56">
              <a:extLst>
                <a:ext uri="{FF2B5EF4-FFF2-40B4-BE49-F238E27FC236}">
                  <a16:creationId xmlns:a16="http://schemas.microsoft.com/office/drawing/2014/main" id="{837537F4-2689-6141-A781-4F6A8F5B250E}"/>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2" name="Google Shape;9562;p56">
              <a:extLst>
                <a:ext uri="{FF2B5EF4-FFF2-40B4-BE49-F238E27FC236}">
                  <a16:creationId xmlns:a16="http://schemas.microsoft.com/office/drawing/2014/main" id="{F9AA27C5-0F30-9DD7-308C-C1512CCD4CE4}"/>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3" name="Google Shape;9563;p56">
              <a:extLst>
                <a:ext uri="{FF2B5EF4-FFF2-40B4-BE49-F238E27FC236}">
                  <a16:creationId xmlns:a16="http://schemas.microsoft.com/office/drawing/2014/main" id="{3E8AEE48-746F-521A-D549-4FB8066E69F3}"/>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sp>
        <p:nvSpPr>
          <p:cNvPr id="34" name="Rectangle: Rounded Corners 33">
            <a:extLst>
              <a:ext uri="{FF2B5EF4-FFF2-40B4-BE49-F238E27FC236}">
                <a16:creationId xmlns:a16="http://schemas.microsoft.com/office/drawing/2014/main" id="{A4B24065-E4BD-43AF-73F2-98197ABFC298}"/>
              </a:ext>
            </a:extLst>
          </p:cNvPr>
          <p:cNvSpPr/>
          <p:nvPr/>
        </p:nvSpPr>
        <p:spPr>
          <a:xfrm>
            <a:off x="2421103" y="609251"/>
            <a:ext cx="5085362"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err="1">
                <a:solidFill>
                  <a:srgbClr val="FFFBEE"/>
                </a:solidFill>
                <a:latin typeface="#9Slide03 Arima Madurai Black" panose="00000A00000000000000" pitchFamily="2" charset="0"/>
                <a:cs typeface="#9Slide03 Arima Madurai Black" panose="00000A00000000000000" pitchFamily="2" charset="0"/>
              </a:rPr>
              <a:t>Vẽ</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hình</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biểu</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diễn</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vùng</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tối</a:t>
            </a:r>
            <a:r>
              <a:rPr lang="vi-VN" sz="1800" dirty="0">
                <a:solidFill>
                  <a:srgbClr val="FFFBEE"/>
                </a:solidFill>
                <a:latin typeface="#9Slide03 Arima Madurai Black" panose="00000A00000000000000" pitchFamily="2" charset="0"/>
                <a:cs typeface="#9Slide03 Arima Madurai Black" panose="00000A00000000000000" pitchFamily="2" charset="0"/>
              </a:rPr>
              <a:t> do nguồn sáng hẹp</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35" name="Freeform: Shape 34">
            <a:extLst>
              <a:ext uri="{FF2B5EF4-FFF2-40B4-BE49-F238E27FC236}">
                <a16:creationId xmlns:a16="http://schemas.microsoft.com/office/drawing/2014/main" id="{03B5E319-B304-76BE-60D9-600A630ED5D9}"/>
              </a:ext>
            </a:extLst>
          </p:cNvPr>
          <p:cNvSpPr/>
          <p:nvPr/>
        </p:nvSpPr>
        <p:spPr>
          <a:xfrm>
            <a:off x="6449177" y="2875812"/>
            <a:ext cx="363805" cy="727609"/>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6" name="Rectangle 5">
            <a:extLst>
              <a:ext uri="{FF2B5EF4-FFF2-40B4-BE49-F238E27FC236}">
                <a16:creationId xmlns:a16="http://schemas.microsoft.com/office/drawing/2014/main" id="{BC5612F6-56A9-3989-DD4E-80D85A01EA93}"/>
              </a:ext>
            </a:extLst>
          </p:cNvPr>
          <p:cNvSpPr/>
          <p:nvPr/>
        </p:nvSpPr>
        <p:spPr>
          <a:xfrm>
            <a:off x="8327612" y="1785650"/>
            <a:ext cx="137886" cy="2725264"/>
          </a:xfrm>
          <a:prstGeom prst="rect">
            <a:avLst/>
          </a:prstGeom>
          <a:solidFill>
            <a:srgbClr val="D6EDE4"/>
          </a:solidFill>
          <a:ln>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Google Shape;7938;p34">
            <a:extLst>
              <a:ext uri="{FF2B5EF4-FFF2-40B4-BE49-F238E27FC236}">
                <a16:creationId xmlns:a16="http://schemas.microsoft.com/office/drawing/2014/main" id="{81690D2F-FA05-4D74-F28E-EBD8AC945546}"/>
              </a:ext>
            </a:extLst>
          </p:cNvPr>
          <p:cNvSpPr txBox="1">
            <a:spLocks/>
          </p:cNvSpPr>
          <p:nvPr/>
        </p:nvSpPr>
        <p:spPr>
          <a:xfrm>
            <a:off x="216" y="1225079"/>
            <a:ext cx="244831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S – nguồn sáng hẹp</a:t>
            </a:r>
            <a:endParaRPr lang="en-US" sz="2400" dirty="0">
              <a:solidFill>
                <a:srgbClr val="841F00"/>
              </a:solidFill>
              <a:latin typeface="#9Slide07 IcielBaliho Script" pitchFamily="2" charset="0"/>
            </a:endParaRPr>
          </a:p>
        </p:txBody>
      </p:sp>
      <p:grpSp>
        <p:nvGrpSpPr>
          <p:cNvPr id="8" name="Group 7">
            <a:extLst>
              <a:ext uri="{FF2B5EF4-FFF2-40B4-BE49-F238E27FC236}">
                <a16:creationId xmlns:a16="http://schemas.microsoft.com/office/drawing/2014/main" id="{EF7DA011-0519-1DA8-CC38-CEF82286616E}"/>
              </a:ext>
            </a:extLst>
          </p:cNvPr>
          <p:cNvGrpSpPr/>
          <p:nvPr/>
        </p:nvGrpSpPr>
        <p:grpSpPr>
          <a:xfrm>
            <a:off x="2695625" y="1149805"/>
            <a:ext cx="505340" cy="505339"/>
            <a:chOff x="3623974" y="1543877"/>
            <a:chExt cx="727610" cy="727609"/>
          </a:xfrm>
          <a:solidFill>
            <a:srgbClr val="FFFF00"/>
          </a:solidFill>
        </p:grpSpPr>
        <p:sp>
          <p:nvSpPr>
            <p:cNvPr id="39" name="Freeform: Shape 38">
              <a:extLst>
                <a:ext uri="{FF2B5EF4-FFF2-40B4-BE49-F238E27FC236}">
                  <a16:creationId xmlns:a16="http://schemas.microsoft.com/office/drawing/2014/main" id="{425F5603-A851-0D80-85F2-A9C62FC3EDC9}"/>
                </a:ext>
              </a:extLst>
            </p:cNvPr>
            <p:cNvSpPr/>
            <p:nvPr/>
          </p:nvSpPr>
          <p:spPr>
            <a:xfrm>
              <a:off x="3623974" y="1543877"/>
              <a:ext cx="363805" cy="727609"/>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BB4CD7B3-2677-9C4C-CBF8-E0A5147481F7}"/>
                </a:ext>
              </a:extLst>
            </p:cNvPr>
            <p:cNvSpPr/>
            <p:nvPr/>
          </p:nvSpPr>
          <p:spPr>
            <a:xfrm flipH="1">
              <a:off x="3987779" y="1543877"/>
              <a:ext cx="363805" cy="727609"/>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1" name="Google Shape;7938;p34">
            <a:extLst>
              <a:ext uri="{FF2B5EF4-FFF2-40B4-BE49-F238E27FC236}">
                <a16:creationId xmlns:a16="http://schemas.microsoft.com/office/drawing/2014/main" id="{FC1D7564-2D15-CC3A-34CD-DAB2B131A67A}"/>
              </a:ext>
            </a:extLst>
          </p:cNvPr>
          <p:cNvSpPr txBox="1">
            <a:spLocks/>
          </p:cNvSpPr>
          <p:nvPr/>
        </p:nvSpPr>
        <p:spPr>
          <a:xfrm>
            <a:off x="2948295" y="1225080"/>
            <a:ext cx="2087650"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Vật cản sáng</a:t>
            </a:r>
            <a:endParaRPr lang="en-US" sz="2400" dirty="0">
              <a:solidFill>
                <a:srgbClr val="841F00"/>
              </a:solidFill>
              <a:latin typeface="#9Slide07 IcielBaliho Script" pitchFamily="2" charset="0"/>
            </a:endParaRPr>
          </a:p>
        </p:txBody>
      </p:sp>
      <p:sp>
        <p:nvSpPr>
          <p:cNvPr id="42" name="Google Shape;7938;p34">
            <a:extLst>
              <a:ext uri="{FF2B5EF4-FFF2-40B4-BE49-F238E27FC236}">
                <a16:creationId xmlns:a16="http://schemas.microsoft.com/office/drawing/2014/main" id="{9443A5B8-1A29-2155-C5B0-D5C4E2E63980}"/>
              </a:ext>
            </a:extLst>
          </p:cNvPr>
          <p:cNvSpPr txBox="1">
            <a:spLocks/>
          </p:cNvSpPr>
          <p:nvPr/>
        </p:nvSpPr>
        <p:spPr>
          <a:xfrm>
            <a:off x="4459778" y="3117681"/>
            <a:ext cx="30133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Cadena" panose="02000503000000020004" pitchFamily="2" charset="0"/>
              </a:rPr>
              <a:t>S</a:t>
            </a:r>
            <a:endParaRPr lang="en-US" sz="2400" dirty="0">
              <a:solidFill>
                <a:srgbClr val="841F00"/>
              </a:solidFill>
              <a:latin typeface="#9Slide07 Cadena" panose="02000503000000020004" pitchFamily="2" charset="0"/>
            </a:endParaRPr>
          </a:p>
        </p:txBody>
      </p:sp>
      <p:sp>
        <p:nvSpPr>
          <p:cNvPr id="43" name="Google Shape;7938;p34">
            <a:extLst>
              <a:ext uri="{FF2B5EF4-FFF2-40B4-BE49-F238E27FC236}">
                <a16:creationId xmlns:a16="http://schemas.microsoft.com/office/drawing/2014/main" id="{61D99422-722C-36F0-9B53-21C9F1C12813}"/>
              </a:ext>
            </a:extLst>
          </p:cNvPr>
          <p:cNvSpPr txBox="1">
            <a:spLocks/>
          </p:cNvSpPr>
          <p:nvPr/>
        </p:nvSpPr>
        <p:spPr>
          <a:xfrm>
            <a:off x="4550484" y="3080206"/>
            <a:ext cx="544800" cy="119921"/>
          </a:xfrm>
          <a:prstGeom prst="roundRect">
            <a:avLst>
              <a:gd name="adj" fmla="val 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400" dirty="0">
                <a:solidFill>
                  <a:srgbClr val="841F00"/>
                </a:solidFill>
                <a:latin typeface="#9Slide07 IcielBaliho Script" pitchFamily="2" charset="0"/>
              </a:rPr>
              <a:t>.</a:t>
            </a:r>
            <a:endParaRPr lang="en-US" sz="4400" dirty="0">
              <a:solidFill>
                <a:srgbClr val="841F00"/>
              </a:solidFill>
              <a:latin typeface="#9Slide07 IcielBaliho Script" pitchFamily="2" charset="0"/>
            </a:endParaRPr>
          </a:p>
        </p:txBody>
      </p:sp>
      <p:sp>
        <p:nvSpPr>
          <p:cNvPr id="44" name="Rectangle 43">
            <a:extLst>
              <a:ext uri="{FF2B5EF4-FFF2-40B4-BE49-F238E27FC236}">
                <a16:creationId xmlns:a16="http://schemas.microsoft.com/office/drawing/2014/main" id="{1D0771BD-3FE3-3781-CADC-D4FC599C8894}"/>
              </a:ext>
            </a:extLst>
          </p:cNvPr>
          <p:cNvSpPr/>
          <p:nvPr/>
        </p:nvSpPr>
        <p:spPr>
          <a:xfrm>
            <a:off x="7442612" y="1173878"/>
            <a:ext cx="181902" cy="457284"/>
          </a:xfrm>
          <a:prstGeom prst="rect">
            <a:avLst/>
          </a:prstGeom>
          <a:solidFill>
            <a:srgbClr val="D6EDE4"/>
          </a:solidFill>
          <a:ln>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Google Shape;7938;p34">
            <a:extLst>
              <a:ext uri="{FF2B5EF4-FFF2-40B4-BE49-F238E27FC236}">
                <a16:creationId xmlns:a16="http://schemas.microsoft.com/office/drawing/2014/main" id="{B54ED160-6902-44C9-A261-F3E7EBE9D27D}"/>
              </a:ext>
            </a:extLst>
          </p:cNvPr>
          <p:cNvSpPr txBox="1">
            <a:spLocks/>
          </p:cNvSpPr>
          <p:nvPr/>
        </p:nvSpPr>
        <p:spPr>
          <a:xfrm>
            <a:off x="7507006" y="1225080"/>
            <a:ext cx="1636994" cy="350471"/>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a:solidFill>
                  <a:srgbClr val="841F00"/>
                </a:solidFill>
                <a:latin typeface="#9Slide07 IcielBaliho Script" pitchFamily="2" charset="0"/>
              </a:rPr>
              <a:t>Màn chắn</a:t>
            </a:r>
            <a:endParaRPr lang="en-US" sz="2400" dirty="0">
              <a:solidFill>
                <a:srgbClr val="841F00"/>
              </a:solidFill>
              <a:latin typeface="#9Slide07 IcielBaliho Script" pitchFamily="2" charset="0"/>
            </a:endParaRPr>
          </a:p>
        </p:txBody>
      </p:sp>
      <p:sp>
        <p:nvSpPr>
          <p:cNvPr id="46" name="Google Shape;7938;p34">
            <a:extLst>
              <a:ext uri="{FF2B5EF4-FFF2-40B4-BE49-F238E27FC236}">
                <a16:creationId xmlns:a16="http://schemas.microsoft.com/office/drawing/2014/main" id="{B85FCF83-CDC4-91AB-7AA8-BD71F4838967}"/>
              </a:ext>
            </a:extLst>
          </p:cNvPr>
          <p:cNvSpPr txBox="1">
            <a:spLocks/>
          </p:cNvSpPr>
          <p:nvPr/>
        </p:nvSpPr>
        <p:spPr>
          <a:xfrm>
            <a:off x="6670023" y="2466580"/>
            <a:ext cx="30133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a:solidFill>
                  <a:srgbClr val="841F00"/>
                </a:solidFill>
                <a:latin typeface="#9Slide07 Cadena" panose="02000503000000020004" pitchFamily="2" charset="0"/>
              </a:rPr>
              <a:t>A</a:t>
            </a:r>
            <a:endParaRPr lang="en-US" sz="2000" dirty="0">
              <a:solidFill>
                <a:srgbClr val="841F00"/>
              </a:solidFill>
              <a:latin typeface="#9Slide07 Cadena" panose="02000503000000020004" pitchFamily="2" charset="0"/>
            </a:endParaRPr>
          </a:p>
        </p:txBody>
      </p:sp>
      <p:sp>
        <p:nvSpPr>
          <p:cNvPr id="47" name="Google Shape;7938;p34">
            <a:extLst>
              <a:ext uri="{FF2B5EF4-FFF2-40B4-BE49-F238E27FC236}">
                <a16:creationId xmlns:a16="http://schemas.microsoft.com/office/drawing/2014/main" id="{C012E198-D59E-8447-8DE8-5185C4B0CAAE}"/>
              </a:ext>
            </a:extLst>
          </p:cNvPr>
          <p:cNvSpPr txBox="1">
            <a:spLocks/>
          </p:cNvSpPr>
          <p:nvPr/>
        </p:nvSpPr>
        <p:spPr>
          <a:xfrm>
            <a:off x="6548289" y="2651005"/>
            <a:ext cx="544800" cy="119921"/>
          </a:xfrm>
          <a:prstGeom prst="roundRect">
            <a:avLst>
              <a:gd name="adj" fmla="val 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400" dirty="0">
                <a:solidFill>
                  <a:srgbClr val="841F00"/>
                </a:solidFill>
                <a:latin typeface="#9Slide07 IcielBaliho Script" pitchFamily="2" charset="0"/>
              </a:rPr>
              <a:t>.</a:t>
            </a:r>
            <a:endParaRPr lang="en-US" sz="4400" dirty="0">
              <a:solidFill>
                <a:srgbClr val="841F00"/>
              </a:solidFill>
              <a:latin typeface="#9Slide07 IcielBaliho Script" pitchFamily="2" charset="0"/>
            </a:endParaRPr>
          </a:p>
        </p:txBody>
      </p:sp>
      <p:sp>
        <p:nvSpPr>
          <p:cNvPr id="48" name="Google Shape;7938;p34">
            <a:extLst>
              <a:ext uri="{FF2B5EF4-FFF2-40B4-BE49-F238E27FC236}">
                <a16:creationId xmlns:a16="http://schemas.microsoft.com/office/drawing/2014/main" id="{4D6CAA91-7132-3B72-43D6-D710382AA3BF}"/>
              </a:ext>
            </a:extLst>
          </p:cNvPr>
          <p:cNvSpPr txBox="1">
            <a:spLocks/>
          </p:cNvSpPr>
          <p:nvPr/>
        </p:nvSpPr>
        <p:spPr>
          <a:xfrm>
            <a:off x="6697521" y="3668428"/>
            <a:ext cx="30133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B</a:t>
            </a:r>
            <a:endParaRPr lang="en-US" sz="2000" dirty="0">
              <a:solidFill>
                <a:srgbClr val="841F00"/>
              </a:solidFill>
              <a:latin typeface="#9Slide07 Cadena" panose="02000503000000020004" pitchFamily="2" charset="0"/>
            </a:endParaRPr>
          </a:p>
        </p:txBody>
      </p:sp>
      <p:sp>
        <p:nvSpPr>
          <p:cNvPr id="49" name="Google Shape;7938;p34">
            <a:extLst>
              <a:ext uri="{FF2B5EF4-FFF2-40B4-BE49-F238E27FC236}">
                <a16:creationId xmlns:a16="http://schemas.microsoft.com/office/drawing/2014/main" id="{68E25CFD-9AAA-13B6-C16A-A0D194C7E961}"/>
              </a:ext>
            </a:extLst>
          </p:cNvPr>
          <p:cNvSpPr txBox="1">
            <a:spLocks/>
          </p:cNvSpPr>
          <p:nvPr/>
        </p:nvSpPr>
        <p:spPr>
          <a:xfrm>
            <a:off x="6548289" y="3387395"/>
            <a:ext cx="544800" cy="119921"/>
          </a:xfrm>
          <a:prstGeom prst="roundRect">
            <a:avLst>
              <a:gd name="adj" fmla="val 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400" dirty="0">
                <a:solidFill>
                  <a:srgbClr val="841F00"/>
                </a:solidFill>
                <a:latin typeface="#9Slide07 IcielBaliho Script" pitchFamily="2" charset="0"/>
              </a:rPr>
              <a:t>.</a:t>
            </a:r>
            <a:endParaRPr lang="en-US" sz="4400" dirty="0">
              <a:solidFill>
                <a:srgbClr val="841F00"/>
              </a:solidFill>
              <a:latin typeface="#9Slide07 IcielBaliho Script" pitchFamily="2" charset="0"/>
            </a:endParaRPr>
          </a:p>
        </p:txBody>
      </p:sp>
      <p:sp>
        <p:nvSpPr>
          <p:cNvPr id="50" name="Google Shape;7938;p34">
            <a:extLst>
              <a:ext uri="{FF2B5EF4-FFF2-40B4-BE49-F238E27FC236}">
                <a16:creationId xmlns:a16="http://schemas.microsoft.com/office/drawing/2014/main" id="{679E227A-958C-BF5D-2348-AE5F2C81DD73}"/>
              </a:ext>
            </a:extLst>
          </p:cNvPr>
          <p:cNvSpPr txBox="1">
            <a:spLocks/>
          </p:cNvSpPr>
          <p:nvPr/>
        </p:nvSpPr>
        <p:spPr>
          <a:xfrm>
            <a:off x="4963784" y="1229725"/>
            <a:ext cx="2087650"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A, B mép vật cản</a:t>
            </a:r>
            <a:endParaRPr lang="en-US" sz="2400" dirty="0">
              <a:solidFill>
                <a:srgbClr val="841F00"/>
              </a:solidFill>
              <a:latin typeface="#9Slide07 IcielBaliho Script" pitchFamily="2" charset="0"/>
            </a:endParaRPr>
          </a:p>
        </p:txBody>
      </p:sp>
      <p:sp>
        <p:nvSpPr>
          <p:cNvPr id="51" name="Google Shape;7933;p34">
            <a:extLst>
              <a:ext uri="{FF2B5EF4-FFF2-40B4-BE49-F238E27FC236}">
                <a16:creationId xmlns:a16="http://schemas.microsoft.com/office/drawing/2014/main" id="{561E5C9E-D4D6-4EFD-3A7A-9AEF9B8CF065}"/>
              </a:ext>
            </a:extLst>
          </p:cNvPr>
          <p:cNvSpPr txBox="1">
            <a:spLocks/>
          </p:cNvSpPr>
          <p:nvPr/>
        </p:nvSpPr>
        <p:spPr>
          <a:xfrm>
            <a:off x="406146" y="2028160"/>
            <a:ext cx="5268542" cy="45401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dirty="0"/>
              <a:t>Từ điểm sáng S, lần lượt vẽ hai tia sáng tới:</a:t>
            </a:r>
          </a:p>
        </p:txBody>
      </p:sp>
      <p:sp>
        <p:nvSpPr>
          <p:cNvPr id="52" name="Google Shape;7933;p34">
            <a:extLst>
              <a:ext uri="{FF2B5EF4-FFF2-40B4-BE49-F238E27FC236}">
                <a16:creationId xmlns:a16="http://schemas.microsoft.com/office/drawing/2014/main" id="{C34A866B-ECA4-DC3F-5838-8FA25C0F3E15}"/>
              </a:ext>
            </a:extLst>
          </p:cNvPr>
          <p:cNvSpPr txBox="1">
            <a:spLocks/>
          </p:cNvSpPr>
          <p:nvPr/>
        </p:nvSpPr>
        <p:spPr>
          <a:xfrm>
            <a:off x="1207386" y="2657686"/>
            <a:ext cx="2893376" cy="45401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dirty="0"/>
              <a:t>Tia SA, đi qua mép A, cắt màn chắn tại M</a:t>
            </a:r>
          </a:p>
        </p:txBody>
      </p:sp>
      <p:pic>
        <p:nvPicPr>
          <p:cNvPr id="12" name="Graphic 11" descr="Atom">
            <a:extLst>
              <a:ext uri="{FF2B5EF4-FFF2-40B4-BE49-F238E27FC236}">
                <a16:creationId xmlns:a16="http://schemas.microsoft.com/office/drawing/2014/main" id="{A448A166-C8D9-3D7E-5286-18FD25147D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7797" y="2558043"/>
            <a:ext cx="536960" cy="536960"/>
          </a:xfrm>
          <a:prstGeom prst="rect">
            <a:avLst/>
          </a:prstGeom>
        </p:spPr>
      </p:pic>
      <p:grpSp>
        <p:nvGrpSpPr>
          <p:cNvPr id="13" name="Group 12">
            <a:extLst>
              <a:ext uri="{FF2B5EF4-FFF2-40B4-BE49-F238E27FC236}">
                <a16:creationId xmlns:a16="http://schemas.microsoft.com/office/drawing/2014/main" id="{9C8D4FAF-1EA1-2C06-1EA0-245CD1DD9DF5}"/>
              </a:ext>
            </a:extLst>
          </p:cNvPr>
          <p:cNvGrpSpPr/>
          <p:nvPr/>
        </p:nvGrpSpPr>
        <p:grpSpPr>
          <a:xfrm>
            <a:off x="4836952" y="2533531"/>
            <a:ext cx="3490660" cy="778561"/>
            <a:chOff x="5040199" y="2428407"/>
            <a:chExt cx="3490660" cy="778561"/>
          </a:xfrm>
        </p:grpSpPr>
        <p:sp>
          <p:nvSpPr>
            <p:cNvPr id="54" name="Isosceles Triangle 53">
              <a:extLst>
                <a:ext uri="{FF2B5EF4-FFF2-40B4-BE49-F238E27FC236}">
                  <a16:creationId xmlns:a16="http://schemas.microsoft.com/office/drawing/2014/main" id="{1561A6CE-BDDC-D5D6-F3BD-7852DC8E36D8}"/>
                </a:ext>
              </a:extLst>
            </p:cNvPr>
            <p:cNvSpPr/>
            <p:nvPr/>
          </p:nvSpPr>
          <p:spPr>
            <a:xfrm rot="4684236">
              <a:off x="5940270" y="2938826"/>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 name="Straight Connector 54">
              <a:extLst>
                <a:ext uri="{FF2B5EF4-FFF2-40B4-BE49-F238E27FC236}">
                  <a16:creationId xmlns:a16="http://schemas.microsoft.com/office/drawing/2014/main" id="{3BEDBCAB-89C8-25D4-F485-8C71607D95C3}"/>
                </a:ext>
              </a:extLst>
            </p:cNvPr>
            <p:cNvCxnSpPr>
              <a:cxnSpLocks/>
            </p:cNvCxnSpPr>
            <p:nvPr/>
          </p:nvCxnSpPr>
          <p:spPr>
            <a:xfrm flipV="1">
              <a:off x="5040199" y="2428407"/>
              <a:ext cx="3490660" cy="778561"/>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sp>
          <p:nvSpPr>
            <p:cNvPr id="56" name="Isosceles Triangle 55">
              <a:extLst>
                <a:ext uri="{FF2B5EF4-FFF2-40B4-BE49-F238E27FC236}">
                  <a16:creationId xmlns:a16="http://schemas.microsoft.com/office/drawing/2014/main" id="{D30DEE0E-0550-472F-3E2D-53853370C637}"/>
                </a:ext>
              </a:extLst>
            </p:cNvPr>
            <p:cNvSpPr/>
            <p:nvPr/>
          </p:nvSpPr>
          <p:spPr>
            <a:xfrm rot="4684236">
              <a:off x="7724737" y="2544235"/>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Google Shape;7938;p34">
            <a:extLst>
              <a:ext uri="{FF2B5EF4-FFF2-40B4-BE49-F238E27FC236}">
                <a16:creationId xmlns:a16="http://schemas.microsoft.com/office/drawing/2014/main" id="{5FB65A48-24FF-29DF-5D5A-0E1F84C29390}"/>
              </a:ext>
            </a:extLst>
          </p:cNvPr>
          <p:cNvSpPr txBox="1">
            <a:spLocks/>
          </p:cNvSpPr>
          <p:nvPr/>
        </p:nvSpPr>
        <p:spPr>
          <a:xfrm>
            <a:off x="7922429" y="2151902"/>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M</a:t>
            </a:r>
            <a:endParaRPr lang="en-US" sz="2000" dirty="0">
              <a:solidFill>
                <a:srgbClr val="841F00"/>
              </a:solidFill>
              <a:latin typeface="#9Slide07 Cadena" panose="02000503000000020004" pitchFamily="2" charset="0"/>
            </a:endParaRPr>
          </a:p>
        </p:txBody>
      </p:sp>
      <p:sp>
        <p:nvSpPr>
          <p:cNvPr id="58" name="Google Shape;7938;p34">
            <a:extLst>
              <a:ext uri="{FF2B5EF4-FFF2-40B4-BE49-F238E27FC236}">
                <a16:creationId xmlns:a16="http://schemas.microsoft.com/office/drawing/2014/main" id="{3DDD7633-A3E9-A611-C3E9-2BD23220B673}"/>
              </a:ext>
            </a:extLst>
          </p:cNvPr>
          <p:cNvSpPr txBox="1">
            <a:spLocks/>
          </p:cNvSpPr>
          <p:nvPr/>
        </p:nvSpPr>
        <p:spPr>
          <a:xfrm>
            <a:off x="8042432" y="2292182"/>
            <a:ext cx="544800" cy="119921"/>
          </a:xfrm>
          <a:prstGeom prst="roundRect">
            <a:avLst>
              <a:gd name="adj" fmla="val 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400" dirty="0">
                <a:solidFill>
                  <a:srgbClr val="841F00"/>
                </a:solidFill>
                <a:latin typeface="#9Slide07 IcielBaliho Script" pitchFamily="2" charset="0"/>
              </a:rPr>
              <a:t>.</a:t>
            </a:r>
            <a:endParaRPr lang="en-US" sz="4400" dirty="0">
              <a:solidFill>
                <a:srgbClr val="841F00"/>
              </a:solidFill>
              <a:latin typeface="#9Slide07 IcielBaliho Script" pitchFamily="2" charset="0"/>
            </a:endParaRPr>
          </a:p>
        </p:txBody>
      </p:sp>
      <p:sp>
        <p:nvSpPr>
          <p:cNvPr id="59" name="Google Shape;7933;p34">
            <a:extLst>
              <a:ext uri="{FF2B5EF4-FFF2-40B4-BE49-F238E27FC236}">
                <a16:creationId xmlns:a16="http://schemas.microsoft.com/office/drawing/2014/main" id="{3C5E2D27-A870-286C-BB06-7AFE986D9D29}"/>
              </a:ext>
            </a:extLst>
          </p:cNvPr>
          <p:cNvSpPr txBox="1">
            <a:spLocks/>
          </p:cNvSpPr>
          <p:nvPr/>
        </p:nvSpPr>
        <p:spPr>
          <a:xfrm>
            <a:off x="1194531" y="3449137"/>
            <a:ext cx="2893376" cy="45401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dirty="0"/>
              <a:t>Tia SB, đi qua mép B, cắt màn chắn tại N</a:t>
            </a:r>
          </a:p>
        </p:txBody>
      </p:sp>
      <p:pic>
        <p:nvPicPr>
          <p:cNvPr id="60" name="Graphic 59" descr="Atom">
            <a:extLst>
              <a:ext uri="{FF2B5EF4-FFF2-40B4-BE49-F238E27FC236}">
                <a16:creationId xmlns:a16="http://schemas.microsoft.com/office/drawing/2014/main" id="{7350CE71-A43C-56CC-C89C-54BBA65356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4942" y="3349494"/>
            <a:ext cx="536960" cy="536960"/>
          </a:xfrm>
          <a:prstGeom prst="rect">
            <a:avLst/>
          </a:prstGeom>
        </p:spPr>
      </p:pic>
      <p:grpSp>
        <p:nvGrpSpPr>
          <p:cNvPr id="61" name="Group 60">
            <a:extLst>
              <a:ext uri="{FF2B5EF4-FFF2-40B4-BE49-F238E27FC236}">
                <a16:creationId xmlns:a16="http://schemas.microsoft.com/office/drawing/2014/main" id="{2092DE75-A41C-92E0-9371-7024CFDF5F28}"/>
              </a:ext>
            </a:extLst>
          </p:cNvPr>
          <p:cNvGrpSpPr/>
          <p:nvPr/>
        </p:nvGrpSpPr>
        <p:grpSpPr>
          <a:xfrm rot="1250097">
            <a:off x="4836595" y="3201109"/>
            <a:ext cx="3490660" cy="778561"/>
            <a:chOff x="5040199" y="2428407"/>
            <a:chExt cx="3490660" cy="778561"/>
          </a:xfrm>
        </p:grpSpPr>
        <p:sp>
          <p:nvSpPr>
            <p:cNvPr id="62" name="Isosceles Triangle 61">
              <a:extLst>
                <a:ext uri="{FF2B5EF4-FFF2-40B4-BE49-F238E27FC236}">
                  <a16:creationId xmlns:a16="http://schemas.microsoft.com/office/drawing/2014/main" id="{D92651AF-65DD-6299-7971-E2454405C190}"/>
                </a:ext>
              </a:extLst>
            </p:cNvPr>
            <p:cNvSpPr/>
            <p:nvPr/>
          </p:nvSpPr>
          <p:spPr>
            <a:xfrm rot="4684236">
              <a:off x="5940270" y="2938826"/>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 name="Straight Connector 62">
              <a:extLst>
                <a:ext uri="{FF2B5EF4-FFF2-40B4-BE49-F238E27FC236}">
                  <a16:creationId xmlns:a16="http://schemas.microsoft.com/office/drawing/2014/main" id="{D7541D39-1244-8037-F332-3361CD6685B4}"/>
                </a:ext>
              </a:extLst>
            </p:cNvPr>
            <p:cNvCxnSpPr>
              <a:cxnSpLocks/>
            </p:cNvCxnSpPr>
            <p:nvPr/>
          </p:nvCxnSpPr>
          <p:spPr>
            <a:xfrm flipV="1">
              <a:off x="5040199" y="2428407"/>
              <a:ext cx="3490660" cy="778561"/>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sp>
          <p:nvSpPr>
            <p:cNvPr id="64" name="Isosceles Triangle 63">
              <a:extLst>
                <a:ext uri="{FF2B5EF4-FFF2-40B4-BE49-F238E27FC236}">
                  <a16:creationId xmlns:a16="http://schemas.microsoft.com/office/drawing/2014/main" id="{8405730A-9695-A377-E812-119BDFEB7625}"/>
                </a:ext>
              </a:extLst>
            </p:cNvPr>
            <p:cNvSpPr/>
            <p:nvPr/>
          </p:nvSpPr>
          <p:spPr>
            <a:xfrm rot="4684236">
              <a:off x="7724737" y="2544235"/>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Google Shape;7938;p34">
            <a:extLst>
              <a:ext uri="{FF2B5EF4-FFF2-40B4-BE49-F238E27FC236}">
                <a16:creationId xmlns:a16="http://schemas.microsoft.com/office/drawing/2014/main" id="{D1FE9EBA-DD44-95F0-AC84-4B86BD98A3CB}"/>
              </a:ext>
            </a:extLst>
          </p:cNvPr>
          <p:cNvSpPr txBox="1">
            <a:spLocks/>
          </p:cNvSpPr>
          <p:nvPr/>
        </p:nvSpPr>
        <p:spPr>
          <a:xfrm>
            <a:off x="7987195" y="3922807"/>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N</a:t>
            </a:r>
            <a:endParaRPr lang="en-US" sz="2000" dirty="0">
              <a:solidFill>
                <a:srgbClr val="841F00"/>
              </a:solidFill>
              <a:latin typeface="#9Slide07 Cadena" panose="02000503000000020004" pitchFamily="2" charset="0"/>
            </a:endParaRPr>
          </a:p>
        </p:txBody>
      </p:sp>
      <p:sp>
        <p:nvSpPr>
          <p:cNvPr id="66" name="Google Shape;7938;p34">
            <a:extLst>
              <a:ext uri="{FF2B5EF4-FFF2-40B4-BE49-F238E27FC236}">
                <a16:creationId xmlns:a16="http://schemas.microsoft.com/office/drawing/2014/main" id="{EE1EACCD-0209-1842-3C73-A4BDB0EA3C09}"/>
              </a:ext>
            </a:extLst>
          </p:cNvPr>
          <p:cNvSpPr txBox="1">
            <a:spLocks/>
          </p:cNvSpPr>
          <p:nvPr/>
        </p:nvSpPr>
        <p:spPr>
          <a:xfrm>
            <a:off x="8033821" y="3609386"/>
            <a:ext cx="544800" cy="119921"/>
          </a:xfrm>
          <a:prstGeom prst="roundRect">
            <a:avLst>
              <a:gd name="adj" fmla="val 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400" dirty="0">
                <a:solidFill>
                  <a:srgbClr val="841F00"/>
                </a:solidFill>
                <a:latin typeface="#9Slide07 IcielBaliho Script" pitchFamily="2" charset="0"/>
              </a:rPr>
              <a:t>.</a:t>
            </a:r>
            <a:endParaRPr lang="en-US" sz="4400" dirty="0">
              <a:solidFill>
                <a:srgbClr val="841F00"/>
              </a:solidFill>
              <a:latin typeface="#9Slide07 IcielBaliho Script" pitchFamily="2" charset="0"/>
            </a:endParaRPr>
          </a:p>
        </p:txBody>
      </p:sp>
      <p:sp>
        <p:nvSpPr>
          <p:cNvPr id="67" name="Google Shape;7933;p34">
            <a:extLst>
              <a:ext uri="{FF2B5EF4-FFF2-40B4-BE49-F238E27FC236}">
                <a16:creationId xmlns:a16="http://schemas.microsoft.com/office/drawing/2014/main" id="{A5CC0AC2-3396-8FD8-804D-CFFF2E16C735}"/>
              </a:ext>
            </a:extLst>
          </p:cNvPr>
          <p:cNvSpPr txBox="1">
            <a:spLocks/>
          </p:cNvSpPr>
          <p:nvPr/>
        </p:nvSpPr>
        <p:spPr>
          <a:xfrm>
            <a:off x="834151" y="4119516"/>
            <a:ext cx="5268542" cy="45401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dirty="0"/>
              <a:t>Vùng phía sau vật cản biểu diễn vùng tối</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5000"/>
                                  </p:iterate>
                                  <p:childTnLst>
                                    <p:set>
                                      <p:cBhvr>
                                        <p:cTn id="6" dur="1" fill="hold">
                                          <p:stCondLst>
                                            <p:cond delay="0"/>
                                          </p:stCondLst>
                                        </p:cTn>
                                        <p:tgtEl>
                                          <p:spTgt spid="38"/>
                                        </p:tgtEl>
                                        <p:attrNameLst>
                                          <p:attrName>style.visibility</p:attrName>
                                        </p:attrNameLst>
                                      </p:cBhvr>
                                      <p:to>
                                        <p:strVal val="visible"/>
                                      </p:to>
                                    </p:set>
                                    <p:animEffect transition="in" filter="wipe(up)">
                                      <p:cBhvr>
                                        <p:cTn id="7" dur="500"/>
                                        <p:tgtEl>
                                          <p:spTgt spid="38"/>
                                        </p:tgtEl>
                                      </p:cBhvr>
                                    </p:animEffect>
                                  </p:childTnLst>
                                </p:cTn>
                              </p:par>
                              <p:par>
                                <p:cTn id="8" presetID="22" presetClass="entr" presetSubtype="1" fill="hold" grpId="0" nodeType="withEffect">
                                  <p:stCondLst>
                                    <p:cond delay="250"/>
                                  </p:stCondLst>
                                  <p:iterate type="lt">
                                    <p:tmPct val="5000"/>
                                  </p:iterate>
                                  <p:childTnLst>
                                    <p:set>
                                      <p:cBhvr>
                                        <p:cTn id="9" dur="1" fill="hold">
                                          <p:stCondLst>
                                            <p:cond delay="0"/>
                                          </p:stCondLst>
                                        </p:cTn>
                                        <p:tgtEl>
                                          <p:spTgt spid="42"/>
                                        </p:tgtEl>
                                        <p:attrNameLst>
                                          <p:attrName>style.visibility</p:attrName>
                                        </p:attrNameLst>
                                      </p:cBhvr>
                                      <p:to>
                                        <p:strVal val="visible"/>
                                      </p:to>
                                    </p:set>
                                    <p:animEffect transition="in" filter="wipe(up)">
                                      <p:cBhvr>
                                        <p:cTn id="10" dur="500"/>
                                        <p:tgtEl>
                                          <p:spTgt spid="42"/>
                                        </p:tgtEl>
                                      </p:cBhvr>
                                    </p:animEffect>
                                  </p:childTnLst>
                                </p:cTn>
                              </p:par>
                              <p:par>
                                <p:cTn id="11" presetID="22" presetClass="entr" presetSubtype="1" fill="hold" grpId="0" nodeType="withEffect">
                                  <p:stCondLst>
                                    <p:cond delay="250"/>
                                  </p:stCondLst>
                                  <p:iterate type="lt">
                                    <p:tmPct val="5000"/>
                                  </p:iterate>
                                  <p:childTnLst>
                                    <p:set>
                                      <p:cBhvr>
                                        <p:cTn id="12" dur="1" fill="hold">
                                          <p:stCondLst>
                                            <p:cond delay="0"/>
                                          </p:stCondLst>
                                        </p:cTn>
                                        <p:tgtEl>
                                          <p:spTgt spid="43"/>
                                        </p:tgtEl>
                                        <p:attrNameLst>
                                          <p:attrName>style.visibility</p:attrName>
                                        </p:attrNameLst>
                                      </p:cBhvr>
                                      <p:to>
                                        <p:strVal val="visible"/>
                                      </p:to>
                                    </p:set>
                                    <p:animEffect transition="in" filter="wipe(up)">
                                      <p:cBhvr>
                                        <p:cTn id="13" dur="500"/>
                                        <p:tgtEl>
                                          <p:spTgt spid="4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ppt_w</p:attrName>
                                        </p:attrNameLst>
                                      </p:cBhvr>
                                      <p:tavLst>
                                        <p:tav tm="0">
                                          <p:val>
                                            <p:fltVal val="0"/>
                                          </p:val>
                                        </p:tav>
                                        <p:tav tm="100000">
                                          <p:val>
                                            <p:strVal val="#ppt_w"/>
                                          </p:val>
                                        </p:tav>
                                      </p:tavLst>
                                    </p:anim>
                                    <p:anim calcmode="lin" valueType="num">
                                      <p:cBhvr>
                                        <p:cTn id="19" dur="500" fill="hold"/>
                                        <p:tgtEl>
                                          <p:spTgt spid="8"/>
                                        </p:tgtEl>
                                        <p:attrNameLst>
                                          <p:attrName>ppt_h</p:attrName>
                                        </p:attrNameLst>
                                      </p:cBhvr>
                                      <p:tavLst>
                                        <p:tav tm="0">
                                          <p:val>
                                            <p:fltVal val="0"/>
                                          </p:val>
                                        </p:tav>
                                        <p:tav tm="100000">
                                          <p:val>
                                            <p:strVal val="#ppt_h"/>
                                          </p:val>
                                        </p:tav>
                                      </p:tavLst>
                                    </p:anim>
                                    <p:animEffect transition="in" filter="fade">
                                      <p:cBhvr>
                                        <p:cTn id="20" dur="500"/>
                                        <p:tgtEl>
                                          <p:spTgt spid="8"/>
                                        </p:tgtEl>
                                      </p:cBhvr>
                                    </p:animEffect>
                                  </p:childTnLst>
                                </p:cTn>
                              </p:par>
                            </p:childTnLst>
                          </p:cTn>
                        </p:par>
                        <p:par>
                          <p:cTn id="21" fill="hold">
                            <p:stCondLst>
                              <p:cond delay="500"/>
                            </p:stCondLst>
                            <p:childTnLst>
                              <p:par>
                                <p:cTn id="22" presetID="22" presetClass="entr" presetSubtype="1" fill="hold" grpId="0" nodeType="afterEffect">
                                  <p:stCondLst>
                                    <p:cond delay="0"/>
                                  </p:stCondLst>
                                  <p:iterate type="lt">
                                    <p:tmPct val="5000"/>
                                  </p:iterate>
                                  <p:childTnLst>
                                    <p:set>
                                      <p:cBhvr>
                                        <p:cTn id="23" dur="1" fill="hold">
                                          <p:stCondLst>
                                            <p:cond delay="0"/>
                                          </p:stCondLst>
                                        </p:cTn>
                                        <p:tgtEl>
                                          <p:spTgt spid="41"/>
                                        </p:tgtEl>
                                        <p:attrNameLst>
                                          <p:attrName>style.visibility</p:attrName>
                                        </p:attrNameLst>
                                      </p:cBhvr>
                                      <p:to>
                                        <p:strVal val="visible"/>
                                      </p:to>
                                    </p:set>
                                    <p:animEffect transition="in" filter="wipe(up)">
                                      <p:cBhvr>
                                        <p:cTn id="24" dur="500"/>
                                        <p:tgtEl>
                                          <p:spTgt spid="41"/>
                                        </p:tgtEl>
                                      </p:cBhvr>
                                    </p:animEffect>
                                  </p:childTnLst>
                                </p:cTn>
                              </p:par>
                              <p:par>
                                <p:cTn id="25" presetID="47" presetClass="entr" presetSubtype="0" fill="hold" grpId="0" nodeType="with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anim calcmode="lin" valueType="num">
                                      <p:cBhvr>
                                        <p:cTn id="28" dur="500" fill="hold"/>
                                        <p:tgtEl>
                                          <p:spTgt spid="35"/>
                                        </p:tgtEl>
                                        <p:attrNameLst>
                                          <p:attrName>ppt_x</p:attrName>
                                        </p:attrNameLst>
                                      </p:cBhvr>
                                      <p:tavLst>
                                        <p:tav tm="0">
                                          <p:val>
                                            <p:strVal val="#ppt_x"/>
                                          </p:val>
                                        </p:tav>
                                        <p:tav tm="100000">
                                          <p:val>
                                            <p:strVal val="#ppt_x"/>
                                          </p:val>
                                        </p:tav>
                                      </p:tavLst>
                                    </p:anim>
                                    <p:anim calcmode="lin" valueType="num">
                                      <p:cBhvr>
                                        <p:cTn id="29" dur="500" fill="hold"/>
                                        <p:tgtEl>
                                          <p:spTgt spid="35"/>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36"/>
                                        </p:tgtEl>
                                        <p:attrNameLst>
                                          <p:attrName>style.visibility</p:attrName>
                                        </p:attrNameLst>
                                      </p:cBhvr>
                                      <p:to>
                                        <p:strVal val="visible"/>
                                      </p:to>
                                    </p:set>
                                    <p:animEffect transition="in" filter="fade">
                                      <p:cBhvr>
                                        <p:cTn id="32" dur="500"/>
                                        <p:tgtEl>
                                          <p:spTgt spid="36"/>
                                        </p:tgtEl>
                                      </p:cBhvr>
                                    </p:animEffect>
                                    <p:anim calcmode="lin" valueType="num">
                                      <p:cBhvr>
                                        <p:cTn id="33" dur="500" fill="hold"/>
                                        <p:tgtEl>
                                          <p:spTgt spid="36"/>
                                        </p:tgtEl>
                                        <p:attrNameLst>
                                          <p:attrName>ppt_x</p:attrName>
                                        </p:attrNameLst>
                                      </p:cBhvr>
                                      <p:tavLst>
                                        <p:tav tm="0">
                                          <p:val>
                                            <p:strVal val="#ppt_x"/>
                                          </p:val>
                                        </p:tav>
                                        <p:tav tm="100000">
                                          <p:val>
                                            <p:strVal val="#ppt_x"/>
                                          </p:val>
                                        </p:tav>
                                      </p:tavLst>
                                    </p:anim>
                                    <p:anim calcmode="lin" valueType="num">
                                      <p:cBhvr>
                                        <p:cTn id="34" dur="5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44"/>
                                        </p:tgtEl>
                                        <p:attrNameLst>
                                          <p:attrName>style.visibility</p:attrName>
                                        </p:attrNameLst>
                                      </p:cBhvr>
                                      <p:to>
                                        <p:strVal val="visible"/>
                                      </p:to>
                                    </p:set>
                                    <p:anim calcmode="lin" valueType="num">
                                      <p:cBhvr>
                                        <p:cTn id="39" dur="500" fill="hold"/>
                                        <p:tgtEl>
                                          <p:spTgt spid="44"/>
                                        </p:tgtEl>
                                        <p:attrNameLst>
                                          <p:attrName>ppt_w</p:attrName>
                                        </p:attrNameLst>
                                      </p:cBhvr>
                                      <p:tavLst>
                                        <p:tav tm="0">
                                          <p:val>
                                            <p:fltVal val="0"/>
                                          </p:val>
                                        </p:tav>
                                        <p:tav tm="100000">
                                          <p:val>
                                            <p:strVal val="#ppt_w"/>
                                          </p:val>
                                        </p:tav>
                                      </p:tavLst>
                                    </p:anim>
                                    <p:anim calcmode="lin" valueType="num">
                                      <p:cBhvr>
                                        <p:cTn id="40" dur="500" fill="hold"/>
                                        <p:tgtEl>
                                          <p:spTgt spid="44"/>
                                        </p:tgtEl>
                                        <p:attrNameLst>
                                          <p:attrName>ppt_h</p:attrName>
                                        </p:attrNameLst>
                                      </p:cBhvr>
                                      <p:tavLst>
                                        <p:tav tm="0">
                                          <p:val>
                                            <p:fltVal val="0"/>
                                          </p:val>
                                        </p:tav>
                                        <p:tav tm="100000">
                                          <p:val>
                                            <p:strVal val="#ppt_h"/>
                                          </p:val>
                                        </p:tav>
                                      </p:tavLst>
                                    </p:anim>
                                    <p:animEffect transition="in" filter="fade">
                                      <p:cBhvr>
                                        <p:cTn id="41" dur="500"/>
                                        <p:tgtEl>
                                          <p:spTgt spid="44"/>
                                        </p:tgtEl>
                                      </p:cBhvr>
                                    </p:animEffect>
                                  </p:childTnLst>
                                </p:cTn>
                              </p:par>
                            </p:childTnLst>
                          </p:cTn>
                        </p:par>
                        <p:par>
                          <p:cTn id="42" fill="hold">
                            <p:stCondLst>
                              <p:cond delay="500"/>
                            </p:stCondLst>
                            <p:childTnLst>
                              <p:par>
                                <p:cTn id="43" presetID="22" presetClass="entr" presetSubtype="1" fill="hold" grpId="0" nodeType="afterEffect">
                                  <p:stCondLst>
                                    <p:cond delay="0"/>
                                  </p:stCondLst>
                                  <p:iterate type="lt">
                                    <p:tmPct val="5000"/>
                                  </p:iterate>
                                  <p:childTnLst>
                                    <p:set>
                                      <p:cBhvr>
                                        <p:cTn id="44" dur="1" fill="hold">
                                          <p:stCondLst>
                                            <p:cond delay="0"/>
                                          </p:stCondLst>
                                        </p:cTn>
                                        <p:tgtEl>
                                          <p:spTgt spid="45"/>
                                        </p:tgtEl>
                                        <p:attrNameLst>
                                          <p:attrName>style.visibility</p:attrName>
                                        </p:attrNameLst>
                                      </p:cBhvr>
                                      <p:to>
                                        <p:strVal val="visible"/>
                                      </p:to>
                                    </p:set>
                                    <p:animEffect transition="in" filter="wipe(up)">
                                      <p:cBhvr>
                                        <p:cTn id="45" dur="500"/>
                                        <p:tgtEl>
                                          <p:spTgt spid="45"/>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ipe(up)">
                                      <p:cBhvr>
                                        <p:cTn id="48" dur="750"/>
                                        <p:tgtEl>
                                          <p:spTgt spid="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grpId="0" nodeType="clickEffect">
                                  <p:stCondLst>
                                    <p:cond delay="0"/>
                                  </p:stCondLst>
                                  <p:iterate type="lt">
                                    <p:tmPct val="5000"/>
                                  </p:iterate>
                                  <p:childTnLst>
                                    <p:set>
                                      <p:cBhvr>
                                        <p:cTn id="52" dur="1" fill="hold">
                                          <p:stCondLst>
                                            <p:cond delay="0"/>
                                          </p:stCondLst>
                                        </p:cTn>
                                        <p:tgtEl>
                                          <p:spTgt spid="50"/>
                                        </p:tgtEl>
                                        <p:attrNameLst>
                                          <p:attrName>style.visibility</p:attrName>
                                        </p:attrNameLst>
                                      </p:cBhvr>
                                      <p:to>
                                        <p:strVal val="visible"/>
                                      </p:to>
                                    </p:set>
                                    <p:animEffect transition="in" filter="wipe(up)">
                                      <p:cBhvr>
                                        <p:cTn id="53" dur="500"/>
                                        <p:tgtEl>
                                          <p:spTgt spid="50"/>
                                        </p:tgtEl>
                                      </p:cBhvr>
                                    </p:animEffect>
                                  </p:childTnLst>
                                </p:cTn>
                              </p:par>
                            </p:childTnLst>
                          </p:cTn>
                        </p:par>
                        <p:par>
                          <p:cTn id="54" fill="hold">
                            <p:stCondLst>
                              <p:cond delay="775"/>
                            </p:stCondLst>
                            <p:childTnLst>
                              <p:par>
                                <p:cTn id="55" presetID="1" presetClass="entr" presetSubtype="0" fill="hold" grpId="0" nodeType="afterEffect">
                                  <p:stCondLst>
                                    <p:cond delay="0"/>
                                  </p:stCondLst>
                                  <p:iterate type="lt">
                                    <p:tmAbs val="0"/>
                                  </p:iterate>
                                  <p:childTnLst>
                                    <p:set>
                                      <p:cBhvr>
                                        <p:cTn id="56" dur="1" fill="hold">
                                          <p:stCondLst>
                                            <p:cond delay="0"/>
                                          </p:stCondLst>
                                        </p:cTn>
                                        <p:tgtEl>
                                          <p:spTgt spid="47"/>
                                        </p:tgtEl>
                                        <p:attrNameLst>
                                          <p:attrName>style.visibility</p:attrName>
                                        </p:attrNameLst>
                                      </p:cBhvr>
                                      <p:to>
                                        <p:strVal val="visible"/>
                                      </p:to>
                                    </p:set>
                                  </p:childTnLst>
                                </p:cTn>
                              </p:par>
                              <p:par>
                                <p:cTn id="57" presetID="27" presetClass="emph" presetSubtype="0" repeatCount="5000" fill="remove" nodeType="withEffect">
                                  <p:stCondLst>
                                    <p:cond delay="250"/>
                                  </p:stCondLst>
                                  <p:iterate type="lt">
                                    <p:tmPct val="0"/>
                                  </p:iterate>
                                  <p:childTnLst>
                                    <p:animClr clrSpc="rgb" dir="cw">
                                      <p:cBhvr override="childStyle">
                                        <p:cTn id="58" dur="50" autoRev="1" fill="remove"/>
                                        <p:tgtEl>
                                          <p:spTgt spid="47"/>
                                        </p:tgtEl>
                                        <p:attrNameLst>
                                          <p:attrName>style.color</p:attrName>
                                        </p:attrNameLst>
                                      </p:cBhvr>
                                      <p:to>
                                        <a:schemeClr val="bg1"/>
                                      </p:to>
                                    </p:animClr>
                                    <p:animClr clrSpc="rgb" dir="cw">
                                      <p:cBhvr>
                                        <p:cTn id="59" dur="50" autoRev="1" fill="remove"/>
                                        <p:tgtEl>
                                          <p:spTgt spid="47"/>
                                        </p:tgtEl>
                                        <p:attrNameLst>
                                          <p:attrName>fillcolor</p:attrName>
                                        </p:attrNameLst>
                                      </p:cBhvr>
                                      <p:to>
                                        <a:schemeClr val="bg1"/>
                                      </p:to>
                                    </p:animClr>
                                    <p:set>
                                      <p:cBhvr>
                                        <p:cTn id="60" dur="50" autoRev="1" fill="remove"/>
                                        <p:tgtEl>
                                          <p:spTgt spid="47"/>
                                        </p:tgtEl>
                                        <p:attrNameLst>
                                          <p:attrName>fill.type</p:attrName>
                                        </p:attrNameLst>
                                      </p:cBhvr>
                                      <p:to>
                                        <p:strVal val="solid"/>
                                      </p:to>
                                    </p:set>
                                    <p:set>
                                      <p:cBhvr>
                                        <p:cTn id="61" dur="50" autoRev="1" fill="remove"/>
                                        <p:tgtEl>
                                          <p:spTgt spid="47"/>
                                        </p:tgtEl>
                                        <p:attrNameLst>
                                          <p:attrName>fill.on</p:attrName>
                                        </p:attrNameLst>
                                      </p:cBhvr>
                                      <p:to>
                                        <p:strVal val="true"/>
                                      </p:to>
                                    </p:set>
                                  </p:childTnLst>
                                </p:cTn>
                              </p:par>
                              <p:par>
                                <p:cTn id="62" presetID="22" presetClass="entr" presetSubtype="1" fill="hold" grpId="0" nodeType="withEffect">
                                  <p:stCondLst>
                                    <p:cond delay="250"/>
                                  </p:stCondLst>
                                  <p:iterate type="lt">
                                    <p:tmPct val="5000"/>
                                  </p:iterate>
                                  <p:childTnLst>
                                    <p:set>
                                      <p:cBhvr>
                                        <p:cTn id="63" dur="1" fill="hold">
                                          <p:stCondLst>
                                            <p:cond delay="0"/>
                                          </p:stCondLst>
                                        </p:cTn>
                                        <p:tgtEl>
                                          <p:spTgt spid="46"/>
                                        </p:tgtEl>
                                        <p:attrNameLst>
                                          <p:attrName>style.visibility</p:attrName>
                                        </p:attrNameLst>
                                      </p:cBhvr>
                                      <p:to>
                                        <p:strVal val="visible"/>
                                      </p:to>
                                    </p:set>
                                    <p:animEffect transition="in" filter="wipe(up)">
                                      <p:cBhvr>
                                        <p:cTn id="64" dur="500"/>
                                        <p:tgtEl>
                                          <p:spTgt spid="46"/>
                                        </p:tgtEl>
                                      </p:cBhvr>
                                    </p:animEffec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iterate type="lt">
                                    <p:tmAbs val="0"/>
                                  </p:iterate>
                                  <p:childTnLst>
                                    <p:set>
                                      <p:cBhvr>
                                        <p:cTn id="68" dur="1" fill="hold">
                                          <p:stCondLst>
                                            <p:cond delay="0"/>
                                          </p:stCondLst>
                                        </p:cTn>
                                        <p:tgtEl>
                                          <p:spTgt spid="49"/>
                                        </p:tgtEl>
                                        <p:attrNameLst>
                                          <p:attrName>style.visibility</p:attrName>
                                        </p:attrNameLst>
                                      </p:cBhvr>
                                      <p:to>
                                        <p:strVal val="visible"/>
                                      </p:to>
                                    </p:set>
                                  </p:childTnLst>
                                </p:cTn>
                              </p:par>
                              <p:par>
                                <p:cTn id="69" presetID="27" presetClass="emph" presetSubtype="0" repeatCount="5000" fill="remove" nodeType="withEffect">
                                  <p:stCondLst>
                                    <p:cond delay="0"/>
                                  </p:stCondLst>
                                  <p:iterate type="lt">
                                    <p:tmPct val="0"/>
                                  </p:iterate>
                                  <p:childTnLst>
                                    <p:animClr clrSpc="rgb" dir="cw">
                                      <p:cBhvr override="childStyle">
                                        <p:cTn id="70" dur="50" autoRev="1" fill="remove"/>
                                        <p:tgtEl>
                                          <p:spTgt spid="49"/>
                                        </p:tgtEl>
                                        <p:attrNameLst>
                                          <p:attrName>style.color</p:attrName>
                                        </p:attrNameLst>
                                      </p:cBhvr>
                                      <p:to>
                                        <a:schemeClr val="bg1"/>
                                      </p:to>
                                    </p:animClr>
                                    <p:animClr clrSpc="rgb" dir="cw">
                                      <p:cBhvr>
                                        <p:cTn id="71" dur="50" autoRev="1" fill="remove"/>
                                        <p:tgtEl>
                                          <p:spTgt spid="49"/>
                                        </p:tgtEl>
                                        <p:attrNameLst>
                                          <p:attrName>fillcolor</p:attrName>
                                        </p:attrNameLst>
                                      </p:cBhvr>
                                      <p:to>
                                        <a:schemeClr val="bg1"/>
                                      </p:to>
                                    </p:animClr>
                                    <p:set>
                                      <p:cBhvr>
                                        <p:cTn id="72" dur="50" autoRev="1" fill="remove"/>
                                        <p:tgtEl>
                                          <p:spTgt spid="49"/>
                                        </p:tgtEl>
                                        <p:attrNameLst>
                                          <p:attrName>fill.type</p:attrName>
                                        </p:attrNameLst>
                                      </p:cBhvr>
                                      <p:to>
                                        <p:strVal val="solid"/>
                                      </p:to>
                                    </p:set>
                                    <p:set>
                                      <p:cBhvr>
                                        <p:cTn id="73" dur="50" autoRev="1" fill="remove"/>
                                        <p:tgtEl>
                                          <p:spTgt spid="49"/>
                                        </p:tgtEl>
                                        <p:attrNameLst>
                                          <p:attrName>fill.on</p:attrName>
                                        </p:attrNameLst>
                                      </p:cBhvr>
                                      <p:to>
                                        <p:strVal val="true"/>
                                      </p:to>
                                    </p:set>
                                  </p:childTnLst>
                                </p:cTn>
                              </p:par>
                              <p:par>
                                <p:cTn id="74" presetID="22" presetClass="entr" presetSubtype="1" fill="hold" grpId="0" nodeType="withEffect">
                                  <p:stCondLst>
                                    <p:cond delay="0"/>
                                  </p:stCondLst>
                                  <p:iterate type="lt">
                                    <p:tmPct val="5000"/>
                                  </p:iterate>
                                  <p:childTnLst>
                                    <p:set>
                                      <p:cBhvr>
                                        <p:cTn id="75" dur="1" fill="hold">
                                          <p:stCondLst>
                                            <p:cond delay="0"/>
                                          </p:stCondLst>
                                        </p:cTn>
                                        <p:tgtEl>
                                          <p:spTgt spid="48"/>
                                        </p:tgtEl>
                                        <p:attrNameLst>
                                          <p:attrName>style.visibility</p:attrName>
                                        </p:attrNameLst>
                                      </p:cBhvr>
                                      <p:to>
                                        <p:strVal val="visible"/>
                                      </p:to>
                                    </p:set>
                                    <p:animEffect transition="in" filter="wipe(up)">
                                      <p:cBhvr>
                                        <p:cTn id="76" dur="500"/>
                                        <p:tgtEl>
                                          <p:spTgt spid="48"/>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1" fill="hold" grpId="0" nodeType="clickEffect">
                                  <p:stCondLst>
                                    <p:cond delay="0"/>
                                  </p:stCondLst>
                                  <p:iterate type="lt">
                                    <p:tmPct val="6000"/>
                                  </p:iterate>
                                  <p:childTnLst>
                                    <p:set>
                                      <p:cBhvr>
                                        <p:cTn id="80" dur="1" fill="hold">
                                          <p:stCondLst>
                                            <p:cond delay="0"/>
                                          </p:stCondLst>
                                        </p:cTn>
                                        <p:tgtEl>
                                          <p:spTgt spid="51">
                                            <p:txEl>
                                              <p:pRg st="0" end="0"/>
                                            </p:txEl>
                                          </p:spTgt>
                                        </p:tgtEl>
                                        <p:attrNameLst>
                                          <p:attrName>style.visibility</p:attrName>
                                        </p:attrNameLst>
                                      </p:cBhvr>
                                      <p:to>
                                        <p:strVal val="visible"/>
                                      </p:to>
                                    </p:set>
                                    <p:animEffect transition="in" filter="wipe(up)">
                                      <p:cBhvr>
                                        <p:cTn id="81" dur="500"/>
                                        <p:tgtEl>
                                          <p:spTgt spid="51">
                                            <p:txEl>
                                              <p:pRg st="0" end="0"/>
                                            </p:txEl>
                                          </p:spTgt>
                                        </p:tgtEl>
                                      </p:cBhvr>
                                    </p:animEffect>
                                  </p:childTnLst>
                                </p:cTn>
                              </p:par>
                            </p:childTnLst>
                          </p:cTn>
                        </p:par>
                      </p:childTnLst>
                    </p:cTn>
                  </p:par>
                  <p:par>
                    <p:cTn id="82" fill="hold">
                      <p:stCondLst>
                        <p:cond delay="indefinite"/>
                      </p:stCondLst>
                      <p:childTnLst>
                        <p:par>
                          <p:cTn id="83" fill="hold">
                            <p:stCondLst>
                              <p:cond delay="0"/>
                            </p:stCondLst>
                            <p:childTnLst>
                              <p:par>
                                <p:cTn id="84" presetID="53" presetClass="entr" presetSubtype="16" fill="hold" nodeType="clickEffect">
                                  <p:stCondLst>
                                    <p:cond delay="0"/>
                                  </p:stCondLst>
                                  <p:childTnLst>
                                    <p:set>
                                      <p:cBhvr>
                                        <p:cTn id="85" dur="1" fill="hold">
                                          <p:stCondLst>
                                            <p:cond delay="0"/>
                                          </p:stCondLst>
                                        </p:cTn>
                                        <p:tgtEl>
                                          <p:spTgt spid="12"/>
                                        </p:tgtEl>
                                        <p:attrNameLst>
                                          <p:attrName>style.visibility</p:attrName>
                                        </p:attrNameLst>
                                      </p:cBhvr>
                                      <p:to>
                                        <p:strVal val="visible"/>
                                      </p:to>
                                    </p:set>
                                    <p:anim calcmode="lin" valueType="num">
                                      <p:cBhvr>
                                        <p:cTn id="86" dur="500" fill="hold"/>
                                        <p:tgtEl>
                                          <p:spTgt spid="12"/>
                                        </p:tgtEl>
                                        <p:attrNameLst>
                                          <p:attrName>ppt_w</p:attrName>
                                        </p:attrNameLst>
                                      </p:cBhvr>
                                      <p:tavLst>
                                        <p:tav tm="0">
                                          <p:val>
                                            <p:fltVal val="0"/>
                                          </p:val>
                                        </p:tav>
                                        <p:tav tm="100000">
                                          <p:val>
                                            <p:strVal val="#ppt_w"/>
                                          </p:val>
                                        </p:tav>
                                      </p:tavLst>
                                    </p:anim>
                                    <p:anim calcmode="lin" valueType="num">
                                      <p:cBhvr>
                                        <p:cTn id="87" dur="500" fill="hold"/>
                                        <p:tgtEl>
                                          <p:spTgt spid="12"/>
                                        </p:tgtEl>
                                        <p:attrNameLst>
                                          <p:attrName>ppt_h</p:attrName>
                                        </p:attrNameLst>
                                      </p:cBhvr>
                                      <p:tavLst>
                                        <p:tav tm="0">
                                          <p:val>
                                            <p:fltVal val="0"/>
                                          </p:val>
                                        </p:tav>
                                        <p:tav tm="100000">
                                          <p:val>
                                            <p:strVal val="#ppt_h"/>
                                          </p:val>
                                        </p:tav>
                                      </p:tavLst>
                                    </p:anim>
                                    <p:animEffect transition="in" filter="fade">
                                      <p:cBhvr>
                                        <p:cTn id="88" dur="500"/>
                                        <p:tgtEl>
                                          <p:spTgt spid="12"/>
                                        </p:tgtEl>
                                      </p:cBhvr>
                                    </p:animEffect>
                                  </p:childTnLst>
                                </p:cTn>
                              </p:par>
                            </p:childTnLst>
                          </p:cTn>
                        </p:par>
                        <p:par>
                          <p:cTn id="89" fill="hold">
                            <p:stCondLst>
                              <p:cond delay="500"/>
                            </p:stCondLst>
                            <p:childTnLst>
                              <p:par>
                                <p:cTn id="90" presetID="22" presetClass="entr" presetSubtype="1" fill="hold" grpId="0" nodeType="afterEffect">
                                  <p:stCondLst>
                                    <p:cond delay="0"/>
                                  </p:stCondLst>
                                  <p:iterate type="lt">
                                    <p:tmPct val="6000"/>
                                  </p:iterate>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wipe(up)">
                                      <p:cBhvr>
                                        <p:cTn id="92" dur="1000"/>
                                        <p:tgtEl>
                                          <p:spTgt spid="52">
                                            <p:txEl>
                                              <p:pRg st="0" end="0"/>
                                            </p:txEl>
                                          </p:spTgt>
                                        </p:tgtEl>
                                      </p:cBhvr>
                                    </p:animEffect>
                                  </p:childTnLst>
                                </p:cTn>
                              </p:par>
                              <p:par>
                                <p:cTn id="93" presetID="22" presetClass="entr" presetSubtype="8" fill="hold" nodeType="withEffect">
                                  <p:stCondLst>
                                    <p:cond delay="250"/>
                                  </p:stCondLst>
                                  <p:childTnLst>
                                    <p:set>
                                      <p:cBhvr>
                                        <p:cTn id="94" dur="1" fill="hold">
                                          <p:stCondLst>
                                            <p:cond delay="0"/>
                                          </p:stCondLst>
                                        </p:cTn>
                                        <p:tgtEl>
                                          <p:spTgt spid="13"/>
                                        </p:tgtEl>
                                        <p:attrNameLst>
                                          <p:attrName>style.visibility</p:attrName>
                                        </p:attrNameLst>
                                      </p:cBhvr>
                                      <p:to>
                                        <p:strVal val="visible"/>
                                      </p:to>
                                    </p:set>
                                    <p:animEffect transition="in" filter="wipe(left)">
                                      <p:cBhvr>
                                        <p:cTn id="95" dur="2500"/>
                                        <p:tgtEl>
                                          <p:spTgt spid="13"/>
                                        </p:tgtEl>
                                      </p:cBhvr>
                                    </p:animEffect>
                                  </p:childTnLst>
                                </p:cTn>
                              </p:par>
                              <p:par>
                                <p:cTn id="96" presetID="1" presetClass="entr" presetSubtype="0" fill="hold" grpId="0" nodeType="withEffect">
                                  <p:stCondLst>
                                    <p:cond delay="2750"/>
                                  </p:stCondLst>
                                  <p:iterate type="lt">
                                    <p:tmAbs val="0"/>
                                  </p:iterate>
                                  <p:childTnLst>
                                    <p:set>
                                      <p:cBhvr>
                                        <p:cTn id="97" dur="1" fill="hold">
                                          <p:stCondLst>
                                            <p:cond delay="0"/>
                                          </p:stCondLst>
                                        </p:cTn>
                                        <p:tgtEl>
                                          <p:spTgt spid="58"/>
                                        </p:tgtEl>
                                        <p:attrNameLst>
                                          <p:attrName>style.visibility</p:attrName>
                                        </p:attrNameLst>
                                      </p:cBhvr>
                                      <p:to>
                                        <p:strVal val="visible"/>
                                      </p:to>
                                    </p:set>
                                  </p:childTnLst>
                                </p:cTn>
                              </p:par>
                              <p:par>
                                <p:cTn id="98" presetID="27" presetClass="emph" presetSubtype="0" repeatCount="5000" fill="remove" nodeType="withEffect">
                                  <p:stCondLst>
                                    <p:cond delay="2750"/>
                                  </p:stCondLst>
                                  <p:iterate type="lt">
                                    <p:tmPct val="0"/>
                                  </p:iterate>
                                  <p:childTnLst>
                                    <p:animClr clrSpc="rgb" dir="cw">
                                      <p:cBhvr override="childStyle">
                                        <p:cTn id="99" dur="50" autoRev="1" fill="remove"/>
                                        <p:tgtEl>
                                          <p:spTgt spid="58"/>
                                        </p:tgtEl>
                                        <p:attrNameLst>
                                          <p:attrName>style.color</p:attrName>
                                        </p:attrNameLst>
                                      </p:cBhvr>
                                      <p:to>
                                        <a:schemeClr val="bg1"/>
                                      </p:to>
                                    </p:animClr>
                                    <p:animClr clrSpc="rgb" dir="cw">
                                      <p:cBhvr>
                                        <p:cTn id="100" dur="50" autoRev="1" fill="remove"/>
                                        <p:tgtEl>
                                          <p:spTgt spid="58"/>
                                        </p:tgtEl>
                                        <p:attrNameLst>
                                          <p:attrName>fillcolor</p:attrName>
                                        </p:attrNameLst>
                                      </p:cBhvr>
                                      <p:to>
                                        <a:schemeClr val="bg1"/>
                                      </p:to>
                                    </p:animClr>
                                    <p:set>
                                      <p:cBhvr>
                                        <p:cTn id="101" dur="50" autoRev="1" fill="remove"/>
                                        <p:tgtEl>
                                          <p:spTgt spid="58"/>
                                        </p:tgtEl>
                                        <p:attrNameLst>
                                          <p:attrName>fill.type</p:attrName>
                                        </p:attrNameLst>
                                      </p:cBhvr>
                                      <p:to>
                                        <p:strVal val="solid"/>
                                      </p:to>
                                    </p:set>
                                    <p:set>
                                      <p:cBhvr>
                                        <p:cTn id="102" dur="50" autoRev="1" fill="remove"/>
                                        <p:tgtEl>
                                          <p:spTgt spid="58"/>
                                        </p:tgtEl>
                                        <p:attrNameLst>
                                          <p:attrName>fill.on</p:attrName>
                                        </p:attrNameLst>
                                      </p:cBhvr>
                                      <p:to>
                                        <p:strVal val="true"/>
                                      </p:to>
                                    </p:set>
                                  </p:childTnLst>
                                </p:cTn>
                              </p:par>
                              <p:par>
                                <p:cTn id="103" presetID="22" presetClass="entr" presetSubtype="1" fill="hold" grpId="0" nodeType="withEffect">
                                  <p:stCondLst>
                                    <p:cond delay="2750"/>
                                  </p:stCondLst>
                                  <p:iterate type="lt">
                                    <p:tmPct val="5000"/>
                                  </p:iterate>
                                  <p:childTnLst>
                                    <p:set>
                                      <p:cBhvr>
                                        <p:cTn id="104" dur="1" fill="hold">
                                          <p:stCondLst>
                                            <p:cond delay="0"/>
                                          </p:stCondLst>
                                        </p:cTn>
                                        <p:tgtEl>
                                          <p:spTgt spid="57"/>
                                        </p:tgtEl>
                                        <p:attrNameLst>
                                          <p:attrName>style.visibility</p:attrName>
                                        </p:attrNameLst>
                                      </p:cBhvr>
                                      <p:to>
                                        <p:strVal val="visible"/>
                                      </p:to>
                                    </p:set>
                                    <p:animEffect transition="in" filter="wipe(up)">
                                      <p:cBhvr>
                                        <p:cTn id="105" dur="500"/>
                                        <p:tgtEl>
                                          <p:spTgt spid="57"/>
                                        </p:tgtEl>
                                      </p:cBhvr>
                                    </p:animEffect>
                                  </p:childTnLst>
                                </p:cTn>
                              </p:par>
                            </p:childTnLst>
                          </p:cTn>
                        </p:par>
                      </p:childTnLst>
                    </p:cTn>
                  </p:par>
                  <p:par>
                    <p:cTn id="106" fill="hold">
                      <p:stCondLst>
                        <p:cond delay="indefinite"/>
                      </p:stCondLst>
                      <p:childTnLst>
                        <p:par>
                          <p:cTn id="107" fill="hold">
                            <p:stCondLst>
                              <p:cond delay="0"/>
                            </p:stCondLst>
                            <p:childTnLst>
                              <p:par>
                                <p:cTn id="108" presetID="53" presetClass="entr" presetSubtype="16" fill="hold" nodeType="clickEffect">
                                  <p:stCondLst>
                                    <p:cond delay="0"/>
                                  </p:stCondLst>
                                  <p:childTnLst>
                                    <p:set>
                                      <p:cBhvr>
                                        <p:cTn id="109" dur="1" fill="hold">
                                          <p:stCondLst>
                                            <p:cond delay="0"/>
                                          </p:stCondLst>
                                        </p:cTn>
                                        <p:tgtEl>
                                          <p:spTgt spid="60"/>
                                        </p:tgtEl>
                                        <p:attrNameLst>
                                          <p:attrName>style.visibility</p:attrName>
                                        </p:attrNameLst>
                                      </p:cBhvr>
                                      <p:to>
                                        <p:strVal val="visible"/>
                                      </p:to>
                                    </p:set>
                                    <p:anim calcmode="lin" valueType="num">
                                      <p:cBhvr>
                                        <p:cTn id="110" dur="500" fill="hold"/>
                                        <p:tgtEl>
                                          <p:spTgt spid="60"/>
                                        </p:tgtEl>
                                        <p:attrNameLst>
                                          <p:attrName>ppt_w</p:attrName>
                                        </p:attrNameLst>
                                      </p:cBhvr>
                                      <p:tavLst>
                                        <p:tav tm="0">
                                          <p:val>
                                            <p:fltVal val="0"/>
                                          </p:val>
                                        </p:tav>
                                        <p:tav tm="100000">
                                          <p:val>
                                            <p:strVal val="#ppt_w"/>
                                          </p:val>
                                        </p:tav>
                                      </p:tavLst>
                                    </p:anim>
                                    <p:anim calcmode="lin" valueType="num">
                                      <p:cBhvr>
                                        <p:cTn id="111" dur="500" fill="hold"/>
                                        <p:tgtEl>
                                          <p:spTgt spid="60"/>
                                        </p:tgtEl>
                                        <p:attrNameLst>
                                          <p:attrName>ppt_h</p:attrName>
                                        </p:attrNameLst>
                                      </p:cBhvr>
                                      <p:tavLst>
                                        <p:tav tm="0">
                                          <p:val>
                                            <p:fltVal val="0"/>
                                          </p:val>
                                        </p:tav>
                                        <p:tav tm="100000">
                                          <p:val>
                                            <p:strVal val="#ppt_h"/>
                                          </p:val>
                                        </p:tav>
                                      </p:tavLst>
                                    </p:anim>
                                    <p:animEffect transition="in" filter="fade">
                                      <p:cBhvr>
                                        <p:cTn id="112" dur="500"/>
                                        <p:tgtEl>
                                          <p:spTgt spid="60"/>
                                        </p:tgtEl>
                                      </p:cBhvr>
                                    </p:animEffect>
                                  </p:childTnLst>
                                </p:cTn>
                              </p:par>
                            </p:childTnLst>
                          </p:cTn>
                        </p:par>
                        <p:par>
                          <p:cTn id="113" fill="hold">
                            <p:stCondLst>
                              <p:cond delay="500"/>
                            </p:stCondLst>
                            <p:childTnLst>
                              <p:par>
                                <p:cTn id="114" presetID="22" presetClass="entr" presetSubtype="1" fill="hold" grpId="0" nodeType="afterEffect">
                                  <p:stCondLst>
                                    <p:cond delay="0"/>
                                  </p:stCondLst>
                                  <p:iterate type="lt">
                                    <p:tmPct val="6000"/>
                                  </p:iterate>
                                  <p:childTnLst>
                                    <p:set>
                                      <p:cBhvr>
                                        <p:cTn id="115" dur="1" fill="hold">
                                          <p:stCondLst>
                                            <p:cond delay="0"/>
                                          </p:stCondLst>
                                        </p:cTn>
                                        <p:tgtEl>
                                          <p:spTgt spid="59">
                                            <p:txEl>
                                              <p:pRg st="0" end="0"/>
                                            </p:txEl>
                                          </p:spTgt>
                                        </p:tgtEl>
                                        <p:attrNameLst>
                                          <p:attrName>style.visibility</p:attrName>
                                        </p:attrNameLst>
                                      </p:cBhvr>
                                      <p:to>
                                        <p:strVal val="visible"/>
                                      </p:to>
                                    </p:set>
                                    <p:animEffect transition="in" filter="wipe(up)">
                                      <p:cBhvr>
                                        <p:cTn id="116" dur="1000"/>
                                        <p:tgtEl>
                                          <p:spTgt spid="59">
                                            <p:txEl>
                                              <p:pRg st="0" end="0"/>
                                            </p:txEl>
                                          </p:spTgt>
                                        </p:tgtEl>
                                      </p:cBhvr>
                                    </p:animEffect>
                                  </p:childTnLst>
                                </p:cTn>
                              </p:par>
                              <p:par>
                                <p:cTn id="117" presetID="22" presetClass="entr" presetSubtype="8" fill="hold" nodeType="withEffect">
                                  <p:stCondLst>
                                    <p:cond delay="250"/>
                                  </p:stCondLst>
                                  <p:childTnLst>
                                    <p:set>
                                      <p:cBhvr>
                                        <p:cTn id="118" dur="1" fill="hold">
                                          <p:stCondLst>
                                            <p:cond delay="0"/>
                                          </p:stCondLst>
                                        </p:cTn>
                                        <p:tgtEl>
                                          <p:spTgt spid="61"/>
                                        </p:tgtEl>
                                        <p:attrNameLst>
                                          <p:attrName>style.visibility</p:attrName>
                                        </p:attrNameLst>
                                      </p:cBhvr>
                                      <p:to>
                                        <p:strVal val="visible"/>
                                      </p:to>
                                    </p:set>
                                    <p:animEffect transition="in" filter="wipe(left)">
                                      <p:cBhvr>
                                        <p:cTn id="119" dur="2500"/>
                                        <p:tgtEl>
                                          <p:spTgt spid="61"/>
                                        </p:tgtEl>
                                      </p:cBhvr>
                                    </p:animEffect>
                                  </p:childTnLst>
                                </p:cTn>
                              </p:par>
                              <p:par>
                                <p:cTn id="120" presetID="1" presetClass="entr" presetSubtype="0" fill="hold" grpId="0" nodeType="withEffect">
                                  <p:stCondLst>
                                    <p:cond delay="2750"/>
                                  </p:stCondLst>
                                  <p:iterate type="lt">
                                    <p:tmAbs val="0"/>
                                  </p:iterate>
                                  <p:childTnLst>
                                    <p:set>
                                      <p:cBhvr>
                                        <p:cTn id="121" dur="1" fill="hold">
                                          <p:stCondLst>
                                            <p:cond delay="0"/>
                                          </p:stCondLst>
                                        </p:cTn>
                                        <p:tgtEl>
                                          <p:spTgt spid="66"/>
                                        </p:tgtEl>
                                        <p:attrNameLst>
                                          <p:attrName>style.visibility</p:attrName>
                                        </p:attrNameLst>
                                      </p:cBhvr>
                                      <p:to>
                                        <p:strVal val="visible"/>
                                      </p:to>
                                    </p:set>
                                  </p:childTnLst>
                                </p:cTn>
                              </p:par>
                              <p:par>
                                <p:cTn id="122" presetID="27" presetClass="emph" presetSubtype="0" repeatCount="5000" fill="remove" nodeType="withEffect">
                                  <p:stCondLst>
                                    <p:cond delay="2750"/>
                                  </p:stCondLst>
                                  <p:iterate type="lt">
                                    <p:tmPct val="0"/>
                                  </p:iterate>
                                  <p:childTnLst>
                                    <p:animClr clrSpc="rgb" dir="cw">
                                      <p:cBhvr override="childStyle">
                                        <p:cTn id="123" dur="50" autoRev="1" fill="remove"/>
                                        <p:tgtEl>
                                          <p:spTgt spid="66"/>
                                        </p:tgtEl>
                                        <p:attrNameLst>
                                          <p:attrName>style.color</p:attrName>
                                        </p:attrNameLst>
                                      </p:cBhvr>
                                      <p:to>
                                        <a:schemeClr val="bg1"/>
                                      </p:to>
                                    </p:animClr>
                                    <p:animClr clrSpc="rgb" dir="cw">
                                      <p:cBhvr>
                                        <p:cTn id="124" dur="50" autoRev="1" fill="remove"/>
                                        <p:tgtEl>
                                          <p:spTgt spid="66"/>
                                        </p:tgtEl>
                                        <p:attrNameLst>
                                          <p:attrName>fillcolor</p:attrName>
                                        </p:attrNameLst>
                                      </p:cBhvr>
                                      <p:to>
                                        <a:schemeClr val="bg1"/>
                                      </p:to>
                                    </p:animClr>
                                    <p:set>
                                      <p:cBhvr>
                                        <p:cTn id="125" dur="50" autoRev="1" fill="remove"/>
                                        <p:tgtEl>
                                          <p:spTgt spid="66"/>
                                        </p:tgtEl>
                                        <p:attrNameLst>
                                          <p:attrName>fill.type</p:attrName>
                                        </p:attrNameLst>
                                      </p:cBhvr>
                                      <p:to>
                                        <p:strVal val="solid"/>
                                      </p:to>
                                    </p:set>
                                    <p:set>
                                      <p:cBhvr>
                                        <p:cTn id="126" dur="50" autoRev="1" fill="remove"/>
                                        <p:tgtEl>
                                          <p:spTgt spid="66"/>
                                        </p:tgtEl>
                                        <p:attrNameLst>
                                          <p:attrName>fill.on</p:attrName>
                                        </p:attrNameLst>
                                      </p:cBhvr>
                                      <p:to>
                                        <p:strVal val="true"/>
                                      </p:to>
                                    </p:set>
                                  </p:childTnLst>
                                </p:cTn>
                              </p:par>
                              <p:par>
                                <p:cTn id="127" presetID="22" presetClass="entr" presetSubtype="1" fill="hold" grpId="0" nodeType="withEffect">
                                  <p:stCondLst>
                                    <p:cond delay="2750"/>
                                  </p:stCondLst>
                                  <p:iterate type="lt">
                                    <p:tmPct val="5000"/>
                                  </p:iterate>
                                  <p:childTnLst>
                                    <p:set>
                                      <p:cBhvr>
                                        <p:cTn id="128" dur="1" fill="hold">
                                          <p:stCondLst>
                                            <p:cond delay="0"/>
                                          </p:stCondLst>
                                        </p:cTn>
                                        <p:tgtEl>
                                          <p:spTgt spid="65"/>
                                        </p:tgtEl>
                                        <p:attrNameLst>
                                          <p:attrName>style.visibility</p:attrName>
                                        </p:attrNameLst>
                                      </p:cBhvr>
                                      <p:to>
                                        <p:strVal val="visible"/>
                                      </p:to>
                                    </p:set>
                                    <p:animEffect transition="in" filter="wipe(up)">
                                      <p:cBhvr>
                                        <p:cTn id="129" dur="500"/>
                                        <p:tgtEl>
                                          <p:spTgt spid="65"/>
                                        </p:tgtEl>
                                      </p:cBhvr>
                                    </p:animEffect>
                                  </p:childTnLst>
                                </p:cTn>
                              </p:par>
                            </p:childTnLst>
                          </p:cTn>
                        </p:par>
                      </p:childTnLst>
                    </p:cTn>
                  </p:par>
                  <p:par>
                    <p:cTn id="130" fill="hold">
                      <p:stCondLst>
                        <p:cond delay="indefinite"/>
                      </p:stCondLst>
                      <p:childTnLst>
                        <p:par>
                          <p:cTn id="131" fill="hold">
                            <p:stCondLst>
                              <p:cond delay="0"/>
                            </p:stCondLst>
                            <p:childTnLst>
                              <p:par>
                                <p:cTn id="132" presetID="22" presetClass="entr" presetSubtype="1" fill="hold" grpId="0" nodeType="clickEffect">
                                  <p:stCondLst>
                                    <p:cond delay="0"/>
                                  </p:stCondLst>
                                  <p:iterate type="lt">
                                    <p:tmPct val="6000"/>
                                  </p:iterate>
                                  <p:childTnLst>
                                    <p:set>
                                      <p:cBhvr>
                                        <p:cTn id="133" dur="1" fill="hold">
                                          <p:stCondLst>
                                            <p:cond delay="0"/>
                                          </p:stCondLst>
                                        </p:cTn>
                                        <p:tgtEl>
                                          <p:spTgt spid="67">
                                            <p:txEl>
                                              <p:pRg st="0" end="0"/>
                                            </p:txEl>
                                          </p:spTgt>
                                        </p:tgtEl>
                                        <p:attrNameLst>
                                          <p:attrName>style.visibility</p:attrName>
                                        </p:attrNameLst>
                                      </p:cBhvr>
                                      <p:to>
                                        <p:strVal val="visible"/>
                                      </p:to>
                                    </p:set>
                                    <p:animEffect transition="in" filter="wipe(up)">
                                      <p:cBhvr>
                                        <p:cTn id="134" dur="500"/>
                                        <p:tgtEl>
                                          <p:spTgt spid="67">
                                            <p:txEl>
                                              <p:pRg st="0" end="0"/>
                                            </p:txEl>
                                          </p:spTgt>
                                        </p:tgtEl>
                                      </p:cBhvr>
                                    </p:animEffect>
                                  </p:childTnLst>
                                </p:cTn>
                              </p:par>
                              <p:par>
                                <p:cTn id="135" presetID="10" presetClass="entr" presetSubtype="0" fill="hold" grpId="0" nodeType="withEffect">
                                  <p:stCondLst>
                                    <p:cond delay="250"/>
                                  </p:stCondLst>
                                  <p:childTnLst>
                                    <p:set>
                                      <p:cBhvr>
                                        <p:cTn id="136" dur="1" fill="hold">
                                          <p:stCondLst>
                                            <p:cond delay="0"/>
                                          </p:stCondLst>
                                        </p:cTn>
                                        <p:tgtEl>
                                          <p:spTgt spid="68"/>
                                        </p:tgtEl>
                                        <p:attrNameLst>
                                          <p:attrName>style.visibility</p:attrName>
                                        </p:attrNameLst>
                                      </p:cBhvr>
                                      <p:to>
                                        <p:strVal val="visible"/>
                                      </p:to>
                                    </p:set>
                                    <p:animEffect transition="in" filter="fade">
                                      <p:cBhvr>
                                        <p:cTn id="137" dur="1000"/>
                                        <p:tgtEl>
                                          <p:spTgt spid="68"/>
                                        </p:tgtEl>
                                      </p:cBhvr>
                                    </p:animEffect>
                                  </p:childTnLst>
                                </p:cTn>
                              </p:par>
                              <p:par>
                                <p:cTn id="138" presetID="10" presetClass="entr" presetSubtype="0" fill="hold" grpId="0" nodeType="withEffect">
                                  <p:stCondLst>
                                    <p:cond delay="250"/>
                                  </p:stCondLst>
                                  <p:childTnLst>
                                    <p:set>
                                      <p:cBhvr>
                                        <p:cTn id="139" dur="1" fill="hold">
                                          <p:stCondLst>
                                            <p:cond delay="0"/>
                                          </p:stCondLst>
                                        </p:cTn>
                                        <p:tgtEl>
                                          <p:spTgt spid="16"/>
                                        </p:tgtEl>
                                        <p:attrNameLst>
                                          <p:attrName>style.visibility</p:attrName>
                                        </p:attrNameLst>
                                      </p:cBhvr>
                                      <p:to>
                                        <p:strVal val="visible"/>
                                      </p:to>
                                    </p:set>
                                    <p:animEffect transition="in" filter="fade">
                                      <p:cBhvr>
                                        <p:cTn id="140"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6" grpId="0" animBg="1"/>
      <p:bldP spid="68" grpId="0" animBg="1"/>
      <p:bldP spid="35" grpId="0" animBg="1"/>
      <p:bldP spid="6" grpId="0" animBg="1"/>
      <p:bldP spid="38" grpId="0"/>
      <p:bldP spid="41" grpId="0"/>
      <p:bldP spid="42" grpId="0"/>
      <p:bldP spid="43" grpId="0"/>
      <p:bldP spid="44" grpId="0" animBg="1"/>
      <p:bldP spid="45" grpId="0"/>
      <p:bldP spid="46" grpId="0"/>
      <p:bldP spid="47" grpId="0"/>
      <p:bldP spid="48" grpId="0"/>
      <p:bldP spid="49" grpId="0"/>
      <p:bldP spid="50" grpId="0"/>
      <p:bldP spid="51" grpId="0" build="p"/>
      <p:bldP spid="52" grpId="0" build="p"/>
      <p:bldP spid="57" grpId="0"/>
      <p:bldP spid="58" grpId="0"/>
      <p:bldP spid="59" grpId="0" build="p"/>
      <p:bldP spid="65" grpId="0"/>
      <p:bldP spid="66" grpId="0"/>
      <p:bldP spid="67"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903"/>
        <p:cNvGrpSpPr/>
        <p:nvPr/>
      </p:nvGrpSpPr>
      <p:grpSpPr>
        <a:xfrm>
          <a:off x="0" y="0"/>
          <a:ext cx="0" cy="0"/>
          <a:chOff x="0" y="0"/>
          <a:chExt cx="0" cy="0"/>
        </a:xfrm>
      </p:grpSpPr>
      <p:sp>
        <p:nvSpPr>
          <p:cNvPr id="27" name="Google Shape;7938;p34">
            <a:extLst>
              <a:ext uri="{FF2B5EF4-FFF2-40B4-BE49-F238E27FC236}">
                <a16:creationId xmlns:a16="http://schemas.microsoft.com/office/drawing/2014/main" id="{170BF355-D72D-EE9B-52DD-6C06D7016913}"/>
              </a:ext>
            </a:extLst>
          </p:cNvPr>
          <p:cNvSpPr txBox="1">
            <a:spLocks/>
          </p:cNvSpPr>
          <p:nvPr/>
        </p:nvSpPr>
        <p:spPr>
          <a:xfrm>
            <a:off x="1112451" y="276834"/>
            <a:ext cx="1724826" cy="415364"/>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841F00"/>
                </a:solidFill>
                <a:latin typeface="#9Slide07 IcielBaliho Script" pitchFamily="2" charset="0"/>
              </a:rPr>
              <a:t>Vùng</a:t>
            </a:r>
            <a:r>
              <a:rPr lang="en-US" sz="2400" dirty="0">
                <a:solidFill>
                  <a:srgbClr val="841F00"/>
                </a:solidFill>
                <a:latin typeface="#9Slide07 IcielBaliho Script" pitchFamily="2" charset="0"/>
              </a:rPr>
              <a:t> </a:t>
            </a:r>
            <a:r>
              <a:rPr lang="en-US" sz="2400" dirty="0" err="1">
                <a:solidFill>
                  <a:srgbClr val="841F00"/>
                </a:solidFill>
                <a:latin typeface="#9Slide07 IcielBaliho Script" pitchFamily="2" charset="0"/>
              </a:rPr>
              <a:t>tối</a:t>
            </a:r>
            <a:endParaRPr lang="en-US" sz="2400" dirty="0">
              <a:solidFill>
                <a:srgbClr val="841F00"/>
              </a:solidFill>
              <a:latin typeface="#9Slide07 IcielBaliho Script" pitchFamily="2" charset="0"/>
            </a:endParaRPr>
          </a:p>
        </p:txBody>
      </p:sp>
      <p:grpSp>
        <p:nvGrpSpPr>
          <p:cNvPr id="28" name="Google Shape;7926;p34">
            <a:extLst>
              <a:ext uri="{FF2B5EF4-FFF2-40B4-BE49-F238E27FC236}">
                <a16:creationId xmlns:a16="http://schemas.microsoft.com/office/drawing/2014/main" id="{0D0FFCCD-9B0F-1536-E775-2B81431D2CAC}"/>
              </a:ext>
            </a:extLst>
          </p:cNvPr>
          <p:cNvGrpSpPr/>
          <p:nvPr/>
        </p:nvGrpSpPr>
        <p:grpSpPr>
          <a:xfrm>
            <a:off x="614363" y="78581"/>
            <a:ext cx="874703" cy="827330"/>
            <a:chOff x="1121526" y="1341074"/>
            <a:chExt cx="3065806" cy="2648383"/>
          </a:xfrm>
        </p:grpSpPr>
        <p:sp>
          <p:nvSpPr>
            <p:cNvPr id="29" name="Google Shape;7927;p34">
              <a:extLst>
                <a:ext uri="{FF2B5EF4-FFF2-40B4-BE49-F238E27FC236}">
                  <a16:creationId xmlns:a16="http://schemas.microsoft.com/office/drawing/2014/main" id="{EA0DA0D9-748E-1CFC-68B4-AB66780C7ABC}"/>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0" name="Google Shape;7928;p34">
              <a:extLst>
                <a:ext uri="{FF2B5EF4-FFF2-40B4-BE49-F238E27FC236}">
                  <a16:creationId xmlns:a16="http://schemas.microsoft.com/office/drawing/2014/main" id="{2690585A-FBC8-1D2A-F2CA-CF1FDC68559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31" name="Google Shape;9551;p56">
            <a:extLst>
              <a:ext uri="{FF2B5EF4-FFF2-40B4-BE49-F238E27FC236}">
                <a16:creationId xmlns:a16="http://schemas.microsoft.com/office/drawing/2014/main" id="{0F177EF7-76D5-2485-FE6F-36D9EBCD8FF6}"/>
              </a:ext>
            </a:extLst>
          </p:cNvPr>
          <p:cNvGrpSpPr/>
          <p:nvPr/>
        </p:nvGrpSpPr>
        <p:grpSpPr>
          <a:xfrm>
            <a:off x="851014" y="313445"/>
            <a:ext cx="355250" cy="331342"/>
            <a:chOff x="-21299475" y="2798025"/>
            <a:chExt cx="307200" cy="286525"/>
          </a:xfrm>
        </p:grpSpPr>
        <p:sp>
          <p:nvSpPr>
            <p:cNvPr id="32" name="Google Shape;9552;p56">
              <a:extLst>
                <a:ext uri="{FF2B5EF4-FFF2-40B4-BE49-F238E27FC236}">
                  <a16:creationId xmlns:a16="http://schemas.microsoft.com/office/drawing/2014/main" id="{79D8FE72-6C4C-0DB6-0BEB-7F5AA1FA3F61}"/>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3" name="Google Shape;9553;p56">
              <a:extLst>
                <a:ext uri="{FF2B5EF4-FFF2-40B4-BE49-F238E27FC236}">
                  <a16:creationId xmlns:a16="http://schemas.microsoft.com/office/drawing/2014/main" id="{022821B5-A650-02D3-2D60-309EAA01D10F}"/>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4" name="Google Shape;9554;p56">
              <a:extLst>
                <a:ext uri="{FF2B5EF4-FFF2-40B4-BE49-F238E27FC236}">
                  <a16:creationId xmlns:a16="http://schemas.microsoft.com/office/drawing/2014/main" id="{78786B77-894D-9715-BCA8-3EF50EE81CE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5" name="Google Shape;9555;p56">
              <a:extLst>
                <a:ext uri="{FF2B5EF4-FFF2-40B4-BE49-F238E27FC236}">
                  <a16:creationId xmlns:a16="http://schemas.microsoft.com/office/drawing/2014/main" id="{4F7D867B-B408-2A34-EEFC-147182866B8C}"/>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6" name="Google Shape;9556;p56">
              <a:extLst>
                <a:ext uri="{FF2B5EF4-FFF2-40B4-BE49-F238E27FC236}">
                  <a16:creationId xmlns:a16="http://schemas.microsoft.com/office/drawing/2014/main" id="{6A14C117-3BE9-CFBA-1179-60CBF805791F}"/>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7" name="Google Shape;9557;p56">
              <a:extLst>
                <a:ext uri="{FF2B5EF4-FFF2-40B4-BE49-F238E27FC236}">
                  <a16:creationId xmlns:a16="http://schemas.microsoft.com/office/drawing/2014/main" id="{8C95DB9E-0DA8-4149-10A9-01FC8B538E02}"/>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8" name="Google Shape;9558;p56">
              <a:extLst>
                <a:ext uri="{FF2B5EF4-FFF2-40B4-BE49-F238E27FC236}">
                  <a16:creationId xmlns:a16="http://schemas.microsoft.com/office/drawing/2014/main" id="{8664C76B-43F8-2973-BFE1-B5CBD54FC392}"/>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9" name="Google Shape;9559;p56">
              <a:extLst>
                <a:ext uri="{FF2B5EF4-FFF2-40B4-BE49-F238E27FC236}">
                  <a16:creationId xmlns:a16="http://schemas.microsoft.com/office/drawing/2014/main" id="{E615D243-892E-CDC7-2CC9-6559EAD62868}"/>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40" name="Google Shape;9560;p56">
              <a:extLst>
                <a:ext uri="{FF2B5EF4-FFF2-40B4-BE49-F238E27FC236}">
                  <a16:creationId xmlns:a16="http://schemas.microsoft.com/office/drawing/2014/main" id="{53A792B5-C2C4-12BE-DB29-9D1077804840}"/>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41" name="Google Shape;9561;p56">
              <a:extLst>
                <a:ext uri="{FF2B5EF4-FFF2-40B4-BE49-F238E27FC236}">
                  <a16:creationId xmlns:a16="http://schemas.microsoft.com/office/drawing/2014/main" id="{B2650AB2-A85C-BF58-FFF3-9215673B51AA}"/>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42" name="Google Shape;9562;p56">
              <a:extLst>
                <a:ext uri="{FF2B5EF4-FFF2-40B4-BE49-F238E27FC236}">
                  <a16:creationId xmlns:a16="http://schemas.microsoft.com/office/drawing/2014/main" id="{C268F98E-7635-4E9B-8177-60CE04F0285C}"/>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43" name="Google Shape;9563;p56">
              <a:extLst>
                <a:ext uri="{FF2B5EF4-FFF2-40B4-BE49-F238E27FC236}">
                  <a16:creationId xmlns:a16="http://schemas.microsoft.com/office/drawing/2014/main" id="{5F6C1A84-03B0-71B3-F70B-3B1408FD6980}"/>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44" name="Graphic 11">
            <a:extLst>
              <a:ext uri="{FF2B5EF4-FFF2-40B4-BE49-F238E27FC236}">
                <a16:creationId xmlns:a16="http://schemas.microsoft.com/office/drawing/2014/main" id="{F4977BD2-B049-5079-A888-DD656ABC8EB6}"/>
              </a:ext>
            </a:extLst>
          </p:cNvPr>
          <p:cNvGrpSpPr/>
          <p:nvPr/>
        </p:nvGrpSpPr>
        <p:grpSpPr>
          <a:xfrm>
            <a:off x="6259495" y="437528"/>
            <a:ext cx="1481140" cy="1547451"/>
            <a:chOff x="2173432" y="131085"/>
            <a:chExt cx="3667628" cy="3831831"/>
          </a:xfrm>
        </p:grpSpPr>
        <p:sp>
          <p:nvSpPr>
            <p:cNvPr id="45" name="Freeform: Shape 44">
              <a:extLst>
                <a:ext uri="{FF2B5EF4-FFF2-40B4-BE49-F238E27FC236}">
                  <a16:creationId xmlns:a16="http://schemas.microsoft.com/office/drawing/2014/main" id="{C8730BBD-0536-6A67-D329-B0A52BE3D188}"/>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Freeform: Shape 45">
              <a:extLst>
                <a:ext uri="{FF2B5EF4-FFF2-40B4-BE49-F238E27FC236}">
                  <a16:creationId xmlns:a16="http://schemas.microsoft.com/office/drawing/2014/main" id="{94A5AD70-87BE-08C2-9F9D-67A1BCE58245}"/>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Freeform: Shape 46">
              <a:extLst>
                <a:ext uri="{FF2B5EF4-FFF2-40B4-BE49-F238E27FC236}">
                  <a16:creationId xmlns:a16="http://schemas.microsoft.com/office/drawing/2014/main" id="{95A58C70-19E7-09D3-18D6-6C487AFEA446}"/>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Freeform: Shape 47">
              <a:extLst>
                <a:ext uri="{FF2B5EF4-FFF2-40B4-BE49-F238E27FC236}">
                  <a16:creationId xmlns:a16="http://schemas.microsoft.com/office/drawing/2014/main" id="{43C99F2C-C97C-799A-D0E2-E5CA936F767A}"/>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Freeform: Shape 48">
              <a:extLst>
                <a:ext uri="{FF2B5EF4-FFF2-40B4-BE49-F238E27FC236}">
                  <a16:creationId xmlns:a16="http://schemas.microsoft.com/office/drawing/2014/main" id="{8CD07022-A427-971E-1E8F-FA56FB579E6F}"/>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Freeform: Shape 49">
              <a:extLst>
                <a:ext uri="{FF2B5EF4-FFF2-40B4-BE49-F238E27FC236}">
                  <a16:creationId xmlns:a16="http://schemas.microsoft.com/office/drawing/2014/main" id="{D1190F70-7988-59C7-6109-F00A01ADA7CE}"/>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Freeform: Shape 50">
              <a:extLst>
                <a:ext uri="{FF2B5EF4-FFF2-40B4-BE49-F238E27FC236}">
                  <a16:creationId xmlns:a16="http://schemas.microsoft.com/office/drawing/2014/main" id="{2FB7F8D6-50A5-8C74-9868-2BBC068D5B04}"/>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Freeform: Shape 51">
              <a:extLst>
                <a:ext uri="{FF2B5EF4-FFF2-40B4-BE49-F238E27FC236}">
                  <a16:creationId xmlns:a16="http://schemas.microsoft.com/office/drawing/2014/main" id="{ED36F601-2ADF-7A76-A660-B552D7AB707B}"/>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Freeform: Shape 52">
              <a:extLst>
                <a:ext uri="{FF2B5EF4-FFF2-40B4-BE49-F238E27FC236}">
                  <a16:creationId xmlns:a16="http://schemas.microsoft.com/office/drawing/2014/main" id="{E5CB32E8-16EE-F1B9-A3FE-207C0BB5E50B}"/>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Freeform: Shape 53">
              <a:extLst>
                <a:ext uri="{FF2B5EF4-FFF2-40B4-BE49-F238E27FC236}">
                  <a16:creationId xmlns:a16="http://schemas.microsoft.com/office/drawing/2014/main" id="{7ABF4EF4-020C-FC23-08C4-285A935BEA58}"/>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Freeform: Shape 54">
              <a:extLst>
                <a:ext uri="{FF2B5EF4-FFF2-40B4-BE49-F238E27FC236}">
                  <a16:creationId xmlns:a16="http://schemas.microsoft.com/office/drawing/2014/main" id="{24F05EB0-34F8-9AC0-9106-FD83D97B235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Freeform: Shape 55">
              <a:extLst>
                <a:ext uri="{FF2B5EF4-FFF2-40B4-BE49-F238E27FC236}">
                  <a16:creationId xmlns:a16="http://schemas.microsoft.com/office/drawing/2014/main" id="{BE81CAB8-B9EC-444C-43E6-3298A81B7418}"/>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Freeform: Shape 56">
              <a:extLst>
                <a:ext uri="{FF2B5EF4-FFF2-40B4-BE49-F238E27FC236}">
                  <a16:creationId xmlns:a16="http://schemas.microsoft.com/office/drawing/2014/main" id="{C5664145-C6A2-EAC3-9084-E9B2C02ADE2A}"/>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Freeform: Shape 57">
              <a:extLst>
                <a:ext uri="{FF2B5EF4-FFF2-40B4-BE49-F238E27FC236}">
                  <a16:creationId xmlns:a16="http://schemas.microsoft.com/office/drawing/2014/main" id="{19972A2E-C9AA-EFA7-9443-91BBC031B0EF}"/>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Freeform: Shape 58">
              <a:extLst>
                <a:ext uri="{FF2B5EF4-FFF2-40B4-BE49-F238E27FC236}">
                  <a16:creationId xmlns:a16="http://schemas.microsoft.com/office/drawing/2014/main" id="{3761BEE6-3E43-0FC1-C495-5902A86D06C7}"/>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Freeform: Shape 59">
              <a:extLst>
                <a:ext uri="{FF2B5EF4-FFF2-40B4-BE49-F238E27FC236}">
                  <a16:creationId xmlns:a16="http://schemas.microsoft.com/office/drawing/2014/main" id="{2B5EE143-1442-61B3-96EB-38651148BC04}"/>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Freeform: Shape 60">
              <a:extLst>
                <a:ext uri="{FF2B5EF4-FFF2-40B4-BE49-F238E27FC236}">
                  <a16:creationId xmlns:a16="http://schemas.microsoft.com/office/drawing/2014/main" id="{A9206ECD-7A30-B9CB-7805-69F174711120}"/>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Freeform: Shape 61">
              <a:extLst>
                <a:ext uri="{FF2B5EF4-FFF2-40B4-BE49-F238E27FC236}">
                  <a16:creationId xmlns:a16="http://schemas.microsoft.com/office/drawing/2014/main" id="{331A4529-088D-9045-138B-094610A0D1AE}"/>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Freeform: Shape 62">
              <a:extLst>
                <a:ext uri="{FF2B5EF4-FFF2-40B4-BE49-F238E27FC236}">
                  <a16:creationId xmlns:a16="http://schemas.microsoft.com/office/drawing/2014/main" id="{DDDCB255-0712-93B3-D81B-E1D35F26C6D9}"/>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Freeform: Shape 63">
              <a:extLst>
                <a:ext uri="{FF2B5EF4-FFF2-40B4-BE49-F238E27FC236}">
                  <a16:creationId xmlns:a16="http://schemas.microsoft.com/office/drawing/2014/main" id="{E994170B-659C-6F25-1918-908B76EB365D}"/>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Freeform: Shape 64">
              <a:extLst>
                <a:ext uri="{FF2B5EF4-FFF2-40B4-BE49-F238E27FC236}">
                  <a16:creationId xmlns:a16="http://schemas.microsoft.com/office/drawing/2014/main" id="{020DBB9A-AD46-E7D3-81F0-E8D9B6CFF191}"/>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Freeform: Shape 65">
              <a:extLst>
                <a:ext uri="{FF2B5EF4-FFF2-40B4-BE49-F238E27FC236}">
                  <a16:creationId xmlns:a16="http://schemas.microsoft.com/office/drawing/2014/main" id="{D8DB329D-F578-AFE1-5AF0-DF7D10EF37D3}"/>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Freeform: Shape 66">
              <a:extLst>
                <a:ext uri="{FF2B5EF4-FFF2-40B4-BE49-F238E27FC236}">
                  <a16:creationId xmlns:a16="http://schemas.microsoft.com/office/drawing/2014/main" id="{07A70188-35D8-27E2-29D4-DB97B9F5BFCA}"/>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Freeform: Shape 67">
              <a:extLst>
                <a:ext uri="{FF2B5EF4-FFF2-40B4-BE49-F238E27FC236}">
                  <a16:creationId xmlns:a16="http://schemas.microsoft.com/office/drawing/2014/main" id="{63930687-8B27-E88B-990C-4281B4A6D5DC}"/>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Freeform: Shape 68">
              <a:extLst>
                <a:ext uri="{FF2B5EF4-FFF2-40B4-BE49-F238E27FC236}">
                  <a16:creationId xmlns:a16="http://schemas.microsoft.com/office/drawing/2014/main" id="{B8727D2B-1514-D831-B9F6-DD9CA42C7550}"/>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Freeform: Shape 69">
              <a:extLst>
                <a:ext uri="{FF2B5EF4-FFF2-40B4-BE49-F238E27FC236}">
                  <a16:creationId xmlns:a16="http://schemas.microsoft.com/office/drawing/2014/main" id="{C43DA056-CF9F-0361-0C79-E86CA8DC3FA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Freeform: Shape 70">
              <a:extLst>
                <a:ext uri="{FF2B5EF4-FFF2-40B4-BE49-F238E27FC236}">
                  <a16:creationId xmlns:a16="http://schemas.microsoft.com/office/drawing/2014/main" id="{596944C7-7808-4F13-2804-5DD54B5D74B0}"/>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Freeform: Shape 71">
              <a:extLst>
                <a:ext uri="{FF2B5EF4-FFF2-40B4-BE49-F238E27FC236}">
                  <a16:creationId xmlns:a16="http://schemas.microsoft.com/office/drawing/2014/main" id="{9E1194D9-64E7-4312-D289-380182BECCA9}"/>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Freeform: Shape 72">
              <a:extLst>
                <a:ext uri="{FF2B5EF4-FFF2-40B4-BE49-F238E27FC236}">
                  <a16:creationId xmlns:a16="http://schemas.microsoft.com/office/drawing/2014/main" id="{CD2F82E4-5D21-25EF-1E2C-16B8DB8E524A}"/>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Freeform: Shape 73">
              <a:extLst>
                <a:ext uri="{FF2B5EF4-FFF2-40B4-BE49-F238E27FC236}">
                  <a16:creationId xmlns:a16="http://schemas.microsoft.com/office/drawing/2014/main" id="{16C2E0CA-EA28-A24D-AA24-3F7BD5431C97}"/>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Freeform: Shape 74">
              <a:extLst>
                <a:ext uri="{FF2B5EF4-FFF2-40B4-BE49-F238E27FC236}">
                  <a16:creationId xmlns:a16="http://schemas.microsoft.com/office/drawing/2014/main" id="{2312999C-E27E-62C5-6FC4-089F1D073857}"/>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Freeform: Shape 75">
              <a:extLst>
                <a:ext uri="{FF2B5EF4-FFF2-40B4-BE49-F238E27FC236}">
                  <a16:creationId xmlns:a16="http://schemas.microsoft.com/office/drawing/2014/main" id="{29F5FF35-A496-3C0B-3387-898E31F6F3B3}"/>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Freeform: Shape 76">
              <a:extLst>
                <a:ext uri="{FF2B5EF4-FFF2-40B4-BE49-F238E27FC236}">
                  <a16:creationId xmlns:a16="http://schemas.microsoft.com/office/drawing/2014/main" id="{313D5655-5FD2-9A99-8DEC-489730A77BD0}"/>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Freeform: Shape 77">
              <a:extLst>
                <a:ext uri="{FF2B5EF4-FFF2-40B4-BE49-F238E27FC236}">
                  <a16:creationId xmlns:a16="http://schemas.microsoft.com/office/drawing/2014/main" id="{F5F28EF5-DC6F-2DD4-922E-159DC9C2417B}"/>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Freeform: Shape 78">
              <a:extLst>
                <a:ext uri="{FF2B5EF4-FFF2-40B4-BE49-F238E27FC236}">
                  <a16:creationId xmlns:a16="http://schemas.microsoft.com/office/drawing/2014/main" id="{A0428935-50CA-473F-67F6-1239FFE851C2}"/>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Freeform: Shape 79">
              <a:extLst>
                <a:ext uri="{FF2B5EF4-FFF2-40B4-BE49-F238E27FC236}">
                  <a16:creationId xmlns:a16="http://schemas.microsoft.com/office/drawing/2014/main" id="{008B64B1-3B6E-1883-45FC-3ECF352E7929}"/>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Freeform: Shape 80">
              <a:extLst>
                <a:ext uri="{FF2B5EF4-FFF2-40B4-BE49-F238E27FC236}">
                  <a16:creationId xmlns:a16="http://schemas.microsoft.com/office/drawing/2014/main" id="{5CEA8A15-6264-35F0-CD54-7B2277AD0EC4}"/>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Freeform: Shape 81">
              <a:extLst>
                <a:ext uri="{FF2B5EF4-FFF2-40B4-BE49-F238E27FC236}">
                  <a16:creationId xmlns:a16="http://schemas.microsoft.com/office/drawing/2014/main" id="{F83ED04E-9357-271A-0973-C3E30A23BE1F}"/>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Freeform: Shape 82">
              <a:extLst>
                <a:ext uri="{FF2B5EF4-FFF2-40B4-BE49-F238E27FC236}">
                  <a16:creationId xmlns:a16="http://schemas.microsoft.com/office/drawing/2014/main" id="{E04EF481-6912-9990-01C6-B7A44C212867}"/>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Freeform: Shape 83">
              <a:extLst>
                <a:ext uri="{FF2B5EF4-FFF2-40B4-BE49-F238E27FC236}">
                  <a16:creationId xmlns:a16="http://schemas.microsoft.com/office/drawing/2014/main" id="{CB783BA5-0341-CF82-28B4-2CE2BE70CD74}"/>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Freeform: Shape 84">
              <a:extLst>
                <a:ext uri="{FF2B5EF4-FFF2-40B4-BE49-F238E27FC236}">
                  <a16:creationId xmlns:a16="http://schemas.microsoft.com/office/drawing/2014/main" id="{01315D60-0726-6589-E846-A5C50B1DC55B}"/>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Freeform: Shape 85">
              <a:extLst>
                <a:ext uri="{FF2B5EF4-FFF2-40B4-BE49-F238E27FC236}">
                  <a16:creationId xmlns:a16="http://schemas.microsoft.com/office/drawing/2014/main" id="{50BF3DF8-A64C-6426-7CE9-F51094F17B1D}"/>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Freeform: Shape 86">
              <a:extLst>
                <a:ext uri="{FF2B5EF4-FFF2-40B4-BE49-F238E27FC236}">
                  <a16:creationId xmlns:a16="http://schemas.microsoft.com/office/drawing/2014/main" id="{F94F07F1-17A7-4D35-1D0A-9DC42405E5DA}"/>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Freeform: Shape 87">
              <a:extLst>
                <a:ext uri="{FF2B5EF4-FFF2-40B4-BE49-F238E27FC236}">
                  <a16:creationId xmlns:a16="http://schemas.microsoft.com/office/drawing/2014/main" id="{71C15EB4-33E2-E8A2-EDAE-B26A60250618}"/>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Freeform: Shape 88">
              <a:extLst>
                <a:ext uri="{FF2B5EF4-FFF2-40B4-BE49-F238E27FC236}">
                  <a16:creationId xmlns:a16="http://schemas.microsoft.com/office/drawing/2014/main" id="{8164D18A-2A6B-63C1-981D-1976B433994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Freeform: Shape 89">
              <a:extLst>
                <a:ext uri="{FF2B5EF4-FFF2-40B4-BE49-F238E27FC236}">
                  <a16:creationId xmlns:a16="http://schemas.microsoft.com/office/drawing/2014/main" id="{E756E7B1-F064-3475-D935-374B747BC373}"/>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Freeform: Shape 90">
              <a:extLst>
                <a:ext uri="{FF2B5EF4-FFF2-40B4-BE49-F238E27FC236}">
                  <a16:creationId xmlns:a16="http://schemas.microsoft.com/office/drawing/2014/main" id="{A9D2514A-7D8E-159B-9F0B-791D68CCA713}"/>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Freeform: Shape 91">
              <a:extLst>
                <a:ext uri="{FF2B5EF4-FFF2-40B4-BE49-F238E27FC236}">
                  <a16:creationId xmlns:a16="http://schemas.microsoft.com/office/drawing/2014/main" id="{97E0DF3A-BB4A-C47D-24FE-D66E961DCE89}"/>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Freeform: Shape 92">
              <a:extLst>
                <a:ext uri="{FF2B5EF4-FFF2-40B4-BE49-F238E27FC236}">
                  <a16:creationId xmlns:a16="http://schemas.microsoft.com/office/drawing/2014/main" id="{5723BE41-B5EA-C23D-C8FB-51AF19D1AB5A}"/>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Freeform: Shape 93">
              <a:extLst>
                <a:ext uri="{FF2B5EF4-FFF2-40B4-BE49-F238E27FC236}">
                  <a16:creationId xmlns:a16="http://schemas.microsoft.com/office/drawing/2014/main" id="{A32BBF3B-A71A-3665-7D9B-E09F75F9EA2E}"/>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Freeform: Shape 94">
              <a:extLst>
                <a:ext uri="{FF2B5EF4-FFF2-40B4-BE49-F238E27FC236}">
                  <a16:creationId xmlns:a16="http://schemas.microsoft.com/office/drawing/2014/main" id="{7C776CA7-5BED-693A-D496-7A90EDEC2009}"/>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Freeform: Shape 95">
              <a:extLst>
                <a:ext uri="{FF2B5EF4-FFF2-40B4-BE49-F238E27FC236}">
                  <a16:creationId xmlns:a16="http://schemas.microsoft.com/office/drawing/2014/main" id="{5B1A6266-018B-E2F2-15EF-F75BDB0EB60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Freeform: Shape 96">
              <a:extLst>
                <a:ext uri="{FF2B5EF4-FFF2-40B4-BE49-F238E27FC236}">
                  <a16:creationId xmlns:a16="http://schemas.microsoft.com/office/drawing/2014/main" id="{1D19AD64-1E24-EA99-C884-0A5F1D17A6C0}"/>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Freeform: Shape 97">
              <a:extLst>
                <a:ext uri="{FF2B5EF4-FFF2-40B4-BE49-F238E27FC236}">
                  <a16:creationId xmlns:a16="http://schemas.microsoft.com/office/drawing/2014/main" id="{953DC9BF-40FE-94DE-DE5B-8BE1E75EAB9B}"/>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Freeform: Shape 98">
              <a:extLst>
                <a:ext uri="{FF2B5EF4-FFF2-40B4-BE49-F238E27FC236}">
                  <a16:creationId xmlns:a16="http://schemas.microsoft.com/office/drawing/2014/main" id="{6FDF235E-A407-CEDC-C4C6-2A7EDB15A36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Freeform: Shape 99">
              <a:extLst>
                <a:ext uri="{FF2B5EF4-FFF2-40B4-BE49-F238E27FC236}">
                  <a16:creationId xmlns:a16="http://schemas.microsoft.com/office/drawing/2014/main" id="{A2F84477-F9AE-ED8D-2940-564D8B89BC99}"/>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Freeform: Shape 100">
              <a:extLst>
                <a:ext uri="{FF2B5EF4-FFF2-40B4-BE49-F238E27FC236}">
                  <a16:creationId xmlns:a16="http://schemas.microsoft.com/office/drawing/2014/main" id="{C90B2A2B-EACF-3D1B-5B08-6A7A17DCB7DD}"/>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Freeform: Shape 101">
              <a:extLst>
                <a:ext uri="{FF2B5EF4-FFF2-40B4-BE49-F238E27FC236}">
                  <a16:creationId xmlns:a16="http://schemas.microsoft.com/office/drawing/2014/main" id="{93DA742C-0A78-41AA-A179-01117008ACCD}"/>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Freeform: Shape 102">
              <a:extLst>
                <a:ext uri="{FF2B5EF4-FFF2-40B4-BE49-F238E27FC236}">
                  <a16:creationId xmlns:a16="http://schemas.microsoft.com/office/drawing/2014/main" id="{81E9B42C-E0C3-E480-93B0-81B28067B850}"/>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Freeform: Shape 103">
              <a:extLst>
                <a:ext uri="{FF2B5EF4-FFF2-40B4-BE49-F238E27FC236}">
                  <a16:creationId xmlns:a16="http://schemas.microsoft.com/office/drawing/2014/main" id="{352C1750-D8DF-308D-5FE9-40A5C4F5EB48}"/>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Freeform: Shape 104">
              <a:extLst>
                <a:ext uri="{FF2B5EF4-FFF2-40B4-BE49-F238E27FC236}">
                  <a16:creationId xmlns:a16="http://schemas.microsoft.com/office/drawing/2014/main" id="{21BB38EB-01B1-287E-152D-17EDF1AAA361}"/>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Freeform: Shape 105">
              <a:extLst>
                <a:ext uri="{FF2B5EF4-FFF2-40B4-BE49-F238E27FC236}">
                  <a16:creationId xmlns:a16="http://schemas.microsoft.com/office/drawing/2014/main" id="{429C589D-446B-3C4A-CAEA-D4871DFDDE3D}"/>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Freeform: Shape 106">
              <a:extLst>
                <a:ext uri="{FF2B5EF4-FFF2-40B4-BE49-F238E27FC236}">
                  <a16:creationId xmlns:a16="http://schemas.microsoft.com/office/drawing/2014/main" id="{288D86E1-3FD2-D01A-FA4D-1B82E1E2D4D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Freeform: Shape 107">
              <a:extLst>
                <a:ext uri="{FF2B5EF4-FFF2-40B4-BE49-F238E27FC236}">
                  <a16:creationId xmlns:a16="http://schemas.microsoft.com/office/drawing/2014/main" id="{F4621C6F-BF07-93BC-4880-B7836970F587}"/>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Freeform: Shape 108">
              <a:extLst>
                <a:ext uri="{FF2B5EF4-FFF2-40B4-BE49-F238E27FC236}">
                  <a16:creationId xmlns:a16="http://schemas.microsoft.com/office/drawing/2014/main" id="{2C435565-F233-AA45-D5C8-14340F85BD6C}"/>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Freeform: Shape 109">
              <a:extLst>
                <a:ext uri="{FF2B5EF4-FFF2-40B4-BE49-F238E27FC236}">
                  <a16:creationId xmlns:a16="http://schemas.microsoft.com/office/drawing/2014/main" id="{911C6603-E2BB-09EA-6C3F-B6ABC1AED95F}"/>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Freeform: Shape 110">
              <a:extLst>
                <a:ext uri="{FF2B5EF4-FFF2-40B4-BE49-F238E27FC236}">
                  <a16:creationId xmlns:a16="http://schemas.microsoft.com/office/drawing/2014/main" id="{B2E4741B-32BD-EBB5-6C84-7A05C10CD2D9}"/>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Freeform: Shape 111">
              <a:extLst>
                <a:ext uri="{FF2B5EF4-FFF2-40B4-BE49-F238E27FC236}">
                  <a16:creationId xmlns:a16="http://schemas.microsoft.com/office/drawing/2014/main" id="{04AB91C2-04A4-49C7-F646-467209C62829}"/>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Freeform: Shape 112">
              <a:extLst>
                <a:ext uri="{FF2B5EF4-FFF2-40B4-BE49-F238E27FC236}">
                  <a16:creationId xmlns:a16="http://schemas.microsoft.com/office/drawing/2014/main" id="{1E4E24C3-1563-CB04-1A26-CE7BF1E7A1FF}"/>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Freeform: Shape 113">
              <a:extLst>
                <a:ext uri="{FF2B5EF4-FFF2-40B4-BE49-F238E27FC236}">
                  <a16:creationId xmlns:a16="http://schemas.microsoft.com/office/drawing/2014/main" id="{AA1BD66E-6EF9-27A5-C0C8-11E7738FD54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Freeform: Shape 114">
              <a:extLst>
                <a:ext uri="{FF2B5EF4-FFF2-40B4-BE49-F238E27FC236}">
                  <a16:creationId xmlns:a16="http://schemas.microsoft.com/office/drawing/2014/main" id="{D403AAC3-34AF-6ADC-457E-48B0771646ED}"/>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Freeform: Shape 115">
              <a:extLst>
                <a:ext uri="{FF2B5EF4-FFF2-40B4-BE49-F238E27FC236}">
                  <a16:creationId xmlns:a16="http://schemas.microsoft.com/office/drawing/2014/main" id="{83A04EAC-2188-4A4B-4600-AD1CF1B88AE5}"/>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Freeform: Shape 116">
              <a:extLst>
                <a:ext uri="{FF2B5EF4-FFF2-40B4-BE49-F238E27FC236}">
                  <a16:creationId xmlns:a16="http://schemas.microsoft.com/office/drawing/2014/main" id="{996CCA1D-5718-9E8D-CDCB-189AFCEA09EA}"/>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Freeform: Shape 117">
              <a:extLst>
                <a:ext uri="{FF2B5EF4-FFF2-40B4-BE49-F238E27FC236}">
                  <a16:creationId xmlns:a16="http://schemas.microsoft.com/office/drawing/2014/main" id="{AC81D4B3-2C54-84AA-B020-AB62CFCC3E7A}"/>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Freeform: Shape 118">
              <a:extLst>
                <a:ext uri="{FF2B5EF4-FFF2-40B4-BE49-F238E27FC236}">
                  <a16:creationId xmlns:a16="http://schemas.microsoft.com/office/drawing/2014/main" id="{B0FBB333-5EFA-34C4-654D-42E119469316}"/>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Freeform: Shape 119">
              <a:extLst>
                <a:ext uri="{FF2B5EF4-FFF2-40B4-BE49-F238E27FC236}">
                  <a16:creationId xmlns:a16="http://schemas.microsoft.com/office/drawing/2014/main" id="{C6CBF18C-2190-0124-A7C0-33AE2AB6770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Freeform: Shape 120">
              <a:extLst>
                <a:ext uri="{FF2B5EF4-FFF2-40B4-BE49-F238E27FC236}">
                  <a16:creationId xmlns:a16="http://schemas.microsoft.com/office/drawing/2014/main" id="{C6A9A112-CFBC-6778-A52C-1CE1C2FAC743}"/>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Freeform: Shape 121">
              <a:extLst>
                <a:ext uri="{FF2B5EF4-FFF2-40B4-BE49-F238E27FC236}">
                  <a16:creationId xmlns:a16="http://schemas.microsoft.com/office/drawing/2014/main" id="{2DC96A3F-3FBA-EB7C-B056-37AF30CA33FC}"/>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Freeform: Shape 122">
              <a:extLst>
                <a:ext uri="{FF2B5EF4-FFF2-40B4-BE49-F238E27FC236}">
                  <a16:creationId xmlns:a16="http://schemas.microsoft.com/office/drawing/2014/main" id="{0F1BD86E-35D8-4B17-73F5-ED5E5241D13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Freeform: Shape 123">
              <a:extLst>
                <a:ext uri="{FF2B5EF4-FFF2-40B4-BE49-F238E27FC236}">
                  <a16:creationId xmlns:a16="http://schemas.microsoft.com/office/drawing/2014/main" id="{DDF55680-6AA0-4088-6E9E-7A017860EB01}"/>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Freeform: Shape 124">
              <a:extLst>
                <a:ext uri="{FF2B5EF4-FFF2-40B4-BE49-F238E27FC236}">
                  <a16:creationId xmlns:a16="http://schemas.microsoft.com/office/drawing/2014/main" id="{B4270B7F-914B-A44F-5B3F-4F03AFCECD0A}"/>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Freeform: Shape 125">
              <a:extLst>
                <a:ext uri="{FF2B5EF4-FFF2-40B4-BE49-F238E27FC236}">
                  <a16:creationId xmlns:a16="http://schemas.microsoft.com/office/drawing/2014/main" id="{DAD10563-E0C7-B418-B357-97B0C1BB66D3}"/>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Freeform: Shape 126">
              <a:extLst>
                <a:ext uri="{FF2B5EF4-FFF2-40B4-BE49-F238E27FC236}">
                  <a16:creationId xmlns:a16="http://schemas.microsoft.com/office/drawing/2014/main" id="{5950A091-1E40-7171-21AE-A3147EFE661E}"/>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Freeform: Shape 127">
              <a:extLst>
                <a:ext uri="{FF2B5EF4-FFF2-40B4-BE49-F238E27FC236}">
                  <a16:creationId xmlns:a16="http://schemas.microsoft.com/office/drawing/2014/main" id="{198174EA-24DF-7659-093A-E356FD1CBA67}"/>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Freeform: Shape 128">
              <a:extLst>
                <a:ext uri="{FF2B5EF4-FFF2-40B4-BE49-F238E27FC236}">
                  <a16:creationId xmlns:a16="http://schemas.microsoft.com/office/drawing/2014/main" id="{024FD1D7-43FF-A1C7-51BA-2D99E92BDFBB}"/>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Freeform: Shape 129">
              <a:extLst>
                <a:ext uri="{FF2B5EF4-FFF2-40B4-BE49-F238E27FC236}">
                  <a16:creationId xmlns:a16="http://schemas.microsoft.com/office/drawing/2014/main" id="{EC702088-3149-9CA5-53AF-D01420D61049}"/>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Freeform: Shape 130">
              <a:extLst>
                <a:ext uri="{FF2B5EF4-FFF2-40B4-BE49-F238E27FC236}">
                  <a16:creationId xmlns:a16="http://schemas.microsoft.com/office/drawing/2014/main" id="{AC65E45C-C5B1-3633-6F0F-83AD51E0415B}"/>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Freeform: Shape 131">
              <a:extLst>
                <a:ext uri="{FF2B5EF4-FFF2-40B4-BE49-F238E27FC236}">
                  <a16:creationId xmlns:a16="http://schemas.microsoft.com/office/drawing/2014/main" id="{E393F8A0-E7A8-9CAE-48F3-B6493E09025A}"/>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Freeform: Shape 132">
              <a:extLst>
                <a:ext uri="{FF2B5EF4-FFF2-40B4-BE49-F238E27FC236}">
                  <a16:creationId xmlns:a16="http://schemas.microsoft.com/office/drawing/2014/main" id="{61E0986F-6B9D-32C6-3DBB-4AC43598C4D8}"/>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Freeform: Shape 133">
              <a:extLst>
                <a:ext uri="{FF2B5EF4-FFF2-40B4-BE49-F238E27FC236}">
                  <a16:creationId xmlns:a16="http://schemas.microsoft.com/office/drawing/2014/main" id="{3568F709-1CE5-E983-ECF0-882216337218}"/>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Freeform: Shape 134">
              <a:extLst>
                <a:ext uri="{FF2B5EF4-FFF2-40B4-BE49-F238E27FC236}">
                  <a16:creationId xmlns:a16="http://schemas.microsoft.com/office/drawing/2014/main" id="{72FE2A98-09B3-048B-6F73-315422E7F827}"/>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6" name="Google Shape;7933;p34">
            <a:extLst>
              <a:ext uri="{FF2B5EF4-FFF2-40B4-BE49-F238E27FC236}">
                <a16:creationId xmlns:a16="http://schemas.microsoft.com/office/drawing/2014/main" id="{7A7097C5-1737-5269-5B50-0D9F42E1725D}"/>
              </a:ext>
            </a:extLst>
          </p:cNvPr>
          <p:cNvSpPr txBox="1">
            <a:spLocks/>
          </p:cNvSpPr>
          <p:nvPr/>
        </p:nvSpPr>
        <p:spPr>
          <a:xfrm>
            <a:off x="5435122" y="2300281"/>
            <a:ext cx="3133376" cy="200885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buClr>
                <a:srgbClr val="000000"/>
              </a:buClr>
            </a:pPr>
            <a:r>
              <a:rPr lang="vi-VN" sz="2800" dirty="0">
                <a:latin typeface="#9Slide07 IcielBaliho Script" pitchFamily="2" charset="0"/>
              </a:rPr>
              <a:t>Cho 1 tia sáng như trên hình, hãy vẽ các tia sáng để giải thích sự tạo thành bóng của chiếc hộp trên mặt đất.</a:t>
            </a:r>
          </a:p>
        </p:txBody>
      </p:sp>
      <p:pic>
        <p:nvPicPr>
          <p:cNvPr id="1026" name="Picture 2">
            <a:extLst>
              <a:ext uri="{FF2B5EF4-FFF2-40B4-BE49-F238E27FC236}">
                <a16:creationId xmlns:a16="http://schemas.microsoft.com/office/drawing/2014/main" id="{2C59E6BA-144E-DE4E-0684-E94544FF7B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2382" y="753403"/>
            <a:ext cx="3422617" cy="411144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36">
                                            <p:txEl>
                                              <p:pRg st="0" end="0"/>
                                            </p:txEl>
                                          </p:spTgt>
                                        </p:tgtEl>
                                        <p:attrNameLst>
                                          <p:attrName>style.visibility</p:attrName>
                                        </p:attrNameLst>
                                      </p:cBhvr>
                                      <p:to>
                                        <p:strVal val="visible"/>
                                      </p:to>
                                    </p:set>
                                    <p:animEffect transition="in" filter="wipe(up)">
                                      <p:cBhvr>
                                        <p:cTn id="7" dur="500"/>
                                        <p:tgtEl>
                                          <p:spTgt spid="1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930"/>
        <p:cNvGrpSpPr/>
        <p:nvPr/>
      </p:nvGrpSpPr>
      <p:grpSpPr>
        <a:xfrm>
          <a:off x="0" y="0"/>
          <a:ext cx="0" cy="0"/>
          <a:chOff x="0" y="0"/>
          <a:chExt cx="0" cy="0"/>
        </a:xfrm>
      </p:grpSpPr>
      <p:pic>
        <p:nvPicPr>
          <p:cNvPr id="3" name="Picture 2">
            <a:extLst>
              <a:ext uri="{FF2B5EF4-FFF2-40B4-BE49-F238E27FC236}">
                <a16:creationId xmlns:a16="http://schemas.microsoft.com/office/drawing/2014/main" id="{C942FFE6-2136-E7C6-75AD-0E98386BDCCB}"/>
              </a:ext>
            </a:extLst>
          </p:cNvPr>
          <p:cNvPicPr>
            <a:picLocks noChangeAspect="1"/>
          </p:cNvPicPr>
          <p:nvPr/>
        </p:nvPicPr>
        <p:blipFill>
          <a:blip r:embed="rId3"/>
          <a:stretch>
            <a:fillRect/>
          </a:stretch>
        </p:blipFill>
        <p:spPr>
          <a:xfrm>
            <a:off x="995070" y="915406"/>
            <a:ext cx="7153859" cy="3182622"/>
          </a:xfrm>
          <a:prstGeom prst="rect">
            <a:avLst/>
          </a:prstGeom>
        </p:spPr>
      </p:pic>
      <p:sp>
        <p:nvSpPr>
          <p:cNvPr id="32" name="Google Shape;7938;p34">
            <a:extLst>
              <a:ext uri="{FF2B5EF4-FFF2-40B4-BE49-F238E27FC236}">
                <a16:creationId xmlns:a16="http://schemas.microsoft.com/office/drawing/2014/main" id="{60AFBB5A-AD07-57E3-2F55-58F41D8E4A31}"/>
              </a:ext>
            </a:extLst>
          </p:cNvPr>
          <p:cNvSpPr txBox="1">
            <a:spLocks/>
          </p:cNvSpPr>
          <p:nvPr/>
        </p:nvSpPr>
        <p:spPr>
          <a:xfrm>
            <a:off x="1204893" y="224243"/>
            <a:ext cx="1785689" cy="544200"/>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err="1">
                <a:solidFill>
                  <a:srgbClr val="841F00"/>
                </a:solidFill>
                <a:latin typeface="#9Slide07 IcielBaliho Script" pitchFamily="2" charset="0"/>
              </a:rPr>
              <a:t>Vùng</a:t>
            </a:r>
            <a:r>
              <a:rPr lang="en-US" sz="2800" dirty="0">
                <a:solidFill>
                  <a:srgbClr val="841F00"/>
                </a:solidFill>
                <a:latin typeface="#9Slide07 IcielBaliho Script" pitchFamily="2" charset="0"/>
              </a:rPr>
              <a:t> </a:t>
            </a:r>
            <a:r>
              <a:rPr lang="en-US" sz="2800" dirty="0" err="1">
                <a:solidFill>
                  <a:srgbClr val="841F00"/>
                </a:solidFill>
                <a:latin typeface="#9Slide07 IcielBaliho Script" pitchFamily="2" charset="0"/>
              </a:rPr>
              <a:t>tối</a:t>
            </a:r>
            <a:endParaRPr lang="en-US" sz="2800" dirty="0">
              <a:solidFill>
                <a:srgbClr val="841F00"/>
              </a:solidFill>
              <a:latin typeface="#9Slide07 IcielBaliho Script" pitchFamily="2" charset="0"/>
            </a:endParaRPr>
          </a:p>
        </p:txBody>
      </p:sp>
      <p:grpSp>
        <p:nvGrpSpPr>
          <p:cNvPr id="33" name="Google Shape;7926;p34">
            <a:extLst>
              <a:ext uri="{FF2B5EF4-FFF2-40B4-BE49-F238E27FC236}">
                <a16:creationId xmlns:a16="http://schemas.microsoft.com/office/drawing/2014/main" id="{ACB473F7-73DC-64A2-ABFB-11FB7EFC4EEB}"/>
              </a:ext>
            </a:extLst>
          </p:cNvPr>
          <p:cNvGrpSpPr/>
          <p:nvPr/>
        </p:nvGrpSpPr>
        <p:grpSpPr>
          <a:xfrm>
            <a:off x="790617" y="80097"/>
            <a:ext cx="874703" cy="827330"/>
            <a:chOff x="1121526" y="1341074"/>
            <a:chExt cx="3065806" cy="2648383"/>
          </a:xfrm>
        </p:grpSpPr>
        <p:sp>
          <p:nvSpPr>
            <p:cNvPr id="34" name="Google Shape;7927;p34">
              <a:extLst>
                <a:ext uri="{FF2B5EF4-FFF2-40B4-BE49-F238E27FC236}">
                  <a16:creationId xmlns:a16="http://schemas.microsoft.com/office/drawing/2014/main" id="{EB2637E2-1C81-167A-73CB-258A6215B4C6}"/>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928;p34">
              <a:extLst>
                <a:ext uri="{FF2B5EF4-FFF2-40B4-BE49-F238E27FC236}">
                  <a16:creationId xmlns:a16="http://schemas.microsoft.com/office/drawing/2014/main" id="{5B415248-B2C3-C175-EF0E-B748C8BC060B}"/>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9551;p56">
            <a:extLst>
              <a:ext uri="{FF2B5EF4-FFF2-40B4-BE49-F238E27FC236}">
                <a16:creationId xmlns:a16="http://schemas.microsoft.com/office/drawing/2014/main" id="{67550AF2-4F44-470B-FC51-17BF31E7205A}"/>
              </a:ext>
            </a:extLst>
          </p:cNvPr>
          <p:cNvGrpSpPr/>
          <p:nvPr/>
        </p:nvGrpSpPr>
        <p:grpSpPr>
          <a:xfrm>
            <a:off x="1027268" y="314961"/>
            <a:ext cx="355250" cy="331342"/>
            <a:chOff x="-21299475" y="2798025"/>
            <a:chExt cx="307200" cy="286525"/>
          </a:xfrm>
        </p:grpSpPr>
        <p:sp>
          <p:nvSpPr>
            <p:cNvPr id="37" name="Google Shape;9552;p56">
              <a:extLst>
                <a:ext uri="{FF2B5EF4-FFF2-40B4-BE49-F238E27FC236}">
                  <a16:creationId xmlns:a16="http://schemas.microsoft.com/office/drawing/2014/main" id="{85B0697A-80F1-5385-4DDE-2D00654E4CF9}"/>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553;p56">
              <a:extLst>
                <a:ext uri="{FF2B5EF4-FFF2-40B4-BE49-F238E27FC236}">
                  <a16:creationId xmlns:a16="http://schemas.microsoft.com/office/drawing/2014/main" id="{3DEC2520-3498-3D41-6F34-E8EBA283FA7C}"/>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54;p56">
              <a:extLst>
                <a:ext uri="{FF2B5EF4-FFF2-40B4-BE49-F238E27FC236}">
                  <a16:creationId xmlns:a16="http://schemas.microsoft.com/office/drawing/2014/main" id="{A8C0799E-438F-CDA1-B484-DD8BC9336791}"/>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555;p56">
              <a:extLst>
                <a:ext uri="{FF2B5EF4-FFF2-40B4-BE49-F238E27FC236}">
                  <a16:creationId xmlns:a16="http://schemas.microsoft.com/office/drawing/2014/main" id="{FDA133D6-585D-8F8C-B655-D67C7B477C37}"/>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556;p56">
              <a:extLst>
                <a:ext uri="{FF2B5EF4-FFF2-40B4-BE49-F238E27FC236}">
                  <a16:creationId xmlns:a16="http://schemas.microsoft.com/office/drawing/2014/main" id="{BF28417F-4D1E-8539-FA64-4E30ACA2BEEA}"/>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557;p56">
              <a:extLst>
                <a:ext uri="{FF2B5EF4-FFF2-40B4-BE49-F238E27FC236}">
                  <a16:creationId xmlns:a16="http://schemas.microsoft.com/office/drawing/2014/main" id="{11858CD6-8B1C-1A0E-A665-090735885E8B}"/>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558;p56">
              <a:extLst>
                <a:ext uri="{FF2B5EF4-FFF2-40B4-BE49-F238E27FC236}">
                  <a16:creationId xmlns:a16="http://schemas.microsoft.com/office/drawing/2014/main" id="{9DB0D187-CAB8-5290-DC6F-4AF3DFB7E470}"/>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559;p56">
              <a:extLst>
                <a:ext uri="{FF2B5EF4-FFF2-40B4-BE49-F238E27FC236}">
                  <a16:creationId xmlns:a16="http://schemas.microsoft.com/office/drawing/2014/main" id="{885667DA-B1FE-101C-F853-1F61BDE936CF}"/>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560;p56">
              <a:extLst>
                <a:ext uri="{FF2B5EF4-FFF2-40B4-BE49-F238E27FC236}">
                  <a16:creationId xmlns:a16="http://schemas.microsoft.com/office/drawing/2014/main" id="{611D551D-253D-6577-20F5-E0C5D0DCF3C9}"/>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561;p56">
              <a:extLst>
                <a:ext uri="{FF2B5EF4-FFF2-40B4-BE49-F238E27FC236}">
                  <a16:creationId xmlns:a16="http://schemas.microsoft.com/office/drawing/2014/main" id="{79621F87-60F1-49F2-9A2A-BC48ECF60C9E}"/>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562;p56">
              <a:extLst>
                <a:ext uri="{FF2B5EF4-FFF2-40B4-BE49-F238E27FC236}">
                  <a16:creationId xmlns:a16="http://schemas.microsoft.com/office/drawing/2014/main" id="{B9829177-11DF-98AB-BDA0-61E3E2D54820}"/>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563;p56">
              <a:extLst>
                <a:ext uri="{FF2B5EF4-FFF2-40B4-BE49-F238E27FC236}">
                  <a16:creationId xmlns:a16="http://schemas.microsoft.com/office/drawing/2014/main" id="{F1989F74-AB2C-FFCE-1B1F-3DB9BF2ADA43}"/>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Rectangle: Rounded Corners 48">
            <a:extLst>
              <a:ext uri="{FF2B5EF4-FFF2-40B4-BE49-F238E27FC236}">
                <a16:creationId xmlns:a16="http://schemas.microsoft.com/office/drawing/2014/main" id="{B3475E5C-63F7-4BD5-4682-36FE73C07E0C}"/>
              </a:ext>
            </a:extLst>
          </p:cNvPr>
          <p:cNvSpPr/>
          <p:nvPr/>
        </p:nvSpPr>
        <p:spPr>
          <a:xfrm>
            <a:off x="568140" y="909759"/>
            <a:ext cx="3453492"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Vùng tối do nguồn sáng rộng</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58" name="Google Shape;7933;p34">
            <a:extLst>
              <a:ext uri="{FF2B5EF4-FFF2-40B4-BE49-F238E27FC236}">
                <a16:creationId xmlns:a16="http://schemas.microsoft.com/office/drawing/2014/main" id="{70D00615-E743-3D09-96A0-95597AB4DEEB}"/>
              </a:ext>
            </a:extLst>
          </p:cNvPr>
          <p:cNvSpPr txBox="1">
            <a:spLocks/>
          </p:cNvSpPr>
          <p:nvPr/>
        </p:nvSpPr>
        <p:spPr>
          <a:xfrm>
            <a:off x="6935421" y="2325449"/>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Bóng</a:t>
            </a:r>
            <a:r>
              <a:rPr lang="en-US" dirty="0"/>
              <a:t> </a:t>
            </a:r>
            <a:r>
              <a:rPr lang="en-US" dirty="0" err="1"/>
              <a:t>tối</a:t>
            </a:r>
            <a:endParaRPr lang="vi-VN" dirty="0"/>
          </a:p>
        </p:txBody>
      </p:sp>
      <p:pic>
        <p:nvPicPr>
          <p:cNvPr id="59" name="Graphic 58" descr="Line arrow Slight curve">
            <a:extLst>
              <a:ext uri="{FF2B5EF4-FFF2-40B4-BE49-F238E27FC236}">
                <a16:creationId xmlns:a16="http://schemas.microsoft.com/office/drawing/2014/main" id="{17E8D1D1-44D3-8816-9A09-28F56F2EFD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741424">
            <a:off x="6229291" y="2217427"/>
            <a:ext cx="929271" cy="463538"/>
          </a:xfrm>
          <a:prstGeom prst="rect">
            <a:avLst/>
          </a:prstGeom>
        </p:spPr>
      </p:pic>
      <p:sp>
        <p:nvSpPr>
          <p:cNvPr id="60" name="Google Shape;7933;p34">
            <a:extLst>
              <a:ext uri="{FF2B5EF4-FFF2-40B4-BE49-F238E27FC236}">
                <a16:creationId xmlns:a16="http://schemas.microsoft.com/office/drawing/2014/main" id="{3737FE4D-D9E8-40B9-810B-2C976CD2E227}"/>
              </a:ext>
            </a:extLst>
          </p:cNvPr>
          <p:cNvSpPr txBox="1">
            <a:spLocks/>
          </p:cNvSpPr>
          <p:nvPr/>
        </p:nvSpPr>
        <p:spPr>
          <a:xfrm>
            <a:off x="781503" y="4215327"/>
            <a:ext cx="757299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solidFill>
                  <a:srgbClr val="000000"/>
                </a:solidFill>
              </a:rPr>
              <a:t>Thay bóng đèn pin là nguồn sáng hẹp thành đèn LED là nguồn sáng rộng</a:t>
            </a:r>
            <a:endParaRPr lang="vi-VN" sz="2000" b="1" i="1" dirty="0"/>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0-#ppt_w/2"/>
                                          </p:val>
                                        </p:tav>
                                        <p:tav tm="100000">
                                          <p:val>
                                            <p:strVal val="#ppt_x"/>
                                          </p:val>
                                        </p:tav>
                                      </p:tavLst>
                                    </p:anim>
                                    <p:anim calcmode="lin" valueType="num">
                                      <p:cBhvr additive="base">
                                        <p:cTn id="8"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randombar(horizontal)">
                                      <p:cBhvr>
                                        <p:cTn id="13" dur="500"/>
                                        <p:tgtEl>
                                          <p:spTgt spid="3"/>
                                        </p:tgtEl>
                                      </p:cBhvr>
                                    </p:animEffect>
                                  </p:childTnLst>
                                </p:cTn>
                              </p:par>
                              <p:par>
                                <p:cTn id="14" presetID="22" presetClass="entr" presetSubtype="8" fill="hold" nodeType="withEffect">
                                  <p:stCondLst>
                                    <p:cond delay="3000"/>
                                  </p:stCondLst>
                                  <p:childTnLst>
                                    <p:set>
                                      <p:cBhvr>
                                        <p:cTn id="15" dur="1" fill="hold">
                                          <p:stCondLst>
                                            <p:cond delay="0"/>
                                          </p:stCondLst>
                                        </p:cTn>
                                        <p:tgtEl>
                                          <p:spTgt spid="59"/>
                                        </p:tgtEl>
                                        <p:attrNameLst>
                                          <p:attrName>style.visibility</p:attrName>
                                        </p:attrNameLst>
                                      </p:cBhvr>
                                      <p:to>
                                        <p:strVal val="visible"/>
                                      </p:to>
                                    </p:set>
                                    <p:animEffect transition="in" filter="wipe(left)">
                                      <p:cBhvr>
                                        <p:cTn id="16" dur="500"/>
                                        <p:tgtEl>
                                          <p:spTgt spid="59"/>
                                        </p:tgtEl>
                                      </p:cBhvr>
                                    </p:animEffect>
                                  </p:childTnLst>
                                </p:cTn>
                              </p:par>
                              <p:par>
                                <p:cTn id="17" presetID="22" presetClass="entr" presetSubtype="1" fill="hold" grpId="0" nodeType="withEffect">
                                  <p:stCondLst>
                                    <p:cond delay="3250"/>
                                  </p:stCondLst>
                                  <p:iterate type="lt">
                                    <p:tmPct val="6000"/>
                                  </p:iterate>
                                  <p:childTnLst>
                                    <p:set>
                                      <p:cBhvr>
                                        <p:cTn id="18" dur="1" fill="hold">
                                          <p:stCondLst>
                                            <p:cond delay="0"/>
                                          </p:stCondLst>
                                        </p:cTn>
                                        <p:tgtEl>
                                          <p:spTgt spid="58">
                                            <p:txEl>
                                              <p:pRg st="0" end="0"/>
                                            </p:txEl>
                                          </p:spTgt>
                                        </p:tgtEl>
                                        <p:attrNameLst>
                                          <p:attrName>style.visibility</p:attrName>
                                        </p:attrNameLst>
                                      </p:cBhvr>
                                      <p:to>
                                        <p:strVal val="visible"/>
                                      </p:to>
                                    </p:set>
                                    <p:animEffect transition="in" filter="wipe(up)">
                                      <p:cBhvr>
                                        <p:cTn id="19" dur="500"/>
                                        <p:tgtEl>
                                          <p:spTgt spid="58">
                                            <p:txEl>
                                              <p:pRg st="0" end="0"/>
                                            </p:txEl>
                                          </p:spTgt>
                                        </p:tgtEl>
                                      </p:cBhvr>
                                    </p:animEffect>
                                  </p:childTnLst>
                                </p:cTn>
                              </p:par>
                              <p:par>
                                <p:cTn id="20" presetID="22" presetClass="entr" presetSubtype="1" fill="hold" grpId="0" nodeType="withEffect">
                                  <p:stCondLst>
                                    <p:cond delay="0"/>
                                  </p:stCondLst>
                                  <p:iterate type="lt">
                                    <p:tmPct val="6000"/>
                                  </p:iterate>
                                  <p:childTnLst>
                                    <p:set>
                                      <p:cBhvr>
                                        <p:cTn id="21" dur="1" fill="hold">
                                          <p:stCondLst>
                                            <p:cond delay="0"/>
                                          </p:stCondLst>
                                        </p:cTn>
                                        <p:tgtEl>
                                          <p:spTgt spid="60">
                                            <p:txEl>
                                              <p:pRg st="0" end="0"/>
                                            </p:txEl>
                                          </p:spTgt>
                                        </p:tgtEl>
                                        <p:attrNameLst>
                                          <p:attrName>style.visibility</p:attrName>
                                        </p:attrNameLst>
                                      </p:cBhvr>
                                      <p:to>
                                        <p:strVal val="visible"/>
                                      </p:to>
                                    </p:set>
                                    <p:animEffect transition="in" filter="wipe(up)">
                                      <p:cBhvr>
                                        <p:cTn id="22"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8" grpId="0" uiExpand="1" build="p"/>
      <p:bldP spid="60"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pic>
        <p:nvPicPr>
          <p:cNvPr id="118" name="Picture 117">
            <a:extLst>
              <a:ext uri="{FF2B5EF4-FFF2-40B4-BE49-F238E27FC236}">
                <a16:creationId xmlns:a16="http://schemas.microsoft.com/office/drawing/2014/main" id="{06867741-E11E-8727-2B49-20A487587275}"/>
              </a:ext>
            </a:extLst>
          </p:cNvPr>
          <p:cNvPicPr>
            <a:picLocks noChangeAspect="1"/>
          </p:cNvPicPr>
          <p:nvPr/>
        </p:nvPicPr>
        <p:blipFill>
          <a:blip r:embed="rId3"/>
          <a:stretch>
            <a:fillRect/>
          </a:stretch>
        </p:blipFill>
        <p:spPr>
          <a:xfrm>
            <a:off x="1999278" y="2665608"/>
            <a:ext cx="5425092" cy="2413525"/>
          </a:xfrm>
          <a:prstGeom prst="rect">
            <a:avLst/>
          </a:prstGeom>
        </p:spPr>
      </p:pic>
      <p:sp>
        <p:nvSpPr>
          <p:cNvPr id="330" name="Google Shape;7938;p34">
            <a:extLst>
              <a:ext uri="{FF2B5EF4-FFF2-40B4-BE49-F238E27FC236}">
                <a16:creationId xmlns:a16="http://schemas.microsoft.com/office/drawing/2014/main" id="{8421A4A8-D9C4-5CD3-1A8A-3F1D04824E23}"/>
              </a:ext>
            </a:extLst>
          </p:cNvPr>
          <p:cNvSpPr txBox="1">
            <a:spLocks/>
          </p:cNvSpPr>
          <p:nvPr/>
        </p:nvSpPr>
        <p:spPr>
          <a:xfrm>
            <a:off x="521984" y="281670"/>
            <a:ext cx="2202373" cy="453482"/>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solidFill>
                  <a:srgbClr val="841F00"/>
                </a:solidFill>
                <a:effectLst/>
                <a:uLnTx/>
                <a:uFillTx/>
                <a:latin typeface="#9Slide07 IcielBaliho Script" pitchFamily="2" charset="0"/>
                <a:cs typeface="Arial"/>
                <a:sym typeface="Arial"/>
              </a:rPr>
              <a:t>Vùng</a:t>
            </a:r>
            <a:r>
              <a:rPr kumimoji="0" lang="en-US" sz="2800" b="0" i="0" u="none" strike="noStrike" kern="0" cap="none" spc="0" normalizeH="0" baseline="0" noProof="0" dirty="0">
                <a:ln>
                  <a:noFill/>
                </a:ln>
                <a:solidFill>
                  <a:srgbClr val="841F00"/>
                </a:solidFill>
                <a:effectLst/>
                <a:uLnTx/>
                <a:uFillTx/>
                <a:latin typeface="#9Slide07 IcielBaliho Script" pitchFamily="2" charset="0"/>
                <a:cs typeface="Arial"/>
                <a:sym typeface="Arial"/>
              </a:rPr>
              <a:t> </a:t>
            </a:r>
            <a:r>
              <a:rPr kumimoji="0" lang="en-US" sz="2800" b="0" i="0" u="none" strike="noStrike" kern="0" cap="none" spc="0" normalizeH="0" baseline="0" noProof="0" dirty="0" err="1">
                <a:ln>
                  <a:noFill/>
                </a:ln>
                <a:solidFill>
                  <a:srgbClr val="841F00"/>
                </a:solidFill>
                <a:effectLst/>
                <a:uLnTx/>
                <a:uFillTx/>
                <a:latin typeface="#9Slide07 IcielBaliho Script" pitchFamily="2" charset="0"/>
                <a:cs typeface="Arial"/>
                <a:sym typeface="Arial"/>
              </a:rPr>
              <a:t>tối</a:t>
            </a:r>
            <a:endParaRPr kumimoji="0" lang="en-US" sz="2800" b="0" i="0" u="none" strike="noStrike" kern="0" cap="none" spc="0" normalizeH="0" baseline="0" noProof="0" dirty="0">
              <a:ln>
                <a:noFill/>
              </a:ln>
              <a:solidFill>
                <a:srgbClr val="841F00"/>
              </a:solidFill>
              <a:effectLst/>
              <a:uLnTx/>
              <a:uFillTx/>
              <a:latin typeface="#9Slide07 IcielBaliho Script" pitchFamily="2" charset="0"/>
              <a:cs typeface="Arial"/>
              <a:sym typeface="Arial"/>
            </a:endParaRPr>
          </a:p>
        </p:txBody>
      </p:sp>
      <p:grpSp>
        <p:nvGrpSpPr>
          <p:cNvPr id="331" name="Google Shape;7926;p34">
            <a:extLst>
              <a:ext uri="{FF2B5EF4-FFF2-40B4-BE49-F238E27FC236}">
                <a16:creationId xmlns:a16="http://schemas.microsoft.com/office/drawing/2014/main" id="{A44BE84F-C676-AADD-E389-7861B0C9B4D3}"/>
              </a:ext>
            </a:extLst>
          </p:cNvPr>
          <p:cNvGrpSpPr/>
          <p:nvPr/>
        </p:nvGrpSpPr>
        <p:grpSpPr>
          <a:xfrm>
            <a:off x="39364" y="118623"/>
            <a:ext cx="874703" cy="827330"/>
            <a:chOff x="1121526" y="1341074"/>
            <a:chExt cx="3065806" cy="2648383"/>
          </a:xfrm>
        </p:grpSpPr>
        <p:sp>
          <p:nvSpPr>
            <p:cNvPr id="332" name="Google Shape;7927;p34">
              <a:extLst>
                <a:ext uri="{FF2B5EF4-FFF2-40B4-BE49-F238E27FC236}">
                  <a16:creationId xmlns:a16="http://schemas.microsoft.com/office/drawing/2014/main" id="{1931BE8C-71AE-D6BC-43B9-3ABE92FAFC7B}"/>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7928;p34">
              <a:extLst>
                <a:ext uri="{FF2B5EF4-FFF2-40B4-BE49-F238E27FC236}">
                  <a16:creationId xmlns:a16="http://schemas.microsoft.com/office/drawing/2014/main" id="{7A31C2B3-C6AD-7D05-286A-54C4A1718C9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4" name="Google Shape;9551;p56">
            <a:extLst>
              <a:ext uri="{FF2B5EF4-FFF2-40B4-BE49-F238E27FC236}">
                <a16:creationId xmlns:a16="http://schemas.microsoft.com/office/drawing/2014/main" id="{57B80C0E-03C5-81F6-59C2-371EAC376B04}"/>
              </a:ext>
            </a:extLst>
          </p:cNvPr>
          <p:cNvGrpSpPr/>
          <p:nvPr/>
        </p:nvGrpSpPr>
        <p:grpSpPr>
          <a:xfrm>
            <a:off x="276015" y="353487"/>
            <a:ext cx="355250" cy="331342"/>
            <a:chOff x="-21299475" y="2798025"/>
            <a:chExt cx="307200" cy="286525"/>
          </a:xfrm>
        </p:grpSpPr>
        <p:sp>
          <p:nvSpPr>
            <p:cNvPr id="335" name="Google Shape;9552;p56">
              <a:extLst>
                <a:ext uri="{FF2B5EF4-FFF2-40B4-BE49-F238E27FC236}">
                  <a16:creationId xmlns:a16="http://schemas.microsoft.com/office/drawing/2014/main" id="{52B51D67-354A-C739-D5DB-31089AF1A9A5}"/>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9553;p56">
              <a:extLst>
                <a:ext uri="{FF2B5EF4-FFF2-40B4-BE49-F238E27FC236}">
                  <a16:creationId xmlns:a16="http://schemas.microsoft.com/office/drawing/2014/main" id="{8BE78A55-D6CB-8342-32F0-CB4937D03851}"/>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9554;p56">
              <a:extLst>
                <a:ext uri="{FF2B5EF4-FFF2-40B4-BE49-F238E27FC236}">
                  <a16:creationId xmlns:a16="http://schemas.microsoft.com/office/drawing/2014/main" id="{B53CC53A-5F31-C852-773D-65F6002987B7}"/>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9555;p56">
              <a:extLst>
                <a:ext uri="{FF2B5EF4-FFF2-40B4-BE49-F238E27FC236}">
                  <a16:creationId xmlns:a16="http://schemas.microsoft.com/office/drawing/2014/main" id="{A2614C54-17BA-10F4-79AE-B78AD31F1ED7}"/>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9556;p56">
              <a:extLst>
                <a:ext uri="{FF2B5EF4-FFF2-40B4-BE49-F238E27FC236}">
                  <a16:creationId xmlns:a16="http://schemas.microsoft.com/office/drawing/2014/main" id="{CFE6581B-ABAD-C419-7CDC-F212A8ED0154}"/>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9557;p56">
              <a:extLst>
                <a:ext uri="{FF2B5EF4-FFF2-40B4-BE49-F238E27FC236}">
                  <a16:creationId xmlns:a16="http://schemas.microsoft.com/office/drawing/2014/main" id="{F5B291E4-6813-E054-7D69-A76A1582ED62}"/>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9558;p56">
              <a:extLst>
                <a:ext uri="{FF2B5EF4-FFF2-40B4-BE49-F238E27FC236}">
                  <a16:creationId xmlns:a16="http://schemas.microsoft.com/office/drawing/2014/main" id="{78125F16-6CA6-63F6-D435-C679911AF4D2}"/>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9559;p56">
              <a:extLst>
                <a:ext uri="{FF2B5EF4-FFF2-40B4-BE49-F238E27FC236}">
                  <a16:creationId xmlns:a16="http://schemas.microsoft.com/office/drawing/2014/main" id="{2F782695-E4CB-5871-C097-7FC094A3EE46}"/>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9560;p56">
              <a:extLst>
                <a:ext uri="{FF2B5EF4-FFF2-40B4-BE49-F238E27FC236}">
                  <a16:creationId xmlns:a16="http://schemas.microsoft.com/office/drawing/2014/main" id="{B1722FD4-D3D1-DCB4-9EF9-A4AB8415CD6D}"/>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9561;p56">
              <a:extLst>
                <a:ext uri="{FF2B5EF4-FFF2-40B4-BE49-F238E27FC236}">
                  <a16:creationId xmlns:a16="http://schemas.microsoft.com/office/drawing/2014/main" id="{AF9E0CFB-9AA7-1FE7-E35F-144AE8815EE2}"/>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9562;p56">
              <a:extLst>
                <a:ext uri="{FF2B5EF4-FFF2-40B4-BE49-F238E27FC236}">
                  <a16:creationId xmlns:a16="http://schemas.microsoft.com/office/drawing/2014/main" id="{A324ECE8-5F06-33BB-1551-07AF191C6EA7}"/>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9563;p56">
              <a:extLst>
                <a:ext uri="{FF2B5EF4-FFF2-40B4-BE49-F238E27FC236}">
                  <a16:creationId xmlns:a16="http://schemas.microsoft.com/office/drawing/2014/main" id="{E6E6AECA-546A-1085-4300-F157DA7B8EAA}"/>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47" name="Rectangle: Rounded Corners 346">
            <a:extLst>
              <a:ext uri="{FF2B5EF4-FFF2-40B4-BE49-F238E27FC236}">
                <a16:creationId xmlns:a16="http://schemas.microsoft.com/office/drawing/2014/main" id="{42747CFB-1FDD-F472-A650-9554B06CE6DA}"/>
              </a:ext>
            </a:extLst>
          </p:cNvPr>
          <p:cNvSpPr/>
          <p:nvPr/>
        </p:nvSpPr>
        <p:spPr>
          <a:xfrm>
            <a:off x="5186999" y="543896"/>
            <a:ext cx="3287003"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Vùng tối do </a:t>
            </a:r>
            <a:r>
              <a:rPr kumimoji="0" lang="en-US" sz="1800" b="0" i="0" u="none" strike="noStrike" kern="0" cap="none" spc="0" normalizeH="0" baseline="0" noProof="0" dirty="0" err="1">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nguồn</a:t>
            </a:r>
            <a:r>
              <a:rPr kumimoji="0" lang="en-US"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baseline="0" noProof="0" dirty="0" err="1">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sáng</a:t>
            </a:r>
            <a:r>
              <a:rPr kumimoji="0" lang="en-US"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vi-VN"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rộng</a:t>
            </a:r>
            <a:endParaRPr kumimoji="0" lang="en-US"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endParaRPr>
          </a:p>
        </p:txBody>
      </p:sp>
      <p:grpSp>
        <p:nvGrpSpPr>
          <p:cNvPr id="348" name="Graphic 11">
            <a:extLst>
              <a:ext uri="{FF2B5EF4-FFF2-40B4-BE49-F238E27FC236}">
                <a16:creationId xmlns:a16="http://schemas.microsoft.com/office/drawing/2014/main" id="{12B62222-8252-3B77-0875-5EDEF0E4E45C}"/>
              </a:ext>
            </a:extLst>
          </p:cNvPr>
          <p:cNvGrpSpPr/>
          <p:nvPr/>
        </p:nvGrpSpPr>
        <p:grpSpPr>
          <a:xfrm>
            <a:off x="422024" y="1374127"/>
            <a:ext cx="714585" cy="746578"/>
            <a:chOff x="2173432" y="131085"/>
            <a:chExt cx="3667628" cy="3831831"/>
          </a:xfrm>
        </p:grpSpPr>
        <p:sp>
          <p:nvSpPr>
            <p:cNvPr id="349" name="Freeform: Shape 348">
              <a:extLst>
                <a:ext uri="{FF2B5EF4-FFF2-40B4-BE49-F238E27FC236}">
                  <a16:creationId xmlns:a16="http://schemas.microsoft.com/office/drawing/2014/main" id="{6669B07B-FC68-04A8-409E-85272B9C5235}"/>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Freeform: Shape 349">
              <a:extLst>
                <a:ext uri="{FF2B5EF4-FFF2-40B4-BE49-F238E27FC236}">
                  <a16:creationId xmlns:a16="http://schemas.microsoft.com/office/drawing/2014/main" id="{1BF0696C-08FB-7C13-DB9B-44C7AC339437}"/>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Freeform: Shape 350">
              <a:extLst>
                <a:ext uri="{FF2B5EF4-FFF2-40B4-BE49-F238E27FC236}">
                  <a16:creationId xmlns:a16="http://schemas.microsoft.com/office/drawing/2014/main" id="{37A54521-AC4A-32BA-F77B-50B53FFEC06F}"/>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Freeform: Shape 351">
              <a:extLst>
                <a:ext uri="{FF2B5EF4-FFF2-40B4-BE49-F238E27FC236}">
                  <a16:creationId xmlns:a16="http://schemas.microsoft.com/office/drawing/2014/main" id="{EEB35B86-EEF3-104D-BD73-02C4050F98AE}"/>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Freeform: Shape 352">
              <a:extLst>
                <a:ext uri="{FF2B5EF4-FFF2-40B4-BE49-F238E27FC236}">
                  <a16:creationId xmlns:a16="http://schemas.microsoft.com/office/drawing/2014/main" id="{9B1A2FB6-584D-378C-D98F-28190A639638}"/>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Freeform: Shape 353">
              <a:extLst>
                <a:ext uri="{FF2B5EF4-FFF2-40B4-BE49-F238E27FC236}">
                  <a16:creationId xmlns:a16="http://schemas.microsoft.com/office/drawing/2014/main" id="{B9883A51-FA78-E9A3-1D06-2A776C7D5AE8}"/>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Freeform: Shape 354">
              <a:extLst>
                <a:ext uri="{FF2B5EF4-FFF2-40B4-BE49-F238E27FC236}">
                  <a16:creationId xmlns:a16="http://schemas.microsoft.com/office/drawing/2014/main" id="{30533D9A-235C-36D6-D4C9-6E703A1E774B}"/>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Freeform: Shape 355">
              <a:extLst>
                <a:ext uri="{FF2B5EF4-FFF2-40B4-BE49-F238E27FC236}">
                  <a16:creationId xmlns:a16="http://schemas.microsoft.com/office/drawing/2014/main" id="{CA4E38EC-3527-85BD-02C2-C6FFD843A29F}"/>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Freeform: Shape 356">
              <a:extLst>
                <a:ext uri="{FF2B5EF4-FFF2-40B4-BE49-F238E27FC236}">
                  <a16:creationId xmlns:a16="http://schemas.microsoft.com/office/drawing/2014/main" id="{98F2795D-7265-EB21-72E2-6FA0B8635CE1}"/>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Freeform: Shape 357">
              <a:extLst>
                <a:ext uri="{FF2B5EF4-FFF2-40B4-BE49-F238E27FC236}">
                  <a16:creationId xmlns:a16="http://schemas.microsoft.com/office/drawing/2014/main" id="{99947FE7-B2B9-5ECD-B78E-E4E05E0ED942}"/>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Freeform: Shape 358">
              <a:extLst>
                <a:ext uri="{FF2B5EF4-FFF2-40B4-BE49-F238E27FC236}">
                  <a16:creationId xmlns:a16="http://schemas.microsoft.com/office/drawing/2014/main" id="{4BE65DFB-0310-D31B-DD16-B6EB6A639963}"/>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Freeform: Shape 359">
              <a:extLst>
                <a:ext uri="{FF2B5EF4-FFF2-40B4-BE49-F238E27FC236}">
                  <a16:creationId xmlns:a16="http://schemas.microsoft.com/office/drawing/2014/main" id="{FE3E09D3-676C-03B6-7D36-FE946E651B61}"/>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Freeform: Shape 360">
              <a:extLst>
                <a:ext uri="{FF2B5EF4-FFF2-40B4-BE49-F238E27FC236}">
                  <a16:creationId xmlns:a16="http://schemas.microsoft.com/office/drawing/2014/main" id="{BC6F4738-F86C-0987-770D-98BF33CFF4D6}"/>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Freeform: Shape 361">
              <a:extLst>
                <a:ext uri="{FF2B5EF4-FFF2-40B4-BE49-F238E27FC236}">
                  <a16:creationId xmlns:a16="http://schemas.microsoft.com/office/drawing/2014/main" id="{3452360C-059D-DCE2-ABB9-951DD6600CA1}"/>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Freeform: Shape 362">
              <a:extLst>
                <a:ext uri="{FF2B5EF4-FFF2-40B4-BE49-F238E27FC236}">
                  <a16:creationId xmlns:a16="http://schemas.microsoft.com/office/drawing/2014/main" id="{207CB348-3FF4-BD9B-40A6-4C660F6814BA}"/>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Freeform: Shape 363">
              <a:extLst>
                <a:ext uri="{FF2B5EF4-FFF2-40B4-BE49-F238E27FC236}">
                  <a16:creationId xmlns:a16="http://schemas.microsoft.com/office/drawing/2014/main" id="{FC63E686-0730-751F-66AF-10D63F66276A}"/>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Freeform: Shape 364">
              <a:extLst>
                <a:ext uri="{FF2B5EF4-FFF2-40B4-BE49-F238E27FC236}">
                  <a16:creationId xmlns:a16="http://schemas.microsoft.com/office/drawing/2014/main" id="{C434B4E6-05FF-CBED-3ED3-E1A57D81EF16}"/>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Freeform: Shape 365">
              <a:extLst>
                <a:ext uri="{FF2B5EF4-FFF2-40B4-BE49-F238E27FC236}">
                  <a16:creationId xmlns:a16="http://schemas.microsoft.com/office/drawing/2014/main" id="{A0624440-A409-79DA-DF87-146CAD699B7B}"/>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Freeform: Shape 366">
              <a:extLst>
                <a:ext uri="{FF2B5EF4-FFF2-40B4-BE49-F238E27FC236}">
                  <a16:creationId xmlns:a16="http://schemas.microsoft.com/office/drawing/2014/main" id="{0F44452C-C50B-8478-3063-F1D91AB8197E}"/>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Freeform: Shape 367">
              <a:extLst>
                <a:ext uri="{FF2B5EF4-FFF2-40B4-BE49-F238E27FC236}">
                  <a16:creationId xmlns:a16="http://schemas.microsoft.com/office/drawing/2014/main" id="{EF9F23EE-0DEA-807C-F862-8395EE68D1E7}"/>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Freeform: Shape 368">
              <a:extLst>
                <a:ext uri="{FF2B5EF4-FFF2-40B4-BE49-F238E27FC236}">
                  <a16:creationId xmlns:a16="http://schemas.microsoft.com/office/drawing/2014/main" id="{53804BDB-D5F2-1281-1E87-C45753319B10}"/>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Freeform: Shape 369">
              <a:extLst>
                <a:ext uri="{FF2B5EF4-FFF2-40B4-BE49-F238E27FC236}">
                  <a16:creationId xmlns:a16="http://schemas.microsoft.com/office/drawing/2014/main" id="{6684A3F7-395D-AF58-A12E-D3156FC2366A}"/>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Freeform: Shape 370">
              <a:extLst>
                <a:ext uri="{FF2B5EF4-FFF2-40B4-BE49-F238E27FC236}">
                  <a16:creationId xmlns:a16="http://schemas.microsoft.com/office/drawing/2014/main" id="{290F97D8-A217-4573-8141-3EB491B4C7FC}"/>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Freeform: Shape 371">
              <a:extLst>
                <a:ext uri="{FF2B5EF4-FFF2-40B4-BE49-F238E27FC236}">
                  <a16:creationId xmlns:a16="http://schemas.microsoft.com/office/drawing/2014/main" id="{E8FB2A07-7085-1E7A-A9ED-172B70FDE1D4}"/>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Freeform: Shape 372">
              <a:extLst>
                <a:ext uri="{FF2B5EF4-FFF2-40B4-BE49-F238E27FC236}">
                  <a16:creationId xmlns:a16="http://schemas.microsoft.com/office/drawing/2014/main" id="{8C315B1A-8F7C-CB74-2E93-5084CD705C6A}"/>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Freeform: Shape 373">
              <a:extLst>
                <a:ext uri="{FF2B5EF4-FFF2-40B4-BE49-F238E27FC236}">
                  <a16:creationId xmlns:a16="http://schemas.microsoft.com/office/drawing/2014/main" id="{5523B2FE-969E-DB4C-4DB0-36C6BF1523C2}"/>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Freeform: Shape 374">
              <a:extLst>
                <a:ext uri="{FF2B5EF4-FFF2-40B4-BE49-F238E27FC236}">
                  <a16:creationId xmlns:a16="http://schemas.microsoft.com/office/drawing/2014/main" id="{2B3359B0-AF30-F21A-FE40-F1F6BBBF7702}"/>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Freeform: Shape 375">
              <a:extLst>
                <a:ext uri="{FF2B5EF4-FFF2-40B4-BE49-F238E27FC236}">
                  <a16:creationId xmlns:a16="http://schemas.microsoft.com/office/drawing/2014/main" id="{4607644E-2AAC-F2BF-509C-DFBA7BB15FE5}"/>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Freeform: Shape 376">
              <a:extLst>
                <a:ext uri="{FF2B5EF4-FFF2-40B4-BE49-F238E27FC236}">
                  <a16:creationId xmlns:a16="http://schemas.microsoft.com/office/drawing/2014/main" id="{CFC70E7D-F1D4-DFC8-C492-3F548718639D}"/>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Freeform: Shape 377">
              <a:extLst>
                <a:ext uri="{FF2B5EF4-FFF2-40B4-BE49-F238E27FC236}">
                  <a16:creationId xmlns:a16="http://schemas.microsoft.com/office/drawing/2014/main" id="{E7136CC3-3751-E190-D175-3CCCAB2AA9A9}"/>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Freeform: Shape 378">
              <a:extLst>
                <a:ext uri="{FF2B5EF4-FFF2-40B4-BE49-F238E27FC236}">
                  <a16:creationId xmlns:a16="http://schemas.microsoft.com/office/drawing/2014/main" id="{2E6DD597-0CE5-08D3-C554-8790A1DE36B0}"/>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Freeform: Shape 379">
              <a:extLst>
                <a:ext uri="{FF2B5EF4-FFF2-40B4-BE49-F238E27FC236}">
                  <a16:creationId xmlns:a16="http://schemas.microsoft.com/office/drawing/2014/main" id="{DB393926-4628-2937-8B16-B3ED3A595900}"/>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Freeform: Shape 380">
              <a:extLst>
                <a:ext uri="{FF2B5EF4-FFF2-40B4-BE49-F238E27FC236}">
                  <a16:creationId xmlns:a16="http://schemas.microsoft.com/office/drawing/2014/main" id="{0E51B64F-351A-F3F8-FC3D-C317288218A0}"/>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Freeform: Shape 381">
              <a:extLst>
                <a:ext uri="{FF2B5EF4-FFF2-40B4-BE49-F238E27FC236}">
                  <a16:creationId xmlns:a16="http://schemas.microsoft.com/office/drawing/2014/main" id="{14E6B7EA-5FB4-A7AD-2572-E93F7EB74C83}"/>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Freeform: Shape 382">
              <a:extLst>
                <a:ext uri="{FF2B5EF4-FFF2-40B4-BE49-F238E27FC236}">
                  <a16:creationId xmlns:a16="http://schemas.microsoft.com/office/drawing/2014/main" id="{5228D6C8-E81E-BA8E-1293-8A45055F6F52}"/>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Freeform: Shape 383">
              <a:extLst>
                <a:ext uri="{FF2B5EF4-FFF2-40B4-BE49-F238E27FC236}">
                  <a16:creationId xmlns:a16="http://schemas.microsoft.com/office/drawing/2014/main" id="{DB820A13-F069-D5C0-6796-D6471A840BB9}"/>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Freeform: Shape 384">
              <a:extLst>
                <a:ext uri="{FF2B5EF4-FFF2-40B4-BE49-F238E27FC236}">
                  <a16:creationId xmlns:a16="http://schemas.microsoft.com/office/drawing/2014/main" id="{7D7B1C09-3FEB-10A3-C2DF-30902BB7D5F9}"/>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Freeform: Shape 385">
              <a:extLst>
                <a:ext uri="{FF2B5EF4-FFF2-40B4-BE49-F238E27FC236}">
                  <a16:creationId xmlns:a16="http://schemas.microsoft.com/office/drawing/2014/main" id="{04A9F4AB-8772-1515-0C7D-FD3182E74496}"/>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Freeform: Shape 386">
              <a:extLst>
                <a:ext uri="{FF2B5EF4-FFF2-40B4-BE49-F238E27FC236}">
                  <a16:creationId xmlns:a16="http://schemas.microsoft.com/office/drawing/2014/main" id="{48123267-1206-B80F-A0A6-F3EA7C16BD75}"/>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Freeform: Shape 387">
              <a:extLst>
                <a:ext uri="{FF2B5EF4-FFF2-40B4-BE49-F238E27FC236}">
                  <a16:creationId xmlns:a16="http://schemas.microsoft.com/office/drawing/2014/main" id="{BD84BB03-59CC-7B91-8985-9774DD31080E}"/>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Freeform: Shape 388">
              <a:extLst>
                <a:ext uri="{FF2B5EF4-FFF2-40B4-BE49-F238E27FC236}">
                  <a16:creationId xmlns:a16="http://schemas.microsoft.com/office/drawing/2014/main" id="{4250AE4F-E044-984B-C016-81EF20FF78E0}"/>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Freeform: Shape 389">
              <a:extLst>
                <a:ext uri="{FF2B5EF4-FFF2-40B4-BE49-F238E27FC236}">
                  <a16:creationId xmlns:a16="http://schemas.microsoft.com/office/drawing/2014/main" id="{6526A6ED-41A5-B73B-FB93-BE577B0202DE}"/>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Freeform: Shape 390">
              <a:extLst>
                <a:ext uri="{FF2B5EF4-FFF2-40B4-BE49-F238E27FC236}">
                  <a16:creationId xmlns:a16="http://schemas.microsoft.com/office/drawing/2014/main" id="{246B7C30-E6C4-7E72-310D-F71CB83A0866}"/>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Freeform: Shape 391">
              <a:extLst>
                <a:ext uri="{FF2B5EF4-FFF2-40B4-BE49-F238E27FC236}">
                  <a16:creationId xmlns:a16="http://schemas.microsoft.com/office/drawing/2014/main" id="{D4538590-D0ED-03BF-03D1-AC814395290A}"/>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Freeform: Shape 392">
              <a:extLst>
                <a:ext uri="{FF2B5EF4-FFF2-40B4-BE49-F238E27FC236}">
                  <a16:creationId xmlns:a16="http://schemas.microsoft.com/office/drawing/2014/main" id="{F9027D94-2AA0-74E5-39D3-6E613B76952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Freeform: Shape 393">
              <a:extLst>
                <a:ext uri="{FF2B5EF4-FFF2-40B4-BE49-F238E27FC236}">
                  <a16:creationId xmlns:a16="http://schemas.microsoft.com/office/drawing/2014/main" id="{B726C71E-E41B-F29E-FFE0-8346FDD4F511}"/>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Freeform: Shape 394">
              <a:extLst>
                <a:ext uri="{FF2B5EF4-FFF2-40B4-BE49-F238E27FC236}">
                  <a16:creationId xmlns:a16="http://schemas.microsoft.com/office/drawing/2014/main" id="{874F1CA5-9D58-10DD-3FB1-B70C46D26B7C}"/>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Freeform: Shape 395">
              <a:extLst>
                <a:ext uri="{FF2B5EF4-FFF2-40B4-BE49-F238E27FC236}">
                  <a16:creationId xmlns:a16="http://schemas.microsoft.com/office/drawing/2014/main" id="{B2CACCAF-77E8-1337-3D61-29EC6DCE2B64}"/>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Freeform: Shape 396">
              <a:extLst>
                <a:ext uri="{FF2B5EF4-FFF2-40B4-BE49-F238E27FC236}">
                  <a16:creationId xmlns:a16="http://schemas.microsoft.com/office/drawing/2014/main" id="{8DBD1657-1005-505A-5A0C-79E212780C23}"/>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Freeform: Shape 397">
              <a:extLst>
                <a:ext uri="{FF2B5EF4-FFF2-40B4-BE49-F238E27FC236}">
                  <a16:creationId xmlns:a16="http://schemas.microsoft.com/office/drawing/2014/main" id="{CACAD74C-0F46-725E-0272-743E173EA28F}"/>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Freeform: Shape 398">
              <a:extLst>
                <a:ext uri="{FF2B5EF4-FFF2-40B4-BE49-F238E27FC236}">
                  <a16:creationId xmlns:a16="http://schemas.microsoft.com/office/drawing/2014/main" id="{75DC6186-2E9E-1EB9-0780-6E5B6686F12A}"/>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Freeform: Shape 399">
              <a:extLst>
                <a:ext uri="{FF2B5EF4-FFF2-40B4-BE49-F238E27FC236}">
                  <a16:creationId xmlns:a16="http://schemas.microsoft.com/office/drawing/2014/main" id="{A1D4393B-D62E-DC79-7B5C-02BB7C8C285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Freeform: Shape 400">
              <a:extLst>
                <a:ext uri="{FF2B5EF4-FFF2-40B4-BE49-F238E27FC236}">
                  <a16:creationId xmlns:a16="http://schemas.microsoft.com/office/drawing/2014/main" id="{B4254BB8-95E0-C705-9257-255B9A7E2DD8}"/>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Freeform: Shape 401">
              <a:extLst>
                <a:ext uri="{FF2B5EF4-FFF2-40B4-BE49-F238E27FC236}">
                  <a16:creationId xmlns:a16="http://schemas.microsoft.com/office/drawing/2014/main" id="{8C7895C2-E326-1DC2-08CE-5786FAE0EF59}"/>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Freeform: Shape 402">
              <a:extLst>
                <a:ext uri="{FF2B5EF4-FFF2-40B4-BE49-F238E27FC236}">
                  <a16:creationId xmlns:a16="http://schemas.microsoft.com/office/drawing/2014/main" id="{86A40ED8-BF07-9C0D-ABD8-28BF3AE8BB71}"/>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Freeform: Shape 403">
              <a:extLst>
                <a:ext uri="{FF2B5EF4-FFF2-40B4-BE49-F238E27FC236}">
                  <a16:creationId xmlns:a16="http://schemas.microsoft.com/office/drawing/2014/main" id="{F0E4AC0B-61E4-55E3-F0DF-89ACB56BB76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Freeform: Shape 404">
              <a:extLst>
                <a:ext uri="{FF2B5EF4-FFF2-40B4-BE49-F238E27FC236}">
                  <a16:creationId xmlns:a16="http://schemas.microsoft.com/office/drawing/2014/main" id="{70EBF59C-C78A-0426-EE09-99C6CA3A2012}"/>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Freeform: Shape 405">
              <a:extLst>
                <a:ext uri="{FF2B5EF4-FFF2-40B4-BE49-F238E27FC236}">
                  <a16:creationId xmlns:a16="http://schemas.microsoft.com/office/drawing/2014/main" id="{39F26EA5-1EED-D659-BA7C-82FDECB84C7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Freeform: Shape 406">
              <a:extLst>
                <a:ext uri="{FF2B5EF4-FFF2-40B4-BE49-F238E27FC236}">
                  <a16:creationId xmlns:a16="http://schemas.microsoft.com/office/drawing/2014/main" id="{A9D648E5-86E9-1016-D2F0-D41B7292E5B9}"/>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Freeform: Shape 407">
              <a:extLst>
                <a:ext uri="{FF2B5EF4-FFF2-40B4-BE49-F238E27FC236}">
                  <a16:creationId xmlns:a16="http://schemas.microsoft.com/office/drawing/2014/main" id="{2F7B66FA-4643-6828-E5B2-4BD9937BE5D8}"/>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Freeform: Shape 408">
              <a:extLst>
                <a:ext uri="{FF2B5EF4-FFF2-40B4-BE49-F238E27FC236}">
                  <a16:creationId xmlns:a16="http://schemas.microsoft.com/office/drawing/2014/main" id="{A1D3F661-8DF5-7BEF-2B7C-D245468B937B}"/>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Freeform: Shape 409">
              <a:extLst>
                <a:ext uri="{FF2B5EF4-FFF2-40B4-BE49-F238E27FC236}">
                  <a16:creationId xmlns:a16="http://schemas.microsoft.com/office/drawing/2014/main" id="{42114612-A299-D556-2F50-02BA2921E18F}"/>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Freeform: Shape 410">
              <a:extLst>
                <a:ext uri="{FF2B5EF4-FFF2-40B4-BE49-F238E27FC236}">
                  <a16:creationId xmlns:a16="http://schemas.microsoft.com/office/drawing/2014/main" id="{9AEAB5BE-F1EF-66C6-C4A7-3212533C90B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Freeform: Shape 411">
              <a:extLst>
                <a:ext uri="{FF2B5EF4-FFF2-40B4-BE49-F238E27FC236}">
                  <a16:creationId xmlns:a16="http://schemas.microsoft.com/office/drawing/2014/main" id="{4CA5137E-6F61-8BE0-C7E2-3E15C4ACFBE0}"/>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Freeform: Shape 412">
              <a:extLst>
                <a:ext uri="{FF2B5EF4-FFF2-40B4-BE49-F238E27FC236}">
                  <a16:creationId xmlns:a16="http://schemas.microsoft.com/office/drawing/2014/main" id="{4D5A3016-563B-1A41-28A9-6CE2132F55A1}"/>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Freeform: Shape 413">
              <a:extLst>
                <a:ext uri="{FF2B5EF4-FFF2-40B4-BE49-F238E27FC236}">
                  <a16:creationId xmlns:a16="http://schemas.microsoft.com/office/drawing/2014/main" id="{7AD02492-1599-7EB7-F4A8-9479F7E20627}"/>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Freeform: Shape 414">
              <a:extLst>
                <a:ext uri="{FF2B5EF4-FFF2-40B4-BE49-F238E27FC236}">
                  <a16:creationId xmlns:a16="http://schemas.microsoft.com/office/drawing/2014/main" id="{C01DFA48-DFFD-9657-C68B-DD92CA7D9DC6}"/>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Freeform: Shape 415">
              <a:extLst>
                <a:ext uri="{FF2B5EF4-FFF2-40B4-BE49-F238E27FC236}">
                  <a16:creationId xmlns:a16="http://schemas.microsoft.com/office/drawing/2014/main" id="{462BFF58-E318-BC9C-895E-489057ABB02D}"/>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Freeform: Shape 416">
              <a:extLst>
                <a:ext uri="{FF2B5EF4-FFF2-40B4-BE49-F238E27FC236}">
                  <a16:creationId xmlns:a16="http://schemas.microsoft.com/office/drawing/2014/main" id="{CF6C5CB2-9791-5B7E-57F0-EC1699A530B4}"/>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Freeform: Shape 417">
              <a:extLst>
                <a:ext uri="{FF2B5EF4-FFF2-40B4-BE49-F238E27FC236}">
                  <a16:creationId xmlns:a16="http://schemas.microsoft.com/office/drawing/2014/main" id="{12DE33B7-F2DD-D84A-F24F-5E49AA635B23}"/>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Freeform: Shape 418">
              <a:extLst>
                <a:ext uri="{FF2B5EF4-FFF2-40B4-BE49-F238E27FC236}">
                  <a16:creationId xmlns:a16="http://schemas.microsoft.com/office/drawing/2014/main" id="{07EC8190-13DC-69AE-1BF8-D99E866AA9FB}"/>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Freeform: Shape 419">
              <a:extLst>
                <a:ext uri="{FF2B5EF4-FFF2-40B4-BE49-F238E27FC236}">
                  <a16:creationId xmlns:a16="http://schemas.microsoft.com/office/drawing/2014/main" id="{278C83F3-0942-7AD9-0285-3194572CC9E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Freeform: Shape 420">
              <a:extLst>
                <a:ext uri="{FF2B5EF4-FFF2-40B4-BE49-F238E27FC236}">
                  <a16:creationId xmlns:a16="http://schemas.microsoft.com/office/drawing/2014/main" id="{B890BD7B-DD9F-15E8-FC0F-9D6275BD613E}"/>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Freeform: Shape 421">
              <a:extLst>
                <a:ext uri="{FF2B5EF4-FFF2-40B4-BE49-F238E27FC236}">
                  <a16:creationId xmlns:a16="http://schemas.microsoft.com/office/drawing/2014/main" id="{6DDEE564-4D7C-2B36-8049-5108577F8FC6}"/>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Freeform: Shape 422">
              <a:extLst>
                <a:ext uri="{FF2B5EF4-FFF2-40B4-BE49-F238E27FC236}">
                  <a16:creationId xmlns:a16="http://schemas.microsoft.com/office/drawing/2014/main" id="{DC2D3A7E-C9A4-8AC9-8BAA-D4215BCC1C36}"/>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Freeform: Shape 423">
              <a:extLst>
                <a:ext uri="{FF2B5EF4-FFF2-40B4-BE49-F238E27FC236}">
                  <a16:creationId xmlns:a16="http://schemas.microsoft.com/office/drawing/2014/main" id="{734F0402-AB11-0A00-E776-F4A6211C211E}"/>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Freeform: Shape 424">
              <a:extLst>
                <a:ext uri="{FF2B5EF4-FFF2-40B4-BE49-F238E27FC236}">
                  <a16:creationId xmlns:a16="http://schemas.microsoft.com/office/drawing/2014/main" id="{D5EA7BC6-5937-8E5C-5DAB-167A0E3507F8}"/>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Freeform: Shape 425">
              <a:extLst>
                <a:ext uri="{FF2B5EF4-FFF2-40B4-BE49-F238E27FC236}">
                  <a16:creationId xmlns:a16="http://schemas.microsoft.com/office/drawing/2014/main" id="{F51023E1-40FF-411D-F4FE-C4AD05057971}"/>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Freeform: Shape 426">
              <a:extLst>
                <a:ext uri="{FF2B5EF4-FFF2-40B4-BE49-F238E27FC236}">
                  <a16:creationId xmlns:a16="http://schemas.microsoft.com/office/drawing/2014/main" id="{805AF1C8-839F-C191-147E-C7D2B94CC6BF}"/>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Freeform: Shape 427">
              <a:extLst>
                <a:ext uri="{FF2B5EF4-FFF2-40B4-BE49-F238E27FC236}">
                  <a16:creationId xmlns:a16="http://schemas.microsoft.com/office/drawing/2014/main" id="{69514A6A-2F6E-E674-155A-DBBB0BB98237}"/>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Freeform: Shape 428">
              <a:extLst>
                <a:ext uri="{FF2B5EF4-FFF2-40B4-BE49-F238E27FC236}">
                  <a16:creationId xmlns:a16="http://schemas.microsoft.com/office/drawing/2014/main" id="{B33C9F4A-73E0-CF75-0C22-D7D9CA2942F9}"/>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Freeform: Shape 429">
              <a:extLst>
                <a:ext uri="{FF2B5EF4-FFF2-40B4-BE49-F238E27FC236}">
                  <a16:creationId xmlns:a16="http://schemas.microsoft.com/office/drawing/2014/main" id="{E8F1FA00-D3D3-7547-B5F3-9FF1FFED027E}"/>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Freeform: Shape 430">
              <a:extLst>
                <a:ext uri="{FF2B5EF4-FFF2-40B4-BE49-F238E27FC236}">
                  <a16:creationId xmlns:a16="http://schemas.microsoft.com/office/drawing/2014/main" id="{2CC70243-33BF-74A2-E69F-D1C1F8E618C2}"/>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Freeform: Shape 431">
              <a:extLst>
                <a:ext uri="{FF2B5EF4-FFF2-40B4-BE49-F238E27FC236}">
                  <a16:creationId xmlns:a16="http://schemas.microsoft.com/office/drawing/2014/main" id="{4EC70E7A-44DE-3861-C273-A76FE9ECD4D1}"/>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Freeform: Shape 432">
              <a:extLst>
                <a:ext uri="{FF2B5EF4-FFF2-40B4-BE49-F238E27FC236}">
                  <a16:creationId xmlns:a16="http://schemas.microsoft.com/office/drawing/2014/main" id="{B0AEF150-1BDD-321D-ED49-77A3BC4050DF}"/>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Freeform: Shape 433">
              <a:extLst>
                <a:ext uri="{FF2B5EF4-FFF2-40B4-BE49-F238E27FC236}">
                  <a16:creationId xmlns:a16="http://schemas.microsoft.com/office/drawing/2014/main" id="{3CE6C64F-F0EB-2CD4-61E1-5ADB947A8889}"/>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Freeform: Shape 434">
              <a:extLst>
                <a:ext uri="{FF2B5EF4-FFF2-40B4-BE49-F238E27FC236}">
                  <a16:creationId xmlns:a16="http://schemas.microsoft.com/office/drawing/2014/main" id="{2FF8AA55-69C9-D14A-D542-FCB96180562D}"/>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Freeform: Shape 435">
              <a:extLst>
                <a:ext uri="{FF2B5EF4-FFF2-40B4-BE49-F238E27FC236}">
                  <a16:creationId xmlns:a16="http://schemas.microsoft.com/office/drawing/2014/main" id="{3ED77DEB-C304-6BD7-D6F9-A81340249E03}"/>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Freeform: Shape 436">
              <a:extLst>
                <a:ext uri="{FF2B5EF4-FFF2-40B4-BE49-F238E27FC236}">
                  <a16:creationId xmlns:a16="http://schemas.microsoft.com/office/drawing/2014/main" id="{8AA9A6C4-D243-A5E3-93A0-9C67263989B3}"/>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Freeform: Shape 437">
              <a:extLst>
                <a:ext uri="{FF2B5EF4-FFF2-40B4-BE49-F238E27FC236}">
                  <a16:creationId xmlns:a16="http://schemas.microsoft.com/office/drawing/2014/main" id="{DF71EA97-78ED-2B40-A312-440B2CA733BF}"/>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Freeform: Shape 438">
              <a:extLst>
                <a:ext uri="{FF2B5EF4-FFF2-40B4-BE49-F238E27FC236}">
                  <a16:creationId xmlns:a16="http://schemas.microsoft.com/office/drawing/2014/main" id="{4C92ECEA-5973-A8E0-22F4-9E57788F3246}"/>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40" name="Google Shape;7933;p34">
            <a:extLst>
              <a:ext uri="{FF2B5EF4-FFF2-40B4-BE49-F238E27FC236}">
                <a16:creationId xmlns:a16="http://schemas.microsoft.com/office/drawing/2014/main" id="{C93BD06C-A633-57C0-381A-DF9C598127D4}"/>
              </a:ext>
            </a:extLst>
          </p:cNvPr>
          <p:cNvSpPr txBox="1">
            <a:spLocks/>
          </p:cNvSpPr>
          <p:nvPr/>
        </p:nvSpPr>
        <p:spPr>
          <a:xfrm>
            <a:off x="1131892" y="1383712"/>
            <a:ext cx="7826090" cy="8396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lgn="just">
              <a:buClr>
                <a:srgbClr val="000000"/>
              </a:buClr>
            </a:pPr>
            <a:r>
              <a:rPr lang="vi-VN" sz="2800" dirty="0">
                <a:latin typeface="#9Slide07 IcielBaliho Script" pitchFamily="2" charset="0"/>
              </a:rPr>
              <a:t>Hãy mô tả bóng của vật cản sáng thu được trên màn chắn trong thí nghiệm ở Hình 15.9a.</a:t>
            </a:r>
          </a:p>
        </p:txBody>
      </p:sp>
      <p:pic>
        <p:nvPicPr>
          <p:cNvPr id="441" name="Picture 2" descr="Người đàn ông thể hiện cử chỉ của một ý tưởng tuyệt vời Véc tơ miễn phí">
            <a:extLst>
              <a:ext uri="{FF2B5EF4-FFF2-40B4-BE49-F238E27FC236}">
                <a16:creationId xmlns:a16="http://schemas.microsoft.com/office/drawing/2014/main" id="{6ED7DB01-DCCA-8B61-D834-209A43B4E282}"/>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10316" y="1343116"/>
            <a:ext cx="1127111" cy="1127111"/>
          </a:xfrm>
          <a:prstGeom prst="rect">
            <a:avLst/>
          </a:prstGeom>
          <a:noFill/>
          <a:extLst>
            <a:ext uri="{909E8E84-426E-40DD-AFC4-6F175D3DCCD1}">
              <a14:hiddenFill xmlns:a14="http://schemas.microsoft.com/office/drawing/2010/main">
                <a:solidFill>
                  <a:srgbClr val="FFFFFF"/>
                </a:solidFill>
              </a14:hiddenFill>
            </a:ext>
          </a:extLst>
        </p:spPr>
      </p:pic>
      <p:sp>
        <p:nvSpPr>
          <p:cNvPr id="126" name="Google Shape;7933;p34">
            <a:extLst>
              <a:ext uri="{FF2B5EF4-FFF2-40B4-BE49-F238E27FC236}">
                <a16:creationId xmlns:a16="http://schemas.microsoft.com/office/drawing/2014/main" id="{5F777C58-91C1-72CC-F983-118301F10E2E}"/>
              </a:ext>
            </a:extLst>
          </p:cNvPr>
          <p:cNvSpPr txBox="1">
            <a:spLocks/>
          </p:cNvSpPr>
          <p:nvPr/>
        </p:nvSpPr>
        <p:spPr>
          <a:xfrm>
            <a:off x="1048248" y="1431284"/>
            <a:ext cx="7710125"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buClr>
                <a:srgbClr val="000000"/>
              </a:buClr>
            </a:pPr>
            <a:r>
              <a:rPr lang="vi-VN" dirty="0"/>
              <a:t>Bóng của vật cản sáng bao gồm một hình tròn màu đen và viền xám mờ bao quanh in trên màn chắn. Vì phía sau vật cản sáng có vùng hoàn toàn không nhận được ánh sáng từ nguồn sáng và có vùng chỉ nhận được một phần ánh sáng từ nguồn sáng truyền tới.</a:t>
            </a:r>
            <a:endParaRPr kumimoji="0" lang="vi-VN" sz="20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42251351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48"/>
                                        </p:tgtEl>
                                        <p:attrNameLst>
                                          <p:attrName>style.visibility</p:attrName>
                                        </p:attrNameLst>
                                      </p:cBhvr>
                                      <p:to>
                                        <p:strVal val="visible"/>
                                      </p:to>
                                    </p:set>
                                    <p:anim calcmode="lin" valueType="num">
                                      <p:cBhvr>
                                        <p:cTn id="7" dur="500" fill="hold"/>
                                        <p:tgtEl>
                                          <p:spTgt spid="348"/>
                                        </p:tgtEl>
                                        <p:attrNameLst>
                                          <p:attrName>ppt_w</p:attrName>
                                        </p:attrNameLst>
                                      </p:cBhvr>
                                      <p:tavLst>
                                        <p:tav tm="0">
                                          <p:val>
                                            <p:fltVal val="0"/>
                                          </p:val>
                                        </p:tav>
                                        <p:tav tm="100000">
                                          <p:val>
                                            <p:strVal val="#ppt_w"/>
                                          </p:val>
                                        </p:tav>
                                      </p:tavLst>
                                    </p:anim>
                                    <p:anim calcmode="lin" valueType="num">
                                      <p:cBhvr>
                                        <p:cTn id="8" dur="500" fill="hold"/>
                                        <p:tgtEl>
                                          <p:spTgt spid="348"/>
                                        </p:tgtEl>
                                        <p:attrNameLst>
                                          <p:attrName>ppt_h</p:attrName>
                                        </p:attrNameLst>
                                      </p:cBhvr>
                                      <p:tavLst>
                                        <p:tav tm="0">
                                          <p:val>
                                            <p:fltVal val="0"/>
                                          </p:val>
                                        </p:tav>
                                        <p:tav tm="100000">
                                          <p:val>
                                            <p:strVal val="#ppt_h"/>
                                          </p:val>
                                        </p:tav>
                                      </p:tavLst>
                                    </p:anim>
                                    <p:animEffect transition="in" filter="fade">
                                      <p:cBhvr>
                                        <p:cTn id="9" dur="500"/>
                                        <p:tgtEl>
                                          <p:spTgt spid="34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iterate type="lt">
                                    <p:tmPct val="6000"/>
                                  </p:iterate>
                                  <p:childTnLst>
                                    <p:set>
                                      <p:cBhvr>
                                        <p:cTn id="13" dur="1" fill="hold">
                                          <p:stCondLst>
                                            <p:cond delay="0"/>
                                          </p:stCondLst>
                                        </p:cTn>
                                        <p:tgtEl>
                                          <p:spTgt spid="440">
                                            <p:txEl>
                                              <p:pRg st="0" end="0"/>
                                            </p:txEl>
                                          </p:spTgt>
                                        </p:tgtEl>
                                        <p:attrNameLst>
                                          <p:attrName>style.visibility</p:attrName>
                                        </p:attrNameLst>
                                      </p:cBhvr>
                                      <p:to>
                                        <p:strVal val="visible"/>
                                      </p:to>
                                    </p:set>
                                    <p:animEffect transition="in" filter="wipe(up)">
                                      <p:cBhvr>
                                        <p:cTn id="14" dur="500"/>
                                        <p:tgtEl>
                                          <p:spTgt spid="440">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xit" presetSubtype="0" fill="hold" nodeType="clickEffect">
                                  <p:stCondLst>
                                    <p:cond delay="0"/>
                                  </p:stCondLst>
                                  <p:childTnLst>
                                    <p:animEffect transition="out" filter="fade">
                                      <p:cBhvr>
                                        <p:cTn id="18" dur="500"/>
                                        <p:tgtEl>
                                          <p:spTgt spid="348"/>
                                        </p:tgtEl>
                                      </p:cBhvr>
                                    </p:animEffect>
                                    <p:set>
                                      <p:cBhvr>
                                        <p:cTn id="19" dur="1" fill="hold">
                                          <p:stCondLst>
                                            <p:cond delay="499"/>
                                          </p:stCondLst>
                                        </p:cTn>
                                        <p:tgtEl>
                                          <p:spTgt spid="348"/>
                                        </p:tgtEl>
                                        <p:attrNameLst>
                                          <p:attrName>style.visibility</p:attrName>
                                        </p:attrNameLst>
                                      </p:cBhvr>
                                      <p:to>
                                        <p:strVal val="hidden"/>
                                      </p:to>
                                    </p:set>
                                  </p:childTnLst>
                                </p:cTn>
                              </p:par>
                              <p:par>
                                <p:cTn id="20" presetID="10" presetClass="exit" presetSubtype="0" fill="hold" grpId="1" nodeType="withEffect">
                                  <p:stCondLst>
                                    <p:cond delay="0"/>
                                  </p:stCondLst>
                                  <p:iterate type="lt">
                                    <p:tmPct val="0"/>
                                  </p:iterate>
                                  <p:childTnLst>
                                    <p:animEffect transition="out" filter="fade">
                                      <p:cBhvr>
                                        <p:cTn id="21" dur="500"/>
                                        <p:tgtEl>
                                          <p:spTgt spid="440">
                                            <p:txEl>
                                              <p:pRg st="0" end="0"/>
                                            </p:txEl>
                                          </p:spTgt>
                                        </p:tgtEl>
                                      </p:cBhvr>
                                    </p:animEffect>
                                    <p:set>
                                      <p:cBhvr>
                                        <p:cTn id="22" dur="1" fill="hold">
                                          <p:stCondLst>
                                            <p:cond delay="499"/>
                                          </p:stCondLst>
                                        </p:cTn>
                                        <p:tgtEl>
                                          <p:spTgt spid="440">
                                            <p:txEl>
                                              <p:pRg st="0" end="0"/>
                                            </p:txEl>
                                          </p:spTgt>
                                        </p:tgtEl>
                                        <p:attrNameLst>
                                          <p:attrName>style.visibility</p:attrName>
                                        </p:attrNameLst>
                                      </p:cBhvr>
                                      <p:to>
                                        <p:strVal val="hidden"/>
                                      </p:to>
                                    </p:set>
                                  </p:childTnLst>
                                </p:cTn>
                              </p:par>
                              <p:par>
                                <p:cTn id="23" presetID="53" presetClass="entr" presetSubtype="16" fill="hold" nodeType="withEffect">
                                  <p:stCondLst>
                                    <p:cond delay="0"/>
                                  </p:stCondLst>
                                  <p:childTnLst>
                                    <p:set>
                                      <p:cBhvr>
                                        <p:cTn id="24" dur="1" fill="hold">
                                          <p:stCondLst>
                                            <p:cond delay="0"/>
                                          </p:stCondLst>
                                        </p:cTn>
                                        <p:tgtEl>
                                          <p:spTgt spid="441"/>
                                        </p:tgtEl>
                                        <p:attrNameLst>
                                          <p:attrName>style.visibility</p:attrName>
                                        </p:attrNameLst>
                                      </p:cBhvr>
                                      <p:to>
                                        <p:strVal val="visible"/>
                                      </p:to>
                                    </p:set>
                                    <p:anim calcmode="lin" valueType="num">
                                      <p:cBhvr>
                                        <p:cTn id="25" dur="500" fill="hold"/>
                                        <p:tgtEl>
                                          <p:spTgt spid="441"/>
                                        </p:tgtEl>
                                        <p:attrNameLst>
                                          <p:attrName>ppt_w</p:attrName>
                                        </p:attrNameLst>
                                      </p:cBhvr>
                                      <p:tavLst>
                                        <p:tav tm="0">
                                          <p:val>
                                            <p:fltVal val="0"/>
                                          </p:val>
                                        </p:tav>
                                        <p:tav tm="100000">
                                          <p:val>
                                            <p:strVal val="#ppt_w"/>
                                          </p:val>
                                        </p:tav>
                                      </p:tavLst>
                                    </p:anim>
                                    <p:anim calcmode="lin" valueType="num">
                                      <p:cBhvr>
                                        <p:cTn id="26" dur="500" fill="hold"/>
                                        <p:tgtEl>
                                          <p:spTgt spid="441"/>
                                        </p:tgtEl>
                                        <p:attrNameLst>
                                          <p:attrName>ppt_h</p:attrName>
                                        </p:attrNameLst>
                                      </p:cBhvr>
                                      <p:tavLst>
                                        <p:tav tm="0">
                                          <p:val>
                                            <p:fltVal val="0"/>
                                          </p:val>
                                        </p:tav>
                                        <p:tav tm="100000">
                                          <p:val>
                                            <p:strVal val="#ppt_h"/>
                                          </p:val>
                                        </p:tav>
                                      </p:tavLst>
                                    </p:anim>
                                    <p:animEffect transition="in" filter="fade">
                                      <p:cBhvr>
                                        <p:cTn id="27" dur="500"/>
                                        <p:tgtEl>
                                          <p:spTgt spid="44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126">
                                            <p:txEl>
                                              <p:pRg st="0" end="0"/>
                                            </p:txEl>
                                          </p:spTgt>
                                        </p:tgtEl>
                                        <p:attrNameLst>
                                          <p:attrName>style.visibility</p:attrName>
                                        </p:attrNameLst>
                                      </p:cBhvr>
                                      <p:to>
                                        <p:strVal val="visible"/>
                                      </p:to>
                                    </p:set>
                                    <p:animEffect transition="in" filter="wipe(up)">
                                      <p:cBhvr>
                                        <p:cTn id="32" dur="500"/>
                                        <p:tgtEl>
                                          <p:spTgt spid="1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 grpId="0" build="p"/>
      <p:bldP spid="440" grpId="1" build="allAtOnce"/>
      <p:bldP spid="126"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rapezoid 15">
            <a:extLst>
              <a:ext uri="{FF2B5EF4-FFF2-40B4-BE49-F238E27FC236}">
                <a16:creationId xmlns:a16="http://schemas.microsoft.com/office/drawing/2014/main" id="{573FD7F6-85FB-A604-96FD-944ABF084A1B}"/>
              </a:ext>
            </a:extLst>
          </p:cNvPr>
          <p:cNvSpPr/>
          <p:nvPr/>
        </p:nvSpPr>
        <p:spPr>
          <a:xfrm rot="5400000" flipV="1">
            <a:off x="5857185" y="2412864"/>
            <a:ext cx="1049714" cy="2994959"/>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25072 h 2925072"/>
              <a:gd name="connsiteX1" fmla="*/ 216041 w 1306770"/>
              <a:gd name="connsiteY1" fmla="*/ 1439364 h 2925072"/>
              <a:gd name="connsiteX2" fmla="*/ 246246 w 1306770"/>
              <a:gd name="connsiteY2" fmla="*/ 0 h 2925072"/>
              <a:gd name="connsiteX3" fmla="*/ 1306770 w 1306770"/>
              <a:gd name="connsiteY3" fmla="*/ 2925069 h 2925072"/>
              <a:gd name="connsiteX4" fmla="*/ 0 w 1306770"/>
              <a:gd name="connsiteY4" fmla="*/ 2925072 h 2925072"/>
              <a:gd name="connsiteX0" fmla="*/ 0 w 1306770"/>
              <a:gd name="connsiteY0" fmla="*/ 2925072 h 2925072"/>
              <a:gd name="connsiteX1" fmla="*/ 323621 w 1306770"/>
              <a:gd name="connsiteY1" fmla="*/ 1459219 h 2925072"/>
              <a:gd name="connsiteX2" fmla="*/ 246246 w 1306770"/>
              <a:gd name="connsiteY2" fmla="*/ 0 h 2925072"/>
              <a:gd name="connsiteX3" fmla="*/ 1306770 w 1306770"/>
              <a:gd name="connsiteY3" fmla="*/ 2925069 h 2925072"/>
              <a:gd name="connsiteX4" fmla="*/ 0 w 1306770"/>
              <a:gd name="connsiteY4" fmla="*/ 2925072 h 2925072"/>
              <a:gd name="connsiteX0" fmla="*/ 170615 w 1060524"/>
              <a:gd name="connsiteY0" fmla="*/ 2911839 h 2925069"/>
              <a:gd name="connsiteX1" fmla="*/ 77375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70615 w 1060524"/>
              <a:gd name="connsiteY0" fmla="*/ 2911839 h 2925069"/>
              <a:gd name="connsiteX1" fmla="*/ 70652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87424 w 1077333"/>
              <a:gd name="connsiteY0" fmla="*/ 2915148 h 2928378"/>
              <a:gd name="connsiteX1" fmla="*/ 87461 w 1077333"/>
              <a:gd name="connsiteY1" fmla="*/ 1462528 h 2928378"/>
              <a:gd name="connsiteX2" fmla="*/ 0 w 1077333"/>
              <a:gd name="connsiteY2" fmla="*/ 0 h 2928378"/>
              <a:gd name="connsiteX3" fmla="*/ 1077333 w 1077333"/>
              <a:gd name="connsiteY3" fmla="*/ 2928378 h 2928378"/>
              <a:gd name="connsiteX4" fmla="*/ 187424 w 1077333"/>
              <a:gd name="connsiteY4" fmla="*/ 2915148 h 2928378"/>
              <a:gd name="connsiteX0" fmla="*/ 187424 w 1107591"/>
              <a:gd name="connsiteY0" fmla="*/ 2915148 h 2925071"/>
              <a:gd name="connsiteX1" fmla="*/ 87461 w 1107591"/>
              <a:gd name="connsiteY1" fmla="*/ 1462528 h 2925071"/>
              <a:gd name="connsiteX2" fmla="*/ 0 w 1107591"/>
              <a:gd name="connsiteY2" fmla="*/ 0 h 2925071"/>
              <a:gd name="connsiteX3" fmla="*/ 1107591 w 1107591"/>
              <a:gd name="connsiteY3" fmla="*/ 2925071 h 2925071"/>
              <a:gd name="connsiteX4" fmla="*/ 187424 w 1107591"/>
              <a:gd name="connsiteY4" fmla="*/ 2915148 h 2925071"/>
              <a:gd name="connsiteX0" fmla="*/ 129547 w 1049714"/>
              <a:gd name="connsiteY0" fmla="*/ 2937931 h 2947854"/>
              <a:gd name="connsiteX1" fmla="*/ 29584 w 1049714"/>
              <a:gd name="connsiteY1" fmla="*/ 1485311 h 2947854"/>
              <a:gd name="connsiteX2" fmla="*/ 0 w 1049714"/>
              <a:gd name="connsiteY2" fmla="*/ 0 h 2947854"/>
              <a:gd name="connsiteX3" fmla="*/ 1049714 w 1049714"/>
              <a:gd name="connsiteY3" fmla="*/ 2947854 h 2947854"/>
              <a:gd name="connsiteX4" fmla="*/ 129547 w 1049714"/>
              <a:gd name="connsiteY4" fmla="*/ 2937931 h 2947854"/>
              <a:gd name="connsiteX0" fmla="*/ 129547 w 1049714"/>
              <a:gd name="connsiteY0" fmla="*/ 2937931 h 2947854"/>
              <a:gd name="connsiteX1" fmla="*/ 52737 w 1049714"/>
              <a:gd name="connsiteY1" fmla="*/ 1481516 h 2947854"/>
              <a:gd name="connsiteX2" fmla="*/ 0 w 1049714"/>
              <a:gd name="connsiteY2" fmla="*/ 0 h 2947854"/>
              <a:gd name="connsiteX3" fmla="*/ 1049714 w 1049714"/>
              <a:gd name="connsiteY3" fmla="*/ 2947854 h 2947854"/>
              <a:gd name="connsiteX4" fmla="*/ 129547 w 1049714"/>
              <a:gd name="connsiteY4" fmla="*/ 2937931 h 294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714" h="2947854">
                <a:moveTo>
                  <a:pt x="129547" y="2937931"/>
                </a:moveTo>
                <a:lnTo>
                  <a:pt x="52737" y="1481516"/>
                </a:lnTo>
                <a:lnTo>
                  <a:pt x="0" y="0"/>
                </a:lnTo>
                <a:lnTo>
                  <a:pt x="1049714" y="2947854"/>
                </a:lnTo>
                <a:lnTo>
                  <a:pt x="129547" y="2937931"/>
                </a:lnTo>
                <a:close/>
              </a:path>
            </a:pathLst>
          </a:custGeom>
          <a:solidFill>
            <a:srgbClr val="00000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rapezoid 15">
            <a:extLst>
              <a:ext uri="{FF2B5EF4-FFF2-40B4-BE49-F238E27FC236}">
                <a16:creationId xmlns:a16="http://schemas.microsoft.com/office/drawing/2014/main" id="{A38E2430-A0EF-A3C6-5279-4C7C602F2329}"/>
              </a:ext>
            </a:extLst>
          </p:cNvPr>
          <p:cNvSpPr/>
          <p:nvPr/>
        </p:nvSpPr>
        <p:spPr>
          <a:xfrm rot="16200000">
            <a:off x="5839819" y="220046"/>
            <a:ext cx="1107591" cy="2971812"/>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25072 h 2925072"/>
              <a:gd name="connsiteX1" fmla="*/ 216041 w 1306770"/>
              <a:gd name="connsiteY1" fmla="*/ 1439364 h 2925072"/>
              <a:gd name="connsiteX2" fmla="*/ 246246 w 1306770"/>
              <a:gd name="connsiteY2" fmla="*/ 0 h 2925072"/>
              <a:gd name="connsiteX3" fmla="*/ 1306770 w 1306770"/>
              <a:gd name="connsiteY3" fmla="*/ 2925069 h 2925072"/>
              <a:gd name="connsiteX4" fmla="*/ 0 w 1306770"/>
              <a:gd name="connsiteY4" fmla="*/ 2925072 h 2925072"/>
              <a:gd name="connsiteX0" fmla="*/ 0 w 1306770"/>
              <a:gd name="connsiteY0" fmla="*/ 2925072 h 2925072"/>
              <a:gd name="connsiteX1" fmla="*/ 323621 w 1306770"/>
              <a:gd name="connsiteY1" fmla="*/ 1459219 h 2925072"/>
              <a:gd name="connsiteX2" fmla="*/ 246246 w 1306770"/>
              <a:gd name="connsiteY2" fmla="*/ 0 h 2925072"/>
              <a:gd name="connsiteX3" fmla="*/ 1306770 w 1306770"/>
              <a:gd name="connsiteY3" fmla="*/ 2925069 h 2925072"/>
              <a:gd name="connsiteX4" fmla="*/ 0 w 1306770"/>
              <a:gd name="connsiteY4" fmla="*/ 2925072 h 2925072"/>
              <a:gd name="connsiteX0" fmla="*/ 170615 w 1060524"/>
              <a:gd name="connsiteY0" fmla="*/ 2911839 h 2925069"/>
              <a:gd name="connsiteX1" fmla="*/ 77375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70615 w 1060524"/>
              <a:gd name="connsiteY0" fmla="*/ 2911839 h 2925069"/>
              <a:gd name="connsiteX1" fmla="*/ 70652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87424 w 1077333"/>
              <a:gd name="connsiteY0" fmla="*/ 2915148 h 2928378"/>
              <a:gd name="connsiteX1" fmla="*/ 87461 w 1077333"/>
              <a:gd name="connsiteY1" fmla="*/ 1462528 h 2928378"/>
              <a:gd name="connsiteX2" fmla="*/ 0 w 1077333"/>
              <a:gd name="connsiteY2" fmla="*/ 0 h 2928378"/>
              <a:gd name="connsiteX3" fmla="*/ 1077333 w 1077333"/>
              <a:gd name="connsiteY3" fmla="*/ 2928378 h 2928378"/>
              <a:gd name="connsiteX4" fmla="*/ 187424 w 1077333"/>
              <a:gd name="connsiteY4" fmla="*/ 2915148 h 2928378"/>
              <a:gd name="connsiteX0" fmla="*/ 187424 w 1107591"/>
              <a:gd name="connsiteY0" fmla="*/ 2915148 h 2925071"/>
              <a:gd name="connsiteX1" fmla="*/ 87461 w 1107591"/>
              <a:gd name="connsiteY1" fmla="*/ 1462528 h 2925071"/>
              <a:gd name="connsiteX2" fmla="*/ 0 w 1107591"/>
              <a:gd name="connsiteY2" fmla="*/ 0 h 2925071"/>
              <a:gd name="connsiteX3" fmla="*/ 1107591 w 1107591"/>
              <a:gd name="connsiteY3" fmla="*/ 2925071 h 2925071"/>
              <a:gd name="connsiteX4" fmla="*/ 187424 w 1107591"/>
              <a:gd name="connsiteY4" fmla="*/ 2915148 h 2925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7591" h="2925071">
                <a:moveTo>
                  <a:pt x="187424" y="2915148"/>
                </a:moveTo>
                <a:lnTo>
                  <a:pt x="87461" y="1462528"/>
                </a:lnTo>
                <a:lnTo>
                  <a:pt x="0" y="0"/>
                </a:lnTo>
                <a:lnTo>
                  <a:pt x="1107591" y="2925071"/>
                </a:lnTo>
                <a:lnTo>
                  <a:pt x="187424" y="2915148"/>
                </a:lnTo>
                <a:close/>
              </a:path>
            </a:pathLst>
          </a:custGeom>
          <a:solidFill>
            <a:srgbClr val="00000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rapezoid 15">
            <a:extLst>
              <a:ext uri="{FF2B5EF4-FFF2-40B4-BE49-F238E27FC236}">
                <a16:creationId xmlns:a16="http://schemas.microsoft.com/office/drawing/2014/main" id="{B771DFDC-84A0-365E-AD58-10A09ACA0960}"/>
              </a:ext>
            </a:extLst>
          </p:cNvPr>
          <p:cNvSpPr/>
          <p:nvPr/>
        </p:nvSpPr>
        <p:spPr>
          <a:xfrm rot="16200000">
            <a:off x="5673610" y="1289536"/>
            <a:ext cx="1392228" cy="3026321"/>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74521 h 2974521"/>
              <a:gd name="connsiteX1" fmla="*/ 216041 w 1306770"/>
              <a:gd name="connsiteY1" fmla="*/ 1488813 h 2974521"/>
              <a:gd name="connsiteX2" fmla="*/ 1135668 w 1306770"/>
              <a:gd name="connsiteY2" fmla="*/ 0 h 2974521"/>
              <a:gd name="connsiteX3" fmla="*/ 1306770 w 1306770"/>
              <a:gd name="connsiteY3" fmla="*/ 2974518 h 2974521"/>
              <a:gd name="connsiteX4" fmla="*/ 0 w 1306770"/>
              <a:gd name="connsiteY4" fmla="*/ 2974521 h 2974521"/>
              <a:gd name="connsiteX0" fmla="*/ 0 w 1306770"/>
              <a:gd name="connsiteY0" fmla="*/ 2978725 h 2978725"/>
              <a:gd name="connsiteX1" fmla="*/ 53671 w 1306770"/>
              <a:gd name="connsiteY1" fmla="*/ 0 h 2978725"/>
              <a:gd name="connsiteX2" fmla="*/ 1135668 w 1306770"/>
              <a:gd name="connsiteY2" fmla="*/ 4204 h 2978725"/>
              <a:gd name="connsiteX3" fmla="*/ 1306770 w 1306770"/>
              <a:gd name="connsiteY3" fmla="*/ 2978722 h 2978725"/>
              <a:gd name="connsiteX4" fmla="*/ 0 w 1306770"/>
              <a:gd name="connsiteY4" fmla="*/ 2978725 h 2978725"/>
              <a:gd name="connsiteX0" fmla="*/ 0 w 1392228"/>
              <a:gd name="connsiteY0" fmla="*/ 2966108 h 2978722"/>
              <a:gd name="connsiteX1" fmla="*/ 139129 w 1392228"/>
              <a:gd name="connsiteY1" fmla="*/ 0 h 2978722"/>
              <a:gd name="connsiteX2" fmla="*/ 1221126 w 1392228"/>
              <a:gd name="connsiteY2" fmla="*/ 4204 h 2978722"/>
              <a:gd name="connsiteX3" fmla="*/ 1392228 w 1392228"/>
              <a:gd name="connsiteY3" fmla="*/ 2978722 h 2978722"/>
              <a:gd name="connsiteX4" fmla="*/ 0 w 1392228"/>
              <a:gd name="connsiteY4" fmla="*/ 2966108 h 2978722"/>
              <a:gd name="connsiteX0" fmla="*/ 0 w 1392228"/>
              <a:gd name="connsiteY0" fmla="*/ 2966108 h 2978722"/>
              <a:gd name="connsiteX1" fmla="*/ 139129 w 1392228"/>
              <a:gd name="connsiteY1" fmla="*/ 0 h 2978722"/>
              <a:gd name="connsiteX2" fmla="*/ 1229672 w 1392228"/>
              <a:gd name="connsiteY2" fmla="*/ 4206 h 2978722"/>
              <a:gd name="connsiteX3" fmla="*/ 1392228 w 1392228"/>
              <a:gd name="connsiteY3" fmla="*/ 2978722 h 2978722"/>
              <a:gd name="connsiteX4" fmla="*/ 0 w 1392228"/>
              <a:gd name="connsiteY4" fmla="*/ 2966108 h 297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228" h="2978722">
                <a:moveTo>
                  <a:pt x="0" y="2966108"/>
                </a:moveTo>
                <a:lnTo>
                  <a:pt x="139129" y="0"/>
                </a:lnTo>
                <a:lnTo>
                  <a:pt x="1229672" y="4206"/>
                </a:lnTo>
                <a:lnTo>
                  <a:pt x="1392228" y="2978722"/>
                </a:lnTo>
                <a:lnTo>
                  <a:pt x="0" y="2966108"/>
                </a:lnTo>
                <a:close/>
              </a:path>
            </a:pathLst>
          </a:custGeom>
          <a:solidFill>
            <a:srgbClr val="000000">
              <a:alpha val="6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DAA452E4-3A0C-DE8C-E918-68F904068719}"/>
              </a:ext>
            </a:extLst>
          </p:cNvPr>
          <p:cNvSpPr/>
          <p:nvPr/>
        </p:nvSpPr>
        <p:spPr>
          <a:xfrm flipH="1">
            <a:off x="4823742" y="2282408"/>
            <a:ext cx="529386" cy="1058771"/>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5" name="Freeform: Shape 4">
            <a:extLst>
              <a:ext uri="{FF2B5EF4-FFF2-40B4-BE49-F238E27FC236}">
                <a16:creationId xmlns:a16="http://schemas.microsoft.com/office/drawing/2014/main" id="{8628E270-4F7E-5435-34D0-9D4B01C786DA}"/>
              </a:ext>
            </a:extLst>
          </p:cNvPr>
          <p:cNvSpPr/>
          <p:nvPr/>
        </p:nvSpPr>
        <p:spPr>
          <a:xfrm flipH="1">
            <a:off x="4856158" y="2286628"/>
            <a:ext cx="529386" cy="1058771"/>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6" name="Freeform: Shape 5">
            <a:extLst>
              <a:ext uri="{FF2B5EF4-FFF2-40B4-BE49-F238E27FC236}">
                <a16:creationId xmlns:a16="http://schemas.microsoft.com/office/drawing/2014/main" id="{2D36CD61-99EB-8520-D8D3-9FA993076E62}"/>
              </a:ext>
            </a:extLst>
          </p:cNvPr>
          <p:cNvSpPr/>
          <p:nvPr/>
        </p:nvSpPr>
        <p:spPr>
          <a:xfrm>
            <a:off x="4297822" y="2291288"/>
            <a:ext cx="529386" cy="1058771"/>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7" name="Rectangle 6">
            <a:extLst>
              <a:ext uri="{FF2B5EF4-FFF2-40B4-BE49-F238E27FC236}">
                <a16:creationId xmlns:a16="http://schemas.microsoft.com/office/drawing/2014/main" id="{C90EB6F3-9D38-9019-7559-378B9166E2BA}"/>
              </a:ext>
            </a:extLst>
          </p:cNvPr>
          <p:cNvSpPr/>
          <p:nvPr/>
        </p:nvSpPr>
        <p:spPr>
          <a:xfrm>
            <a:off x="7874300" y="601174"/>
            <a:ext cx="161235" cy="4202839"/>
          </a:xfrm>
          <a:prstGeom prst="rect">
            <a:avLst/>
          </a:prstGeom>
          <a:solidFill>
            <a:srgbClr val="D6EDE4"/>
          </a:solidFill>
          <a:ln>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7938;p34">
            <a:extLst>
              <a:ext uri="{FF2B5EF4-FFF2-40B4-BE49-F238E27FC236}">
                <a16:creationId xmlns:a16="http://schemas.microsoft.com/office/drawing/2014/main" id="{73E2C73A-008D-0CB7-FBDB-6442A2C7A761}"/>
              </a:ext>
            </a:extLst>
          </p:cNvPr>
          <p:cNvSpPr txBox="1">
            <a:spLocks/>
          </p:cNvSpPr>
          <p:nvPr/>
        </p:nvSpPr>
        <p:spPr>
          <a:xfrm>
            <a:off x="4705492" y="1874140"/>
            <a:ext cx="30133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A</a:t>
            </a:r>
            <a:endParaRPr lang="en-US" sz="2000" dirty="0">
              <a:solidFill>
                <a:srgbClr val="841F00"/>
              </a:solidFill>
              <a:latin typeface="#9Slide07 Cadena" panose="02000503000000020004" pitchFamily="2" charset="0"/>
            </a:endParaRPr>
          </a:p>
        </p:txBody>
      </p:sp>
      <p:sp>
        <p:nvSpPr>
          <p:cNvPr id="12" name="Google Shape;7938;p34">
            <a:extLst>
              <a:ext uri="{FF2B5EF4-FFF2-40B4-BE49-F238E27FC236}">
                <a16:creationId xmlns:a16="http://schemas.microsoft.com/office/drawing/2014/main" id="{050ECBDF-8506-EF85-384A-9F60E17B3B14}"/>
              </a:ext>
            </a:extLst>
          </p:cNvPr>
          <p:cNvSpPr txBox="1">
            <a:spLocks/>
          </p:cNvSpPr>
          <p:nvPr/>
        </p:nvSpPr>
        <p:spPr>
          <a:xfrm>
            <a:off x="4705492" y="3402559"/>
            <a:ext cx="30133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B</a:t>
            </a:r>
            <a:endParaRPr lang="en-US" sz="2000" dirty="0">
              <a:solidFill>
                <a:srgbClr val="841F00"/>
              </a:solidFill>
              <a:latin typeface="#9Slide07 Cadena" panose="02000503000000020004" pitchFamily="2" charset="0"/>
            </a:endParaRPr>
          </a:p>
        </p:txBody>
      </p:sp>
      <p:grpSp>
        <p:nvGrpSpPr>
          <p:cNvPr id="14" name="Group 13">
            <a:extLst>
              <a:ext uri="{FF2B5EF4-FFF2-40B4-BE49-F238E27FC236}">
                <a16:creationId xmlns:a16="http://schemas.microsoft.com/office/drawing/2014/main" id="{72CD023A-9E80-4A1F-EA2D-2F19B14CE764}"/>
              </a:ext>
            </a:extLst>
          </p:cNvPr>
          <p:cNvGrpSpPr/>
          <p:nvPr/>
        </p:nvGrpSpPr>
        <p:grpSpPr>
          <a:xfrm>
            <a:off x="2160537" y="2085917"/>
            <a:ext cx="5707877" cy="348554"/>
            <a:chOff x="5050012" y="2854230"/>
            <a:chExt cx="5707877" cy="348554"/>
          </a:xfrm>
        </p:grpSpPr>
        <p:sp>
          <p:nvSpPr>
            <p:cNvPr id="15" name="Isosceles Triangle 14">
              <a:extLst>
                <a:ext uri="{FF2B5EF4-FFF2-40B4-BE49-F238E27FC236}">
                  <a16:creationId xmlns:a16="http://schemas.microsoft.com/office/drawing/2014/main" id="{7E58AA27-B286-531B-C711-3CBF3959EEAA}"/>
                </a:ext>
              </a:extLst>
            </p:cNvPr>
            <p:cNvSpPr/>
            <p:nvPr/>
          </p:nvSpPr>
          <p:spPr>
            <a:xfrm rot="5179623">
              <a:off x="6026489" y="3089129"/>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Isosceles Triangle 16">
              <a:extLst>
                <a:ext uri="{FF2B5EF4-FFF2-40B4-BE49-F238E27FC236}">
                  <a16:creationId xmlns:a16="http://schemas.microsoft.com/office/drawing/2014/main" id="{C11F33AC-1DA7-FED4-2FD6-ACA344CF9AA1}"/>
                </a:ext>
              </a:extLst>
            </p:cNvPr>
            <p:cNvSpPr/>
            <p:nvPr/>
          </p:nvSpPr>
          <p:spPr>
            <a:xfrm rot="5400000">
              <a:off x="9637865" y="2860667"/>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A11FFE97-9FF0-861A-B6A7-8D662CE8AA79}"/>
                </a:ext>
              </a:extLst>
            </p:cNvPr>
            <p:cNvCxnSpPr>
              <a:cxnSpLocks/>
              <a:stCxn id="29" idx="0"/>
            </p:cNvCxnSpPr>
            <p:nvPr/>
          </p:nvCxnSpPr>
          <p:spPr>
            <a:xfrm flipV="1">
              <a:off x="5050012" y="2854230"/>
              <a:ext cx="5707877" cy="348554"/>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18" name="Google Shape;7938;p34">
            <a:extLst>
              <a:ext uri="{FF2B5EF4-FFF2-40B4-BE49-F238E27FC236}">
                <a16:creationId xmlns:a16="http://schemas.microsoft.com/office/drawing/2014/main" id="{3E028519-9DC5-A52A-470D-1CB555ED7661}"/>
              </a:ext>
            </a:extLst>
          </p:cNvPr>
          <p:cNvSpPr txBox="1">
            <a:spLocks/>
          </p:cNvSpPr>
          <p:nvPr/>
        </p:nvSpPr>
        <p:spPr>
          <a:xfrm>
            <a:off x="8019485" y="1890702"/>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M</a:t>
            </a:r>
            <a:endParaRPr lang="en-US" sz="2000" dirty="0">
              <a:solidFill>
                <a:srgbClr val="841F00"/>
              </a:solidFill>
              <a:latin typeface="#9Slide07 Cadena" panose="02000503000000020004" pitchFamily="2" charset="0"/>
            </a:endParaRPr>
          </a:p>
        </p:txBody>
      </p:sp>
      <p:grpSp>
        <p:nvGrpSpPr>
          <p:cNvPr id="20" name="Group 19">
            <a:extLst>
              <a:ext uri="{FF2B5EF4-FFF2-40B4-BE49-F238E27FC236}">
                <a16:creationId xmlns:a16="http://schemas.microsoft.com/office/drawing/2014/main" id="{CAD1E7E3-2ABD-DE67-03B1-2EFEA1EF5D49}"/>
              </a:ext>
            </a:extLst>
          </p:cNvPr>
          <p:cNvGrpSpPr/>
          <p:nvPr/>
        </p:nvGrpSpPr>
        <p:grpSpPr>
          <a:xfrm rot="1250097">
            <a:off x="2158719" y="2768385"/>
            <a:ext cx="5739022" cy="1219437"/>
            <a:chOff x="4384024" y="1745274"/>
            <a:chExt cx="5739022" cy="1219437"/>
          </a:xfrm>
        </p:grpSpPr>
        <p:cxnSp>
          <p:nvCxnSpPr>
            <p:cNvPr id="22" name="Straight Connector 21">
              <a:extLst>
                <a:ext uri="{FF2B5EF4-FFF2-40B4-BE49-F238E27FC236}">
                  <a16:creationId xmlns:a16="http://schemas.microsoft.com/office/drawing/2014/main" id="{A942A11B-77C5-5F60-1A32-19F335B19AD4}"/>
                </a:ext>
              </a:extLst>
            </p:cNvPr>
            <p:cNvCxnSpPr>
              <a:cxnSpLocks/>
              <a:stCxn id="29" idx="4"/>
            </p:cNvCxnSpPr>
            <p:nvPr/>
          </p:nvCxnSpPr>
          <p:spPr>
            <a:xfrm rot="20349903">
              <a:off x="4384024" y="2221477"/>
              <a:ext cx="5739022" cy="256809"/>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sp>
          <p:nvSpPr>
            <p:cNvPr id="21" name="Isosceles Triangle 20">
              <a:extLst>
                <a:ext uri="{FF2B5EF4-FFF2-40B4-BE49-F238E27FC236}">
                  <a16:creationId xmlns:a16="http://schemas.microsoft.com/office/drawing/2014/main" id="{A60D40CB-264E-ECFA-5277-A7FC79CDD389}"/>
                </a:ext>
              </a:extLst>
            </p:cNvPr>
            <p:cNvSpPr/>
            <p:nvPr/>
          </p:nvSpPr>
          <p:spPr>
            <a:xfrm rot="4570766">
              <a:off x="5482776" y="2854930"/>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Isosceles Triangle 22">
              <a:extLst>
                <a:ext uri="{FF2B5EF4-FFF2-40B4-BE49-F238E27FC236}">
                  <a16:creationId xmlns:a16="http://schemas.microsoft.com/office/drawing/2014/main" id="{FBB9C176-2B2C-F4CA-A780-0998B9AE4231}"/>
                </a:ext>
              </a:extLst>
            </p:cNvPr>
            <p:cNvSpPr/>
            <p:nvPr/>
          </p:nvSpPr>
          <p:spPr>
            <a:xfrm rot="4149903">
              <a:off x="8817192" y="1731044"/>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Google Shape;7938;p34">
            <a:extLst>
              <a:ext uri="{FF2B5EF4-FFF2-40B4-BE49-F238E27FC236}">
                <a16:creationId xmlns:a16="http://schemas.microsoft.com/office/drawing/2014/main" id="{585C6802-E097-28F5-EA1A-E39F26635283}"/>
              </a:ext>
            </a:extLst>
          </p:cNvPr>
          <p:cNvSpPr txBox="1">
            <a:spLocks/>
          </p:cNvSpPr>
          <p:nvPr/>
        </p:nvSpPr>
        <p:spPr>
          <a:xfrm>
            <a:off x="8004391" y="3330704"/>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N</a:t>
            </a:r>
            <a:endParaRPr lang="en-US" sz="2000" dirty="0">
              <a:solidFill>
                <a:srgbClr val="841F00"/>
              </a:solidFill>
              <a:latin typeface="#9Slide07 Cadena" panose="02000503000000020004" pitchFamily="2" charset="0"/>
            </a:endParaRPr>
          </a:p>
        </p:txBody>
      </p:sp>
      <p:sp>
        <p:nvSpPr>
          <p:cNvPr id="26" name="Google Shape;7938;p34">
            <a:extLst>
              <a:ext uri="{FF2B5EF4-FFF2-40B4-BE49-F238E27FC236}">
                <a16:creationId xmlns:a16="http://schemas.microsoft.com/office/drawing/2014/main" id="{76F195BF-D65D-861A-44DD-79564DB48CC3}"/>
              </a:ext>
            </a:extLst>
          </p:cNvPr>
          <p:cNvSpPr txBox="1">
            <a:spLocks/>
          </p:cNvSpPr>
          <p:nvPr/>
        </p:nvSpPr>
        <p:spPr>
          <a:xfrm>
            <a:off x="1191267" y="3695033"/>
            <a:ext cx="2207886"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Nguồn sáng rộng</a:t>
            </a:r>
            <a:endParaRPr lang="en-US" sz="2400" dirty="0">
              <a:solidFill>
                <a:srgbClr val="841F00"/>
              </a:solidFill>
              <a:latin typeface="#9Slide07 IcielBaliho Script" pitchFamily="2" charset="0"/>
            </a:endParaRPr>
          </a:p>
        </p:txBody>
      </p:sp>
      <p:sp>
        <p:nvSpPr>
          <p:cNvPr id="27" name="Google Shape;7938;p34">
            <a:extLst>
              <a:ext uri="{FF2B5EF4-FFF2-40B4-BE49-F238E27FC236}">
                <a16:creationId xmlns:a16="http://schemas.microsoft.com/office/drawing/2014/main" id="{193CF7F8-33B8-BAD4-C13D-B96227277F50}"/>
              </a:ext>
            </a:extLst>
          </p:cNvPr>
          <p:cNvSpPr txBox="1">
            <a:spLocks/>
          </p:cNvSpPr>
          <p:nvPr/>
        </p:nvSpPr>
        <p:spPr>
          <a:xfrm>
            <a:off x="3780215" y="3735474"/>
            <a:ext cx="2087650"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Vật cản sáng</a:t>
            </a:r>
            <a:endParaRPr lang="en-US" sz="2400" dirty="0">
              <a:solidFill>
                <a:srgbClr val="841F00"/>
              </a:solidFill>
              <a:latin typeface="#9Slide07 IcielBaliho Script" pitchFamily="2" charset="0"/>
            </a:endParaRPr>
          </a:p>
        </p:txBody>
      </p:sp>
      <p:sp>
        <p:nvSpPr>
          <p:cNvPr id="28" name="Google Shape;7938;p34">
            <a:extLst>
              <a:ext uri="{FF2B5EF4-FFF2-40B4-BE49-F238E27FC236}">
                <a16:creationId xmlns:a16="http://schemas.microsoft.com/office/drawing/2014/main" id="{E4E87042-19BC-E94B-64D4-2B85B84E9B18}"/>
              </a:ext>
            </a:extLst>
          </p:cNvPr>
          <p:cNvSpPr txBox="1">
            <a:spLocks/>
          </p:cNvSpPr>
          <p:nvPr/>
        </p:nvSpPr>
        <p:spPr>
          <a:xfrm>
            <a:off x="6507320" y="561477"/>
            <a:ext cx="1636994" cy="350471"/>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Màn chắn</a:t>
            </a:r>
            <a:endParaRPr lang="en-US" sz="2400" dirty="0">
              <a:solidFill>
                <a:srgbClr val="841F00"/>
              </a:solidFill>
              <a:latin typeface="#9Slide07 IcielBaliho Script" pitchFamily="2" charset="0"/>
            </a:endParaRPr>
          </a:p>
        </p:txBody>
      </p:sp>
      <p:sp>
        <p:nvSpPr>
          <p:cNvPr id="31" name="Google Shape;7938;p34">
            <a:extLst>
              <a:ext uri="{FF2B5EF4-FFF2-40B4-BE49-F238E27FC236}">
                <a16:creationId xmlns:a16="http://schemas.microsoft.com/office/drawing/2014/main" id="{501AC489-AAB9-43BF-D747-F42B71568486}"/>
              </a:ext>
            </a:extLst>
          </p:cNvPr>
          <p:cNvSpPr txBox="1">
            <a:spLocks/>
          </p:cNvSpPr>
          <p:nvPr/>
        </p:nvSpPr>
        <p:spPr>
          <a:xfrm>
            <a:off x="516334" y="132856"/>
            <a:ext cx="1996311" cy="445936"/>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err="1">
                <a:solidFill>
                  <a:srgbClr val="841F00"/>
                </a:solidFill>
                <a:latin typeface="#9Slide07 IcielBaliho Script" pitchFamily="2" charset="0"/>
              </a:rPr>
              <a:t>Vùng</a:t>
            </a:r>
            <a:r>
              <a:rPr lang="en-US" sz="2800" dirty="0">
                <a:solidFill>
                  <a:srgbClr val="841F00"/>
                </a:solidFill>
                <a:latin typeface="#9Slide07 IcielBaliho Script" pitchFamily="2" charset="0"/>
              </a:rPr>
              <a:t> </a:t>
            </a:r>
            <a:r>
              <a:rPr lang="en-US" sz="2800" dirty="0" err="1">
                <a:solidFill>
                  <a:srgbClr val="841F00"/>
                </a:solidFill>
                <a:latin typeface="#9Slide07 IcielBaliho Script" pitchFamily="2" charset="0"/>
              </a:rPr>
              <a:t>tối</a:t>
            </a:r>
            <a:endParaRPr lang="en-US" sz="2800" dirty="0">
              <a:solidFill>
                <a:srgbClr val="841F00"/>
              </a:solidFill>
              <a:latin typeface="#9Slide07 IcielBaliho Script" pitchFamily="2" charset="0"/>
            </a:endParaRPr>
          </a:p>
        </p:txBody>
      </p:sp>
      <p:grpSp>
        <p:nvGrpSpPr>
          <p:cNvPr id="32" name="Google Shape;7926;p34">
            <a:extLst>
              <a:ext uri="{FF2B5EF4-FFF2-40B4-BE49-F238E27FC236}">
                <a16:creationId xmlns:a16="http://schemas.microsoft.com/office/drawing/2014/main" id="{C4433447-8EB3-718F-F95D-401E8795045E}"/>
              </a:ext>
            </a:extLst>
          </p:cNvPr>
          <p:cNvGrpSpPr/>
          <p:nvPr/>
        </p:nvGrpSpPr>
        <p:grpSpPr>
          <a:xfrm>
            <a:off x="102058" y="-69777"/>
            <a:ext cx="874703" cy="827330"/>
            <a:chOff x="1121526" y="1341074"/>
            <a:chExt cx="3065806" cy="2648383"/>
          </a:xfrm>
        </p:grpSpPr>
        <p:sp>
          <p:nvSpPr>
            <p:cNvPr id="33" name="Google Shape;7927;p34">
              <a:extLst>
                <a:ext uri="{FF2B5EF4-FFF2-40B4-BE49-F238E27FC236}">
                  <a16:creationId xmlns:a16="http://schemas.microsoft.com/office/drawing/2014/main" id="{7DE2CEE5-7F15-B264-AC3F-F4150CEF6FA7}"/>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28;p34">
              <a:extLst>
                <a:ext uri="{FF2B5EF4-FFF2-40B4-BE49-F238E27FC236}">
                  <a16:creationId xmlns:a16="http://schemas.microsoft.com/office/drawing/2014/main" id="{D1EDF31D-0D01-9385-9BA6-2B4E2A6EB552}"/>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9551;p56">
            <a:extLst>
              <a:ext uri="{FF2B5EF4-FFF2-40B4-BE49-F238E27FC236}">
                <a16:creationId xmlns:a16="http://schemas.microsoft.com/office/drawing/2014/main" id="{E21F679A-BD85-9883-0DE3-5A74F0924240}"/>
              </a:ext>
            </a:extLst>
          </p:cNvPr>
          <p:cNvGrpSpPr/>
          <p:nvPr/>
        </p:nvGrpSpPr>
        <p:grpSpPr>
          <a:xfrm>
            <a:off x="338709" y="165087"/>
            <a:ext cx="355250" cy="331342"/>
            <a:chOff x="-21299475" y="2798025"/>
            <a:chExt cx="307200" cy="286525"/>
          </a:xfrm>
        </p:grpSpPr>
        <p:sp>
          <p:nvSpPr>
            <p:cNvPr id="36" name="Google Shape;9552;p56">
              <a:extLst>
                <a:ext uri="{FF2B5EF4-FFF2-40B4-BE49-F238E27FC236}">
                  <a16:creationId xmlns:a16="http://schemas.microsoft.com/office/drawing/2014/main" id="{46B47CF0-2110-30E9-2903-3405D8709BC4}"/>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553;p56">
              <a:extLst>
                <a:ext uri="{FF2B5EF4-FFF2-40B4-BE49-F238E27FC236}">
                  <a16:creationId xmlns:a16="http://schemas.microsoft.com/office/drawing/2014/main" id="{2A873D37-B18B-CF24-FEE1-28512AFC7F45}"/>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554;p56">
              <a:extLst>
                <a:ext uri="{FF2B5EF4-FFF2-40B4-BE49-F238E27FC236}">
                  <a16:creationId xmlns:a16="http://schemas.microsoft.com/office/drawing/2014/main" id="{0B850EBD-C406-6112-D25F-6067135C905B}"/>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55;p56">
              <a:extLst>
                <a:ext uri="{FF2B5EF4-FFF2-40B4-BE49-F238E27FC236}">
                  <a16:creationId xmlns:a16="http://schemas.microsoft.com/office/drawing/2014/main" id="{A440C75F-1B48-B1D8-F25B-AB43826A7729}"/>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556;p56">
              <a:extLst>
                <a:ext uri="{FF2B5EF4-FFF2-40B4-BE49-F238E27FC236}">
                  <a16:creationId xmlns:a16="http://schemas.microsoft.com/office/drawing/2014/main" id="{064140E0-2349-24B8-D6E6-6C86877B01F9}"/>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557;p56">
              <a:extLst>
                <a:ext uri="{FF2B5EF4-FFF2-40B4-BE49-F238E27FC236}">
                  <a16:creationId xmlns:a16="http://schemas.microsoft.com/office/drawing/2014/main" id="{23D956FB-E48F-942F-76C7-9D19193AD024}"/>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558;p56">
              <a:extLst>
                <a:ext uri="{FF2B5EF4-FFF2-40B4-BE49-F238E27FC236}">
                  <a16:creationId xmlns:a16="http://schemas.microsoft.com/office/drawing/2014/main" id="{A172847F-2BB4-CFE1-9B73-0AFC2F21E5A2}"/>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559;p56">
              <a:extLst>
                <a:ext uri="{FF2B5EF4-FFF2-40B4-BE49-F238E27FC236}">
                  <a16:creationId xmlns:a16="http://schemas.microsoft.com/office/drawing/2014/main" id="{85C8A007-8BF5-358D-2B94-6DF175DF9BF1}"/>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560;p56">
              <a:extLst>
                <a:ext uri="{FF2B5EF4-FFF2-40B4-BE49-F238E27FC236}">
                  <a16:creationId xmlns:a16="http://schemas.microsoft.com/office/drawing/2014/main" id="{03CC40A3-03F9-50E6-66EC-816C0B9A9226}"/>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561;p56">
              <a:extLst>
                <a:ext uri="{FF2B5EF4-FFF2-40B4-BE49-F238E27FC236}">
                  <a16:creationId xmlns:a16="http://schemas.microsoft.com/office/drawing/2014/main" id="{9DF3683E-E004-FD9B-5CE1-FA00230BDA24}"/>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562;p56">
              <a:extLst>
                <a:ext uri="{FF2B5EF4-FFF2-40B4-BE49-F238E27FC236}">
                  <a16:creationId xmlns:a16="http://schemas.microsoft.com/office/drawing/2014/main" id="{1BC49853-3A2D-8563-1277-F832494136CB}"/>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563;p56">
              <a:extLst>
                <a:ext uri="{FF2B5EF4-FFF2-40B4-BE49-F238E27FC236}">
                  <a16:creationId xmlns:a16="http://schemas.microsoft.com/office/drawing/2014/main" id="{CD78BEE4-39E6-B38F-9364-32D89575C841}"/>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Oval 28">
            <a:extLst>
              <a:ext uri="{FF2B5EF4-FFF2-40B4-BE49-F238E27FC236}">
                <a16:creationId xmlns:a16="http://schemas.microsoft.com/office/drawing/2014/main" id="{6F86AB16-EF8B-0892-CA97-56CF9DACECB7}"/>
              </a:ext>
            </a:extLst>
          </p:cNvPr>
          <p:cNvSpPr/>
          <p:nvPr/>
        </p:nvSpPr>
        <p:spPr>
          <a:xfrm>
            <a:off x="1755311" y="2434471"/>
            <a:ext cx="810451" cy="810451"/>
          </a:xfrm>
          <a:prstGeom prst="ellipse">
            <a:avLst/>
          </a:prstGeom>
          <a:solidFill>
            <a:srgbClr val="FFFF00"/>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5" name="Group 64">
            <a:extLst>
              <a:ext uri="{FF2B5EF4-FFF2-40B4-BE49-F238E27FC236}">
                <a16:creationId xmlns:a16="http://schemas.microsoft.com/office/drawing/2014/main" id="{B308FD96-EF1F-EA00-E12E-6AC82E8D4DD3}"/>
              </a:ext>
            </a:extLst>
          </p:cNvPr>
          <p:cNvGrpSpPr/>
          <p:nvPr/>
        </p:nvGrpSpPr>
        <p:grpSpPr>
          <a:xfrm>
            <a:off x="2160537" y="2434471"/>
            <a:ext cx="5707877" cy="1996128"/>
            <a:chOff x="5045871" y="3212417"/>
            <a:chExt cx="5707877" cy="1996128"/>
          </a:xfrm>
        </p:grpSpPr>
        <p:sp>
          <p:nvSpPr>
            <p:cNvPr id="66" name="Isosceles Triangle 65">
              <a:extLst>
                <a:ext uri="{FF2B5EF4-FFF2-40B4-BE49-F238E27FC236}">
                  <a16:creationId xmlns:a16="http://schemas.microsoft.com/office/drawing/2014/main" id="{90547533-2B30-5DA9-65AF-F8AC2FB41610}"/>
                </a:ext>
              </a:extLst>
            </p:cNvPr>
            <p:cNvSpPr/>
            <p:nvPr/>
          </p:nvSpPr>
          <p:spPr>
            <a:xfrm rot="6621936">
              <a:off x="6602581" y="3713237"/>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Isosceles Triangle 66">
              <a:extLst>
                <a:ext uri="{FF2B5EF4-FFF2-40B4-BE49-F238E27FC236}">
                  <a16:creationId xmlns:a16="http://schemas.microsoft.com/office/drawing/2014/main" id="{BB947B8F-76F4-C11B-5094-DCEFB7912E88}"/>
                </a:ext>
              </a:extLst>
            </p:cNvPr>
            <p:cNvSpPr/>
            <p:nvPr/>
          </p:nvSpPr>
          <p:spPr>
            <a:xfrm rot="6621688">
              <a:off x="9143714" y="4599491"/>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8" name="Straight Connector 67">
              <a:extLst>
                <a:ext uri="{FF2B5EF4-FFF2-40B4-BE49-F238E27FC236}">
                  <a16:creationId xmlns:a16="http://schemas.microsoft.com/office/drawing/2014/main" id="{3B95093F-5065-A375-09D3-D1C4CC66084C}"/>
                </a:ext>
              </a:extLst>
            </p:cNvPr>
            <p:cNvCxnSpPr>
              <a:cxnSpLocks/>
              <a:stCxn id="29" idx="0"/>
            </p:cNvCxnSpPr>
            <p:nvPr/>
          </p:nvCxnSpPr>
          <p:spPr>
            <a:xfrm>
              <a:off x="5045871" y="3212417"/>
              <a:ext cx="5707877" cy="1996128"/>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69" name="Google Shape;7938;p34">
            <a:extLst>
              <a:ext uri="{FF2B5EF4-FFF2-40B4-BE49-F238E27FC236}">
                <a16:creationId xmlns:a16="http://schemas.microsoft.com/office/drawing/2014/main" id="{77D87221-C130-129D-2DAD-A35F50ACCF7A}"/>
              </a:ext>
            </a:extLst>
          </p:cNvPr>
          <p:cNvSpPr txBox="1">
            <a:spLocks/>
          </p:cNvSpPr>
          <p:nvPr/>
        </p:nvSpPr>
        <p:spPr>
          <a:xfrm>
            <a:off x="8004391" y="4247582"/>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H</a:t>
            </a:r>
            <a:endParaRPr lang="en-US" sz="2000" dirty="0">
              <a:solidFill>
                <a:srgbClr val="841F00"/>
              </a:solidFill>
              <a:latin typeface="#9Slide07 Cadena" panose="02000503000000020004" pitchFamily="2" charset="0"/>
            </a:endParaRPr>
          </a:p>
        </p:txBody>
      </p:sp>
      <p:grpSp>
        <p:nvGrpSpPr>
          <p:cNvPr id="74" name="Group 73">
            <a:extLst>
              <a:ext uri="{FF2B5EF4-FFF2-40B4-BE49-F238E27FC236}">
                <a16:creationId xmlns:a16="http://schemas.microsoft.com/office/drawing/2014/main" id="{38F407CF-5EE9-1AD8-B78D-75B600DC97DD}"/>
              </a:ext>
            </a:extLst>
          </p:cNvPr>
          <p:cNvGrpSpPr/>
          <p:nvPr/>
        </p:nvGrpSpPr>
        <p:grpSpPr>
          <a:xfrm rot="1250097">
            <a:off x="2168519" y="1115929"/>
            <a:ext cx="5707876" cy="2130461"/>
            <a:chOff x="3997504" y="424653"/>
            <a:chExt cx="5707876" cy="2130461"/>
          </a:xfrm>
        </p:grpSpPr>
        <p:sp>
          <p:nvSpPr>
            <p:cNvPr id="75" name="Isosceles Triangle 74">
              <a:extLst>
                <a:ext uri="{FF2B5EF4-FFF2-40B4-BE49-F238E27FC236}">
                  <a16:creationId xmlns:a16="http://schemas.microsoft.com/office/drawing/2014/main" id="{509AECC6-12BF-159C-6042-74443A9F7E5F}"/>
                </a:ext>
              </a:extLst>
            </p:cNvPr>
            <p:cNvSpPr/>
            <p:nvPr/>
          </p:nvSpPr>
          <p:spPr>
            <a:xfrm rot="3169678">
              <a:off x="5849707" y="2271424"/>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 name="Straight Connector 75">
              <a:extLst>
                <a:ext uri="{FF2B5EF4-FFF2-40B4-BE49-F238E27FC236}">
                  <a16:creationId xmlns:a16="http://schemas.microsoft.com/office/drawing/2014/main" id="{B9C5EB82-9783-5394-ECFA-0298DA194A53}"/>
                </a:ext>
              </a:extLst>
            </p:cNvPr>
            <p:cNvCxnSpPr>
              <a:cxnSpLocks/>
              <a:stCxn id="29" idx="4"/>
            </p:cNvCxnSpPr>
            <p:nvPr/>
          </p:nvCxnSpPr>
          <p:spPr>
            <a:xfrm rot="20349903" flipV="1">
              <a:off x="3997504" y="469539"/>
              <a:ext cx="5707876" cy="2085575"/>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sp>
          <p:nvSpPr>
            <p:cNvPr id="77" name="Isosceles Triangle 76">
              <a:extLst>
                <a:ext uri="{FF2B5EF4-FFF2-40B4-BE49-F238E27FC236}">
                  <a16:creationId xmlns:a16="http://schemas.microsoft.com/office/drawing/2014/main" id="{B4DA9FF4-7ECA-98D8-299A-7F4A1CA7C5BE}"/>
                </a:ext>
              </a:extLst>
            </p:cNvPr>
            <p:cNvSpPr/>
            <p:nvPr/>
          </p:nvSpPr>
          <p:spPr>
            <a:xfrm rot="2956685">
              <a:off x="8005215" y="410423"/>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8" name="Google Shape;7938;p34">
            <a:extLst>
              <a:ext uri="{FF2B5EF4-FFF2-40B4-BE49-F238E27FC236}">
                <a16:creationId xmlns:a16="http://schemas.microsoft.com/office/drawing/2014/main" id="{48F55535-A3FE-E70B-F9B1-05477AD34415}"/>
              </a:ext>
            </a:extLst>
          </p:cNvPr>
          <p:cNvSpPr txBox="1">
            <a:spLocks/>
          </p:cNvSpPr>
          <p:nvPr/>
        </p:nvSpPr>
        <p:spPr>
          <a:xfrm>
            <a:off x="8041400" y="967438"/>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K</a:t>
            </a:r>
            <a:endParaRPr lang="en-US" sz="2000" dirty="0">
              <a:solidFill>
                <a:srgbClr val="841F00"/>
              </a:solidFill>
              <a:latin typeface="#9Slide07 Cadena" panose="02000503000000020004" pitchFamily="2" charset="0"/>
            </a:endParaRPr>
          </a:p>
        </p:txBody>
      </p:sp>
      <p:sp>
        <p:nvSpPr>
          <p:cNvPr id="96" name="Google Shape;7933;p34">
            <a:extLst>
              <a:ext uri="{FF2B5EF4-FFF2-40B4-BE49-F238E27FC236}">
                <a16:creationId xmlns:a16="http://schemas.microsoft.com/office/drawing/2014/main" id="{F24343D3-4219-CB3B-3B19-904913CADD37}"/>
              </a:ext>
            </a:extLst>
          </p:cNvPr>
          <p:cNvSpPr txBox="1">
            <a:spLocks/>
          </p:cNvSpPr>
          <p:nvPr/>
        </p:nvSpPr>
        <p:spPr>
          <a:xfrm>
            <a:off x="415264" y="4410591"/>
            <a:ext cx="7232428" cy="556851"/>
          </a:xfrm>
          <a:prstGeom prst="rect">
            <a:avLst/>
          </a:prstGeom>
          <a:solidFill>
            <a:srgbClr val="1F68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FFFBEE"/>
                </a:solidFill>
              </a:rPr>
              <a:t>Phía sau vật cản có vùng hoàn toàn không nhận được ánh sáng (vùng tối); có vùng chỉ nhận được một phần ánh sáng (vùng nửa tối)</a:t>
            </a:r>
            <a:endParaRPr lang="vi-VN" b="1" i="1" dirty="0">
              <a:solidFill>
                <a:srgbClr val="FFFBEE"/>
              </a:solidFill>
            </a:endParaRPr>
          </a:p>
        </p:txBody>
      </p:sp>
      <p:sp>
        <p:nvSpPr>
          <p:cNvPr id="97" name="Google Shape;7933;p34">
            <a:extLst>
              <a:ext uri="{FF2B5EF4-FFF2-40B4-BE49-F238E27FC236}">
                <a16:creationId xmlns:a16="http://schemas.microsoft.com/office/drawing/2014/main" id="{3319C284-5474-5A75-F13E-B54CE5B0E0EB}"/>
              </a:ext>
            </a:extLst>
          </p:cNvPr>
          <p:cNvSpPr txBox="1">
            <a:spLocks/>
          </p:cNvSpPr>
          <p:nvPr/>
        </p:nvSpPr>
        <p:spPr>
          <a:xfrm>
            <a:off x="6957687" y="1512779"/>
            <a:ext cx="8388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solidFill>
                  <a:srgbClr val="FFFBEE"/>
                </a:solidFill>
              </a:rPr>
              <a:t>(a)</a:t>
            </a:r>
            <a:endParaRPr lang="vi-VN" sz="2000" b="1" i="1" dirty="0">
              <a:solidFill>
                <a:srgbClr val="FFFBEE"/>
              </a:solidFill>
            </a:endParaRPr>
          </a:p>
        </p:txBody>
      </p:sp>
      <p:sp>
        <p:nvSpPr>
          <p:cNvPr id="98" name="Google Shape;7933;p34">
            <a:extLst>
              <a:ext uri="{FF2B5EF4-FFF2-40B4-BE49-F238E27FC236}">
                <a16:creationId xmlns:a16="http://schemas.microsoft.com/office/drawing/2014/main" id="{45606148-70F2-F0CB-CF80-16BD79AA948A}"/>
              </a:ext>
            </a:extLst>
          </p:cNvPr>
          <p:cNvSpPr txBox="1">
            <a:spLocks/>
          </p:cNvSpPr>
          <p:nvPr/>
        </p:nvSpPr>
        <p:spPr>
          <a:xfrm>
            <a:off x="6970549" y="2548573"/>
            <a:ext cx="8388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a:solidFill>
                  <a:srgbClr val="FFFBEE"/>
                </a:solidFill>
              </a:rPr>
              <a:t>(b)</a:t>
            </a:r>
            <a:endParaRPr lang="vi-VN" sz="2000" b="1" i="1" dirty="0">
              <a:solidFill>
                <a:srgbClr val="FFFBEE"/>
              </a:solidFill>
            </a:endParaRPr>
          </a:p>
        </p:txBody>
      </p:sp>
      <p:sp>
        <p:nvSpPr>
          <p:cNvPr id="99" name="Google Shape;7933;p34">
            <a:extLst>
              <a:ext uri="{FF2B5EF4-FFF2-40B4-BE49-F238E27FC236}">
                <a16:creationId xmlns:a16="http://schemas.microsoft.com/office/drawing/2014/main" id="{9BE221ED-618E-3958-5E04-A1B0BFBCE062}"/>
              </a:ext>
            </a:extLst>
          </p:cNvPr>
          <p:cNvSpPr txBox="1">
            <a:spLocks/>
          </p:cNvSpPr>
          <p:nvPr/>
        </p:nvSpPr>
        <p:spPr>
          <a:xfrm>
            <a:off x="6983411" y="3584367"/>
            <a:ext cx="8388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solidFill>
                  <a:srgbClr val="FFFBEE"/>
                </a:solidFill>
              </a:rPr>
              <a:t>(c)</a:t>
            </a:r>
            <a:endParaRPr lang="vi-VN" sz="2000" b="1" i="1" dirty="0">
              <a:solidFill>
                <a:srgbClr val="FFFBEE"/>
              </a:solidFill>
            </a:endParaRPr>
          </a:p>
        </p:txBody>
      </p:sp>
      <p:sp>
        <p:nvSpPr>
          <p:cNvPr id="57" name="Rectangle: Rounded Corners 56">
            <a:extLst>
              <a:ext uri="{FF2B5EF4-FFF2-40B4-BE49-F238E27FC236}">
                <a16:creationId xmlns:a16="http://schemas.microsoft.com/office/drawing/2014/main" id="{81B76FEC-B29C-772A-5F00-8C81E0A2A49F}"/>
              </a:ext>
            </a:extLst>
          </p:cNvPr>
          <p:cNvSpPr/>
          <p:nvPr/>
        </p:nvSpPr>
        <p:spPr>
          <a:xfrm>
            <a:off x="2656456" y="168902"/>
            <a:ext cx="3453492"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Vùng tối do nguồn sáng rộng</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3893827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5000"/>
                                  </p:iterate>
                                  <p:childTnLst>
                                    <p:set>
                                      <p:cBhvr>
                                        <p:cTn id="12" dur="1" fill="hold">
                                          <p:stCondLst>
                                            <p:cond delay="0"/>
                                          </p:stCondLst>
                                        </p:cTn>
                                        <p:tgtEl>
                                          <p:spTgt spid="26"/>
                                        </p:tgtEl>
                                        <p:attrNameLst>
                                          <p:attrName>style.visibility</p:attrName>
                                        </p:attrNameLst>
                                      </p:cBhvr>
                                      <p:to>
                                        <p:strVal val="visible"/>
                                      </p:to>
                                    </p:set>
                                    <p:animEffect transition="in" filter="wipe(up)">
                                      <p:cBhvr>
                                        <p:cTn id="13" dur="500"/>
                                        <p:tgtEl>
                                          <p:spTgt spid="26"/>
                                        </p:tgtEl>
                                      </p:cBhvr>
                                    </p:animEffect>
                                  </p:childTnLst>
                                </p:cTn>
                              </p:par>
                            </p:childTnLst>
                          </p:cTn>
                        </p:par>
                      </p:childTnLst>
                    </p:cTn>
                  </p:par>
                  <p:par>
                    <p:cTn id="14" fill="hold">
                      <p:stCondLst>
                        <p:cond delay="indefinite"/>
                      </p:stCondLst>
                      <p:childTnLst>
                        <p:par>
                          <p:cTn id="15" fill="hold">
                            <p:stCondLst>
                              <p:cond delay="0"/>
                            </p:stCondLst>
                            <p:childTnLst>
                              <p:par>
                                <p:cTn id="16" presetID="47"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anim calcmode="lin" valueType="num">
                                      <p:cBhvr>
                                        <p:cTn id="19" dur="500" fill="hold"/>
                                        <p:tgtEl>
                                          <p:spTgt spid="6"/>
                                        </p:tgtEl>
                                        <p:attrNameLst>
                                          <p:attrName>ppt_x</p:attrName>
                                        </p:attrNameLst>
                                      </p:cBhvr>
                                      <p:tavLst>
                                        <p:tav tm="0">
                                          <p:val>
                                            <p:strVal val="#ppt_x"/>
                                          </p:val>
                                        </p:tav>
                                        <p:tav tm="100000">
                                          <p:val>
                                            <p:strVal val="#ppt_x"/>
                                          </p:val>
                                        </p:tav>
                                      </p:tavLst>
                                    </p:anim>
                                    <p:anim calcmode="lin" valueType="num">
                                      <p:cBhvr>
                                        <p:cTn id="20" dur="500" fill="hold"/>
                                        <p:tgtEl>
                                          <p:spTgt spid="6"/>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anim calcmode="lin" valueType="num">
                                      <p:cBhvr>
                                        <p:cTn id="24" dur="500" fill="hold"/>
                                        <p:tgtEl>
                                          <p:spTgt spid="4"/>
                                        </p:tgtEl>
                                        <p:attrNameLst>
                                          <p:attrName>ppt_x</p:attrName>
                                        </p:attrNameLst>
                                      </p:cBhvr>
                                      <p:tavLst>
                                        <p:tav tm="0">
                                          <p:val>
                                            <p:strVal val="#ppt_x"/>
                                          </p:val>
                                        </p:tav>
                                        <p:tav tm="100000">
                                          <p:val>
                                            <p:strVal val="#ppt_x"/>
                                          </p:val>
                                        </p:tav>
                                      </p:tavLst>
                                    </p:anim>
                                    <p:anim calcmode="lin" valueType="num">
                                      <p:cBhvr>
                                        <p:cTn id="25" dur="500" fill="hold"/>
                                        <p:tgtEl>
                                          <p:spTgt spid="4"/>
                                        </p:tgtEl>
                                        <p:attrNameLst>
                                          <p:attrName>ppt_y</p:attrName>
                                        </p:attrNameLst>
                                      </p:cBhvr>
                                      <p:tavLst>
                                        <p:tav tm="0">
                                          <p:val>
                                            <p:strVal val="#ppt_y-.1"/>
                                          </p:val>
                                        </p:tav>
                                        <p:tav tm="100000">
                                          <p:val>
                                            <p:strVal val="#ppt_y"/>
                                          </p:val>
                                        </p:tav>
                                      </p:tavLst>
                                    </p:anim>
                                  </p:childTnLst>
                                </p:cTn>
                              </p:par>
                            </p:childTnLst>
                          </p:cTn>
                        </p:par>
                        <p:par>
                          <p:cTn id="26" fill="hold">
                            <p:stCondLst>
                              <p:cond delay="500"/>
                            </p:stCondLst>
                            <p:childTnLst>
                              <p:par>
                                <p:cTn id="27" presetID="22" presetClass="entr" presetSubtype="1" fill="hold" grpId="0" nodeType="afterEffect">
                                  <p:stCondLst>
                                    <p:cond delay="0"/>
                                  </p:stCondLst>
                                  <p:iterate type="lt">
                                    <p:tmPct val="5000"/>
                                  </p:iterate>
                                  <p:childTnLst>
                                    <p:set>
                                      <p:cBhvr>
                                        <p:cTn id="28" dur="1" fill="hold">
                                          <p:stCondLst>
                                            <p:cond delay="0"/>
                                          </p:stCondLst>
                                        </p:cTn>
                                        <p:tgtEl>
                                          <p:spTgt spid="27"/>
                                        </p:tgtEl>
                                        <p:attrNameLst>
                                          <p:attrName>style.visibility</p:attrName>
                                        </p:attrNameLst>
                                      </p:cBhvr>
                                      <p:to>
                                        <p:strVal val="visible"/>
                                      </p:to>
                                    </p:set>
                                    <p:animEffect transition="in" filter="wipe(up)">
                                      <p:cBhvr>
                                        <p:cTn id="29" dur="500"/>
                                        <p:tgtEl>
                                          <p:spTgt spid="2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wipe(up)">
                                      <p:cBhvr>
                                        <p:cTn id="34" dur="750"/>
                                        <p:tgtEl>
                                          <p:spTgt spid="7"/>
                                        </p:tgtEl>
                                      </p:cBhvr>
                                    </p:animEffect>
                                  </p:childTnLst>
                                </p:cTn>
                              </p:par>
                            </p:childTnLst>
                          </p:cTn>
                        </p:par>
                        <p:par>
                          <p:cTn id="35" fill="hold">
                            <p:stCondLst>
                              <p:cond delay="750"/>
                            </p:stCondLst>
                            <p:childTnLst>
                              <p:par>
                                <p:cTn id="36" presetID="22" presetClass="entr" presetSubtype="1" fill="hold" grpId="0" nodeType="afterEffect">
                                  <p:stCondLst>
                                    <p:cond delay="0"/>
                                  </p:stCondLst>
                                  <p:iterate type="lt">
                                    <p:tmPct val="5000"/>
                                  </p:iterate>
                                  <p:childTnLst>
                                    <p:set>
                                      <p:cBhvr>
                                        <p:cTn id="37" dur="1" fill="hold">
                                          <p:stCondLst>
                                            <p:cond delay="0"/>
                                          </p:stCondLst>
                                        </p:cTn>
                                        <p:tgtEl>
                                          <p:spTgt spid="28"/>
                                        </p:tgtEl>
                                        <p:attrNameLst>
                                          <p:attrName>style.visibility</p:attrName>
                                        </p:attrNameLst>
                                      </p:cBhvr>
                                      <p:to>
                                        <p:strVal val="visible"/>
                                      </p:to>
                                    </p:set>
                                    <p:animEffect transition="in" filter="wipe(up)">
                                      <p:cBhvr>
                                        <p:cTn id="38" dur="500"/>
                                        <p:tgtEl>
                                          <p:spTgt spid="28"/>
                                        </p:tgtEl>
                                      </p:cBhvr>
                                    </p:animEffect>
                                  </p:childTnLst>
                                </p:cTn>
                              </p:par>
                              <p:par>
                                <p:cTn id="39" presetID="22" presetClass="entr" presetSubtype="1" fill="hold" grpId="0" nodeType="withEffect">
                                  <p:stCondLst>
                                    <p:cond delay="250"/>
                                  </p:stCondLst>
                                  <p:iterate type="lt">
                                    <p:tmPct val="5000"/>
                                  </p:iterate>
                                  <p:childTnLst>
                                    <p:set>
                                      <p:cBhvr>
                                        <p:cTn id="40" dur="1" fill="hold">
                                          <p:stCondLst>
                                            <p:cond delay="0"/>
                                          </p:stCondLst>
                                        </p:cTn>
                                        <p:tgtEl>
                                          <p:spTgt spid="10"/>
                                        </p:tgtEl>
                                        <p:attrNameLst>
                                          <p:attrName>style.visibility</p:attrName>
                                        </p:attrNameLst>
                                      </p:cBhvr>
                                      <p:to>
                                        <p:strVal val="visible"/>
                                      </p:to>
                                    </p:set>
                                    <p:animEffect transition="in" filter="wipe(up)">
                                      <p:cBhvr>
                                        <p:cTn id="41" dur="500"/>
                                        <p:tgtEl>
                                          <p:spTgt spid="10"/>
                                        </p:tgtEl>
                                      </p:cBhvr>
                                    </p:animEffect>
                                  </p:childTnLst>
                                </p:cTn>
                              </p:par>
                              <p:par>
                                <p:cTn id="42" presetID="22" presetClass="entr" presetSubtype="1" fill="hold" grpId="0" nodeType="withEffect">
                                  <p:stCondLst>
                                    <p:cond delay="0"/>
                                  </p:stCondLst>
                                  <p:iterate type="lt">
                                    <p:tmPct val="5000"/>
                                  </p:iterate>
                                  <p:childTnLst>
                                    <p:set>
                                      <p:cBhvr>
                                        <p:cTn id="43" dur="1" fill="hold">
                                          <p:stCondLst>
                                            <p:cond delay="0"/>
                                          </p:stCondLst>
                                        </p:cTn>
                                        <p:tgtEl>
                                          <p:spTgt spid="12"/>
                                        </p:tgtEl>
                                        <p:attrNameLst>
                                          <p:attrName>style.visibility</p:attrName>
                                        </p:attrNameLst>
                                      </p:cBhvr>
                                      <p:to>
                                        <p:strVal val="visible"/>
                                      </p:to>
                                    </p:set>
                                    <p:animEffect transition="in" filter="wipe(up)">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2500"/>
                                        <p:tgtEl>
                                          <p:spTgt spid="14"/>
                                        </p:tgtEl>
                                      </p:cBhvr>
                                    </p:animEffect>
                                  </p:childTnLst>
                                </p:cTn>
                              </p:par>
                              <p:par>
                                <p:cTn id="50" presetID="22" presetClass="entr" presetSubtype="1" fill="hold" grpId="0" nodeType="withEffect">
                                  <p:stCondLst>
                                    <p:cond delay="2750"/>
                                  </p:stCondLst>
                                  <p:iterate type="lt">
                                    <p:tmPct val="5000"/>
                                  </p:iterate>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wipe(left)">
                                      <p:cBhvr>
                                        <p:cTn id="57" dur="2500"/>
                                        <p:tgtEl>
                                          <p:spTgt spid="20"/>
                                        </p:tgtEl>
                                      </p:cBhvr>
                                    </p:animEffect>
                                  </p:childTnLst>
                                </p:cTn>
                              </p:par>
                              <p:par>
                                <p:cTn id="58" presetID="22" presetClass="entr" presetSubtype="1" fill="hold" grpId="0" nodeType="withEffect">
                                  <p:stCondLst>
                                    <p:cond delay="2750"/>
                                  </p:stCondLst>
                                  <p:iterate type="lt">
                                    <p:tmPct val="5000"/>
                                  </p:iterate>
                                  <p:childTnLst>
                                    <p:set>
                                      <p:cBhvr>
                                        <p:cTn id="59" dur="1" fill="hold">
                                          <p:stCondLst>
                                            <p:cond delay="0"/>
                                          </p:stCondLst>
                                        </p:cTn>
                                        <p:tgtEl>
                                          <p:spTgt spid="24"/>
                                        </p:tgtEl>
                                        <p:attrNameLst>
                                          <p:attrName>style.visibility</p:attrName>
                                        </p:attrNameLst>
                                      </p:cBhvr>
                                      <p:to>
                                        <p:strVal val="visible"/>
                                      </p:to>
                                    </p:set>
                                    <p:animEffect transition="in" filter="wipe(up)">
                                      <p:cBhvr>
                                        <p:cTn id="60" dur="500"/>
                                        <p:tgtEl>
                                          <p:spTgt spid="2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65"/>
                                        </p:tgtEl>
                                        <p:attrNameLst>
                                          <p:attrName>style.visibility</p:attrName>
                                        </p:attrNameLst>
                                      </p:cBhvr>
                                      <p:to>
                                        <p:strVal val="visible"/>
                                      </p:to>
                                    </p:set>
                                    <p:animEffect transition="in" filter="wipe(left)">
                                      <p:cBhvr>
                                        <p:cTn id="65" dur="2500"/>
                                        <p:tgtEl>
                                          <p:spTgt spid="65"/>
                                        </p:tgtEl>
                                      </p:cBhvr>
                                    </p:animEffect>
                                  </p:childTnLst>
                                </p:cTn>
                              </p:par>
                              <p:par>
                                <p:cTn id="66" presetID="22" presetClass="entr" presetSubtype="1" fill="hold" grpId="0" nodeType="withEffect">
                                  <p:stCondLst>
                                    <p:cond delay="2750"/>
                                  </p:stCondLst>
                                  <p:iterate type="lt">
                                    <p:tmPct val="5000"/>
                                  </p:iterate>
                                  <p:childTnLst>
                                    <p:set>
                                      <p:cBhvr>
                                        <p:cTn id="67" dur="1" fill="hold">
                                          <p:stCondLst>
                                            <p:cond delay="0"/>
                                          </p:stCondLst>
                                        </p:cTn>
                                        <p:tgtEl>
                                          <p:spTgt spid="69"/>
                                        </p:tgtEl>
                                        <p:attrNameLst>
                                          <p:attrName>style.visibility</p:attrName>
                                        </p:attrNameLst>
                                      </p:cBhvr>
                                      <p:to>
                                        <p:strVal val="visible"/>
                                      </p:to>
                                    </p:set>
                                    <p:animEffect transition="in" filter="wipe(up)">
                                      <p:cBhvr>
                                        <p:cTn id="68" dur="500"/>
                                        <p:tgtEl>
                                          <p:spTgt spid="69"/>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wipe(left)">
                                      <p:cBhvr>
                                        <p:cTn id="73" dur="2500"/>
                                        <p:tgtEl>
                                          <p:spTgt spid="74"/>
                                        </p:tgtEl>
                                      </p:cBhvr>
                                    </p:animEffect>
                                  </p:childTnLst>
                                </p:cTn>
                              </p:par>
                              <p:par>
                                <p:cTn id="74" presetID="22" presetClass="entr" presetSubtype="1" fill="hold" grpId="0" nodeType="withEffect">
                                  <p:stCondLst>
                                    <p:cond delay="2750"/>
                                  </p:stCondLst>
                                  <p:iterate type="lt">
                                    <p:tmPct val="5000"/>
                                  </p:iterate>
                                  <p:childTnLst>
                                    <p:set>
                                      <p:cBhvr>
                                        <p:cTn id="75" dur="1" fill="hold">
                                          <p:stCondLst>
                                            <p:cond delay="0"/>
                                          </p:stCondLst>
                                        </p:cTn>
                                        <p:tgtEl>
                                          <p:spTgt spid="78"/>
                                        </p:tgtEl>
                                        <p:attrNameLst>
                                          <p:attrName>style.visibility</p:attrName>
                                        </p:attrNameLst>
                                      </p:cBhvr>
                                      <p:to>
                                        <p:strVal val="visible"/>
                                      </p:to>
                                    </p:set>
                                    <p:animEffect transition="in" filter="wipe(up)">
                                      <p:cBhvr>
                                        <p:cTn id="76" dur="500"/>
                                        <p:tgtEl>
                                          <p:spTgt spid="78"/>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5"/>
                                        </p:tgtEl>
                                        <p:attrNameLst>
                                          <p:attrName>style.visibility</p:attrName>
                                        </p:attrNameLst>
                                      </p:cBhvr>
                                      <p:to>
                                        <p:strVal val="visible"/>
                                      </p:to>
                                    </p:set>
                                    <p:animEffect transition="in" filter="fade">
                                      <p:cBhvr>
                                        <p:cTn id="81" dur="1000"/>
                                        <p:tgtEl>
                                          <p:spTgt spid="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1000"/>
                                        <p:tgtEl>
                                          <p:spTgt spid="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fade">
                                      <p:cBhvr>
                                        <p:cTn id="87" dur="1000"/>
                                        <p:tgtEl>
                                          <p:spTgt spid="93"/>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95"/>
                                        </p:tgtEl>
                                        <p:attrNameLst>
                                          <p:attrName>style.visibility</p:attrName>
                                        </p:attrNameLst>
                                      </p:cBhvr>
                                      <p:to>
                                        <p:strVal val="visible"/>
                                      </p:to>
                                    </p:set>
                                    <p:animEffect transition="in" filter="fade">
                                      <p:cBhvr>
                                        <p:cTn id="90" dur="1000"/>
                                        <p:tgtEl>
                                          <p:spTgt spid="95"/>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1" fill="hold" grpId="0" nodeType="clickEffect">
                                  <p:stCondLst>
                                    <p:cond delay="0"/>
                                  </p:stCondLst>
                                  <p:iterate type="lt">
                                    <p:tmPct val="6000"/>
                                  </p:iterate>
                                  <p:childTnLst>
                                    <p:set>
                                      <p:cBhvr>
                                        <p:cTn id="94" dur="1" fill="hold">
                                          <p:stCondLst>
                                            <p:cond delay="0"/>
                                          </p:stCondLst>
                                        </p:cTn>
                                        <p:tgtEl>
                                          <p:spTgt spid="96">
                                            <p:bg/>
                                          </p:spTgt>
                                        </p:tgtEl>
                                        <p:attrNameLst>
                                          <p:attrName>style.visibility</p:attrName>
                                        </p:attrNameLst>
                                      </p:cBhvr>
                                      <p:to>
                                        <p:strVal val="visible"/>
                                      </p:to>
                                    </p:set>
                                    <p:animEffect transition="in" filter="wipe(up)">
                                      <p:cBhvr>
                                        <p:cTn id="95" dur="500"/>
                                        <p:tgtEl>
                                          <p:spTgt spid="96">
                                            <p:bg/>
                                          </p:spTgt>
                                        </p:tgtEl>
                                      </p:cBhvr>
                                    </p:animEffect>
                                  </p:childTnLst>
                                </p:cTn>
                              </p:par>
                              <p:par>
                                <p:cTn id="96" presetID="22" presetClass="entr" presetSubtype="1" fill="hold" grpId="0" nodeType="withEffect">
                                  <p:stCondLst>
                                    <p:cond delay="0"/>
                                  </p:stCondLst>
                                  <p:iterate type="lt">
                                    <p:tmPct val="6000"/>
                                  </p:iterate>
                                  <p:childTnLst>
                                    <p:set>
                                      <p:cBhvr>
                                        <p:cTn id="97" dur="1" fill="hold">
                                          <p:stCondLst>
                                            <p:cond delay="0"/>
                                          </p:stCondLst>
                                        </p:cTn>
                                        <p:tgtEl>
                                          <p:spTgt spid="96">
                                            <p:txEl>
                                              <p:pRg st="0" end="0"/>
                                            </p:txEl>
                                          </p:spTgt>
                                        </p:tgtEl>
                                        <p:attrNameLst>
                                          <p:attrName>style.visibility</p:attrName>
                                        </p:attrNameLst>
                                      </p:cBhvr>
                                      <p:to>
                                        <p:strVal val="visible"/>
                                      </p:to>
                                    </p:set>
                                    <p:animEffect transition="in" filter="wipe(up)">
                                      <p:cBhvr>
                                        <p:cTn id="98" dur="500"/>
                                        <p:tgtEl>
                                          <p:spTgt spid="96">
                                            <p:txEl>
                                              <p:pRg st="0" end="0"/>
                                            </p:txEl>
                                          </p:spTgt>
                                        </p:tgtEl>
                                      </p:cBhvr>
                                    </p:animEffect>
                                  </p:childTnLst>
                                </p:cTn>
                              </p:par>
                              <p:par>
                                <p:cTn id="99" presetID="22" presetClass="entr" presetSubtype="1" fill="hold" grpId="0" nodeType="withEffect">
                                  <p:stCondLst>
                                    <p:cond delay="500"/>
                                  </p:stCondLst>
                                  <p:iterate type="lt">
                                    <p:tmPct val="6000"/>
                                  </p:iterate>
                                  <p:childTnLst>
                                    <p:set>
                                      <p:cBhvr>
                                        <p:cTn id="100" dur="1" fill="hold">
                                          <p:stCondLst>
                                            <p:cond delay="0"/>
                                          </p:stCondLst>
                                        </p:cTn>
                                        <p:tgtEl>
                                          <p:spTgt spid="97">
                                            <p:txEl>
                                              <p:pRg st="0" end="0"/>
                                            </p:txEl>
                                          </p:spTgt>
                                        </p:tgtEl>
                                        <p:attrNameLst>
                                          <p:attrName>style.visibility</p:attrName>
                                        </p:attrNameLst>
                                      </p:cBhvr>
                                      <p:to>
                                        <p:strVal val="visible"/>
                                      </p:to>
                                    </p:set>
                                    <p:animEffect transition="in" filter="wipe(up)">
                                      <p:cBhvr>
                                        <p:cTn id="101" dur="500"/>
                                        <p:tgtEl>
                                          <p:spTgt spid="97">
                                            <p:txEl>
                                              <p:pRg st="0" end="0"/>
                                            </p:txEl>
                                          </p:spTgt>
                                        </p:tgtEl>
                                      </p:cBhvr>
                                    </p:animEffect>
                                  </p:childTnLst>
                                </p:cTn>
                              </p:par>
                              <p:par>
                                <p:cTn id="102" presetID="22" presetClass="entr" presetSubtype="1" fill="hold" grpId="0" nodeType="withEffect">
                                  <p:stCondLst>
                                    <p:cond delay="1000"/>
                                  </p:stCondLst>
                                  <p:iterate type="lt">
                                    <p:tmPct val="6000"/>
                                  </p:iterate>
                                  <p:childTnLst>
                                    <p:set>
                                      <p:cBhvr>
                                        <p:cTn id="103" dur="1" fill="hold">
                                          <p:stCondLst>
                                            <p:cond delay="0"/>
                                          </p:stCondLst>
                                        </p:cTn>
                                        <p:tgtEl>
                                          <p:spTgt spid="98">
                                            <p:txEl>
                                              <p:pRg st="0" end="0"/>
                                            </p:txEl>
                                          </p:spTgt>
                                        </p:tgtEl>
                                        <p:attrNameLst>
                                          <p:attrName>style.visibility</p:attrName>
                                        </p:attrNameLst>
                                      </p:cBhvr>
                                      <p:to>
                                        <p:strVal val="visible"/>
                                      </p:to>
                                    </p:set>
                                    <p:animEffect transition="in" filter="wipe(up)">
                                      <p:cBhvr>
                                        <p:cTn id="104" dur="500"/>
                                        <p:tgtEl>
                                          <p:spTgt spid="98">
                                            <p:txEl>
                                              <p:pRg st="0" end="0"/>
                                            </p:txEl>
                                          </p:spTgt>
                                        </p:tgtEl>
                                      </p:cBhvr>
                                    </p:animEffect>
                                  </p:childTnLst>
                                </p:cTn>
                              </p:par>
                              <p:par>
                                <p:cTn id="105" presetID="22" presetClass="entr" presetSubtype="1" fill="hold" grpId="0" nodeType="withEffect">
                                  <p:stCondLst>
                                    <p:cond delay="1500"/>
                                  </p:stCondLst>
                                  <p:iterate type="lt">
                                    <p:tmPct val="6000"/>
                                  </p:iterate>
                                  <p:childTnLst>
                                    <p:set>
                                      <p:cBhvr>
                                        <p:cTn id="106" dur="1" fill="hold">
                                          <p:stCondLst>
                                            <p:cond delay="0"/>
                                          </p:stCondLst>
                                        </p:cTn>
                                        <p:tgtEl>
                                          <p:spTgt spid="99">
                                            <p:txEl>
                                              <p:pRg st="0" end="0"/>
                                            </p:txEl>
                                          </p:spTgt>
                                        </p:tgtEl>
                                        <p:attrNameLst>
                                          <p:attrName>style.visibility</p:attrName>
                                        </p:attrNameLst>
                                      </p:cBhvr>
                                      <p:to>
                                        <p:strVal val="visible"/>
                                      </p:to>
                                    </p:set>
                                    <p:animEffect transition="in" filter="wipe(up)">
                                      <p:cBhvr>
                                        <p:cTn id="107" dur="500"/>
                                        <p:tgtEl>
                                          <p:spTgt spid="9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3" grpId="0" animBg="1"/>
      <p:bldP spid="3" grpId="0" animBg="1"/>
      <p:bldP spid="4" grpId="0" animBg="1"/>
      <p:bldP spid="5" grpId="0" animBg="1"/>
      <p:bldP spid="6" grpId="0" animBg="1"/>
      <p:bldP spid="7" grpId="0" animBg="1"/>
      <p:bldP spid="10" grpId="0"/>
      <p:bldP spid="12" grpId="0"/>
      <p:bldP spid="18" grpId="0"/>
      <p:bldP spid="24" grpId="0"/>
      <p:bldP spid="26" grpId="0"/>
      <p:bldP spid="27" grpId="0"/>
      <p:bldP spid="28" grpId="0"/>
      <p:bldP spid="29" grpId="0" animBg="1"/>
      <p:bldP spid="69" grpId="0"/>
      <p:bldP spid="78" grpId="0"/>
      <p:bldP spid="96" grpId="0" uiExpand="1" build="p" animBg="1"/>
      <p:bldP spid="97" grpId="0" uiExpand="1" build="p"/>
      <p:bldP spid="98" grpId="0" uiExpand="1" build="p"/>
      <p:bldP spid="99" grpId="0" uiExpand="1"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7938;p34">
            <a:extLst>
              <a:ext uri="{FF2B5EF4-FFF2-40B4-BE49-F238E27FC236}">
                <a16:creationId xmlns:a16="http://schemas.microsoft.com/office/drawing/2014/main" id="{501AC489-AAB9-43BF-D747-F42B71568486}"/>
              </a:ext>
            </a:extLst>
          </p:cNvPr>
          <p:cNvSpPr txBox="1">
            <a:spLocks/>
          </p:cNvSpPr>
          <p:nvPr/>
        </p:nvSpPr>
        <p:spPr>
          <a:xfrm>
            <a:off x="461142" y="178970"/>
            <a:ext cx="3627670" cy="406792"/>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err="1">
                <a:solidFill>
                  <a:srgbClr val="841F00"/>
                </a:solidFill>
                <a:latin typeface="#9Slide07 IcielBaliho Script" pitchFamily="2" charset="0"/>
              </a:rPr>
              <a:t>Vùng</a:t>
            </a:r>
            <a:r>
              <a:rPr lang="en-US" sz="2800" dirty="0">
                <a:solidFill>
                  <a:srgbClr val="841F00"/>
                </a:solidFill>
                <a:latin typeface="#9Slide07 IcielBaliho Script" pitchFamily="2" charset="0"/>
              </a:rPr>
              <a:t> </a:t>
            </a:r>
            <a:r>
              <a:rPr lang="en-US" sz="2800" dirty="0" err="1">
                <a:solidFill>
                  <a:srgbClr val="841F00"/>
                </a:solidFill>
                <a:latin typeface="#9Slide07 IcielBaliho Script" pitchFamily="2" charset="0"/>
              </a:rPr>
              <a:t>tối</a:t>
            </a:r>
            <a:endParaRPr lang="en-US" sz="2800" dirty="0">
              <a:solidFill>
                <a:srgbClr val="841F00"/>
              </a:solidFill>
              <a:latin typeface="#9Slide07 IcielBaliho Script" pitchFamily="2" charset="0"/>
            </a:endParaRPr>
          </a:p>
        </p:txBody>
      </p:sp>
      <p:grpSp>
        <p:nvGrpSpPr>
          <p:cNvPr id="32" name="Google Shape;7926;p34">
            <a:extLst>
              <a:ext uri="{FF2B5EF4-FFF2-40B4-BE49-F238E27FC236}">
                <a16:creationId xmlns:a16="http://schemas.microsoft.com/office/drawing/2014/main" id="{C4433447-8EB3-718F-F95D-401E8795045E}"/>
              </a:ext>
            </a:extLst>
          </p:cNvPr>
          <p:cNvGrpSpPr/>
          <p:nvPr/>
        </p:nvGrpSpPr>
        <p:grpSpPr>
          <a:xfrm>
            <a:off x="-80216" y="0"/>
            <a:ext cx="874703" cy="827330"/>
            <a:chOff x="1121526" y="1341074"/>
            <a:chExt cx="3065806" cy="2648383"/>
          </a:xfrm>
        </p:grpSpPr>
        <p:sp>
          <p:nvSpPr>
            <p:cNvPr id="33" name="Google Shape;7927;p34">
              <a:extLst>
                <a:ext uri="{FF2B5EF4-FFF2-40B4-BE49-F238E27FC236}">
                  <a16:creationId xmlns:a16="http://schemas.microsoft.com/office/drawing/2014/main" id="{7DE2CEE5-7F15-B264-AC3F-F4150CEF6FA7}"/>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28;p34">
              <a:extLst>
                <a:ext uri="{FF2B5EF4-FFF2-40B4-BE49-F238E27FC236}">
                  <a16:creationId xmlns:a16="http://schemas.microsoft.com/office/drawing/2014/main" id="{D1EDF31D-0D01-9385-9BA6-2B4E2A6EB552}"/>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9551;p56">
            <a:extLst>
              <a:ext uri="{FF2B5EF4-FFF2-40B4-BE49-F238E27FC236}">
                <a16:creationId xmlns:a16="http://schemas.microsoft.com/office/drawing/2014/main" id="{E21F679A-BD85-9883-0DE3-5A74F0924240}"/>
              </a:ext>
            </a:extLst>
          </p:cNvPr>
          <p:cNvGrpSpPr/>
          <p:nvPr/>
        </p:nvGrpSpPr>
        <p:grpSpPr>
          <a:xfrm>
            <a:off x="54272" y="212715"/>
            <a:ext cx="355250" cy="331342"/>
            <a:chOff x="-21299475" y="2798025"/>
            <a:chExt cx="307200" cy="286525"/>
          </a:xfrm>
        </p:grpSpPr>
        <p:sp>
          <p:nvSpPr>
            <p:cNvPr id="36" name="Google Shape;9552;p56">
              <a:extLst>
                <a:ext uri="{FF2B5EF4-FFF2-40B4-BE49-F238E27FC236}">
                  <a16:creationId xmlns:a16="http://schemas.microsoft.com/office/drawing/2014/main" id="{46B47CF0-2110-30E9-2903-3405D8709BC4}"/>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553;p56">
              <a:extLst>
                <a:ext uri="{FF2B5EF4-FFF2-40B4-BE49-F238E27FC236}">
                  <a16:creationId xmlns:a16="http://schemas.microsoft.com/office/drawing/2014/main" id="{2A873D37-B18B-CF24-FEE1-28512AFC7F45}"/>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554;p56">
              <a:extLst>
                <a:ext uri="{FF2B5EF4-FFF2-40B4-BE49-F238E27FC236}">
                  <a16:creationId xmlns:a16="http://schemas.microsoft.com/office/drawing/2014/main" id="{0B850EBD-C406-6112-D25F-6067135C905B}"/>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55;p56">
              <a:extLst>
                <a:ext uri="{FF2B5EF4-FFF2-40B4-BE49-F238E27FC236}">
                  <a16:creationId xmlns:a16="http://schemas.microsoft.com/office/drawing/2014/main" id="{A440C75F-1B48-B1D8-F25B-AB43826A7729}"/>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556;p56">
              <a:extLst>
                <a:ext uri="{FF2B5EF4-FFF2-40B4-BE49-F238E27FC236}">
                  <a16:creationId xmlns:a16="http://schemas.microsoft.com/office/drawing/2014/main" id="{064140E0-2349-24B8-D6E6-6C86877B01F9}"/>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557;p56">
              <a:extLst>
                <a:ext uri="{FF2B5EF4-FFF2-40B4-BE49-F238E27FC236}">
                  <a16:creationId xmlns:a16="http://schemas.microsoft.com/office/drawing/2014/main" id="{23D956FB-E48F-942F-76C7-9D19193AD024}"/>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558;p56">
              <a:extLst>
                <a:ext uri="{FF2B5EF4-FFF2-40B4-BE49-F238E27FC236}">
                  <a16:creationId xmlns:a16="http://schemas.microsoft.com/office/drawing/2014/main" id="{A172847F-2BB4-CFE1-9B73-0AFC2F21E5A2}"/>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559;p56">
              <a:extLst>
                <a:ext uri="{FF2B5EF4-FFF2-40B4-BE49-F238E27FC236}">
                  <a16:creationId xmlns:a16="http://schemas.microsoft.com/office/drawing/2014/main" id="{85C8A007-8BF5-358D-2B94-6DF175DF9BF1}"/>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560;p56">
              <a:extLst>
                <a:ext uri="{FF2B5EF4-FFF2-40B4-BE49-F238E27FC236}">
                  <a16:creationId xmlns:a16="http://schemas.microsoft.com/office/drawing/2014/main" id="{03CC40A3-03F9-50E6-66EC-816C0B9A9226}"/>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561;p56">
              <a:extLst>
                <a:ext uri="{FF2B5EF4-FFF2-40B4-BE49-F238E27FC236}">
                  <a16:creationId xmlns:a16="http://schemas.microsoft.com/office/drawing/2014/main" id="{9DF3683E-E004-FD9B-5CE1-FA00230BDA24}"/>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562;p56">
              <a:extLst>
                <a:ext uri="{FF2B5EF4-FFF2-40B4-BE49-F238E27FC236}">
                  <a16:creationId xmlns:a16="http://schemas.microsoft.com/office/drawing/2014/main" id="{1BC49853-3A2D-8563-1277-F832494136CB}"/>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563;p56">
              <a:extLst>
                <a:ext uri="{FF2B5EF4-FFF2-40B4-BE49-F238E27FC236}">
                  <a16:creationId xmlns:a16="http://schemas.microsoft.com/office/drawing/2014/main" id="{CD78BEE4-39E6-B38F-9364-32D89575C841}"/>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Rectangle: Rounded Corners 47">
            <a:extLst>
              <a:ext uri="{FF2B5EF4-FFF2-40B4-BE49-F238E27FC236}">
                <a16:creationId xmlns:a16="http://schemas.microsoft.com/office/drawing/2014/main" id="{0B491764-2347-1487-7B07-6DE27E0E31C8}"/>
              </a:ext>
            </a:extLst>
          </p:cNvPr>
          <p:cNvSpPr/>
          <p:nvPr/>
        </p:nvSpPr>
        <p:spPr>
          <a:xfrm>
            <a:off x="20144" y="704666"/>
            <a:ext cx="4892561"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err="1">
                <a:solidFill>
                  <a:srgbClr val="FFFBEE"/>
                </a:solidFill>
                <a:latin typeface="#9Slide03 Arima Madurai Black" panose="00000A00000000000000" pitchFamily="2" charset="0"/>
                <a:cs typeface="#9Slide03 Arima Madurai Black" panose="00000A00000000000000" pitchFamily="2" charset="0"/>
              </a:rPr>
              <a:t>Biểu</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diễn</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nguồn</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tối</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tạo</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bởi</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nguồn</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sáng</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vi-VN" sz="1800" dirty="0">
                <a:solidFill>
                  <a:srgbClr val="FFFBEE"/>
                </a:solidFill>
                <a:latin typeface="#9Slide03 Arima Madurai Black" panose="00000A00000000000000" pitchFamily="2" charset="0"/>
                <a:cs typeface="#9Slide03 Arima Madurai Black" panose="00000A00000000000000" pitchFamily="2" charset="0"/>
              </a:rPr>
              <a:t>rộng</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29" name="Oval 28">
            <a:extLst>
              <a:ext uri="{FF2B5EF4-FFF2-40B4-BE49-F238E27FC236}">
                <a16:creationId xmlns:a16="http://schemas.microsoft.com/office/drawing/2014/main" id="{6F86AB16-EF8B-0892-CA97-56CF9DACECB7}"/>
              </a:ext>
            </a:extLst>
          </p:cNvPr>
          <p:cNvSpPr/>
          <p:nvPr/>
        </p:nvSpPr>
        <p:spPr>
          <a:xfrm>
            <a:off x="519284" y="3012881"/>
            <a:ext cx="685559" cy="685559"/>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nvGrpSpPr>
          <p:cNvPr id="74" name="Group 73">
            <a:extLst>
              <a:ext uri="{FF2B5EF4-FFF2-40B4-BE49-F238E27FC236}">
                <a16:creationId xmlns:a16="http://schemas.microsoft.com/office/drawing/2014/main" id="{38F407CF-5EE9-1AD8-B78D-75B600DC97DD}"/>
              </a:ext>
            </a:extLst>
          </p:cNvPr>
          <p:cNvGrpSpPr/>
          <p:nvPr/>
        </p:nvGrpSpPr>
        <p:grpSpPr>
          <a:xfrm rot="1250097">
            <a:off x="868818" y="1897529"/>
            <a:ext cx="4828283" cy="1802151"/>
            <a:chOff x="3997506" y="424653"/>
            <a:chExt cx="5707877" cy="2130459"/>
          </a:xfrm>
        </p:grpSpPr>
        <p:sp>
          <p:nvSpPr>
            <p:cNvPr id="75" name="Isosceles Triangle 74">
              <a:extLst>
                <a:ext uri="{FF2B5EF4-FFF2-40B4-BE49-F238E27FC236}">
                  <a16:creationId xmlns:a16="http://schemas.microsoft.com/office/drawing/2014/main" id="{509AECC6-12BF-159C-6042-74443A9F7E5F}"/>
                </a:ext>
              </a:extLst>
            </p:cNvPr>
            <p:cNvSpPr/>
            <p:nvPr/>
          </p:nvSpPr>
          <p:spPr>
            <a:xfrm rot="3169678">
              <a:off x="5849707" y="2271424"/>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76" name="Straight Connector 75">
              <a:extLst>
                <a:ext uri="{FF2B5EF4-FFF2-40B4-BE49-F238E27FC236}">
                  <a16:creationId xmlns:a16="http://schemas.microsoft.com/office/drawing/2014/main" id="{B9C5EB82-9783-5394-ECFA-0298DA194A53}"/>
                </a:ext>
              </a:extLst>
            </p:cNvPr>
            <p:cNvCxnSpPr>
              <a:cxnSpLocks/>
              <a:stCxn id="29" idx="4"/>
            </p:cNvCxnSpPr>
            <p:nvPr/>
          </p:nvCxnSpPr>
          <p:spPr>
            <a:xfrm rot="20349903" flipV="1">
              <a:off x="3997506" y="469539"/>
              <a:ext cx="5707877" cy="2085573"/>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sp>
          <p:nvSpPr>
            <p:cNvPr id="77" name="Isosceles Triangle 76">
              <a:extLst>
                <a:ext uri="{FF2B5EF4-FFF2-40B4-BE49-F238E27FC236}">
                  <a16:creationId xmlns:a16="http://schemas.microsoft.com/office/drawing/2014/main" id="{B4DA9FF4-7ECA-98D8-299A-7F4A1CA7C5BE}"/>
                </a:ext>
              </a:extLst>
            </p:cNvPr>
            <p:cNvSpPr/>
            <p:nvPr/>
          </p:nvSpPr>
          <p:spPr>
            <a:xfrm rot="2956685">
              <a:off x="8005215" y="410423"/>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95" name="Trapezoid 15">
            <a:extLst>
              <a:ext uri="{FF2B5EF4-FFF2-40B4-BE49-F238E27FC236}">
                <a16:creationId xmlns:a16="http://schemas.microsoft.com/office/drawing/2014/main" id="{573FD7F6-85FB-A604-96FD-944ABF084A1B}"/>
              </a:ext>
            </a:extLst>
          </p:cNvPr>
          <p:cNvSpPr/>
          <p:nvPr/>
        </p:nvSpPr>
        <p:spPr>
          <a:xfrm rot="5400000" flipV="1">
            <a:off x="3989052" y="2994604"/>
            <a:ext cx="887951" cy="2533430"/>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25072 h 2925072"/>
              <a:gd name="connsiteX1" fmla="*/ 216041 w 1306770"/>
              <a:gd name="connsiteY1" fmla="*/ 1439364 h 2925072"/>
              <a:gd name="connsiteX2" fmla="*/ 246246 w 1306770"/>
              <a:gd name="connsiteY2" fmla="*/ 0 h 2925072"/>
              <a:gd name="connsiteX3" fmla="*/ 1306770 w 1306770"/>
              <a:gd name="connsiteY3" fmla="*/ 2925069 h 2925072"/>
              <a:gd name="connsiteX4" fmla="*/ 0 w 1306770"/>
              <a:gd name="connsiteY4" fmla="*/ 2925072 h 2925072"/>
              <a:gd name="connsiteX0" fmla="*/ 0 w 1306770"/>
              <a:gd name="connsiteY0" fmla="*/ 2925072 h 2925072"/>
              <a:gd name="connsiteX1" fmla="*/ 323621 w 1306770"/>
              <a:gd name="connsiteY1" fmla="*/ 1459219 h 2925072"/>
              <a:gd name="connsiteX2" fmla="*/ 246246 w 1306770"/>
              <a:gd name="connsiteY2" fmla="*/ 0 h 2925072"/>
              <a:gd name="connsiteX3" fmla="*/ 1306770 w 1306770"/>
              <a:gd name="connsiteY3" fmla="*/ 2925069 h 2925072"/>
              <a:gd name="connsiteX4" fmla="*/ 0 w 1306770"/>
              <a:gd name="connsiteY4" fmla="*/ 2925072 h 2925072"/>
              <a:gd name="connsiteX0" fmla="*/ 170615 w 1060524"/>
              <a:gd name="connsiteY0" fmla="*/ 2911839 h 2925069"/>
              <a:gd name="connsiteX1" fmla="*/ 77375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70615 w 1060524"/>
              <a:gd name="connsiteY0" fmla="*/ 2911839 h 2925069"/>
              <a:gd name="connsiteX1" fmla="*/ 70652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87424 w 1077333"/>
              <a:gd name="connsiteY0" fmla="*/ 2915148 h 2928378"/>
              <a:gd name="connsiteX1" fmla="*/ 87461 w 1077333"/>
              <a:gd name="connsiteY1" fmla="*/ 1462528 h 2928378"/>
              <a:gd name="connsiteX2" fmla="*/ 0 w 1077333"/>
              <a:gd name="connsiteY2" fmla="*/ 0 h 2928378"/>
              <a:gd name="connsiteX3" fmla="*/ 1077333 w 1077333"/>
              <a:gd name="connsiteY3" fmla="*/ 2928378 h 2928378"/>
              <a:gd name="connsiteX4" fmla="*/ 187424 w 1077333"/>
              <a:gd name="connsiteY4" fmla="*/ 2915148 h 2928378"/>
              <a:gd name="connsiteX0" fmla="*/ 187424 w 1107591"/>
              <a:gd name="connsiteY0" fmla="*/ 2915148 h 2925071"/>
              <a:gd name="connsiteX1" fmla="*/ 87461 w 1107591"/>
              <a:gd name="connsiteY1" fmla="*/ 1462528 h 2925071"/>
              <a:gd name="connsiteX2" fmla="*/ 0 w 1107591"/>
              <a:gd name="connsiteY2" fmla="*/ 0 h 2925071"/>
              <a:gd name="connsiteX3" fmla="*/ 1107591 w 1107591"/>
              <a:gd name="connsiteY3" fmla="*/ 2925071 h 2925071"/>
              <a:gd name="connsiteX4" fmla="*/ 187424 w 1107591"/>
              <a:gd name="connsiteY4" fmla="*/ 2915148 h 2925071"/>
              <a:gd name="connsiteX0" fmla="*/ 129547 w 1049714"/>
              <a:gd name="connsiteY0" fmla="*/ 2937931 h 2947854"/>
              <a:gd name="connsiteX1" fmla="*/ 29584 w 1049714"/>
              <a:gd name="connsiteY1" fmla="*/ 1485311 h 2947854"/>
              <a:gd name="connsiteX2" fmla="*/ 0 w 1049714"/>
              <a:gd name="connsiteY2" fmla="*/ 0 h 2947854"/>
              <a:gd name="connsiteX3" fmla="*/ 1049714 w 1049714"/>
              <a:gd name="connsiteY3" fmla="*/ 2947854 h 2947854"/>
              <a:gd name="connsiteX4" fmla="*/ 129547 w 1049714"/>
              <a:gd name="connsiteY4" fmla="*/ 2937931 h 2947854"/>
              <a:gd name="connsiteX0" fmla="*/ 129547 w 1049714"/>
              <a:gd name="connsiteY0" fmla="*/ 2937931 h 2947854"/>
              <a:gd name="connsiteX1" fmla="*/ 52737 w 1049714"/>
              <a:gd name="connsiteY1" fmla="*/ 1481516 h 2947854"/>
              <a:gd name="connsiteX2" fmla="*/ 0 w 1049714"/>
              <a:gd name="connsiteY2" fmla="*/ 0 h 2947854"/>
              <a:gd name="connsiteX3" fmla="*/ 1049714 w 1049714"/>
              <a:gd name="connsiteY3" fmla="*/ 2947854 h 2947854"/>
              <a:gd name="connsiteX4" fmla="*/ 129547 w 1049714"/>
              <a:gd name="connsiteY4" fmla="*/ 2937931 h 294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714" h="2947854">
                <a:moveTo>
                  <a:pt x="129547" y="2937931"/>
                </a:moveTo>
                <a:lnTo>
                  <a:pt x="52737" y="1481516"/>
                </a:lnTo>
                <a:lnTo>
                  <a:pt x="0" y="0"/>
                </a:lnTo>
                <a:lnTo>
                  <a:pt x="1049714" y="2947854"/>
                </a:lnTo>
                <a:lnTo>
                  <a:pt x="129547" y="2937931"/>
                </a:lnTo>
                <a:close/>
              </a:path>
            </a:pathLst>
          </a:custGeom>
          <a:solidFill>
            <a:srgbClr val="00000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93" name="Trapezoid 15">
            <a:extLst>
              <a:ext uri="{FF2B5EF4-FFF2-40B4-BE49-F238E27FC236}">
                <a16:creationId xmlns:a16="http://schemas.microsoft.com/office/drawing/2014/main" id="{A38E2430-A0EF-A3C6-5279-4C7C602F2329}"/>
              </a:ext>
            </a:extLst>
          </p:cNvPr>
          <p:cNvSpPr/>
          <p:nvPr/>
        </p:nvSpPr>
        <p:spPr>
          <a:xfrm rot="16200000">
            <a:off x="3974362" y="1139703"/>
            <a:ext cx="936909" cy="2513850"/>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25072 h 2925072"/>
              <a:gd name="connsiteX1" fmla="*/ 216041 w 1306770"/>
              <a:gd name="connsiteY1" fmla="*/ 1439364 h 2925072"/>
              <a:gd name="connsiteX2" fmla="*/ 246246 w 1306770"/>
              <a:gd name="connsiteY2" fmla="*/ 0 h 2925072"/>
              <a:gd name="connsiteX3" fmla="*/ 1306770 w 1306770"/>
              <a:gd name="connsiteY3" fmla="*/ 2925069 h 2925072"/>
              <a:gd name="connsiteX4" fmla="*/ 0 w 1306770"/>
              <a:gd name="connsiteY4" fmla="*/ 2925072 h 2925072"/>
              <a:gd name="connsiteX0" fmla="*/ 0 w 1306770"/>
              <a:gd name="connsiteY0" fmla="*/ 2925072 h 2925072"/>
              <a:gd name="connsiteX1" fmla="*/ 323621 w 1306770"/>
              <a:gd name="connsiteY1" fmla="*/ 1459219 h 2925072"/>
              <a:gd name="connsiteX2" fmla="*/ 246246 w 1306770"/>
              <a:gd name="connsiteY2" fmla="*/ 0 h 2925072"/>
              <a:gd name="connsiteX3" fmla="*/ 1306770 w 1306770"/>
              <a:gd name="connsiteY3" fmla="*/ 2925069 h 2925072"/>
              <a:gd name="connsiteX4" fmla="*/ 0 w 1306770"/>
              <a:gd name="connsiteY4" fmla="*/ 2925072 h 2925072"/>
              <a:gd name="connsiteX0" fmla="*/ 170615 w 1060524"/>
              <a:gd name="connsiteY0" fmla="*/ 2911839 h 2925069"/>
              <a:gd name="connsiteX1" fmla="*/ 77375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70615 w 1060524"/>
              <a:gd name="connsiteY0" fmla="*/ 2911839 h 2925069"/>
              <a:gd name="connsiteX1" fmla="*/ 70652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87424 w 1077333"/>
              <a:gd name="connsiteY0" fmla="*/ 2915148 h 2928378"/>
              <a:gd name="connsiteX1" fmla="*/ 87461 w 1077333"/>
              <a:gd name="connsiteY1" fmla="*/ 1462528 h 2928378"/>
              <a:gd name="connsiteX2" fmla="*/ 0 w 1077333"/>
              <a:gd name="connsiteY2" fmla="*/ 0 h 2928378"/>
              <a:gd name="connsiteX3" fmla="*/ 1077333 w 1077333"/>
              <a:gd name="connsiteY3" fmla="*/ 2928378 h 2928378"/>
              <a:gd name="connsiteX4" fmla="*/ 187424 w 1077333"/>
              <a:gd name="connsiteY4" fmla="*/ 2915148 h 2928378"/>
              <a:gd name="connsiteX0" fmla="*/ 187424 w 1107591"/>
              <a:gd name="connsiteY0" fmla="*/ 2915148 h 2925071"/>
              <a:gd name="connsiteX1" fmla="*/ 87461 w 1107591"/>
              <a:gd name="connsiteY1" fmla="*/ 1462528 h 2925071"/>
              <a:gd name="connsiteX2" fmla="*/ 0 w 1107591"/>
              <a:gd name="connsiteY2" fmla="*/ 0 h 2925071"/>
              <a:gd name="connsiteX3" fmla="*/ 1107591 w 1107591"/>
              <a:gd name="connsiteY3" fmla="*/ 2925071 h 2925071"/>
              <a:gd name="connsiteX4" fmla="*/ 187424 w 1107591"/>
              <a:gd name="connsiteY4" fmla="*/ 2915148 h 2925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7591" h="2925071">
                <a:moveTo>
                  <a:pt x="187424" y="2915148"/>
                </a:moveTo>
                <a:lnTo>
                  <a:pt x="87461" y="1462528"/>
                </a:lnTo>
                <a:lnTo>
                  <a:pt x="0" y="0"/>
                </a:lnTo>
                <a:lnTo>
                  <a:pt x="1107591" y="2925071"/>
                </a:lnTo>
                <a:lnTo>
                  <a:pt x="187424" y="2915148"/>
                </a:lnTo>
                <a:close/>
              </a:path>
            </a:pathLst>
          </a:custGeom>
          <a:solidFill>
            <a:srgbClr val="00000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 name="Trapezoid 15">
            <a:extLst>
              <a:ext uri="{FF2B5EF4-FFF2-40B4-BE49-F238E27FC236}">
                <a16:creationId xmlns:a16="http://schemas.microsoft.com/office/drawing/2014/main" id="{B771DFDC-84A0-365E-AD58-10A09ACA0960}"/>
              </a:ext>
            </a:extLst>
          </p:cNvPr>
          <p:cNvSpPr/>
          <p:nvPr/>
        </p:nvSpPr>
        <p:spPr>
          <a:xfrm rot="16200000">
            <a:off x="3833766" y="2044383"/>
            <a:ext cx="1177683" cy="2559959"/>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74521 h 2974521"/>
              <a:gd name="connsiteX1" fmla="*/ 216041 w 1306770"/>
              <a:gd name="connsiteY1" fmla="*/ 1488813 h 2974521"/>
              <a:gd name="connsiteX2" fmla="*/ 1135668 w 1306770"/>
              <a:gd name="connsiteY2" fmla="*/ 0 h 2974521"/>
              <a:gd name="connsiteX3" fmla="*/ 1306770 w 1306770"/>
              <a:gd name="connsiteY3" fmla="*/ 2974518 h 2974521"/>
              <a:gd name="connsiteX4" fmla="*/ 0 w 1306770"/>
              <a:gd name="connsiteY4" fmla="*/ 2974521 h 2974521"/>
              <a:gd name="connsiteX0" fmla="*/ 0 w 1306770"/>
              <a:gd name="connsiteY0" fmla="*/ 2978725 h 2978725"/>
              <a:gd name="connsiteX1" fmla="*/ 53671 w 1306770"/>
              <a:gd name="connsiteY1" fmla="*/ 0 h 2978725"/>
              <a:gd name="connsiteX2" fmla="*/ 1135668 w 1306770"/>
              <a:gd name="connsiteY2" fmla="*/ 4204 h 2978725"/>
              <a:gd name="connsiteX3" fmla="*/ 1306770 w 1306770"/>
              <a:gd name="connsiteY3" fmla="*/ 2978722 h 2978725"/>
              <a:gd name="connsiteX4" fmla="*/ 0 w 1306770"/>
              <a:gd name="connsiteY4" fmla="*/ 2978725 h 2978725"/>
              <a:gd name="connsiteX0" fmla="*/ 0 w 1392228"/>
              <a:gd name="connsiteY0" fmla="*/ 2966108 h 2978722"/>
              <a:gd name="connsiteX1" fmla="*/ 139129 w 1392228"/>
              <a:gd name="connsiteY1" fmla="*/ 0 h 2978722"/>
              <a:gd name="connsiteX2" fmla="*/ 1221126 w 1392228"/>
              <a:gd name="connsiteY2" fmla="*/ 4204 h 2978722"/>
              <a:gd name="connsiteX3" fmla="*/ 1392228 w 1392228"/>
              <a:gd name="connsiteY3" fmla="*/ 2978722 h 2978722"/>
              <a:gd name="connsiteX4" fmla="*/ 0 w 1392228"/>
              <a:gd name="connsiteY4" fmla="*/ 2966108 h 2978722"/>
              <a:gd name="connsiteX0" fmla="*/ 0 w 1392228"/>
              <a:gd name="connsiteY0" fmla="*/ 2966108 h 2978722"/>
              <a:gd name="connsiteX1" fmla="*/ 139129 w 1392228"/>
              <a:gd name="connsiteY1" fmla="*/ 0 h 2978722"/>
              <a:gd name="connsiteX2" fmla="*/ 1229672 w 1392228"/>
              <a:gd name="connsiteY2" fmla="*/ 4206 h 2978722"/>
              <a:gd name="connsiteX3" fmla="*/ 1392228 w 1392228"/>
              <a:gd name="connsiteY3" fmla="*/ 2978722 h 2978722"/>
              <a:gd name="connsiteX4" fmla="*/ 0 w 1392228"/>
              <a:gd name="connsiteY4" fmla="*/ 2966108 h 297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228" h="2978722">
                <a:moveTo>
                  <a:pt x="0" y="2966108"/>
                </a:moveTo>
                <a:lnTo>
                  <a:pt x="139129" y="0"/>
                </a:lnTo>
                <a:lnTo>
                  <a:pt x="1229672" y="4206"/>
                </a:lnTo>
                <a:lnTo>
                  <a:pt x="1392228" y="2978722"/>
                </a:lnTo>
                <a:lnTo>
                  <a:pt x="0" y="2966108"/>
                </a:lnTo>
                <a:close/>
              </a:path>
            </a:pathLst>
          </a:custGeom>
          <a:solidFill>
            <a:srgbClr val="000000">
              <a:alpha val="6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4" name="Freeform: Shape 3">
            <a:extLst>
              <a:ext uri="{FF2B5EF4-FFF2-40B4-BE49-F238E27FC236}">
                <a16:creationId xmlns:a16="http://schemas.microsoft.com/office/drawing/2014/main" id="{DAA452E4-3A0C-DE8C-E918-68F904068719}"/>
              </a:ext>
            </a:extLst>
          </p:cNvPr>
          <p:cNvSpPr/>
          <p:nvPr/>
        </p:nvSpPr>
        <p:spPr>
          <a:xfrm flipH="1">
            <a:off x="3114864" y="2884252"/>
            <a:ext cx="447807" cy="895613"/>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a:solidFill>
                <a:srgbClr val="841F00"/>
              </a:solidFill>
            </a:endParaRPr>
          </a:p>
        </p:txBody>
      </p:sp>
      <p:sp>
        <p:nvSpPr>
          <p:cNvPr id="5" name="Freeform: Shape 4">
            <a:extLst>
              <a:ext uri="{FF2B5EF4-FFF2-40B4-BE49-F238E27FC236}">
                <a16:creationId xmlns:a16="http://schemas.microsoft.com/office/drawing/2014/main" id="{8628E270-4F7E-5435-34D0-9D4B01C786DA}"/>
              </a:ext>
            </a:extLst>
          </p:cNvPr>
          <p:cNvSpPr/>
          <p:nvPr/>
        </p:nvSpPr>
        <p:spPr>
          <a:xfrm flipH="1">
            <a:off x="3142285" y="2887821"/>
            <a:ext cx="447807" cy="895613"/>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a:solidFill>
                <a:srgbClr val="841F00"/>
              </a:solidFill>
            </a:endParaRPr>
          </a:p>
        </p:txBody>
      </p:sp>
      <p:sp>
        <p:nvSpPr>
          <p:cNvPr id="6" name="Freeform: Shape 5">
            <a:extLst>
              <a:ext uri="{FF2B5EF4-FFF2-40B4-BE49-F238E27FC236}">
                <a16:creationId xmlns:a16="http://schemas.microsoft.com/office/drawing/2014/main" id="{2D36CD61-99EB-8520-D8D3-9FA993076E62}"/>
              </a:ext>
            </a:extLst>
          </p:cNvPr>
          <p:cNvSpPr/>
          <p:nvPr/>
        </p:nvSpPr>
        <p:spPr>
          <a:xfrm>
            <a:off x="2669989" y="2891763"/>
            <a:ext cx="447807" cy="895613"/>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a:solidFill>
                <a:srgbClr val="841F00"/>
              </a:solidFill>
            </a:endParaRPr>
          </a:p>
        </p:txBody>
      </p:sp>
      <p:sp>
        <p:nvSpPr>
          <p:cNvPr id="7" name="Rectangle 6">
            <a:extLst>
              <a:ext uri="{FF2B5EF4-FFF2-40B4-BE49-F238E27FC236}">
                <a16:creationId xmlns:a16="http://schemas.microsoft.com/office/drawing/2014/main" id="{C90EB6F3-9D38-9019-7559-378B9166E2BA}"/>
              </a:ext>
            </a:extLst>
          </p:cNvPr>
          <p:cNvSpPr/>
          <p:nvPr/>
        </p:nvSpPr>
        <p:spPr>
          <a:xfrm>
            <a:off x="5695326" y="1462099"/>
            <a:ext cx="136388" cy="3555174"/>
          </a:xfrm>
          <a:prstGeom prst="rect">
            <a:avLst/>
          </a:prstGeom>
          <a:solidFill>
            <a:srgbClr val="D6EDE4"/>
          </a:solidFill>
          <a:ln w="127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0" name="Google Shape;7938;p34">
            <a:extLst>
              <a:ext uri="{FF2B5EF4-FFF2-40B4-BE49-F238E27FC236}">
                <a16:creationId xmlns:a16="http://schemas.microsoft.com/office/drawing/2014/main" id="{73E2C73A-008D-0CB7-FBDB-6442A2C7A761}"/>
              </a:ext>
            </a:extLst>
          </p:cNvPr>
          <p:cNvSpPr txBox="1">
            <a:spLocks/>
          </p:cNvSpPr>
          <p:nvPr/>
        </p:nvSpPr>
        <p:spPr>
          <a:xfrm>
            <a:off x="3014837" y="2538898"/>
            <a:ext cx="254896" cy="296463"/>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A</a:t>
            </a:r>
            <a:endParaRPr lang="en-US" sz="1800" dirty="0">
              <a:solidFill>
                <a:srgbClr val="841F00"/>
              </a:solidFill>
              <a:latin typeface="#9Slide07 Cadena" panose="02000503000000020004" pitchFamily="2" charset="0"/>
            </a:endParaRPr>
          </a:p>
        </p:txBody>
      </p:sp>
      <p:sp>
        <p:nvSpPr>
          <p:cNvPr id="12" name="Google Shape;7938;p34">
            <a:extLst>
              <a:ext uri="{FF2B5EF4-FFF2-40B4-BE49-F238E27FC236}">
                <a16:creationId xmlns:a16="http://schemas.microsoft.com/office/drawing/2014/main" id="{050ECBDF-8506-EF85-384A-9F60E17B3B14}"/>
              </a:ext>
            </a:extLst>
          </p:cNvPr>
          <p:cNvSpPr txBox="1">
            <a:spLocks/>
          </p:cNvSpPr>
          <p:nvPr/>
        </p:nvSpPr>
        <p:spPr>
          <a:xfrm>
            <a:off x="3014837" y="3831785"/>
            <a:ext cx="254896" cy="296463"/>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B</a:t>
            </a:r>
            <a:endParaRPr lang="en-US" sz="1800" dirty="0">
              <a:solidFill>
                <a:srgbClr val="841F00"/>
              </a:solidFill>
              <a:latin typeface="#9Slide07 Cadena" panose="02000503000000020004" pitchFamily="2" charset="0"/>
            </a:endParaRPr>
          </a:p>
        </p:txBody>
      </p:sp>
      <p:grpSp>
        <p:nvGrpSpPr>
          <p:cNvPr id="14" name="Group 13">
            <a:extLst>
              <a:ext uri="{FF2B5EF4-FFF2-40B4-BE49-F238E27FC236}">
                <a16:creationId xmlns:a16="http://schemas.microsoft.com/office/drawing/2014/main" id="{72CD023A-9E80-4A1F-EA2D-2F19B14CE764}"/>
              </a:ext>
            </a:extLst>
          </p:cNvPr>
          <p:cNvGrpSpPr/>
          <p:nvPr/>
        </p:nvGrpSpPr>
        <p:grpSpPr>
          <a:xfrm>
            <a:off x="862064" y="2718040"/>
            <a:ext cx="4828283" cy="294841"/>
            <a:chOff x="5050012" y="2854230"/>
            <a:chExt cx="5707877" cy="348554"/>
          </a:xfrm>
        </p:grpSpPr>
        <p:sp>
          <p:nvSpPr>
            <p:cNvPr id="15" name="Isosceles Triangle 14">
              <a:extLst>
                <a:ext uri="{FF2B5EF4-FFF2-40B4-BE49-F238E27FC236}">
                  <a16:creationId xmlns:a16="http://schemas.microsoft.com/office/drawing/2014/main" id="{7E58AA27-B286-531B-C711-3CBF3959EEAA}"/>
                </a:ext>
              </a:extLst>
            </p:cNvPr>
            <p:cNvSpPr/>
            <p:nvPr/>
          </p:nvSpPr>
          <p:spPr>
            <a:xfrm rot="5179623">
              <a:off x="6026489" y="3089129"/>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7" name="Isosceles Triangle 16">
              <a:extLst>
                <a:ext uri="{FF2B5EF4-FFF2-40B4-BE49-F238E27FC236}">
                  <a16:creationId xmlns:a16="http://schemas.microsoft.com/office/drawing/2014/main" id="{C11F33AC-1DA7-FED4-2FD6-ACA344CF9AA1}"/>
                </a:ext>
              </a:extLst>
            </p:cNvPr>
            <p:cNvSpPr/>
            <p:nvPr/>
          </p:nvSpPr>
          <p:spPr>
            <a:xfrm rot="5400000">
              <a:off x="9637865" y="2860667"/>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16" name="Straight Connector 15">
              <a:extLst>
                <a:ext uri="{FF2B5EF4-FFF2-40B4-BE49-F238E27FC236}">
                  <a16:creationId xmlns:a16="http://schemas.microsoft.com/office/drawing/2014/main" id="{A11FFE97-9FF0-861A-B6A7-8D662CE8AA79}"/>
                </a:ext>
              </a:extLst>
            </p:cNvPr>
            <p:cNvCxnSpPr>
              <a:cxnSpLocks/>
              <a:stCxn id="29" idx="0"/>
            </p:cNvCxnSpPr>
            <p:nvPr/>
          </p:nvCxnSpPr>
          <p:spPr>
            <a:xfrm flipV="1">
              <a:off x="5050012" y="2854230"/>
              <a:ext cx="5707877" cy="348554"/>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18" name="Google Shape;7938;p34">
            <a:extLst>
              <a:ext uri="{FF2B5EF4-FFF2-40B4-BE49-F238E27FC236}">
                <a16:creationId xmlns:a16="http://schemas.microsoft.com/office/drawing/2014/main" id="{3E028519-9DC5-A52A-470D-1CB555ED7661}"/>
              </a:ext>
            </a:extLst>
          </p:cNvPr>
          <p:cNvSpPr txBox="1">
            <a:spLocks/>
          </p:cNvSpPr>
          <p:nvPr/>
        </p:nvSpPr>
        <p:spPr>
          <a:xfrm>
            <a:off x="5818137" y="2552908"/>
            <a:ext cx="340579" cy="27577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M</a:t>
            </a:r>
            <a:endParaRPr lang="en-US" sz="1800" dirty="0">
              <a:solidFill>
                <a:srgbClr val="841F00"/>
              </a:solidFill>
              <a:latin typeface="#9Slide07 Cadena" panose="02000503000000020004" pitchFamily="2" charset="0"/>
            </a:endParaRPr>
          </a:p>
        </p:txBody>
      </p:sp>
      <p:grpSp>
        <p:nvGrpSpPr>
          <p:cNvPr id="20" name="Group 19">
            <a:extLst>
              <a:ext uri="{FF2B5EF4-FFF2-40B4-BE49-F238E27FC236}">
                <a16:creationId xmlns:a16="http://schemas.microsoft.com/office/drawing/2014/main" id="{CAD1E7E3-2ABD-DE67-03B1-2EFEA1EF5D49}"/>
              </a:ext>
            </a:extLst>
          </p:cNvPr>
          <p:cNvGrpSpPr/>
          <p:nvPr/>
        </p:nvGrpSpPr>
        <p:grpSpPr>
          <a:xfrm rot="1250097">
            <a:off x="860527" y="3295339"/>
            <a:ext cx="4854627" cy="1031520"/>
            <a:chOff x="4384025" y="1745274"/>
            <a:chExt cx="5739021" cy="1219437"/>
          </a:xfrm>
        </p:grpSpPr>
        <p:cxnSp>
          <p:nvCxnSpPr>
            <p:cNvPr id="22" name="Straight Connector 21">
              <a:extLst>
                <a:ext uri="{FF2B5EF4-FFF2-40B4-BE49-F238E27FC236}">
                  <a16:creationId xmlns:a16="http://schemas.microsoft.com/office/drawing/2014/main" id="{A942A11B-77C5-5F60-1A32-19F335B19AD4}"/>
                </a:ext>
              </a:extLst>
            </p:cNvPr>
            <p:cNvCxnSpPr>
              <a:cxnSpLocks/>
              <a:stCxn id="29" idx="4"/>
            </p:cNvCxnSpPr>
            <p:nvPr/>
          </p:nvCxnSpPr>
          <p:spPr>
            <a:xfrm rot="20349903">
              <a:off x="4384025" y="2221475"/>
              <a:ext cx="5739021" cy="25681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sp>
          <p:nvSpPr>
            <p:cNvPr id="21" name="Isosceles Triangle 20">
              <a:extLst>
                <a:ext uri="{FF2B5EF4-FFF2-40B4-BE49-F238E27FC236}">
                  <a16:creationId xmlns:a16="http://schemas.microsoft.com/office/drawing/2014/main" id="{A60D40CB-264E-ECFA-5277-A7FC79CDD389}"/>
                </a:ext>
              </a:extLst>
            </p:cNvPr>
            <p:cNvSpPr/>
            <p:nvPr/>
          </p:nvSpPr>
          <p:spPr>
            <a:xfrm rot="4570766">
              <a:off x="5482776" y="2854930"/>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3" name="Isosceles Triangle 22">
              <a:extLst>
                <a:ext uri="{FF2B5EF4-FFF2-40B4-BE49-F238E27FC236}">
                  <a16:creationId xmlns:a16="http://schemas.microsoft.com/office/drawing/2014/main" id="{FBB9C176-2B2C-F4CA-A780-0998B9AE4231}"/>
                </a:ext>
              </a:extLst>
            </p:cNvPr>
            <p:cNvSpPr/>
            <p:nvPr/>
          </p:nvSpPr>
          <p:spPr>
            <a:xfrm rot="4149903">
              <a:off x="8817192" y="1731044"/>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24" name="Google Shape;7938;p34">
            <a:extLst>
              <a:ext uri="{FF2B5EF4-FFF2-40B4-BE49-F238E27FC236}">
                <a16:creationId xmlns:a16="http://schemas.microsoft.com/office/drawing/2014/main" id="{585C6802-E097-28F5-EA1A-E39F26635283}"/>
              </a:ext>
            </a:extLst>
          </p:cNvPr>
          <p:cNvSpPr txBox="1">
            <a:spLocks/>
          </p:cNvSpPr>
          <p:nvPr/>
        </p:nvSpPr>
        <p:spPr>
          <a:xfrm>
            <a:off x="5805369" y="3771003"/>
            <a:ext cx="340579" cy="27577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N</a:t>
            </a:r>
            <a:endParaRPr lang="en-US" sz="1800" dirty="0">
              <a:solidFill>
                <a:srgbClr val="841F00"/>
              </a:solidFill>
              <a:latin typeface="#9Slide07 Cadena" panose="02000503000000020004" pitchFamily="2" charset="0"/>
            </a:endParaRPr>
          </a:p>
        </p:txBody>
      </p:sp>
      <p:sp>
        <p:nvSpPr>
          <p:cNvPr id="26" name="Google Shape;7938;p34">
            <a:extLst>
              <a:ext uri="{FF2B5EF4-FFF2-40B4-BE49-F238E27FC236}">
                <a16:creationId xmlns:a16="http://schemas.microsoft.com/office/drawing/2014/main" id="{76F195BF-D65D-861A-44DD-79564DB48CC3}"/>
              </a:ext>
            </a:extLst>
          </p:cNvPr>
          <p:cNvSpPr txBox="1">
            <a:spLocks/>
          </p:cNvSpPr>
          <p:nvPr/>
        </p:nvSpPr>
        <p:spPr>
          <a:xfrm>
            <a:off x="50265" y="4004905"/>
            <a:ext cx="1867647" cy="296463"/>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IcielBaliho Script" pitchFamily="2" charset="0"/>
              </a:rPr>
              <a:t>Nguồn sáng rộng</a:t>
            </a:r>
            <a:endParaRPr lang="en-US" sz="2000" dirty="0">
              <a:solidFill>
                <a:srgbClr val="841F00"/>
              </a:solidFill>
              <a:latin typeface="#9Slide07 IcielBaliho Script" pitchFamily="2" charset="0"/>
            </a:endParaRPr>
          </a:p>
        </p:txBody>
      </p:sp>
      <p:sp>
        <p:nvSpPr>
          <p:cNvPr id="27" name="Google Shape;7938;p34">
            <a:extLst>
              <a:ext uri="{FF2B5EF4-FFF2-40B4-BE49-F238E27FC236}">
                <a16:creationId xmlns:a16="http://schemas.microsoft.com/office/drawing/2014/main" id="{193CF7F8-33B8-BAD4-C13D-B96227277F50}"/>
              </a:ext>
            </a:extLst>
          </p:cNvPr>
          <p:cNvSpPr txBox="1">
            <a:spLocks/>
          </p:cNvSpPr>
          <p:nvPr/>
        </p:nvSpPr>
        <p:spPr>
          <a:xfrm>
            <a:off x="2232146" y="4113398"/>
            <a:ext cx="1765939" cy="296463"/>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IcielBaliho Script" pitchFamily="2" charset="0"/>
              </a:rPr>
              <a:t>Vật cản sáng</a:t>
            </a:r>
            <a:endParaRPr lang="en-US" sz="2000" dirty="0">
              <a:solidFill>
                <a:srgbClr val="841F00"/>
              </a:solidFill>
              <a:latin typeface="#9Slide07 IcielBaliho Script" pitchFamily="2" charset="0"/>
            </a:endParaRPr>
          </a:p>
        </p:txBody>
      </p:sp>
      <p:sp>
        <p:nvSpPr>
          <p:cNvPr id="28" name="Google Shape;7938;p34">
            <a:extLst>
              <a:ext uri="{FF2B5EF4-FFF2-40B4-BE49-F238E27FC236}">
                <a16:creationId xmlns:a16="http://schemas.microsoft.com/office/drawing/2014/main" id="{E4E87042-19BC-E94B-64D4-2B85B84E9B18}"/>
              </a:ext>
            </a:extLst>
          </p:cNvPr>
          <p:cNvSpPr txBox="1">
            <a:spLocks/>
          </p:cNvSpPr>
          <p:nvPr/>
        </p:nvSpPr>
        <p:spPr>
          <a:xfrm>
            <a:off x="4539000" y="1428519"/>
            <a:ext cx="1384730" cy="296463"/>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IcielBaliho Script" pitchFamily="2" charset="0"/>
              </a:rPr>
              <a:t>Màn chắn</a:t>
            </a:r>
            <a:endParaRPr lang="en-US" sz="2000" dirty="0">
              <a:solidFill>
                <a:srgbClr val="841F00"/>
              </a:solidFill>
              <a:latin typeface="#9Slide07 IcielBaliho Script" pitchFamily="2" charset="0"/>
            </a:endParaRPr>
          </a:p>
        </p:txBody>
      </p:sp>
      <p:grpSp>
        <p:nvGrpSpPr>
          <p:cNvPr id="65" name="Group 64">
            <a:extLst>
              <a:ext uri="{FF2B5EF4-FFF2-40B4-BE49-F238E27FC236}">
                <a16:creationId xmlns:a16="http://schemas.microsoft.com/office/drawing/2014/main" id="{B308FD96-EF1F-EA00-E12E-6AC82E8D4DD3}"/>
              </a:ext>
            </a:extLst>
          </p:cNvPr>
          <p:cNvGrpSpPr/>
          <p:nvPr/>
        </p:nvGrpSpPr>
        <p:grpSpPr>
          <a:xfrm>
            <a:off x="835719" y="3013246"/>
            <a:ext cx="4854627" cy="1688157"/>
            <a:chOff x="5014727" y="3212848"/>
            <a:chExt cx="5739021" cy="1995697"/>
          </a:xfrm>
        </p:grpSpPr>
        <p:sp>
          <p:nvSpPr>
            <p:cNvPr id="66" name="Isosceles Triangle 65">
              <a:extLst>
                <a:ext uri="{FF2B5EF4-FFF2-40B4-BE49-F238E27FC236}">
                  <a16:creationId xmlns:a16="http://schemas.microsoft.com/office/drawing/2014/main" id="{90547533-2B30-5DA9-65AF-F8AC2FB41610}"/>
                </a:ext>
              </a:extLst>
            </p:cNvPr>
            <p:cNvSpPr/>
            <p:nvPr/>
          </p:nvSpPr>
          <p:spPr>
            <a:xfrm rot="6621936">
              <a:off x="6602581" y="3713237"/>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7" name="Isosceles Triangle 66">
              <a:extLst>
                <a:ext uri="{FF2B5EF4-FFF2-40B4-BE49-F238E27FC236}">
                  <a16:creationId xmlns:a16="http://schemas.microsoft.com/office/drawing/2014/main" id="{BB947B8F-76F4-C11B-5094-DCEFB7912E88}"/>
                </a:ext>
              </a:extLst>
            </p:cNvPr>
            <p:cNvSpPr/>
            <p:nvPr/>
          </p:nvSpPr>
          <p:spPr>
            <a:xfrm rot="6621688">
              <a:off x="9143714" y="4599491"/>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cxnSp>
          <p:nvCxnSpPr>
            <p:cNvPr id="68" name="Straight Connector 67">
              <a:extLst>
                <a:ext uri="{FF2B5EF4-FFF2-40B4-BE49-F238E27FC236}">
                  <a16:creationId xmlns:a16="http://schemas.microsoft.com/office/drawing/2014/main" id="{3B95093F-5065-A375-09D3-D1C4CC66084C}"/>
                </a:ext>
              </a:extLst>
            </p:cNvPr>
            <p:cNvCxnSpPr>
              <a:cxnSpLocks/>
            </p:cNvCxnSpPr>
            <p:nvPr/>
          </p:nvCxnSpPr>
          <p:spPr>
            <a:xfrm>
              <a:off x="5014727" y="3212848"/>
              <a:ext cx="5739021" cy="1995697"/>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69" name="Google Shape;7938;p34">
            <a:extLst>
              <a:ext uri="{FF2B5EF4-FFF2-40B4-BE49-F238E27FC236}">
                <a16:creationId xmlns:a16="http://schemas.microsoft.com/office/drawing/2014/main" id="{77D87221-C130-129D-2DAD-A35F50ACCF7A}"/>
              </a:ext>
            </a:extLst>
          </p:cNvPr>
          <p:cNvSpPr txBox="1">
            <a:spLocks/>
          </p:cNvSpPr>
          <p:nvPr/>
        </p:nvSpPr>
        <p:spPr>
          <a:xfrm>
            <a:off x="5805369" y="4546589"/>
            <a:ext cx="340579" cy="27577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H</a:t>
            </a:r>
            <a:endParaRPr lang="en-US" sz="1800" dirty="0">
              <a:solidFill>
                <a:srgbClr val="841F00"/>
              </a:solidFill>
              <a:latin typeface="#9Slide07 Cadena" panose="02000503000000020004" pitchFamily="2" charset="0"/>
            </a:endParaRPr>
          </a:p>
        </p:txBody>
      </p:sp>
      <p:sp>
        <p:nvSpPr>
          <p:cNvPr id="78" name="Google Shape;7938;p34">
            <a:extLst>
              <a:ext uri="{FF2B5EF4-FFF2-40B4-BE49-F238E27FC236}">
                <a16:creationId xmlns:a16="http://schemas.microsoft.com/office/drawing/2014/main" id="{48F55535-A3FE-E70B-F9B1-05477AD34415}"/>
              </a:ext>
            </a:extLst>
          </p:cNvPr>
          <p:cNvSpPr txBox="1">
            <a:spLocks/>
          </p:cNvSpPr>
          <p:nvPr/>
        </p:nvSpPr>
        <p:spPr>
          <a:xfrm>
            <a:off x="5836675" y="1771921"/>
            <a:ext cx="340579" cy="27577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K</a:t>
            </a:r>
            <a:endParaRPr lang="en-US" sz="1800" dirty="0">
              <a:solidFill>
                <a:srgbClr val="841F00"/>
              </a:solidFill>
              <a:latin typeface="#9Slide07 Cadena" panose="02000503000000020004" pitchFamily="2" charset="0"/>
            </a:endParaRPr>
          </a:p>
        </p:txBody>
      </p:sp>
      <p:sp>
        <p:nvSpPr>
          <p:cNvPr id="97" name="Google Shape;7933;p34">
            <a:extLst>
              <a:ext uri="{FF2B5EF4-FFF2-40B4-BE49-F238E27FC236}">
                <a16:creationId xmlns:a16="http://schemas.microsoft.com/office/drawing/2014/main" id="{3319C284-5474-5A75-F13E-B54CE5B0E0EB}"/>
              </a:ext>
            </a:extLst>
          </p:cNvPr>
          <p:cNvSpPr txBox="1">
            <a:spLocks/>
          </p:cNvSpPr>
          <p:nvPr/>
        </p:nvSpPr>
        <p:spPr>
          <a:xfrm>
            <a:off x="4919964" y="2233224"/>
            <a:ext cx="709581" cy="46033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FFFBEE"/>
                </a:solidFill>
              </a:rPr>
              <a:t>(a)</a:t>
            </a:r>
            <a:endParaRPr lang="vi-VN" b="1" i="1" dirty="0">
              <a:solidFill>
                <a:srgbClr val="FFFBEE"/>
              </a:solidFill>
            </a:endParaRPr>
          </a:p>
        </p:txBody>
      </p:sp>
      <p:sp>
        <p:nvSpPr>
          <p:cNvPr id="98" name="Google Shape;7933;p34">
            <a:extLst>
              <a:ext uri="{FF2B5EF4-FFF2-40B4-BE49-F238E27FC236}">
                <a16:creationId xmlns:a16="http://schemas.microsoft.com/office/drawing/2014/main" id="{45606148-70F2-F0CB-CF80-16BD79AA948A}"/>
              </a:ext>
            </a:extLst>
          </p:cNvPr>
          <p:cNvSpPr txBox="1">
            <a:spLocks/>
          </p:cNvSpPr>
          <p:nvPr/>
        </p:nvSpPr>
        <p:spPr>
          <a:xfrm>
            <a:off x="4930844" y="3109400"/>
            <a:ext cx="709581" cy="46033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a:solidFill>
                  <a:srgbClr val="FFFBEE"/>
                </a:solidFill>
              </a:rPr>
              <a:t>(b)</a:t>
            </a:r>
            <a:endParaRPr lang="vi-VN" b="1" i="1" dirty="0">
              <a:solidFill>
                <a:srgbClr val="FFFBEE"/>
              </a:solidFill>
            </a:endParaRPr>
          </a:p>
        </p:txBody>
      </p:sp>
      <p:sp>
        <p:nvSpPr>
          <p:cNvPr id="99" name="Google Shape;7933;p34">
            <a:extLst>
              <a:ext uri="{FF2B5EF4-FFF2-40B4-BE49-F238E27FC236}">
                <a16:creationId xmlns:a16="http://schemas.microsoft.com/office/drawing/2014/main" id="{9BE221ED-618E-3958-5E04-A1B0BFBCE062}"/>
              </a:ext>
            </a:extLst>
          </p:cNvPr>
          <p:cNvSpPr txBox="1">
            <a:spLocks/>
          </p:cNvSpPr>
          <p:nvPr/>
        </p:nvSpPr>
        <p:spPr>
          <a:xfrm>
            <a:off x="4941724" y="3985577"/>
            <a:ext cx="709581" cy="46033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FFFBEE"/>
                </a:solidFill>
              </a:rPr>
              <a:t>(c)</a:t>
            </a:r>
            <a:endParaRPr lang="vi-VN" b="1" i="1" dirty="0">
              <a:solidFill>
                <a:srgbClr val="FFFBEE"/>
              </a:solidFill>
            </a:endParaRPr>
          </a:p>
        </p:txBody>
      </p:sp>
      <p:grpSp>
        <p:nvGrpSpPr>
          <p:cNvPr id="61" name="Graphic 11">
            <a:extLst>
              <a:ext uri="{FF2B5EF4-FFF2-40B4-BE49-F238E27FC236}">
                <a16:creationId xmlns:a16="http://schemas.microsoft.com/office/drawing/2014/main" id="{0C464DA7-8FE2-0B6C-B9AF-0CC0DEDC1263}"/>
              </a:ext>
            </a:extLst>
          </p:cNvPr>
          <p:cNvGrpSpPr/>
          <p:nvPr/>
        </p:nvGrpSpPr>
        <p:grpSpPr>
          <a:xfrm>
            <a:off x="6988040" y="224470"/>
            <a:ext cx="1481140" cy="1547451"/>
            <a:chOff x="2173432" y="131085"/>
            <a:chExt cx="3667628" cy="3831831"/>
          </a:xfrm>
        </p:grpSpPr>
        <p:sp>
          <p:nvSpPr>
            <p:cNvPr id="62" name="Freeform: Shape 61">
              <a:extLst>
                <a:ext uri="{FF2B5EF4-FFF2-40B4-BE49-F238E27FC236}">
                  <a16:creationId xmlns:a16="http://schemas.microsoft.com/office/drawing/2014/main" id="{A58B4282-7B76-FF10-41D4-E7344F740F67}"/>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Freeform: Shape 62">
              <a:extLst>
                <a:ext uri="{FF2B5EF4-FFF2-40B4-BE49-F238E27FC236}">
                  <a16:creationId xmlns:a16="http://schemas.microsoft.com/office/drawing/2014/main" id="{B8191331-06AA-83BF-D876-2E5AAE106743}"/>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Freeform: Shape 63">
              <a:extLst>
                <a:ext uri="{FF2B5EF4-FFF2-40B4-BE49-F238E27FC236}">
                  <a16:creationId xmlns:a16="http://schemas.microsoft.com/office/drawing/2014/main" id="{6B00EE44-1483-A5B5-B1BD-5E04D18D0717}"/>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Freeform: Shape 69">
              <a:extLst>
                <a:ext uri="{FF2B5EF4-FFF2-40B4-BE49-F238E27FC236}">
                  <a16:creationId xmlns:a16="http://schemas.microsoft.com/office/drawing/2014/main" id="{7AC01053-743A-A961-02FD-1F6563692440}"/>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Freeform: Shape 70">
              <a:extLst>
                <a:ext uri="{FF2B5EF4-FFF2-40B4-BE49-F238E27FC236}">
                  <a16:creationId xmlns:a16="http://schemas.microsoft.com/office/drawing/2014/main" id="{4DE96A50-6E97-3721-BCD2-8C581A5D2F50}"/>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Freeform: Shape 71">
              <a:extLst>
                <a:ext uri="{FF2B5EF4-FFF2-40B4-BE49-F238E27FC236}">
                  <a16:creationId xmlns:a16="http://schemas.microsoft.com/office/drawing/2014/main" id="{290B7BEE-F9DB-99EA-40F4-16CC03D47A6C}"/>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Freeform: Shape 72">
              <a:extLst>
                <a:ext uri="{FF2B5EF4-FFF2-40B4-BE49-F238E27FC236}">
                  <a16:creationId xmlns:a16="http://schemas.microsoft.com/office/drawing/2014/main" id="{456C9EB2-8DFD-1485-8D08-D7B0281A331F}"/>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Freeform: Shape 78">
              <a:extLst>
                <a:ext uri="{FF2B5EF4-FFF2-40B4-BE49-F238E27FC236}">
                  <a16:creationId xmlns:a16="http://schemas.microsoft.com/office/drawing/2014/main" id="{2C85DA15-B7B1-06ED-463B-BC4D21297376}"/>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Freeform: Shape 79">
              <a:extLst>
                <a:ext uri="{FF2B5EF4-FFF2-40B4-BE49-F238E27FC236}">
                  <a16:creationId xmlns:a16="http://schemas.microsoft.com/office/drawing/2014/main" id="{3A0E1490-7A41-73BB-53B5-6B2E6FF50E09}"/>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Freeform: Shape 80">
              <a:extLst>
                <a:ext uri="{FF2B5EF4-FFF2-40B4-BE49-F238E27FC236}">
                  <a16:creationId xmlns:a16="http://schemas.microsoft.com/office/drawing/2014/main" id="{A1689E3E-2830-5516-624B-0392E804EDA2}"/>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Freeform: Shape 81">
              <a:extLst>
                <a:ext uri="{FF2B5EF4-FFF2-40B4-BE49-F238E27FC236}">
                  <a16:creationId xmlns:a16="http://schemas.microsoft.com/office/drawing/2014/main" id="{8811124F-F75E-0F72-1703-221D0BAE600A}"/>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Freeform: Shape 82">
              <a:extLst>
                <a:ext uri="{FF2B5EF4-FFF2-40B4-BE49-F238E27FC236}">
                  <a16:creationId xmlns:a16="http://schemas.microsoft.com/office/drawing/2014/main" id="{D40B4867-7D69-2BED-62F0-E41FFF3F100A}"/>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Freeform: Shape 83">
              <a:extLst>
                <a:ext uri="{FF2B5EF4-FFF2-40B4-BE49-F238E27FC236}">
                  <a16:creationId xmlns:a16="http://schemas.microsoft.com/office/drawing/2014/main" id="{6279C2CA-135F-9611-2AB2-E73CD7116C71}"/>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Freeform: Shape 84">
              <a:extLst>
                <a:ext uri="{FF2B5EF4-FFF2-40B4-BE49-F238E27FC236}">
                  <a16:creationId xmlns:a16="http://schemas.microsoft.com/office/drawing/2014/main" id="{A6A0CCE4-EC15-3334-6C93-2B592C95A216}"/>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Freeform: Shape 85">
              <a:extLst>
                <a:ext uri="{FF2B5EF4-FFF2-40B4-BE49-F238E27FC236}">
                  <a16:creationId xmlns:a16="http://schemas.microsoft.com/office/drawing/2014/main" id="{FDFFEE01-C75B-CFF5-E9D3-D92DBC719F9D}"/>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Freeform: Shape 86">
              <a:extLst>
                <a:ext uri="{FF2B5EF4-FFF2-40B4-BE49-F238E27FC236}">
                  <a16:creationId xmlns:a16="http://schemas.microsoft.com/office/drawing/2014/main" id="{F887215B-3FA0-B629-E139-5D18CCE869DA}"/>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Freeform: Shape 87">
              <a:extLst>
                <a:ext uri="{FF2B5EF4-FFF2-40B4-BE49-F238E27FC236}">
                  <a16:creationId xmlns:a16="http://schemas.microsoft.com/office/drawing/2014/main" id="{EB5112DE-11BB-F183-0B5C-51FF396AC2ED}"/>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Freeform: Shape 88">
              <a:extLst>
                <a:ext uri="{FF2B5EF4-FFF2-40B4-BE49-F238E27FC236}">
                  <a16:creationId xmlns:a16="http://schemas.microsoft.com/office/drawing/2014/main" id="{9B14BE36-0FB7-8E47-4B72-4E4BE1EEFEB3}"/>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Freeform: Shape 89">
              <a:extLst>
                <a:ext uri="{FF2B5EF4-FFF2-40B4-BE49-F238E27FC236}">
                  <a16:creationId xmlns:a16="http://schemas.microsoft.com/office/drawing/2014/main" id="{4FA9B20D-61A0-F2F5-8B50-CF215C9AD72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Freeform: Shape 90">
              <a:extLst>
                <a:ext uri="{FF2B5EF4-FFF2-40B4-BE49-F238E27FC236}">
                  <a16:creationId xmlns:a16="http://schemas.microsoft.com/office/drawing/2014/main" id="{61BA9003-00DA-62A0-E45E-CE850E314805}"/>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Freeform: Shape 91">
              <a:extLst>
                <a:ext uri="{FF2B5EF4-FFF2-40B4-BE49-F238E27FC236}">
                  <a16:creationId xmlns:a16="http://schemas.microsoft.com/office/drawing/2014/main" id="{4513561C-D695-15FF-E6BC-1EABCC82343B}"/>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Freeform: Shape 93">
              <a:extLst>
                <a:ext uri="{FF2B5EF4-FFF2-40B4-BE49-F238E27FC236}">
                  <a16:creationId xmlns:a16="http://schemas.microsoft.com/office/drawing/2014/main" id="{292F8BC2-716C-FFEF-61E7-154C4D94BEAC}"/>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Freeform: Shape 99">
              <a:extLst>
                <a:ext uri="{FF2B5EF4-FFF2-40B4-BE49-F238E27FC236}">
                  <a16:creationId xmlns:a16="http://schemas.microsoft.com/office/drawing/2014/main" id="{C99CA457-396B-826E-0810-7C8220ACDF17}"/>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Freeform: Shape 100">
              <a:extLst>
                <a:ext uri="{FF2B5EF4-FFF2-40B4-BE49-F238E27FC236}">
                  <a16:creationId xmlns:a16="http://schemas.microsoft.com/office/drawing/2014/main" id="{EC35E4BA-7944-00F1-3893-1E3CFDA1BBDD}"/>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Freeform: Shape 101">
              <a:extLst>
                <a:ext uri="{FF2B5EF4-FFF2-40B4-BE49-F238E27FC236}">
                  <a16:creationId xmlns:a16="http://schemas.microsoft.com/office/drawing/2014/main" id="{10AB73AE-6D16-390C-85CB-A4BC4C941B60}"/>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Freeform: Shape 102">
              <a:extLst>
                <a:ext uri="{FF2B5EF4-FFF2-40B4-BE49-F238E27FC236}">
                  <a16:creationId xmlns:a16="http://schemas.microsoft.com/office/drawing/2014/main" id="{48C1CC76-71D8-4AC1-BF15-1A4F6AAA4FBB}"/>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Freeform: Shape 103">
              <a:extLst>
                <a:ext uri="{FF2B5EF4-FFF2-40B4-BE49-F238E27FC236}">
                  <a16:creationId xmlns:a16="http://schemas.microsoft.com/office/drawing/2014/main" id="{DAE6A33F-9828-B93D-2BB6-C8B460B7EB6B}"/>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Freeform: Shape 104">
              <a:extLst>
                <a:ext uri="{FF2B5EF4-FFF2-40B4-BE49-F238E27FC236}">
                  <a16:creationId xmlns:a16="http://schemas.microsoft.com/office/drawing/2014/main" id="{12C42133-3965-CE93-AB98-A15066C83D76}"/>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Freeform: Shape 105">
              <a:extLst>
                <a:ext uri="{FF2B5EF4-FFF2-40B4-BE49-F238E27FC236}">
                  <a16:creationId xmlns:a16="http://schemas.microsoft.com/office/drawing/2014/main" id="{8A4A1EBC-D81C-099B-FCE8-E43897BC7BBE}"/>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Freeform: Shape 106">
              <a:extLst>
                <a:ext uri="{FF2B5EF4-FFF2-40B4-BE49-F238E27FC236}">
                  <a16:creationId xmlns:a16="http://schemas.microsoft.com/office/drawing/2014/main" id="{3D076A2F-9094-2E98-31B5-65CB72C70901}"/>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Freeform: Shape 107">
              <a:extLst>
                <a:ext uri="{FF2B5EF4-FFF2-40B4-BE49-F238E27FC236}">
                  <a16:creationId xmlns:a16="http://schemas.microsoft.com/office/drawing/2014/main" id="{FA9195FB-6E32-59A8-B918-61EA3B9D0A0F}"/>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Freeform: Shape 108">
              <a:extLst>
                <a:ext uri="{FF2B5EF4-FFF2-40B4-BE49-F238E27FC236}">
                  <a16:creationId xmlns:a16="http://schemas.microsoft.com/office/drawing/2014/main" id="{1B67BB39-54BA-F882-08F2-2B8E817B7743}"/>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Freeform: Shape 109">
              <a:extLst>
                <a:ext uri="{FF2B5EF4-FFF2-40B4-BE49-F238E27FC236}">
                  <a16:creationId xmlns:a16="http://schemas.microsoft.com/office/drawing/2014/main" id="{E5AC8A5D-E96C-526C-3C0F-0B5969F33858}"/>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Freeform: Shape 110">
              <a:extLst>
                <a:ext uri="{FF2B5EF4-FFF2-40B4-BE49-F238E27FC236}">
                  <a16:creationId xmlns:a16="http://schemas.microsoft.com/office/drawing/2014/main" id="{0668076E-C1BF-065A-C44B-4264821C2171}"/>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Freeform: Shape 111">
              <a:extLst>
                <a:ext uri="{FF2B5EF4-FFF2-40B4-BE49-F238E27FC236}">
                  <a16:creationId xmlns:a16="http://schemas.microsoft.com/office/drawing/2014/main" id="{BAB783A5-48D8-C1DB-A7BB-FDD9E806EC9F}"/>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Freeform: Shape 112">
              <a:extLst>
                <a:ext uri="{FF2B5EF4-FFF2-40B4-BE49-F238E27FC236}">
                  <a16:creationId xmlns:a16="http://schemas.microsoft.com/office/drawing/2014/main" id="{079F4244-B591-C12D-A7A4-79E5C1F08675}"/>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Freeform: Shape 113">
              <a:extLst>
                <a:ext uri="{FF2B5EF4-FFF2-40B4-BE49-F238E27FC236}">
                  <a16:creationId xmlns:a16="http://schemas.microsoft.com/office/drawing/2014/main" id="{DE487A3D-307B-8200-2B36-A320925EDE28}"/>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Freeform: Shape 114">
              <a:extLst>
                <a:ext uri="{FF2B5EF4-FFF2-40B4-BE49-F238E27FC236}">
                  <a16:creationId xmlns:a16="http://schemas.microsoft.com/office/drawing/2014/main" id="{AE73DC70-2291-3093-8342-259215C9E2A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Freeform: Shape 115">
              <a:extLst>
                <a:ext uri="{FF2B5EF4-FFF2-40B4-BE49-F238E27FC236}">
                  <a16:creationId xmlns:a16="http://schemas.microsoft.com/office/drawing/2014/main" id="{0E6009FC-9FAF-A089-2F62-4EBFF5CC97EB}"/>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Freeform: Shape 116">
              <a:extLst>
                <a:ext uri="{FF2B5EF4-FFF2-40B4-BE49-F238E27FC236}">
                  <a16:creationId xmlns:a16="http://schemas.microsoft.com/office/drawing/2014/main" id="{8C1ADA03-E748-4F37-A428-2FA3A471FC4E}"/>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Freeform: Shape 117">
              <a:extLst>
                <a:ext uri="{FF2B5EF4-FFF2-40B4-BE49-F238E27FC236}">
                  <a16:creationId xmlns:a16="http://schemas.microsoft.com/office/drawing/2014/main" id="{A72EE16E-8A0A-98BE-A4A0-DB0216699996}"/>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Freeform: Shape 118">
              <a:extLst>
                <a:ext uri="{FF2B5EF4-FFF2-40B4-BE49-F238E27FC236}">
                  <a16:creationId xmlns:a16="http://schemas.microsoft.com/office/drawing/2014/main" id="{71B97020-45A8-068B-6616-6BCFB6E3F25C}"/>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Freeform: Shape 119">
              <a:extLst>
                <a:ext uri="{FF2B5EF4-FFF2-40B4-BE49-F238E27FC236}">
                  <a16:creationId xmlns:a16="http://schemas.microsoft.com/office/drawing/2014/main" id="{3E071F87-04BB-BF25-E905-9B4CFAC5FB53}"/>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Freeform: Shape 120">
              <a:extLst>
                <a:ext uri="{FF2B5EF4-FFF2-40B4-BE49-F238E27FC236}">
                  <a16:creationId xmlns:a16="http://schemas.microsoft.com/office/drawing/2014/main" id="{615E6EB0-2182-C034-9FD9-3155421FF710}"/>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Freeform: Shape 121">
              <a:extLst>
                <a:ext uri="{FF2B5EF4-FFF2-40B4-BE49-F238E27FC236}">
                  <a16:creationId xmlns:a16="http://schemas.microsoft.com/office/drawing/2014/main" id="{FE02CA08-F20A-3C5E-F924-FB41690575E7}"/>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Freeform: Shape 122">
              <a:extLst>
                <a:ext uri="{FF2B5EF4-FFF2-40B4-BE49-F238E27FC236}">
                  <a16:creationId xmlns:a16="http://schemas.microsoft.com/office/drawing/2014/main" id="{38D23CCE-6F62-0580-0398-CFFAF4FF94EE}"/>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Freeform: Shape 123">
              <a:extLst>
                <a:ext uri="{FF2B5EF4-FFF2-40B4-BE49-F238E27FC236}">
                  <a16:creationId xmlns:a16="http://schemas.microsoft.com/office/drawing/2014/main" id="{29438835-CB04-0D1D-4A13-27FBE9D9C088}"/>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Freeform: Shape 124">
              <a:extLst>
                <a:ext uri="{FF2B5EF4-FFF2-40B4-BE49-F238E27FC236}">
                  <a16:creationId xmlns:a16="http://schemas.microsoft.com/office/drawing/2014/main" id="{3779EAF2-F91A-4554-7CF2-5C9AB235B780}"/>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Freeform: Shape 125">
              <a:extLst>
                <a:ext uri="{FF2B5EF4-FFF2-40B4-BE49-F238E27FC236}">
                  <a16:creationId xmlns:a16="http://schemas.microsoft.com/office/drawing/2014/main" id="{B8D29DC2-1C3A-2CED-06A9-95F9001A48C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Freeform: Shape 126">
              <a:extLst>
                <a:ext uri="{FF2B5EF4-FFF2-40B4-BE49-F238E27FC236}">
                  <a16:creationId xmlns:a16="http://schemas.microsoft.com/office/drawing/2014/main" id="{DF8CC5A8-232E-279E-7F94-0B637CFE743A}"/>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Freeform: Shape 127">
              <a:extLst>
                <a:ext uri="{FF2B5EF4-FFF2-40B4-BE49-F238E27FC236}">
                  <a16:creationId xmlns:a16="http://schemas.microsoft.com/office/drawing/2014/main" id="{B5434759-996F-E73B-25A7-23BD7240F6B7}"/>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Freeform: Shape 128">
              <a:extLst>
                <a:ext uri="{FF2B5EF4-FFF2-40B4-BE49-F238E27FC236}">
                  <a16:creationId xmlns:a16="http://schemas.microsoft.com/office/drawing/2014/main" id="{DC58FB94-594C-2D32-67F1-6B969C4D8A15}"/>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Freeform: Shape 129">
              <a:extLst>
                <a:ext uri="{FF2B5EF4-FFF2-40B4-BE49-F238E27FC236}">
                  <a16:creationId xmlns:a16="http://schemas.microsoft.com/office/drawing/2014/main" id="{EE2D7C85-A787-854E-45BA-85C504CE6EC0}"/>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Freeform: Shape 130">
              <a:extLst>
                <a:ext uri="{FF2B5EF4-FFF2-40B4-BE49-F238E27FC236}">
                  <a16:creationId xmlns:a16="http://schemas.microsoft.com/office/drawing/2014/main" id="{BBF4BCCF-58CA-5AFB-79FC-3223A8DD219E}"/>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Freeform: Shape 131">
              <a:extLst>
                <a:ext uri="{FF2B5EF4-FFF2-40B4-BE49-F238E27FC236}">
                  <a16:creationId xmlns:a16="http://schemas.microsoft.com/office/drawing/2014/main" id="{0060CB57-3D99-1D04-C032-D73F7DA0E71E}"/>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Freeform: Shape 132">
              <a:extLst>
                <a:ext uri="{FF2B5EF4-FFF2-40B4-BE49-F238E27FC236}">
                  <a16:creationId xmlns:a16="http://schemas.microsoft.com/office/drawing/2014/main" id="{F7A37A1B-F3DA-24C7-96BD-070714D1F9F8}"/>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Freeform: Shape 133">
              <a:extLst>
                <a:ext uri="{FF2B5EF4-FFF2-40B4-BE49-F238E27FC236}">
                  <a16:creationId xmlns:a16="http://schemas.microsoft.com/office/drawing/2014/main" id="{EEDC317D-A732-98D9-E1C5-96F0C1EF46E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Freeform: Shape 134">
              <a:extLst>
                <a:ext uri="{FF2B5EF4-FFF2-40B4-BE49-F238E27FC236}">
                  <a16:creationId xmlns:a16="http://schemas.microsoft.com/office/drawing/2014/main" id="{A72DDD39-F233-3A48-D2DD-3B0A8FF4F870}"/>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Freeform: Shape 135">
              <a:extLst>
                <a:ext uri="{FF2B5EF4-FFF2-40B4-BE49-F238E27FC236}">
                  <a16:creationId xmlns:a16="http://schemas.microsoft.com/office/drawing/2014/main" id="{3C566248-664D-B826-7950-1CC1A849838B}"/>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Freeform: Shape 136">
              <a:extLst>
                <a:ext uri="{FF2B5EF4-FFF2-40B4-BE49-F238E27FC236}">
                  <a16:creationId xmlns:a16="http://schemas.microsoft.com/office/drawing/2014/main" id="{D9E83C3D-734C-7277-FEC0-09B404283B6B}"/>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Freeform: Shape 137">
              <a:extLst>
                <a:ext uri="{FF2B5EF4-FFF2-40B4-BE49-F238E27FC236}">
                  <a16:creationId xmlns:a16="http://schemas.microsoft.com/office/drawing/2014/main" id="{181B50A0-5F48-EC2A-8033-59797149F6F9}"/>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Freeform: Shape 138">
              <a:extLst>
                <a:ext uri="{FF2B5EF4-FFF2-40B4-BE49-F238E27FC236}">
                  <a16:creationId xmlns:a16="http://schemas.microsoft.com/office/drawing/2014/main" id="{2CCB063B-B97D-0A2F-D10A-450139E558E3}"/>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Freeform: Shape 139">
              <a:extLst>
                <a:ext uri="{FF2B5EF4-FFF2-40B4-BE49-F238E27FC236}">
                  <a16:creationId xmlns:a16="http://schemas.microsoft.com/office/drawing/2014/main" id="{6E525BAD-B320-F8C6-6049-00256EB710C0}"/>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Freeform: Shape 140">
              <a:extLst>
                <a:ext uri="{FF2B5EF4-FFF2-40B4-BE49-F238E27FC236}">
                  <a16:creationId xmlns:a16="http://schemas.microsoft.com/office/drawing/2014/main" id="{0281219E-1459-4A00-7174-38C5FADE94C4}"/>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Freeform: Shape 141">
              <a:extLst>
                <a:ext uri="{FF2B5EF4-FFF2-40B4-BE49-F238E27FC236}">
                  <a16:creationId xmlns:a16="http://schemas.microsoft.com/office/drawing/2014/main" id="{15AADE26-C1F6-4910-8ADD-F58DFAF9EF63}"/>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Freeform: Shape 142">
              <a:extLst>
                <a:ext uri="{FF2B5EF4-FFF2-40B4-BE49-F238E27FC236}">
                  <a16:creationId xmlns:a16="http://schemas.microsoft.com/office/drawing/2014/main" id="{7AC58DE2-D265-4ED7-D7C8-9098820EADD9}"/>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Freeform: Shape 143">
              <a:extLst>
                <a:ext uri="{FF2B5EF4-FFF2-40B4-BE49-F238E27FC236}">
                  <a16:creationId xmlns:a16="http://schemas.microsoft.com/office/drawing/2014/main" id="{22A28C68-D041-7C7C-5CC6-EB272A5DD8CC}"/>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Freeform: Shape 144">
              <a:extLst>
                <a:ext uri="{FF2B5EF4-FFF2-40B4-BE49-F238E27FC236}">
                  <a16:creationId xmlns:a16="http://schemas.microsoft.com/office/drawing/2014/main" id="{9B2D0AD6-29DE-D250-69E5-27EF9B729942}"/>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Freeform: Shape 145">
              <a:extLst>
                <a:ext uri="{FF2B5EF4-FFF2-40B4-BE49-F238E27FC236}">
                  <a16:creationId xmlns:a16="http://schemas.microsoft.com/office/drawing/2014/main" id="{5D222F48-8ED7-DB5D-73A3-2DF2861DF78D}"/>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Freeform: Shape 146">
              <a:extLst>
                <a:ext uri="{FF2B5EF4-FFF2-40B4-BE49-F238E27FC236}">
                  <a16:creationId xmlns:a16="http://schemas.microsoft.com/office/drawing/2014/main" id="{0AB2ED33-E25F-112B-1161-FDC1DA7E19EC}"/>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Freeform: Shape 147">
              <a:extLst>
                <a:ext uri="{FF2B5EF4-FFF2-40B4-BE49-F238E27FC236}">
                  <a16:creationId xmlns:a16="http://schemas.microsoft.com/office/drawing/2014/main" id="{04631513-B0CE-E146-7AD1-C623CF389B21}"/>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Freeform: Shape 148">
              <a:extLst>
                <a:ext uri="{FF2B5EF4-FFF2-40B4-BE49-F238E27FC236}">
                  <a16:creationId xmlns:a16="http://schemas.microsoft.com/office/drawing/2014/main" id="{DD4C4CEA-D529-B0FB-7D42-518622BA6732}"/>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Freeform: Shape 149">
              <a:extLst>
                <a:ext uri="{FF2B5EF4-FFF2-40B4-BE49-F238E27FC236}">
                  <a16:creationId xmlns:a16="http://schemas.microsoft.com/office/drawing/2014/main" id="{C46E8649-C319-F242-4E8E-43C7926EA601}"/>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Freeform: Shape 150">
              <a:extLst>
                <a:ext uri="{FF2B5EF4-FFF2-40B4-BE49-F238E27FC236}">
                  <a16:creationId xmlns:a16="http://schemas.microsoft.com/office/drawing/2014/main" id="{05208580-16B3-FF49-1B4C-3B84B1FC526A}"/>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Freeform: Shape 151">
              <a:extLst>
                <a:ext uri="{FF2B5EF4-FFF2-40B4-BE49-F238E27FC236}">
                  <a16:creationId xmlns:a16="http://schemas.microsoft.com/office/drawing/2014/main" id="{BF0BF47E-E70A-1A66-3FFC-39B72C51CB16}"/>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Freeform: Shape 152">
              <a:extLst>
                <a:ext uri="{FF2B5EF4-FFF2-40B4-BE49-F238E27FC236}">
                  <a16:creationId xmlns:a16="http://schemas.microsoft.com/office/drawing/2014/main" id="{5B22AC91-FEC5-EFC9-163A-3509BF5A481F}"/>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Freeform: Shape 153">
              <a:extLst>
                <a:ext uri="{FF2B5EF4-FFF2-40B4-BE49-F238E27FC236}">
                  <a16:creationId xmlns:a16="http://schemas.microsoft.com/office/drawing/2014/main" id="{A4303BA7-DA54-44ED-D130-A61FAAFF50C8}"/>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Freeform: Shape 154">
              <a:extLst>
                <a:ext uri="{FF2B5EF4-FFF2-40B4-BE49-F238E27FC236}">
                  <a16:creationId xmlns:a16="http://schemas.microsoft.com/office/drawing/2014/main" id="{35D39612-6A65-8AFC-4CC7-2010C18543F2}"/>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Freeform: Shape 155">
              <a:extLst>
                <a:ext uri="{FF2B5EF4-FFF2-40B4-BE49-F238E27FC236}">
                  <a16:creationId xmlns:a16="http://schemas.microsoft.com/office/drawing/2014/main" id="{F5D11229-D337-8277-D017-FC24E3BD765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Freeform: Shape 156">
              <a:extLst>
                <a:ext uri="{FF2B5EF4-FFF2-40B4-BE49-F238E27FC236}">
                  <a16:creationId xmlns:a16="http://schemas.microsoft.com/office/drawing/2014/main" id="{1DD21C33-709D-2EB3-2C41-4C08F1D5F7D0}"/>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Freeform: Shape 157">
              <a:extLst>
                <a:ext uri="{FF2B5EF4-FFF2-40B4-BE49-F238E27FC236}">
                  <a16:creationId xmlns:a16="http://schemas.microsoft.com/office/drawing/2014/main" id="{6235F2F3-4991-013A-8237-509907634D38}"/>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Freeform: Shape 158">
              <a:extLst>
                <a:ext uri="{FF2B5EF4-FFF2-40B4-BE49-F238E27FC236}">
                  <a16:creationId xmlns:a16="http://schemas.microsoft.com/office/drawing/2014/main" id="{9B893E33-B9B8-2E0B-5348-EE6E733A0761}"/>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Freeform: Shape 159">
              <a:extLst>
                <a:ext uri="{FF2B5EF4-FFF2-40B4-BE49-F238E27FC236}">
                  <a16:creationId xmlns:a16="http://schemas.microsoft.com/office/drawing/2014/main" id="{721BD145-9665-86EE-9676-ABC808C47E12}"/>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Freeform: Shape 160">
              <a:extLst>
                <a:ext uri="{FF2B5EF4-FFF2-40B4-BE49-F238E27FC236}">
                  <a16:creationId xmlns:a16="http://schemas.microsoft.com/office/drawing/2014/main" id="{2197BEF5-A5F8-19AF-0FB0-A424A5CA679A}"/>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Freeform: Shape 161">
              <a:extLst>
                <a:ext uri="{FF2B5EF4-FFF2-40B4-BE49-F238E27FC236}">
                  <a16:creationId xmlns:a16="http://schemas.microsoft.com/office/drawing/2014/main" id="{BE66E039-AD85-F230-040A-AF4E10907AA0}"/>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Freeform: Shape 162">
              <a:extLst>
                <a:ext uri="{FF2B5EF4-FFF2-40B4-BE49-F238E27FC236}">
                  <a16:creationId xmlns:a16="http://schemas.microsoft.com/office/drawing/2014/main" id="{222B8434-F4DB-7CAD-0A12-D051C62B1A69}"/>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Freeform: Shape 163">
              <a:extLst>
                <a:ext uri="{FF2B5EF4-FFF2-40B4-BE49-F238E27FC236}">
                  <a16:creationId xmlns:a16="http://schemas.microsoft.com/office/drawing/2014/main" id="{BFC8A110-994E-7B35-A435-E9AB1C17B0EF}"/>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Freeform: Shape 164">
              <a:extLst>
                <a:ext uri="{FF2B5EF4-FFF2-40B4-BE49-F238E27FC236}">
                  <a16:creationId xmlns:a16="http://schemas.microsoft.com/office/drawing/2014/main" id="{477EA3C1-19E7-FBDD-6CC7-6DD0FC559050}"/>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Freeform: Shape 165">
              <a:extLst>
                <a:ext uri="{FF2B5EF4-FFF2-40B4-BE49-F238E27FC236}">
                  <a16:creationId xmlns:a16="http://schemas.microsoft.com/office/drawing/2014/main" id="{44DEB347-9572-6601-E463-78FC0C59BA08}"/>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Freeform: Shape 166">
              <a:extLst>
                <a:ext uri="{FF2B5EF4-FFF2-40B4-BE49-F238E27FC236}">
                  <a16:creationId xmlns:a16="http://schemas.microsoft.com/office/drawing/2014/main" id="{2434AE12-C6DC-87B3-5487-A1BDF915AD3D}"/>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Freeform: Shape 167">
              <a:extLst>
                <a:ext uri="{FF2B5EF4-FFF2-40B4-BE49-F238E27FC236}">
                  <a16:creationId xmlns:a16="http://schemas.microsoft.com/office/drawing/2014/main" id="{6A7F92DD-BA2A-40A5-6606-96D627FDF40C}"/>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69" name="Google Shape;7933;p34">
            <a:extLst>
              <a:ext uri="{FF2B5EF4-FFF2-40B4-BE49-F238E27FC236}">
                <a16:creationId xmlns:a16="http://schemas.microsoft.com/office/drawing/2014/main" id="{28526959-0380-0BB3-9FE3-A5BFFBF38B37}"/>
              </a:ext>
            </a:extLst>
          </p:cNvPr>
          <p:cNvSpPr txBox="1">
            <a:spLocks/>
          </p:cNvSpPr>
          <p:nvPr/>
        </p:nvSpPr>
        <p:spPr>
          <a:xfrm>
            <a:off x="6304390" y="2281947"/>
            <a:ext cx="2587780" cy="200885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buClr>
                <a:srgbClr val="000000"/>
              </a:buClr>
            </a:pPr>
            <a:r>
              <a:rPr lang="vi-VN" sz="2800" dirty="0">
                <a:latin typeface="#9Slide07 IcielBaliho Script" pitchFamily="2" charset="0"/>
              </a:rPr>
              <a:t>Quan sát các vùng được kí hiệu (a), (b) (c) trên Hình 15.6b để chỉ ra đâu là vùng tối, đâu là vùng nửa tối.</a:t>
            </a:r>
          </a:p>
        </p:txBody>
      </p:sp>
      <p:sp>
        <p:nvSpPr>
          <p:cNvPr id="170" name="Google Shape;7938;p34">
            <a:extLst>
              <a:ext uri="{FF2B5EF4-FFF2-40B4-BE49-F238E27FC236}">
                <a16:creationId xmlns:a16="http://schemas.microsoft.com/office/drawing/2014/main" id="{14176E2B-CC33-A14C-F4BD-98F410DB3ED3}"/>
              </a:ext>
            </a:extLst>
          </p:cNvPr>
          <p:cNvSpPr txBox="1">
            <a:spLocks/>
          </p:cNvSpPr>
          <p:nvPr/>
        </p:nvSpPr>
        <p:spPr>
          <a:xfrm>
            <a:off x="2100517" y="4653193"/>
            <a:ext cx="1867647" cy="296463"/>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a:latin typeface="#9Slide07 IcielBaliho Script" pitchFamily="2" charset="0"/>
              </a:rPr>
              <a:t>Hình 15.6b</a:t>
            </a:r>
            <a:endParaRPr lang="en-US" sz="2000" dirty="0">
              <a:latin typeface="#9Slide07 IcielBaliho Script" pitchFamily="2" charset="0"/>
            </a:endParaRPr>
          </a:p>
        </p:txBody>
      </p:sp>
      <p:pic>
        <p:nvPicPr>
          <p:cNvPr id="171" name="Picture 170" descr="Người đàn ông thể hiện cử chỉ của một ý tưởng tuyệt vời Véc tơ miễn phí">
            <a:extLst>
              <a:ext uri="{FF2B5EF4-FFF2-40B4-BE49-F238E27FC236}">
                <a16:creationId xmlns:a16="http://schemas.microsoft.com/office/drawing/2014/main" id="{414A4459-D1C8-5E70-4501-DDB917FB26DC}"/>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6816889" y="37034"/>
            <a:ext cx="1826932" cy="1826932"/>
          </a:xfrm>
          <a:prstGeom prst="rect">
            <a:avLst/>
          </a:prstGeom>
          <a:noFill/>
          <a:extLst>
            <a:ext uri="{909E8E84-426E-40DD-AFC4-6F175D3DCCD1}">
              <a14:hiddenFill xmlns:a14="http://schemas.microsoft.com/office/drawing/2010/main">
                <a:solidFill>
                  <a:srgbClr val="FFFFFF"/>
                </a:solidFill>
              </a14:hiddenFill>
            </a:ext>
          </a:extLst>
        </p:spPr>
      </p:pic>
      <p:sp>
        <p:nvSpPr>
          <p:cNvPr id="173" name="Google Shape;7933;p34">
            <a:extLst>
              <a:ext uri="{FF2B5EF4-FFF2-40B4-BE49-F238E27FC236}">
                <a16:creationId xmlns:a16="http://schemas.microsoft.com/office/drawing/2014/main" id="{C0B31AF9-F92D-AEE1-686C-17FB147CE392}"/>
              </a:ext>
            </a:extLst>
          </p:cNvPr>
          <p:cNvSpPr txBox="1">
            <a:spLocks/>
          </p:cNvSpPr>
          <p:nvPr/>
        </p:nvSpPr>
        <p:spPr>
          <a:xfrm>
            <a:off x="6135234" y="2132984"/>
            <a:ext cx="1961330"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t>Vùng nửa tối</a:t>
            </a:r>
          </a:p>
        </p:txBody>
      </p:sp>
      <p:pic>
        <p:nvPicPr>
          <p:cNvPr id="174" name="Graphic 173" descr="Line arrow Slight curve">
            <a:extLst>
              <a:ext uri="{FF2B5EF4-FFF2-40B4-BE49-F238E27FC236}">
                <a16:creationId xmlns:a16="http://schemas.microsoft.com/office/drawing/2014/main" id="{41C6FD2F-C1A6-2533-F123-925904AFC9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37713" y="2133030"/>
            <a:ext cx="819449" cy="463538"/>
          </a:xfrm>
          <a:prstGeom prst="rect">
            <a:avLst/>
          </a:prstGeom>
        </p:spPr>
      </p:pic>
      <p:sp>
        <p:nvSpPr>
          <p:cNvPr id="175" name="Google Shape;7933;p34">
            <a:extLst>
              <a:ext uri="{FF2B5EF4-FFF2-40B4-BE49-F238E27FC236}">
                <a16:creationId xmlns:a16="http://schemas.microsoft.com/office/drawing/2014/main" id="{7AF85B42-8B90-8BE3-133A-B788A1C6D40D}"/>
              </a:ext>
            </a:extLst>
          </p:cNvPr>
          <p:cNvSpPr txBox="1">
            <a:spLocks/>
          </p:cNvSpPr>
          <p:nvPr/>
        </p:nvSpPr>
        <p:spPr>
          <a:xfrm>
            <a:off x="6145948" y="4147401"/>
            <a:ext cx="1961330"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t>Vùng nửa tối</a:t>
            </a:r>
          </a:p>
        </p:txBody>
      </p:sp>
      <p:pic>
        <p:nvPicPr>
          <p:cNvPr id="176" name="Graphic 175" descr="Line arrow Slight curve">
            <a:extLst>
              <a:ext uri="{FF2B5EF4-FFF2-40B4-BE49-F238E27FC236}">
                <a16:creationId xmlns:a16="http://schemas.microsoft.com/office/drawing/2014/main" id="{D3C01F60-A010-94FE-E59B-6897D64E3C5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48427" y="4147447"/>
            <a:ext cx="819449" cy="463538"/>
          </a:xfrm>
          <a:prstGeom prst="rect">
            <a:avLst/>
          </a:prstGeom>
        </p:spPr>
      </p:pic>
      <p:sp>
        <p:nvSpPr>
          <p:cNvPr id="177" name="Google Shape;7933;p34">
            <a:extLst>
              <a:ext uri="{FF2B5EF4-FFF2-40B4-BE49-F238E27FC236}">
                <a16:creationId xmlns:a16="http://schemas.microsoft.com/office/drawing/2014/main" id="{E2FFA5DC-6D25-7405-9235-856E0D76262B}"/>
              </a:ext>
            </a:extLst>
          </p:cNvPr>
          <p:cNvSpPr txBox="1">
            <a:spLocks/>
          </p:cNvSpPr>
          <p:nvPr/>
        </p:nvSpPr>
        <p:spPr>
          <a:xfrm>
            <a:off x="6123606" y="3131785"/>
            <a:ext cx="1961330"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t>Vùng tối</a:t>
            </a:r>
          </a:p>
        </p:txBody>
      </p:sp>
      <p:pic>
        <p:nvPicPr>
          <p:cNvPr id="178" name="Graphic 177" descr="Line arrow Slight curve">
            <a:extLst>
              <a:ext uri="{FF2B5EF4-FFF2-40B4-BE49-F238E27FC236}">
                <a16:creationId xmlns:a16="http://schemas.microsoft.com/office/drawing/2014/main" id="{A05E4488-F3C6-CEB7-A441-544F71058AD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26085" y="3131831"/>
            <a:ext cx="819449" cy="463538"/>
          </a:xfrm>
          <a:prstGeom prst="rect">
            <a:avLst/>
          </a:prstGeom>
        </p:spPr>
      </p:pic>
      <p:sp>
        <p:nvSpPr>
          <p:cNvPr id="179" name="Rectangle: Diagonal Corners Snipped 178">
            <a:extLst>
              <a:ext uri="{FF2B5EF4-FFF2-40B4-BE49-F238E27FC236}">
                <a16:creationId xmlns:a16="http://schemas.microsoft.com/office/drawing/2014/main" id="{6BA9FF57-C0B1-F8BD-91E9-A5A41541F714}"/>
              </a:ext>
            </a:extLst>
          </p:cNvPr>
          <p:cNvSpPr/>
          <p:nvPr/>
        </p:nvSpPr>
        <p:spPr>
          <a:xfrm>
            <a:off x="7384614" y="5328996"/>
            <a:ext cx="4278263" cy="2095660"/>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584918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p:cTn id="7" dur="500" fill="hold"/>
                                        <p:tgtEl>
                                          <p:spTgt spid="61"/>
                                        </p:tgtEl>
                                        <p:attrNameLst>
                                          <p:attrName>ppt_w</p:attrName>
                                        </p:attrNameLst>
                                      </p:cBhvr>
                                      <p:tavLst>
                                        <p:tav tm="0">
                                          <p:val>
                                            <p:fltVal val="0"/>
                                          </p:val>
                                        </p:tav>
                                        <p:tav tm="100000">
                                          <p:val>
                                            <p:strVal val="#ppt_w"/>
                                          </p:val>
                                        </p:tav>
                                      </p:tavLst>
                                    </p:anim>
                                    <p:anim calcmode="lin" valueType="num">
                                      <p:cBhvr>
                                        <p:cTn id="8" dur="500" fill="hold"/>
                                        <p:tgtEl>
                                          <p:spTgt spid="61"/>
                                        </p:tgtEl>
                                        <p:attrNameLst>
                                          <p:attrName>ppt_h</p:attrName>
                                        </p:attrNameLst>
                                      </p:cBhvr>
                                      <p:tavLst>
                                        <p:tav tm="0">
                                          <p:val>
                                            <p:fltVal val="0"/>
                                          </p:val>
                                        </p:tav>
                                        <p:tav tm="100000">
                                          <p:val>
                                            <p:strVal val="#ppt_h"/>
                                          </p:val>
                                        </p:tav>
                                      </p:tavLst>
                                    </p:anim>
                                    <p:animEffect transition="in" filter="fade">
                                      <p:cBhvr>
                                        <p:cTn id="9" dur="500"/>
                                        <p:tgtEl>
                                          <p:spTgt spid="61"/>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169">
                                            <p:txEl>
                                              <p:pRg st="0" end="0"/>
                                            </p:txEl>
                                          </p:spTgt>
                                        </p:tgtEl>
                                        <p:attrNameLst>
                                          <p:attrName>style.visibility</p:attrName>
                                        </p:attrNameLst>
                                      </p:cBhvr>
                                      <p:to>
                                        <p:strVal val="visible"/>
                                      </p:to>
                                    </p:set>
                                    <p:animEffect transition="in" filter="wipe(up)">
                                      <p:cBhvr>
                                        <p:cTn id="13" dur="500"/>
                                        <p:tgtEl>
                                          <p:spTgt spid="169">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nodeType="clickEffect">
                                  <p:stCondLst>
                                    <p:cond delay="0"/>
                                  </p:stCondLst>
                                  <p:childTnLst>
                                    <p:animEffect transition="out" filter="fade">
                                      <p:cBhvr>
                                        <p:cTn id="17" dur="500"/>
                                        <p:tgtEl>
                                          <p:spTgt spid="61"/>
                                        </p:tgtEl>
                                      </p:cBhvr>
                                    </p:animEffect>
                                    <p:set>
                                      <p:cBhvr>
                                        <p:cTn id="18" dur="1" fill="hold">
                                          <p:stCondLst>
                                            <p:cond delay="499"/>
                                          </p:stCondLst>
                                        </p:cTn>
                                        <p:tgtEl>
                                          <p:spTgt spid="61"/>
                                        </p:tgtEl>
                                        <p:attrNameLst>
                                          <p:attrName>style.visibility</p:attrName>
                                        </p:attrNameLst>
                                      </p:cBhvr>
                                      <p:to>
                                        <p:strVal val="hidden"/>
                                      </p:to>
                                    </p:set>
                                  </p:childTnLst>
                                </p:cTn>
                              </p:par>
                              <p:par>
                                <p:cTn id="19" presetID="10" presetClass="exit" presetSubtype="0" fill="hold" grpId="1" nodeType="withEffect">
                                  <p:stCondLst>
                                    <p:cond delay="0"/>
                                  </p:stCondLst>
                                  <p:iterate type="lt">
                                    <p:tmPct val="0"/>
                                  </p:iterate>
                                  <p:childTnLst>
                                    <p:animEffect transition="out" filter="fade">
                                      <p:cBhvr>
                                        <p:cTn id="20" dur="500"/>
                                        <p:tgtEl>
                                          <p:spTgt spid="169">
                                            <p:txEl>
                                              <p:pRg st="0" end="0"/>
                                            </p:txEl>
                                          </p:spTgt>
                                        </p:tgtEl>
                                      </p:cBhvr>
                                    </p:animEffect>
                                    <p:set>
                                      <p:cBhvr>
                                        <p:cTn id="21" dur="1" fill="hold">
                                          <p:stCondLst>
                                            <p:cond delay="499"/>
                                          </p:stCondLst>
                                        </p:cTn>
                                        <p:tgtEl>
                                          <p:spTgt spid="169">
                                            <p:txEl>
                                              <p:pRg st="0" end="0"/>
                                            </p:txEl>
                                          </p:spTgt>
                                        </p:tgtEl>
                                        <p:attrNameLst>
                                          <p:attrName>style.visibility</p:attrName>
                                        </p:attrNameLst>
                                      </p:cBhvr>
                                      <p:to>
                                        <p:strVal val="hidden"/>
                                      </p:to>
                                    </p:set>
                                  </p:childTnLst>
                                </p:cTn>
                              </p:par>
                              <p:par>
                                <p:cTn id="22" presetID="14" presetClass="entr" presetSubtype="10" fill="hold" nodeType="withEffect">
                                  <p:stCondLst>
                                    <p:cond delay="0"/>
                                  </p:stCondLst>
                                  <p:childTnLst>
                                    <p:set>
                                      <p:cBhvr>
                                        <p:cTn id="23" dur="1" fill="hold">
                                          <p:stCondLst>
                                            <p:cond delay="0"/>
                                          </p:stCondLst>
                                        </p:cTn>
                                        <p:tgtEl>
                                          <p:spTgt spid="171"/>
                                        </p:tgtEl>
                                        <p:attrNameLst>
                                          <p:attrName>style.visibility</p:attrName>
                                        </p:attrNameLst>
                                      </p:cBhvr>
                                      <p:to>
                                        <p:strVal val="visible"/>
                                      </p:to>
                                    </p:set>
                                    <p:animEffect transition="in" filter="randombar(horizontal)">
                                      <p:cBhvr>
                                        <p:cTn id="24" dur="500"/>
                                        <p:tgtEl>
                                          <p:spTgt spid="171"/>
                                        </p:tgtEl>
                                      </p:cBhvr>
                                    </p:animEffect>
                                  </p:childTnLst>
                                </p:cTn>
                              </p:par>
                              <p:par>
                                <p:cTn id="25" presetID="22" presetClass="entr" presetSubtype="8" fill="hold" nodeType="withEffect">
                                  <p:stCondLst>
                                    <p:cond delay="0"/>
                                  </p:stCondLst>
                                  <p:childTnLst>
                                    <p:set>
                                      <p:cBhvr>
                                        <p:cTn id="26" dur="1" fill="hold">
                                          <p:stCondLst>
                                            <p:cond delay="0"/>
                                          </p:stCondLst>
                                        </p:cTn>
                                        <p:tgtEl>
                                          <p:spTgt spid="174"/>
                                        </p:tgtEl>
                                        <p:attrNameLst>
                                          <p:attrName>style.visibility</p:attrName>
                                        </p:attrNameLst>
                                      </p:cBhvr>
                                      <p:to>
                                        <p:strVal val="visible"/>
                                      </p:to>
                                    </p:set>
                                    <p:animEffect transition="in" filter="wipe(left)">
                                      <p:cBhvr>
                                        <p:cTn id="27" dur="500"/>
                                        <p:tgtEl>
                                          <p:spTgt spid="174"/>
                                        </p:tgtEl>
                                      </p:cBhvr>
                                    </p:animEffect>
                                  </p:childTnLst>
                                </p:cTn>
                              </p:par>
                            </p:childTnLst>
                          </p:cTn>
                        </p:par>
                        <p:par>
                          <p:cTn id="28" fill="hold">
                            <p:stCondLst>
                              <p:cond delay="500"/>
                            </p:stCondLst>
                            <p:childTnLst>
                              <p:par>
                                <p:cTn id="29" presetID="22" presetClass="entr" presetSubtype="1" fill="hold" grpId="0" nodeType="afterEffect">
                                  <p:stCondLst>
                                    <p:cond delay="0"/>
                                  </p:stCondLst>
                                  <p:iterate type="lt">
                                    <p:tmPct val="6000"/>
                                  </p:iterate>
                                  <p:childTnLst>
                                    <p:set>
                                      <p:cBhvr>
                                        <p:cTn id="30" dur="1" fill="hold">
                                          <p:stCondLst>
                                            <p:cond delay="0"/>
                                          </p:stCondLst>
                                        </p:cTn>
                                        <p:tgtEl>
                                          <p:spTgt spid="173">
                                            <p:txEl>
                                              <p:pRg st="0" end="0"/>
                                            </p:txEl>
                                          </p:spTgt>
                                        </p:tgtEl>
                                        <p:attrNameLst>
                                          <p:attrName>style.visibility</p:attrName>
                                        </p:attrNameLst>
                                      </p:cBhvr>
                                      <p:to>
                                        <p:strVal val="visible"/>
                                      </p:to>
                                    </p:set>
                                    <p:animEffect transition="in" filter="wipe(up)">
                                      <p:cBhvr>
                                        <p:cTn id="31" dur="500"/>
                                        <p:tgtEl>
                                          <p:spTgt spid="173">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78"/>
                                        </p:tgtEl>
                                        <p:attrNameLst>
                                          <p:attrName>style.visibility</p:attrName>
                                        </p:attrNameLst>
                                      </p:cBhvr>
                                      <p:to>
                                        <p:strVal val="visible"/>
                                      </p:to>
                                    </p:set>
                                    <p:animEffect transition="in" filter="wipe(left)">
                                      <p:cBhvr>
                                        <p:cTn id="36" dur="500"/>
                                        <p:tgtEl>
                                          <p:spTgt spid="178"/>
                                        </p:tgtEl>
                                      </p:cBhvr>
                                    </p:animEffect>
                                  </p:childTnLst>
                                </p:cTn>
                              </p:par>
                            </p:childTnLst>
                          </p:cTn>
                        </p:par>
                        <p:par>
                          <p:cTn id="37" fill="hold">
                            <p:stCondLst>
                              <p:cond delay="500"/>
                            </p:stCondLst>
                            <p:childTnLst>
                              <p:par>
                                <p:cTn id="38" presetID="22" presetClass="entr" presetSubtype="1" fill="hold" grpId="0" nodeType="afterEffect">
                                  <p:stCondLst>
                                    <p:cond delay="0"/>
                                  </p:stCondLst>
                                  <p:iterate type="lt">
                                    <p:tmPct val="6000"/>
                                  </p:iterate>
                                  <p:childTnLst>
                                    <p:set>
                                      <p:cBhvr>
                                        <p:cTn id="39" dur="1" fill="hold">
                                          <p:stCondLst>
                                            <p:cond delay="0"/>
                                          </p:stCondLst>
                                        </p:cTn>
                                        <p:tgtEl>
                                          <p:spTgt spid="177">
                                            <p:txEl>
                                              <p:pRg st="0" end="0"/>
                                            </p:txEl>
                                          </p:spTgt>
                                        </p:tgtEl>
                                        <p:attrNameLst>
                                          <p:attrName>style.visibility</p:attrName>
                                        </p:attrNameLst>
                                      </p:cBhvr>
                                      <p:to>
                                        <p:strVal val="visible"/>
                                      </p:to>
                                    </p:set>
                                    <p:animEffect transition="in" filter="wipe(up)">
                                      <p:cBhvr>
                                        <p:cTn id="40" dur="500"/>
                                        <p:tgtEl>
                                          <p:spTgt spid="177">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76"/>
                                        </p:tgtEl>
                                        <p:attrNameLst>
                                          <p:attrName>style.visibility</p:attrName>
                                        </p:attrNameLst>
                                      </p:cBhvr>
                                      <p:to>
                                        <p:strVal val="visible"/>
                                      </p:to>
                                    </p:set>
                                    <p:animEffect transition="in" filter="wipe(left)">
                                      <p:cBhvr>
                                        <p:cTn id="45" dur="500"/>
                                        <p:tgtEl>
                                          <p:spTgt spid="176"/>
                                        </p:tgtEl>
                                      </p:cBhvr>
                                    </p:animEffect>
                                  </p:childTnLst>
                                </p:cTn>
                              </p:par>
                            </p:childTnLst>
                          </p:cTn>
                        </p:par>
                        <p:par>
                          <p:cTn id="46" fill="hold">
                            <p:stCondLst>
                              <p:cond delay="500"/>
                            </p:stCondLst>
                            <p:childTnLst>
                              <p:par>
                                <p:cTn id="47" presetID="22" presetClass="entr" presetSubtype="1" fill="hold" grpId="0" nodeType="afterEffect">
                                  <p:stCondLst>
                                    <p:cond delay="0"/>
                                  </p:stCondLst>
                                  <p:iterate type="lt">
                                    <p:tmPct val="6000"/>
                                  </p:iterate>
                                  <p:childTnLst>
                                    <p:set>
                                      <p:cBhvr>
                                        <p:cTn id="48" dur="1" fill="hold">
                                          <p:stCondLst>
                                            <p:cond delay="0"/>
                                          </p:stCondLst>
                                        </p:cTn>
                                        <p:tgtEl>
                                          <p:spTgt spid="175">
                                            <p:txEl>
                                              <p:pRg st="0" end="0"/>
                                            </p:txEl>
                                          </p:spTgt>
                                        </p:tgtEl>
                                        <p:attrNameLst>
                                          <p:attrName>style.visibility</p:attrName>
                                        </p:attrNameLst>
                                      </p:cBhvr>
                                      <p:to>
                                        <p:strVal val="visible"/>
                                      </p:to>
                                    </p:set>
                                    <p:animEffect transition="in" filter="wipe(up)">
                                      <p:cBhvr>
                                        <p:cTn id="49" dur="500"/>
                                        <p:tgtEl>
                                          <p:spTgt spid="17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build="p"/>
      <p:bldP spid="169" grpId="1" build="allAtOnce"/>
      <p:bldP spid="173" grpId="0" uiExpand="1" build="p"/>
      <p:bldP spid="175" grpId="0" uiExpand="1" build="p"/>
      <p:bldP spid="177" grpId="0" uiExpand="1"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65B5985A-6A5F-FC73-8194-BD29C4BC5ABC}"/>
              </a:ext>
            </a:extLst>
          </p:cNvPr>
          <p:cNvPicPr>
            <a:picLocks noChangeAspect="1"/>
          </p:cNvPicPr>
          <p:nvPr/>
        </p:nvPicPr>
        <p:blipFill>
          <a:blip r:embed="rId2"/>
          <a:stretch>
            <a:fillRect/>
          </a:stretch>
        </p:blipFill>
        <p:spPr>
          <a:xfrm>
            <a:off x="3293714" y="1789192"/>
            <a:ext cx="2911962" cy="1962123"/>
          </a:xfrm>
          <a:prstGeom prst="rect">
            <a:avLst/>
          </a:prstGeom>
        </p:spPr>
      </p:pic>
      <p:sp>
        <p:nvSpPr>
          <p:cNvPr id="22" name="Rectangle: Diagonal Corners Snipped 21">
            <a:extLst>
              <a:ext uri="{FF2B5EF4-FFF2-40B4-BE49-F238E27FC236}">
                <a16:creationId xmlns:a16="http://schemas.microsoft.com/office/drawing/2014/main" id="{E7943C27-4430-1A40-4835-CF316E0B4887}"/>
              </a:ext>
            </a:extLst>
          </p:cNvPr>
          <p:cNvSpPr/>
          <p:nvPr/>
        </p:nvSpPr>
        <p:spPr>
          <a:xfrm>
            <a:off x="539646" y="894836"/>
            <a:ext cx="7865316" cy="3852738"/>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48796" r="-183"/>
          <a:stretch/>
        </p:blipFill>
        <p:spPr>
          <a:xfrm>
            <a:off x="7250617" y="1230244"/>
            <a:ext cx="2068275" cy="4024859"/>
          </a:xfrm>
          <a:prstGeom prst="rect">
            <a:avLst/>
          </a:prstGeom>
        </p:spPr>
      </p:pic>
      <p:sp>
        <p:nvSpPr>
          <p:cNvPr id="23" name="Google Shape;7933;p34">
            <a:extLst>
              <a:ext uri="{FF2B5EF4-FFF2-40B4-BE49-F238E27FC236}">
                <a16:creationId xmlns:a16="http://schemas.microsoft.com/office/drawing/2014/main" id="{ACD2F5CA-13E2-C6AC-7555-80405ADD8095}"/>
              </a:ext>
            </a:extLst>
          </p:cNvPr>
          <p:cNvSpPr txBox="1">
            <a:spLocks/>
          </p:cNvSpPr>
          <p:nvPr/>
        </p:nvSpPr>
        <p:spPr>
          <a:xfrm>
            <a:off x="1249217" y="1341858"/>
            <a:ext cx="67749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400" b="1" i="1" dirty="0"/>
              <a:t>Vùng tối  </a:t>
            </a:r>
            <a:r>
              <a:rPr lang="vi-VN" sz="2000" dirty="0">
                <a:solidFill>
                  <a:srgbClr val="000000"/>
                </a:solidFill>
              </a:rPr>
              <a:t>là vùng nằm phía sau vật cản sáng, hoàn toàn không nhận được ánh sáng từ nguồn sáng truyền tới </a:t>
            </a:r>
          </a:p>
        </p:txBody>
      </p:sp>
      <p:sp>
        <p:nvSpPr>
          <p:cNvPr id="39" name="Google Shape;7933;p34">
            <a:extLst>
              <a:ext uri="{FF2B5EF4-FFF2-40B4-BE49-F238E27FC236}">
                <a16:creationId xmlns:a16="http://schemas.microsoft.com/office/drawing/2014/main" id="{D2371605-D851-8F03-D1FE-378BA3FE8EC7}"/>
              </a:ext>
            </a:extLst>
          </p:cNvPr>
          <p:cNvSpPr txBox="1">
            <a:spLocks/>
          </p:cNvSpPr>
          <p:nvPr/>
        </p:nvSpPr>
        <p:spPr>
          <a:xfrm>
            <a:off x="1348486" y="3834083"/>
            <a:ext cx="680241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400" b="1" i="1" dirty="0"/>
              <a:t>Vùng nửa tối  </a:t>
            </a:r>
            <a:r>
              <a:rPr lang="vi-VN" sz="2000" dirty="0">
                <a:solidFill>
                  <a:srgbClr val="000000"/>
                </a:solidFill>
              </a:rPr>
              <a:t>là vùng nằm phía sau vật cản sáng, nhận được một phần ánh sáng từ nguồn sáng truyền tới </a:t>
            </a:r>
          </a:p>
        </p:txBody>
      </p:sp>
      <p:sp>
        <p:nvSpPr>
          <p:cNvPr id="24" name="Google Shape;7938;p34">
            <a:extLst>
              <a:ext uri="{FF2B5EF4-FFF2-40B4-BE49-F238E27FC236}">
                <a16:creationId xmlns:a16="http://schemas.microsoft.com/office/drawing/2014/main" id="{2A4CEB6E-4CCC-A79F-A542-74DDB3AA9081}"/>
              </a:ext>
            </a:extLst>
          </p:cNvPr>
          <p:cNvSpPr txBox="1">
            <a:spLocks/>
          </p:cNvSpPr>
          <p:nvPr/>
        </p:nvSpPr>
        <p:spPr>
          <a:xfrm>
            <a:off x="4086470" y="590654"/>
            <a:ext cx="3627670" cy="436204"/>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err="1">
                <a:solidFill>
                  <a:srgbClr val="841F00"/>
                </a:solidFill>
                <a:latin typeface="#9Slide07 IcielBaliho Script" pitchFamily="2" charset="0"/>
              </a:rPr>
              <a:t>Vùng</a:t>
            </a:r>
            <a:r>
              <a:rPr lang="en-US" sz="2800" dirty="0">
                <a:solidFill>
                  <a:srgbClr val="841F00"/>
                </a:solidFill>
                <a:latin typeface="#9Slide07 IcielBaliho Script" pitchFamily="2" charset="0"/>
              </a:rPr>
              <a:t> </a:t>
            </a:r>
            <a:r>
              <a:rPr lang="en-US" sz="2800" dirty="0" err="1">
                <a:solidFill>
                  <a:srgbClr val="841F00"/>
                </a:solidFill>
                <a:latin typeface="#9Slide07 IcielBaliho Script" pitchFamily="2" charset="0"/>
              </a:rPr>
              <a:t>tối</a:t>
            </a:r>
            <a:endParaRPr lang="en-US" sz="2800" dirty="0">
              <a:solidFill>
                <a:srgbClr val="841F00"/>
              </a:solidFill>
              <a:latin typeface="#9Slide07 IcielBaliho Script" pitchFamily="2" charset="0"/>
            </a:endParaRPr>
          </a:p>
        </p:txBody>
      </p:sp>
      <p:grpSp>
        <p:nvGrpSpPr>
          <p:cNvPr id="25" name="Google Shape;7926;p34">
            <a:extLst>
              <a:ext uri="{FF2B5EF4-FFF2-40B4-BE49-F238E27FC236}">
                <a16:creationId xmlns:a16="http://schemas.microsoft.com/office/drawing/2014/main" id="{2DADF454-716C-A040-247A-7D8B3ACB1341}"/>
              </a:ext>
            </a:extLst>
          </p:cNvPr>
          <p:cNvGrpSpPr/>
          <p:nvPr/>
        </p:nvGrpSpPr>
        <p:grpSpPr>
          <a:xfrm>
            <a:off x="7433161" y="375511"/>
            <a:ext cx="874703" cy="887148"/>
            <a:chOff x="1121526" y="1341074"/>
            <a:chExt cx="3065806" cy="2648383"/>
          </a:xfrm>
        </p:grpSpPr>
        <p:sp>
          <p:nvSpPr>
            <p:cNvPr id="26" name="Google Shape;7927;p34">
              <a:extLst>
                <a:ext uri="{FF2B5EF4-FFF2-40B4-BE49-F238E27FC236}">
                  <a16:creationId xmlns:a16="http://schemas.microsoft.com/office/drawing/2014/main" id="{BBC6FD79-E57B-0D91-21C8-5807FA3BD71A}"/>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28;p34">
              <a:extLst>
                <a:ext uri="{FF2B5EF4-FFF2-40B4-BE49-F238E27FC236}">
                  <a16:creationId xmlns:a16="http://schemas.microsoft.com/office/drawing/2014/main" id="{38087CBF-6360-9283-37D3-982957195AB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9551;p56">
            <a:extLst>
              <a:ext uri="{FF2B5EF4-FFF2-40B4-BE49-F238E27FC236}">
                <a16:creationId xmlns:a16="http://schemas.microsoft.com/office/drawing/2014/main" id="{291FC468-2DA0-FB04-4746-4B55A5A7E542}"/>
              </a:ext>
            </a:extLst>
          </p:cNvPr>
          <p:cNvGrpSpPr/>
          <p:nvPr/>
        </p:nvGrpSpPr>
        <p:grpSpPr>
          <a:xfrm>
            <a:off x="7669812" y="646236"/>
            <a:ext cx="355250" cy="355299"/>
            <a:chOff x="-21299475" y="2798025"/>
            <a:chExt cx="307200" cy="286525"/>
          </a:xfrm>
        </p:grpSpPr>
        <p:sp>
          <p:nvSpPr>
            <p:cNvPr id="29" name="Google Shape;9552;p56">
              <a:extLst>
                <a:ext uri="{FF2B5EF4-FFF2-40B4-BE49-F238E27FC236}">
                  <a16:creationId xmlns:a16="http://schemas.microsoft.com/office/drawing/2014/main" id="{47DE594F-065F-C2E8-531C-05F64EB1D0AE}"/>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553;p56">
              <a:extLst>
                <a:ext uri="{FF2B5EF4-FFF2-40B4-BE49-F238E27FC236}">
                  <a16:creationId xmlns:a16="http://schemas.microsoft.com/office/drawing/2014/main" id="{B88DFD93-BC8C-601E-3689-A765B5B977A8}"/>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554;p56">
              <a:extLst>
                <a:ext uri="{FF2B5EF4-FFF2-40B4-BE49-F238E27FC236}">
                  <a16:creationId xmlns:a16="http://schemas.microsoft.com/office/drawing/2014/main" id="{99A36C34-137D-D1AC-A800-47B79845CB17}"/>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555;p56">
              <a:extLst>
                <a:ext uri="{FF2B5EF4-FFF2-40B4-BE49-F238E27FC236}">
                  <a16:creationId xmlns:a16="http://schemas.microsoft.com/office/drawing/2014/main" id="{80A4BACC-DE52-F4F9-85A0-6ABCDAC21784}"/>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556;p56">
              <a:extLst>
                <a:ext uri="{FF2B5EF4-FFF2-40B4-BE49-F238E27FC236}">
                  <a16:creationId xmlns:a16="http://schemas.microsoft.com/office/drawing/2014/main" id="{C720083D-5E78-E836-B1E1-21BDDCC23933}"/>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557;p56">
              <a:extLst>
                <a:ext uri="{FF2B5EF4-FFF2-40B4-BE49-F238E27FC236}">
                  <a16:creationId xmlns:a16="http://schemas.microsoft.com/office/drawing/2014/main" id="{159F0862-D3B8-09D4-4034-1E365576D10E}"/>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558;p56">
              <a:extLst>
                <a:ext uri="{FF2B5EF4-FFF2-40B4-BE49-F238E27FC236}">
                  <a16:creationId xmlns:a16="http://schemas.microsoft.com/office/drawing/2014/main" id="{880ED331-B5D5-48F6-81F3-1AD7BE5551EC}"/>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559;p56">
              <a:extLst>
                <a:ext uri="{FF2B5EF4-FFF2-40B4-BE49-F238E27FC236}">
                  <a16:creationId xmlns:a16="http://schemas.microsoft.com/office/drawing/2014/main" id="{87FEC495-EA07-C993-A4DF-1C1E5654ED98}"/>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560;p56">
              <a:extLst>
                <a:ext uri="{FF2B5EF4-FFF2-40B4-BE49-F238E27FC236}">
                  <a16:creationId xmlns:a16="http://schemas.microsoft.com/office/drawing/2014/main" id="{9A99F208-4A4F-1805-9943-7A1C5813DDD9}"/>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561;p56">
              <a:extLst>
                <a:ext uri="{FF2B5EF4-FFF2-40B4-BE49-F238E27FC236}">
                  <a16:creationId xmlns:a16="http://schemas.microsoft.com/office/drawing/2014/main" id="{4257D7FF-C7A3-558C-EC41-C5B937B81CBC}"/>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562;p56">
              <a:extLst>
                <a:ext uri="{FF2B5EF4-FFF2-40B4-BE49-F238E27FC236}">
                  <a16:creationId xmlns:a16="http://schemas.microsoft.com/office/drawing/2014/main" id="{87760280-BCBB-8A5E-B9C5-666C67F5CF3B}"/>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563;p56">
              <a:extLst>
                <a:ext uri="{FF2B5EF4-FFF2-40B4-BE49-F238E27FC236}">
                  <a16:creationId xmlns:a16="http://schemas.microsoft.com/office/drawing/2014/main" id="{80127CA7-B7CB-3FA9-A968-EA830314ED65}"/>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a:extLst>
              <a:ext uri="{FF2B5EF4-FFF2-40B4-BE49-F238E27FC236}">
                <a16:creationId xmlns:a16="http://schemas.microsoft.com/office/drawing/2014/main" id="{9A89C597-51A2-09A7-C405-84CEFF9B3BE0}"/>
              </a:ext>
            </a:extLst>
          </p:cNvPr>
          <p:cNvGrpSpPr/>
          <p:nvPr/>
        </p:nvGrpSpPr>
        <p:grpSpPr>
          <a:xfrm>
            <a:off x="732925" y="1273444"/>
            <a:ext cx="604020" cy="612614"/>
            <a:chOff x="3221133" y="461498"/>
            <a:chExt cx="874703" cy="887148"/>
          </a:xfrm>
        </p:grpSpPr>
        <p:grpSp>
          <p:nvGrpSpPr>
            <p:cNvPr id="46" name="Google Shape;7926;p34">
              <a:extLst>
                <a:ext uri="{FF2B5EF4-FFF2-40B4-BE49-F238E27FC236}">
                  <a16:creationId xmlns:a16="http://schemas.microsoft.com/office/drawing/2014/main" id="{E9BB73A9-B3B0-2C10-CC38-68E86EDABB31}"/>
                </a:ext>
              </a:extLst>
            </p:cNvPr>
            <p:cNvGrpSpPr/>
            <p:nvPr/>
          </p:nvGrpSpPr>
          <p:grpSpPr>
            <a:xfrm>
              <a:off x="3221133" y="461498"/>
              <a:ext cx="874703" cy="887148"/>
              <a:chOff x="1121526" y="1341074"/>
              <a:chExt cx="3065806" cy="2648383"/>
            </a:xfrm>
          </p:grpSpPr>
          <p:sp>
            <p:nvSpPr>
              <p:cNvPr id="47" name="Google Shape;7927;p34">
                <a:extLst>
                  <a:ext uri="{FF2B5EF4-FFF2-40B4-BE49-F238E27FC236}">
                    <a16:creationId xmlns:a16="http://schemas.microsoft.com/office/drawing/2014/main" id="{AE14C127-CD68-7B89-7CB4-45801F05A38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928;p34">
                <a:extLst>
                  <a:ext uri="{FF2B5EF4-FFF2-40B4-BE49-F238E27FC236}">
                    <a16:creationId xmlns:a16="http://schemas.microsoft.com/office/drawing/2014/main" id="{3A83B956-D7AD-AD74-C2AD-380264F602DB}"/>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9551;p56">
              <a:extLst>
                <a:ext uri="{FF2B5EF4-FFF2-40B4-BE49-F238E27FC236}">
                  <a16:creationId xmlns:a16="http://schemas.microsoft.com/office/drawing/2014/main" id="{1013EBA2-DCDA-7B18-D2E2-A82C6007BB3D}"/>
                </a:ext>
              </a:extLst>
            </p:cNvPr>
            <p:cNvGrpSpPr/>
            <p:nvPr/>
          </p:nvGrpSpPr>
          <p:grpSpPr>
            <a:xfrm>
              <a:off x="3457784" y="732223"/>
              <a:ext cx="355250" cy="355299"/>
              <a:chOff x="-21299475" y="2798025"/>
              <a:chExt cx="307200" cy="286525"/>
            </a:xfrm>
          </p:grpSpPr>
          <p:sp>
            <p:nvSpPr>
              <p:cNvPr id="55" name="Google Shape;9552;p56">
                <a:extLst>
                  <a:ext uri="{FF2B5EF4-FFF2-40B4-BE49-F238E27FC236}">
                    <a16:creationId xmlns:a16="http://schemas.microsoft.com/office/drawing/2014/main" id="{867C036F-E891-D9D1-70CA-E45CEB1C4657}"/>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553;p56">
                <a:extLst>
                  <a:ext uri="{FF2B5EF4-FFF2-40B4-BE49-F238E27FC236}">
                    <a16:creationId xmlns:a16="http://schemas.microsoft.com/office/drawing/2014/main" id="{529D607B-9045-47C4-0FE0-349DAE6635BE}"/>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554;p56">
                <a:extLst>
                  <a:ext uri="{FF2B5EF4-FFF2-40B4-BE49-F238E27FC236}">
                    <a16:creationId xmlns:a16="http://schemas.microsoft.com/office/drawing/2014/main" id="{7B571015-6CF7-0D3D-BCFC-C1AADA77CB2B}"/>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555;p56">
                <a:extLst>
                  <a:ext uri="{FF2B5EF4-FFF2-40B4-BE49-F238E27FC236}">
                    <a16:creationId xmlns:a16="http://schemas.microsoft.com/office/drawing/2014/main" id="{511CB412-8C9A-F00F-71EE-B962E618BCB8}"/>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556;p56">
                <a:extLst>
                  <a:ext uri="{FF2B5EF4-FFF2-40B4-BE49-F238E27FC236}">
                    <a16:creationId xmlns:a16="http://schemas.microsoft.com/office/drawing/2014/main" id="{AA9EA8B2-E79A-D4F2-AB7C-E77D8D0EE0D7}"/>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557;p56">
                <a:extLst>
                  <a:ext uri="{FF2B5EF4-FFF2-40B4-BE49-F238E27FC236}">
                    <a16:creationId xmlns:a16="http://schemas.microsoft.com/office/drawing/2014/main" id="{1117AEDB-781E-29DF-F43A-111D4C1D6B5F}"/>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558;p56">
                <a:extLst>
                  <a:ext uri="{FF2B5EF4-FFF2-40B4-BE49-F238E27FC236}">
                    <a16:creationId xmlns:a16="http://schemas.microsoft.com/office/drawing/2014/main" id="{DDEB6650-1939-4912-BBCE-D5ADE5C4AE3D}"/>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559;p56">
                <a:extLst>
                  <a:ext uri="{FF2B5EF4-FFF2-40B4-BE49-F238E27FC236}">
                    <a16:creationId xmlns:a16="http://schemas.microsoft.com/office/drawing/2014/main" id="{7AA5AADB-E28A-A289-D926-BFAAC60E13B6}"/>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560;p56">
                <a:extLst>
                  <a:ext uri="{FF2B5EF4-FFF2-40B4-BE49-F238E27FC236}">
                    <a16:creationId xmlns:a16="http://schemas.microsoft.com/office/drawing/2014/main" id="{87108EFB-D22F-F3A3-4E6D-4D53F57FA106}"/>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561;p56">
                <a:extLst>
                  <a:ext uri="{FF2B5EF4-FFF2-40B4-BE49-F238E27FC236}">
                    <a16:creationId xmlns:a16="http://schemas.microsoft.com/office/drawing/2014/main" id="{C35E0C8F-A645-7ED9-2B0A-F43E57494CF7}"/>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562;p56">
                <a:extLst>
                  <a:ext uri="{FF2B5EF4-FFF2-40B4-BE49-F238E27FC236}">
                    <a16:creationId xmlns:a16="http://schemas.microsoft.com/office/drawing/2014/main" id="{69569E37-B77B-0090-6913-52CB0A2D852B}"/>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563;p56">
                <a:extLst>
                  <a:ext uri="{FF2B5EF4-FFF2-40B4-BE49-F238E27FC236}">
                    <a16:creationId xmlns:a16="http://schemas.microsoft.com/office/drawing/2014/main" id="{A30AC7FE-8AD1-055B-BC5A-7F938B418A96}"/>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 name="Group 71">
            <a:extLst>
              <a:ext uri="{FF2B5EF4-FFF2-40B4-BE49-F238E27FC236}">
                <a16:creationId xmlns:a16="http://schemas.microsoft.com/office/drawing/2014/main" id="{9CBAB861-C4C4-181A-C60B-FA9473CCB2F2}"/>
              </a:ext>
            </a:extLst>
          </p:cNvPr>
          <p:cNvGrpSpPr/>
          <p:nvPr/>
        </p:nvGrpSpPr>
        <p:grpSpPr>
          <a:xfrm>
            <a:off x="776334" y="3737217"/>
            <a:ext cx="604020" cy="612614"/>
            <a:chOff x="3221133" y="461498"/>
            <a:chExt cx="874703" cy="887148"/>
          </a:xfrm>
        </p:grpSpPr>
        <p:grpSp>
          <p:nvGrpSpPr>
            <p:cNvPr id="73" name="Google Shape;7926;p34">
              <a:extLst>
                <a:ext uri="{FF2B5EF4-FFF2-40B4-BE49-F238E27FC236}">
                  <a16:creationId xmlns:a16="http://schemas.microsoft.com/office/drawing/2014/main" id="{3439CDE9-120E-7639-6EC7-76742D6F2B0E}"/>
                </a:ext>
              </a:extLst>
            </p:cNvPr>
            <p:cNvGrpSpPr/>
            <p:nvPr/>
          </p:nvGrpSpPr>
          <p:grpSpPr>
            <a:xfrm>
              <a:off x="3221133" y="461498"/>
              <a:ext cx="874703" cy="887148"/>
              <a:chOff x="1121526" y="1341074"/>
              <a:chExt cx="3065806" cy="2648383"/>
            </a:xfrm>
          </p:grpSpPr>
          <p:sp>
            <p:nvSpPr>
              <p:cNvPr id="87" name="Google Shape;7927;p34">
                <a:extLst>
                  <a:ext uri="{FF2B5EF4-FFF2-40B4-BE49-F238E27FC236}">
                    <a16:creationId xmlns:a16="http://schemas.microsoft.com/office/drawing/2014/main" id="{B7B6D6CA-1C7D-32FE-97FE-8419A22C4FA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7928;p34">
                <a:extLst>
                  <a:ext uri="{FF2B5EF4-FFF2-40B4-BE49-F238E27FC236}">
                    <a16:creationId xmlns:a16="http://schemas.microsoft.com/office/drawing/2014/main" id="{54AFB3F0-E8B7-2767-2615-0DD6D287D391}"/>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9551;p56">
              <a:extLst>
                <a:ext uri="{FF2B5EF4-FFF2-40B4-BE49-F238E27FC236}">
                  <a16:creationId xmlns:a16="http://schemas.microsoft.com/office/drawing/2014/main" id="{3E8DAE35-3C0D-E71F-A796-356984C186A0}"/>
                </a:ext>
              </a:extLst>
            </p:cNvPr>
            <p:cNvGrpSpPr/>
            <p:nvPr/>
          </p:nvGrpSpPr>
          <p:grpSpPr>
            <a:xfrm>
              <a:off x="3457784" y="732223"/>
              <a:ext cx="355250" cy="355299"/>
              <a:chOff x="-21299475" y="2798025"/>
              <a:chExt cx="307200" cy="286525"/>
            </a:xfrm>
          </p:grpSpPr>
          <p:sp>
            <p:nvSpPr>
              <p:cNvPr id="75" name="Google Shape;9552;p56">
                <a:extLst>
                  <a:ext uri="{FF2B5EF4-FFF2-40B4-BE49-F238E27FC236}">
                    <a16:creationId xmlns:a16="http://schemas.microsoft.com/office/drawing/2014/main" id="{D1FB66A1-920A-C019-103D-DFD660A5C871}"/>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553;p56">
                <a:extLst>
                  <a:ext uri="{FF2B5EF4-FFF2-40B4-BE49-F238E27FC236}">
                    <a16:creationId xmlns:a16="http://schemas.microsoft.com/office/drawing/2014/main" id="{921469FE-197A-5D8B-7406-095E3EEF19D9}"/>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554;p56">
                <a:extLst>
                  <a:ext uri="{FF2B5EF4-FFF2-40B4-BE49-F238E27FC236}">
                    <a16:creationId xmlns:a16="http://schemas.microsoft.com/office/drawing/2014/main" id="{3FD427C8-A69E-9186-34C5-66A91CFC887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555;p56">
                <a:extLst>
                  <a:ext uri="{FF2B5EF4-FFF2-40B4-BE49-F238E27FC236}">
                    <a16:creationId xmlns:a16="http://schemas.microsoft.com/office/drawing/2014/main" id="{8C87A8A0-7F88-F885-F310-D930E7821E01}"/>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556;p56">
                <a:extLst>
                  <a:ext uri="{FF2B5EF4-FFF2-40B4-BE49-F238E27FC236}">
                    <a16:creationId xmlns:a16="http://schemas.microsoft.com/office/drawing/2014/main" id="{C0A05000-1B2B-1B61-1DBC-053F6844F535}"/>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557;p56">
                <a:extLst>
                  <a:ext uri="{FF2B5EF4-FFF2-40B4-BE49-F238E27FC236}">
                    <a16:creationId xmlns:a16="http://schemas.microsoft.com/office/drawing/2014/main" id="{2B6D17B5-C94F-5A32-917E-B91AE7970FEE}"/>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558;p56">
                <a:extLst>
                  <a:ext uri="{FF2B5EF4-FFF2-40B4-BE49-F238E27FC236}">
                    <a16:creationId xmlns:a16="http://schemas.microsoft.com/office/drawing/2014/main" id="{01B132FD-B169-40F4-6944-D0EC71BF8A01}"/>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559;p56">
                <a:extLst>
                  <a:ext uri="{FF2B5EF4-FFF2-40B4-BE49-F238E27FC236}">
                    <a16:creationId xmlns:a16="http://schemas.microsoft.com/office/drawing/2014/main" id="{549EF766-9035-F808-7B84-2A46A98156C2}"/>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560;p56">
                <a:extLst>
                  <a:ext uri="{FF2B5EF4-FFF2-40B4-BE49-F238E27FC236}">
                    <a16:creationId xmlns:a16="http://schemas.microsoft.com/office/drawing/2014/main" id="{E3644FB3-37BC-3BDC-300C-9E7B9AE5F8CE}"/>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561;p56">
                <a:extLst>
                  <a:ext uri="{FF2B5EF4-FFF2-40B4-BE49-F238E27FC236}">
                    <a16:creationId xmlns:a16="http://schemas.microsoft.com/office/drawing/2014/main" id="{917B45FC-9073-B933-4065-5F5EE72B0C13}"/>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562;p56">
                <a:extLst>
                  <a:ext uri="{FF2B5EF4-FFF2-40B4-BE49-F238E27FC236}">
                    <a16:creationId xmlns:a16="http://schemas.microsoft.com/office/drawing/2014/main" id="{795A763C-65D9-1A26-C2F4-6D4C98155566}"/>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563;p56">
                <a:extLst>
                  <a:ext uri="{FF2B5EF4-FFF2-40B4-BE49-F238E27FC236}">
                    <a16:creationId xmlns:a16="http://schemas.microsoft.com/office/drawing/2014/main" id="{A8F99932-0A82-E480-E663-600A20547A46}"/>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8869525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23">
                                            <p:txEl>
                                              <p:pRg st="0" end="0"/>
                                            </p:txEl>
                                          </p:spTgt>
                                        </p:tgtEl>
                                        <p:attrNameLst>
                                          <p:attrName>style.visibility</p:attrName>
                                        </p:attrNameLst>
                                      </p:cBhvr>
                                      <p:to>
                                        <p:strVal val="visible"/>
                                      </p:to>
                                    </p:set>
                                    <p:animEffect transition="in" filter="wipe(up)">
                                      <p:cBhvr>
                                        <p:cTn id="13" dur="500"/>
                                        <p:tgtEl>
                                          <p:spTgt spid="23">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72"/>
                                        </p:tgtEl>
                                        <p:attrNameLst>
                                          <p:attrName>style.visibility</p:attrName>
                                        </p:attrNameLst>
                                      </p:cBhvr>
                                      <p:to>
                                        <p:strVal val="visible"/>
                                      </p:to>
                                    </p:set>
                                    <p:anim calcmode="lin" valueType="num">
                                      <p:cBhvr>
                                        <p:cTn id="25" dur="500" fill="hold"/>
                                        <p:tgtEl>
                                          <p:spTgt spid="72"/>
                                        </p:tgtEl>
                                        <p:attrNameLst>
                                          <p:attrName>ppt_w</p:attrName>
                                        </p:attrNameLst>
                                      </p:cBhvr>
                                      <p:tavLst>
                                        <p:tav tm="0">
                                          <p:val>
                                            <p:fltVal val="0"/>
                                          </p:val>
                                        </p:tav>
                                        <p:tav tm="100000">
                                          <p:val>
                                            <p:strVal val="#ppt_w"/>
                                          </p:val>
                                        </p:tav>
                                      </p:tavLst>
                                    </p:anim>
                                    <p:anim calcmode="lin" valueType="num">
                                      <p:cBhvr>
                                        <p:cTn id="26" dur="500" fill="hold"/>
                                        <p:tgtEl>
                                          <p:spTgt spid="72"/>
                                        </p:tgtEl>
                                        <p:attrNameLst>
                                          <p:attrName>ppt_h</p:attrName>
                                        </p:attrNameLst>
                                      </p:cBhvr>
                                      <p:tavLst>
                                        <p:tav tm="0">
                                          <p:val>
                                            <p:fltVal val="0"/>
                                          </p:val>
                                        </p:tav>
                                        <p:tav tm="100000">
                                          <p:val>
                                            <p:strVal val="#ppt_h"/>
                                          </p:val>
                                        </p:tav>
                                      </p:tavLst>
                                    </p:anim>
                                    <p:animEffect transition="in" filter="fade">
                                      <p:cBhvr>
                                        <p:cTn id="27" dur="500"/>
                                        <p:tgtEl>
                                          <p:spTgt spid="72"/>
                                        </p:tgtEl>
                                      </p:cBhvr>
                                    </p:animEffect>
                                  </p:childTnLst>
                                </p:cTn>
                              </p:par>
                            </p:childTnLst>
                          </p:cTn>
                        </p:par>
                        <p:par>
                          <p:cTn id="28" fill="hold">
                            <p:stCondLst>
                              <p:cond delay="500"/>
                            </p:stCondLst>
                            <p:childTnLst>
                              <p:par>
                                <p:cTn id="29" presetID="22" presetClass="entr" presetSubtype="1" fill="hold" grpId="0" nodeType="afterEffect">
                                  <p:stCondLst>
                                    <p:cond delay="0"/>
                                  </p:stCondLst>
                                  <p:iterate type="lt">
                                    <p:tmPct val="6000"/>
                                  </p:iterate>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up)">
                                      <p:cBhvr>
                                        <p:cTn id="31" dur="500"/>
                                        <p:tgtEl>
                                          <p:spTgt spid="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uiExpand="1" build="p"/>
      <p:bldP spid="39" grpId="0" uiExpand="1"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15F59605-F43C-DF48-2CE7-C51D26B129C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742246" y="1309065"/>
            <a:ext cx="3834435" cy="3834435"/>
          </a:xfrm>
          <a:prstGeom prst="rect">
            <a:avLst/>
          </a:prstGeom>
        </p:spPr>
      </p:pic>
      <p:sp>
        <p:nvSpPr>
          <p:cNvPr id="9" name="Google Shape;7957;p35">
            <a:extLst>
              <a:ext uri="{FF2B5EF4-FFF2-40B4-BE49-F238E27FC236}">
                <a16:creationId xmlns:a16="http://schemas.microsoft.com/office/drawing/2014/main" id="{B7D3AF73-B88D-EF2B-0E39-1295C7AA7DCA}"/>
              </a:ext>
            </a:extLst>
          </p:cNvPr>
          <p:cNvSpPr txBox="1">
            <a:spLocks/>
          </p:cNvSpPr>
          <p:nvPr/>
        </p:nvSpPr>
        <p:spPr>
          <a:xfrm>
            <a:off x="904794" y="297489"/>
            <a:ext cx="7143577"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6600" dirty="0">
                <a:solidFill>
                  <a:srgbClr val="841F00"/>
                </a:solidFill>
                <a:latin typeface="#9Slide07 IcielCadena" panose="02000503000000020004" pitchFamily="2" charset="0"/>
              </a:rPr>
              <a:t>VẬN DỤNG</a:t>
            </a:r>
          </a:p>
        </p:txBody>
      </p:sp>
      <p:sp>
        <p:nvSpPr>
          <p:cNvPr id="10" name="Rectangle: Rounded Corners 9">
            <a:extLst>
              <a:ext uri="{FF2B5EF4-FFF2-40B4-BE49-F238E27FC236}">
                <a16:creationId xmlns:a16="http://schemas.microsoft.com/office/drawing/2014/main" id="{A199DA1F-D3E0-A94F-539F-561203184E8F}"/>
              </a:ext>
            </a:extLst>
          </p:cNvPr>
          <p:cNvSpPr/>
          <p:nvPr/>
        </p:nvSpPr>
        <p:spPr>
          <a:xfrm>
            <a:off x="3257277" y="-804646"/>
            <a:ext cx="3319404"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Hiện tượng Nguyệt thực</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pic>
        <p:nvPicPr>
          <p:cNvPr id="11" name="Khám Phá Hiện Tượng Nguyệt Thực - Phim Hoạt Hình Mới 2020 - Hoạt Hình Khoa Học Hay Nhất">
            <a:hlinkClick r:id="" action="ppaction://media"/>
            <a:extLst>
              <a:ext uri="{FF2B5EF4-FFF2-40B4-BE49-F238E27FC236}">
                <a16:creationId xmlns:a16="http://schemas.microsoft.com/office/drawing/2014/main" id="{3CD96310-00DB-8FCE-E1B3-5B05497D06A1}"/>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9674620" y="4536083"/>
            <a:ext cx="5283287" cy="2971849"/>
          </a:xfrm>
          <a:prstGeom prst="rect">
            <a:avLst/>
          </a:prstGeom>
        </p:spPr>
      </p:pic>
    </p:spTree>
    <p:extLst>
      <p:ext uri="{BB962C8B-B14F-4D97-AF65-F5344CB8AC3E}">
        <p14:creationId xmlns:p14="http://schemas.microsoft.com/office/powerpoint/2010/main" val="23155383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video fullScrn="1">
              <p:cMediaNode vol="80000">
                <p:cTn id="2" fill="hold" display="0">
                  <p:stCondLst>
                    <p:cond delay="indefinite"/>
                  </p:stCondLst>
                </p:cTn>
                <p:tgtEl>
                  <p:spTgt spid="11"/>
                </p:tgtEl>
              </p:cMediaNode>
            </p:vide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202" name="Google Shape;7929;p34">
            <a:extLst>
              <a:ext uri="{FF2B5EF4-FFF2-40B4-BE49-F238E27FC236}">
                <a16:creationId xmlns:a16="http://schemas.microsoft.com/office/drawing/2014/main" id="{AFF128E9-4B71-C518-3211-E8AE0556DD40}"/>
              </a:ext>
            </a:extLst>
          </p:cNvPr>
          <p:cNvGrpSpPr/>
          <p:nvPr/>
        </p:nvGrpSpPr>
        <p:grpSpPr>
          <a:xfrm>
            <a:off x="6704537" y="279819"/>
            <a:ext cx="1879226" cy="1777450"/>
            <a:chOff x="1121526" y="1341074"/>
            <a:chExt cx="3065806" cy="2648383"/>
          </a:xfrm>
        </p:grpSpPr>
        <p:sp>
          <p:nvSpPr>
            <p:cNvPr id="203" name="Google Shape;7930;p34">
              <a:extLst>
                <a:ext uri="{FF2B5EF4-FFF2-40B4-BE49-F238E27FC236}">
                  <a16:creationId xmlns:a16="http://schemas.microsoft.com/office/drawing/2014/main" id="{A453E43B-7ACF-FD8D-F676-F38D09A54B0A}"/>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31;p34">
              <a:extLst>
                <a:ext uri="{FF2B5EF4-FFF2-40B4-BE49-F238E27FC236}">
                  <a16:creationId xmlns:a16="http://schemas.microsoft.com/office/drawing/2014/main" id="{3F72BE1B-10C4-C08A-3D07-2616B0095071}"/>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8924;p44">
            <a:extLst>
              <a:ext uri="{FF2B5EF4-FFF2-40B4-BE49-F238E27FC236}">
                <a16:creationId xmlns:a16="http://schemas.microsoft.com/office/drawing/2014/main" id="{5D4605BE-A08A-A2DA-50A8-DCAB00CF48AF}"/>
              </a:ext>
            </a:extLst>
          </p:cNvPr>
          <p:cNvGrpSpPr/>
          <p:nvPr/>
        </p:nvGrpSpPr>
        <p:grpSpPr>
          <a:xfrm>
            <a:off x="7186565" y="764128"/>
            <a:ext cx="741397" cy="739370"/>
            <a:chOff x="3269875" y="3210400"/>
            <a:chExt cx="484500" cy="483175"/>
          </a:xfrm>
          <a:solidFill>
            <a:srgbClr val="C43300"/>
          </a:solidFill>
        </p:grpSpPr>
        <p:sp>
          <p:nvSpPr>
            <p:cNvPr id="206" name="Google Shape;8925;p44">
              <a:extLst>
                <a:ext uri="{FF2B5EF4-FFF2-40B4-BE49-F238E27FC236}">
                  <a16:creationId xmlns:a16="http://schemas.microsoft.com/office/drawing/2014/main" id="{7AA818F2-8D70-8E01-119B-0A5AB5A3B3A1}"/>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7" name="Google Shape;8926;p44">
              <a:extLst>
                <a:ext uri="{FF2B5EF4-FFF2-40B4-BE49-F238E27FC236}">
                  <a16:creationId xmlns:a16="http://schemas.microsoft.com/office/drawing/2014/main" id="{1461C2A2-55F3-261D-0496-BB2C77D8F945}"/>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957" name="Google Shape;7957;p35"/>
          <p:cNvSpPr txBox="1">
            <a:spLocks noGrp="1"/>
          </p:cNvSpPr>
          <p:nvPr>
            <p:ph type="title"/>
          </p:nvPr>
        </p:nvSpPr>
        <p:spPr>
          <a:xfrm>
            <a:off x="5195586" y="1139607"/>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9Slide07 IcielCadena" panose="02000503000000020004" pitchFamily="2" charset="0"/>
              </a:rPr>
              <a:t>01</a:t>
            </a:r>
            <a:endParaRPr dirty="0">
              <a:latin typeface="#9Slide07 IcielCadena" panose="02000503000000020004" pitchFamily="2" charset="0"/>
            </a:endParaRPr>
          </a:p>
        </p:txBody>
      </p:sp>
      <p:grpSp>
        <p:nvGrpSpPr>
          <p:cNvPr id="7958" name="Google Shape;7958;p35"/>
          <p:cNvGrpSpPr/>
          <p:nvPr/>
        </p:nvGrpSpPr>
        <p:grpSpPr>
          <a:xfrm>
            <a:off x="-1450399" y="187666"/>
            <a:ext cx="5510292" cy="5411252"/>
            <a:chOff x="-808211" y="-207656"/>
            <a:chExt cx="5510292" cy="5411252"/>
          </a:xfrm>
        </p:grpSpPr>
        <p:sp>
          <p:nvSpPr>
            <p:cNvPr id="7959" name="Google Shape;7959;p35"/>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808211" y="-207656"/>
              <a:ext cx="2661233" cy="1899261"/>
              <a:chOff x="-1136987" y="-301140"/>
              <a:chExt cx="3524812" cy="2515578"/>
            </a:xfrm>
          </p:grpSpPr>
          <p:sp>
            <p:nvSpPr>
              <p:cNvPr id="7963" name="Google Shape;7963;p35"/>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35"/>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2" name="Picture 4" descr="Mặt trời dễ thương png | PNGEgg">
            <a:extLst>
              <a:ext uri="{FF2B5EF4-FFF2-40B4-BE49-F238E27FC236}">
                <a16:creationId xmlns:a16="http://schemas.microsoft.com/office/drawing/2014/main" id="{088303CD-CE66-FBE2-64E2-F10008D6448A}"/>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824150" y="116422"/>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201" name="Google Shape;7933;p34">
            <a:extLst>
              <a:ext uri="{FF2B5EF4-FFF2-40B4-BE49-F238E27FC236}">
                <a16:creationId xmlns:a16="http://schemas.microsoft.com/office/drawing/2014/main" id="{3530AB8B-849B-69D0-8C08-2BA73947CAA2}"/>
              </a:ext>
            </a:extLst>
          </p:cNvPr>
          <p:cNvSpPr txBox="1">
            <a:spLocks noGrp="1"/>
          </p:cNvSpPr>
          <p:nvPr>
            <p:ph type="subTitle" idx="1"/>
          </p:nvPr>
        </p:nvSpPr>
        <p:spPr>
          <a:xfrm>
            <a:off x="4343666" y="3085062"/>
            <a:ext cx="4260519"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a:solidFill>
                  <a:srgbClr val="841F00"/>
                </a:solidFill>
                <a:latin typeface="#9Slide07 IcielBaliho Script" pitchFamily="2" charset="0"/>
              </a:rPr>
              <a:t>Ánh sáng là 1 dạng năng lượng</a:t>
            </a:r>
          </a:p>
        </p:txBody>
      </p:sp>
      <p:sp>
        <p:nvSpPr>
          <p:cNvPr id="198" name="Google Shape;7902;p32">
            <a:extLst>
              <a:ext uri="{FF2B5EF4-FFF2-40B4-BE49-F238E27FC236}">
                <a16:creationId xmlns:a16="http://schemas.microsoft.com/office/drawing/2014/main" id="{B646AE4F-28F6-0941-340E-323B7B328DB1}"/>
              </a:ext>
            </a:extLst>
          </p:cNvPr>
          <p:cNvSpPr txBox="1">
            <a:spLocks/>
          </p:cNvSpPr>
          <p:nvPr/>
        </p:nvSpPr>
        <p:spPr>
          <a:xfrm>
            <a:off x="1897639" y="-1254270"/>
            <a:ext cx="5348722" cy="95171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hewy"/>
              <a:buNone/>
              <a:defRPr sz="3600" b="0" i="0" u="none" strike="noStrike" cap="none">
                <a:solidFill>
                  <a:schemeClr val="dk1"/>
                </a:solidFill>
                <a:latin typeface="Chewy"/>
                <a:ea typeface="Chewy"/>
                <a:cs typeface="Chewy"/>
                <a:sym typeface="Chewy"/>
              </a:defRPr>
            </a:lvl1pPr>
            <a:lvl2pPr marR="0" lvl="1"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2pPr>
            <a:lvl3pPr marR="0" lvl="2"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3pPr>
            <a:lvl4pPr marR="0" lvl="3"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4pPr>
            <a:lvl5pPr marR="0" lvl="4"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5pPr>
            <a:lvl6pPr marR="0" lvl="5"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6pPr>
            <a:lvl7pPr marR="0" lvl="6"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7pPr>
            <a:lvl8pPr marR="0" lvl="7"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8pPr>
            <a:lvl9pPr marR="0" lvl="8"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9pPr>
          </a:lstStyle>
          <a:p>
            <a:r>
              <a:rPr lang="en-US" sz="4000" dirty="0">
                <a:latin typeface="#9Slide07 IcielCadena" panose="02000503000000020004" pitchFamily="2" charset="0"/>
              </a:rPr>
              <a:t>ÁNH SÁNG – TIA SÁNG</a:t>
            </a:r>
          </a:p>
        </p:txBody>
      </p:sp>
      <p:grpSp>
        <p:nvGrpSpPr>
          <p:cNvPr id="209" name="Google Shape;7926;p34">
            <a:extLst>
              <a:ext uri="{FF2B5EF4-FFF2-40B4-BE49-F238E27FC236}">
                <a16:creationId xmlns:a16="http://schemas.microsoft.com/office/drawing/2014/main" id="{EB2E7AD1-C6AE-E848-7F1A-26A112F96D00}"/>
              </a:ext>
            </a:extLst>
          </p:cNvPr>
          <p:cNvGrpSpPr/>
          <p:nvPr/>
        </p:nvGrpSpPr>
        <p:grpSpPr>
          <a:xfrm>
            <a:off x="9781041" y="1584050"/>
            <a:ext cx="1879226" cy="1777450"/>
            <a:chOff x="1121526" y="1341074"/>
            <a:chExt cx="3065806" cy="2648383"/>
          </a:xfrm>
        </p:grpSpPr>
        <p:sp>
          <p:nvSpPr>
            <p:cNvPr id="210" name="Google Shape;7927;p34">
              <a:extLst>
                <a:ext uri="{FF2B5EF4-FFF2-40B4-BE49-F238E27FC236}">
                  <a16:creationId xmlns:a16="http://schemas.microsoft.com/office/drawing/2014/main" id="{141FE4D1-55C0-A799-FBA2-EBFBCB0F8BC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928;p34">
              <a:extLst>
                <a:ext uri="{FF2B5EF4-FFF2-40B4-BE49-F238E27FC236}">
                  <a16:creationId xmlns:a16="http://schemas.microsoft.com/office/drawing/2014/main" id="{0AF2C197-1801-0C1C-2541-7EE608786CE8}"/>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9551;p56">
            <a:extLst>
              <a:ext uri="{FF2B5EF4-FFF2-40B4-BE49-F238E27FC236}">
                <a16:creationId xmlns:a16="http://schemas.microsoft.com/office/drawing/2014/main" id="{FB911767-7717-5CBA-2B9F-640BC617DD61}"/>
              </a:ext>
            </a:extLst>
          </p:cNvPr>
          <p:cNvGrpSpPr/>
          <p:nvPr/>
        </p:nvGrpSpPr>
        <p:grpSpPr>
          <a:xfrm>
            <a:off x="10289466" y="2088636"/>
            <a:ext cx="763225" cy="711860"/>
            <a:chOff x="-21299475" y="2798025"/>
            <a:chExt cx="307200" cy="286525"/>
          </a:xfrm>
        </p:grpSpPr>
        <p:sp>
          <p:nvSpPr>
            <p:cNvPr id="216" name="Google Shape;9552;p56">
              <a:extLst>
                <a:ext uri="{FF2B5EF4-FFF2-40B4-BE49-F238E27FC236}">
                  <a16:creationId xmlns:a16="http://schemas.microsoft.com/office/drawing/2014/main" id="{1E1888CC-E883-AAA5-6EEA-4DC111E64579}"/>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553;p56">
              <a:extLst>
                <a:ext uri="{FF2B5EF4-FFF2-40B4-BE49-F238E27FC236}">
                  <a16:creationId xmlns:a16="http://schemas.microsoft.com/office/drawing/2014/main" id="{672BE1BA-6211-78A1-12D6-8523B3FF8BD5}"/>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554;p56">
              <a:extLst>
                <a:ext uri="{FF2B5EF4-FFF2-40B4-BE49-F238E27FC236}">
                  <a16:creationId xmlns:a16="http://schemas.microsoft.com/office/drawing/2014/main" id="{A533403C-E42C-E192-0070-7BDB1BF84D1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555;p56">
              <a:extLst>
                <a:ext uri="{FF2B5EF4-FFF2-40B4-BE49-F238E27FC236}">
                  <a16:creationId xmlns:a16="http://schemas.microsoft.com/office/drawing/2014/main" id="{B5A78DD7-BA9C-0076-FC0C-C922AB8783EC}"/>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556;p56">
              <a:extLst>
                <a:ext uri="{FF2B5EF4-FFF2-40B4-BE49-F238E27FC236}">
                  <a16:creationId xmlns:a16="http://schemas.microsoft.com/office/drawing/2014/main" id="{EF23A4C2-DBF1-398D-FE0B-D0C4D2524558}"/>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557;p56">
              <a:extLst>
                <a:ext uri="{FF2B5EF4-FFF2-40B4-BE49-F238E27FC236}">
                  <a16:creationId xmlns:a16="http://schemas.microsoft.com/office/drawing/2014/main" id="{B2D24444-F2A7-DCF8-ED95-0988133934E7}"/>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558;p56">
              <a:extLst>
                <a:ext uri="{FF2B5EF4-FFF2-40B4-BE49-F238E27FC236}">
                  <a16:creationId xmlns:a16="http://schemas.microsoft.com/office/drawing/2014/main" id="{4A9DF67D-D4D0-5F91-3782-EE9DCB4FFDE0}"/>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559;p56">
              <a:extLst>
                <a:ext uri="{FF2B5EF4-FFF2-40B4-BE49-F238E27FC236}">
                  <a16:creationId xmlns:a16="http://schemas.microsoft.com/office/drawing/2014/main" id="{532E0A48-0A30-CD09-6D5B-70E475633726}"/>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560;p56">
              <a:extLst>
                <a:ext uri="{FF2B5EF4-FFF2-40B4-BE49-F238E27FC236}">
                  <a16:creationId xmlns:a16="http://schemas.microsoft.com/office/drawing/2014/main" id="{0310A361-1D64-2E73-6299-A98D71C1A44F}"/>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561;p56">
              <a:extLst>
                <a:ext uri="{FF2B5EF4-FFF2-40B4-BE49-F238E27FC236}">
                  <a16:creationId xmlns:a16="http://schemas.microsoft.com/office/drawing/2014/main" id="{313D3013-2984-095F-813E-B8C6F81FA206}"/>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562;p56">
              <a:extLst>
                <a:ext uri="{FF2B5EF4-FFF2-40B4-BE49-F238E27FC236}">
                  <a16:creationId xmlns:a16="http://schemas.microsoft.com/office/drawing/2014/main" id="{EA62165A-BA97-9B47-C545-E1C2A988BD81}"/>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563;p56">
              <a:extLst>
                <a:ext uri="{FF2B5EF4-FFF2-40B4-BE49-F238E27FC236}">
                  <a16:creationId xmlns:a16="http://schemas.microsoft.com/office/drawing/2014/main" id="{DE787861-C50E-F335-E491-0BB0B7225095}"/>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903"/>
        <p:cNvGrpSpPr/>
        <p:nvPr/>
      </p:nvGrpSpPr>
      <p:grpSpPr>
        <a:xfrm>
          <a:off x="0" y="0"/>
          <a:ext cx="0" cy="0"/>
          <a:chOff x="0" y="0"/>
          <a:chExt cx="0" cy="0"/>
        </a:xfrm>
      </p:grpSpPr>
      <p:pic>
        <p:nvPicPr>
          <p:cNvPr id="3" name="Picture 2">
            <a:extLst>
              <a:ext uri="{FF2B5EF4-FFF2-40B4-BE49-F238E27FC236}">
                <a16:creationId xmlns:a16="http://schemas.microsoft.com/office/drawing/2014/main" id="{54EFA215-131A-68B5-C722-AAAC35E063E6}"/>
              </a:ext>
            </a:extLst>
          </p:cNvPr>
          <p:cNvPicPr>
            <a:picLocks noChangeAspect="1"/>
          </p:cNvPicPr>
          <p:nvPr/>
        </p:nvPicPr>
        <p:blipFill>
          <a:blip r:embed="rId3"/>
          <a:stretch>
            <a:fillRect/>
          </a:stretch>
        </p:blipFill>
        <p:spPr>
          <a:xfrm>
            <a:off x="3213395" y="183007"/>
            <a:ext cx="3288912" cy="2520308"/>
          </a:xfrm>
          <a:prstGeom prst="rect">
            <a:avLst/>
          </a:prstGeom>
        </p:spPr>
      </p:pic>
      <p:sp>
        <p:nvSpPr>
          <p:cNvPr id="136" name="Google Shape;7933;p34">
            <a:extLst>
              <a:ext uri="{FF2B5EF4-FFF2-40B4-BE49-F238E27FC236}">
                <a16:creationId xmlns:a16="http://schemas.microsoft.com/office/drawing/2014/main" id="{7A7097C5-1737-5269-5B50-0D9F42E1725D}"/>
              </a:ext>
            </a:extLst>
          </p:cNvPr>
          <p:cNvSpPr txBox="1">
            <a:spLocks/>
          </p:cNvSpPr>
          <p:nvPr/>
        </p:nvSpPr>
        <p:spPr>
          <a:xfrm>
            <a:off x="649416" y="2600870"/>
            <a:ext cx="7616732" cy="206697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buClr>
                <a:srgbClr val="000000"/>
              </a:buClr>
            </a:pPr>
            <a:r>
              <a:rPr lang="vi-VN" sz="2000" dirty="0"/>
              <a:t>Trong trò chơi tạo bóng (Hình 15.7), khi dùng bóng đèn dây tóc thì bóng của vật sẽ rõ nét; còn khi dùng bóng đèn ống thì bóng của vật không rõ nét. Để giải thích hiện tượng này, chúng ta phải tìm hiểu sự khác biệt giữa vùng tối do nguồn sáng hẹp và vùng tối do nguồn sáng rộng.</a:t>
            </a:r>
            <a:endParaRPr lang="vi-VN" sz="3200" dirty="0">
              <a:latin typeface="#9Slide07 IcielBaliho Script" pitchFamily="2" charset="0"/>
            </a:endParaRPr>
          </a:p>
        </p:txBody>
      </p:sp>
    </p:spTree>
    <p:extLst>
      <p:ext uri="{BB962C8B-B14F-4D97-AF65-F5344CB8AC3E}">
        <p14:creationId xmlns:p14="http://schemas.microsoft.com/office/powerpoint/2010/main" val="369057426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36">
                                            <p:txEl>
                                              <p:pRg st="0" end="0"/>
                                            </p:txEl>
                                          </p:spTgt>
                                        </p:tgtEl>
                                        <p:attrNameLst>
                                          <p:attrName>style.visibility</p:attrName>
                                        </p:attrNameLst>
                                      </p:cBhvr>
                                      <p:to>
                                        <p:strVal val="visible"/>
                                      </p:to>
                                    </p:set>
                                    <p:animEffect transition="in" filter="wipe(up)">
                                      <p:cBhvr>
                                        <p:cTn id="7" dur="500"/>
                                        <p:tgtEl>
                                          <p:spTgt spid="1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Graphic 11">
            <a:extLst>
              <a:ext uri="{FF2B5EF4-FFF2-40B4-BE49-F238E27FC236}">
                <a16:creationId xmlns:a16="http://schemas.microsoft.com/office/drawing/2014/main" id="{2C3F3D74-5FBB-9608-336C-53320C60EB0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063529" y="1248023"/>
            <a:ext cx="4762500" cy="4762500"/>
          </a:xfrm>
          <a:prstGeom prst="rect">
            <a:avLst/>
          </a:prstGeom>
        </p:spPr>
      </p:pic>
      <p:sp>
        <p:nvSpPr>
          <p:cNvPr id="14" name="Google Shape;7957;p35">
            <a:extLst>
              <a:ext uri="{FF2B5EF4-FFF2-40B4-BE49-F238E27FC236}">
                <a16:creationId xmlns:a16="http://schemas.microsoft.com/office/drawing/2014/main" id="{3C5B1F95-3000-E65E-740C-06A9FC72530D}"/>
              </a:ext>
            </a:extLst>
          </p:cNvPr>
          <p:cNvSpPr txBox="1">
            <a:spLocks/>
          </p:cNvSpPr>
          <p:nvPr/>
        </p:nvSpPr>
        <p:spPr>
          <a:xfrm>
            <a:off x="2367658" y="569881"/>
            <a:ext cx="4947541" cy="1154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en-US" sz="6000" dirty="0">
                <a:solidFill>
                  <a:srgbClr val="841F00"/>
                </a:solidFill>
                <a:latin typeface="#9Slide07 IcielCadena" panose="02000503000000020004" pitchFamily="2" charset="0"/>
              </a:rPr>
              <a:t>LUYỆN TẬP</a:t>
            </a:r>
            <a:endParaRPr lang="vi-VN" sz="6000" dirty="0">
              <a:solidFill>
                <a:srgbClr val="841F00"/>
              </a:solidFill>
              <a:latin typeface="#9Slide07 IcielCadena" panose="02000503000000020004" pitchFamily="2" charset="0"/>
            </a:endParaRPr>
          </a:p>
        </p:txBody>
      </p:sp>
    </p:spTree>
    <p:extLst>
      <p:ext uri="{BB962C8B-B14F-4D97-AF65-F5344CB8AC3E}">
        <p14:creationId xmlns:p14="http://schemas.microsoft.com/office/powerpoint/2010/main" val="38923633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5"/>
        <p:cNvGrpSpPr/>
        <p:nvPr/>
      </p:nvGrpSpPr>
      <p:grpSpPr>
        <a:xfrm>
          <a:off x="0" y="0"/>
          <a:ext cx="0" cy="0"/>
          <a:chOff x="0" y="0"/>
          <a:chExt cx="0" cy="0"/>
        </a:xfrm>
      </p:grpSpPr>
      <p:grpSp>
        <p:nvGrpSpPr>
          <p:cNvPr id="7" name="Group 6">
            <a:extLst>
              <a:ext uri="{FF2B5EF4-FFF2-40B4-BE49-F238E27FC236}">
                <a16:creationId xmlns:a16="http://schemas.microsoft.com/office/drawing/2014/main" id="{689D5098-C0C0-ACEF-6A92-2A36D762D4FD}"/>
              </a:ext>
            </a:extLst>
          </p:cNvPr>
          <p:cNvGrpSpPr/>
          <p:nvPr/>
        </p:nvGrpSpPr>
        <p:grpSpPr>
          <a:xfrm>
            <a:off x="6957039" y="2065040"/>
            <a:ext cx="1533251" cy="1013420"/>
            <a:chOff x="6969726" y="1689170"/>
            <a:chExt cx="1780610" cy="1169700"/>
          </a:xfrm>
        </p:grpSpPr>
        <p:sp>
          <p:nvSpPr>
            <p:cNvPr id="76" name="Google Shape;76;p16"/>
            <p:cNvSpPr/>
            <p:nvPr/>
          </p:nvSpPr>
          <p:spPr>
            <a:xfrm>
              <a:off x="6969726" y="1689170"/>
              <a:ext cx="1459500" cy="1169700"/>
            </a:xfrm>
            <a:prstGeom prst="roundRect">
              <a:avLst>
                <a:gd name="adj" fmla="val 10538"/>
              </a:avLst>
            </a:prstGeom>
            <a:solidFill>
              <a:schemeClr val="accent4"/>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77" name="Google Shape;77;p16"/>
            <p:cNvSpPr/>
            <p:nvPr/>
          </p:nvSpPr>
          <p:spPr>
            <a:xfrm>
              <a:off x="8214644" y="1862362"/>
              <a:ext cx="535692" cy="829501"/>
            </a:xfrm>
            <a:custGeom>
              <a:avLst/>
              <a:gdLst/>
              <a:ahLst/>
              <a:cxnLst/>
              <a:rect l="l" t="t" r="r" b="b"/>
              <a:pathLst>
                <a:path w="15124" h="23419" extrusionOk="0">
                  <a:moveTo>
                    <a:pt x="0" y="0"/>
                  </a:moveTo>
                  <a:lnTo>
                    <a:pt x="8128" y="11730"/>
                  </a:lnTo>
                  <a:lnTo>
                    <a:pt x="0" y="23418"/>
                  </a:lnTo>
                  <a:lnTo>
                    <a:pt x="7038" y="23418"/>
                  </a:lnTo>
                  <a:lnTo>
                    <a:pt x="15124" y="11730"/>
                  </a:lnTo>
                  <a:lnTo>
                    <a:pt x="7038" y="0"/>
                  </a:lnTo>
                  <a:close/>
                </a:path>
              </a:pathLst>
            </a:custGeom>
            <a:solidFill>
              <a:srgbClr val="FFFFFF"/>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78" name="Google Shape;78;p16"/>
            <p:cNvSpPr/>
            <p:nvPr/>
          </p:nvSpPr>
          <p:spPr>
            <a:xfrm>
              <a:off x="8119876" y="1862362"/>
              <a:ext cx="535692" cy="829501"/>
            </a:xfrm>
            <a:custGeom>
              <a:avLst/>
              <a:gdLst/>
              <a:ahLst/>
              <a:cxnLst/>
              <a:rect l="l" t="t" r="r" b="b"/>
              <a:pathLst>
                <a:path w="15124" h="23419" extrusionOk="0">
                  <a:moveTo>
                    <a:pt x="0" y="0"/>
                  </a:moveTo>
                  <a:lnTo>
                    <a:pt x="8086" y="11730"/>
                  </a:lnTo>
                  <a:lnTo>
                    <a:pt x="0" y="23418"/>
                  </a:lnTo>
                  <a:lnTo>
                    <a:pt x="7038" y="23418"/>
                  </a:lnTo>
                  <a:lnTo>
                    <a:pt x="15124" y="11730"/>
                  </a:lnTo>
                  <a:lnTo>
                    <a:pt x="7038" y="0"/>
                  </a:lnTo>
                  <a:close/>
                </a:path>
              </a:pathLst>
            </a:custGeom>
            <a:solidFill>
              <a:schemeClr val="accent5"/>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79" name="Google Shape;79;p16"/>
            <p:cNvSpPr txBox="1"/>
            <p:nvPr/>
          </p:nvSpPr>
          <p:spPr>
            <a:xfrm>
              <a:off x="7196068" y="1844676"/>
              <a:ext cx="1006800" cy="829500"/>
            </a:xfrm>
            <a:prstGeom prst="rect">
              <a:avLst/>
            </a:prstGeom>
            <a:noFill/>
            <a:ln>
              <a:noFill/>
            </a:ln>
          </p:spPr>
          <p:txBody>
            <a:bodyPr spcFirstLastPara="1" wrap="square" lIns="228600" tIns="228600" rIns="228600" bIns="228600" anchor="ctr" anchorCtr="0">
              <a:noAutofit/>
            </a:bodyPr>
            <a:lstStyle/>
            <a:p>
              <a:pPr algn="ctr" defTabSz="914378"/>
              <a:r>
                <a:rPr lang="en" sz="4000" b="1" dirty="0">
                  <a:solidFill>
                    <a:srgbClr val="841F00"/>
                  </a:solidFill>
                  <a:latin typeface="#9Slide07 Cadena" panose="02000503000000020004" pitchFamily="2" charset="0"/>
                  <a:ea typeface="Fira Sans"/>
                  <a:cs typeface="#9Slide03 Arima Madurai Black" panose="00000A00000000000000" pitchFamily="2" charset="0"/>
                  <a:sym typeface="Fira Sans"/>
                </a:rPr>
                <a:t>D</a:t>
              </a:r>
              <a:endParaRPr sz="4000" b="1" dirty="0">
                <a:solidFill>
                  <a:srgbClr val="841F00"/>
                </a:solidFill>
                <a:latin typeface="#9Slide07 Cadena" panose="02000503000000020004" pitchFamily="2" charset="0"/>
                <a:ea typeface="Fira Sans"/>
                <a:cs typeface="#9Slide03 Arima Madurai Black" panose="00000A00000000000000" pitchFamily="2" charset="0"/>
                <a:sym typeface="Fira Sans"/>
              </a:endParaRPr>
            </a:p>
          </p:txBody>
        </p:sp>
      </p:grpSp>
      <p:grpSp>
        <p:nvGrpSpPr>
          <p:cNvPr id="6" name="Group 5">
            <a:extLst>
              <a:ext uri="{FF2B5EF4-FFF2-40B4-BE49-F238E27FC236}">
                <a16:creationId xmlns:a16="http://schemas.microsoft.com/office/drawing/2014/main" id="{F95209F8-8C8E-0BEB-C39B-6B973F7E4483}"/>
              </a:ext>
            </a:extLst>
          </p:cNvPr>
          <p:cNvGrpSpPr/>
          <p:nvPr/>
        </p:nvGrpSpPr>
        <p:grpSpPr>
          <a:xfrm>
            <a:off x="4847610" y="2065040"/>
            <a:ext cx="1533251" cy="1013420"/>
            <a:chOff x="4882438" y="1689170"/>
            <a:chExt cx="1780610" cy="1169700"/>
          </a:xfrm>
        </p:grpSpPr>
        <p:sp>
          <p:nvSpPr>
            <p:cNvPr id="80" name="Google Shape;80;p16"/>
            <p:cNvSpPr/>
            <p:nvPr/>
          </p:nvSpPr>
          <p:spPr>
            <a:xfrm>
              <a:off x="4882438" y="1689170"/>
              <a:ext cx="1459500" cy="1169700"/>
            </a:xfrm>
            <a:prstGeom prst="roundRect">
              <a:avLst>
                <a:gd name="adj" fmla="val 10538"/>
              </a:avLst>
            </a:prstGeom>
            <a:solidFill>
              <a:schemeClr val="accent3"/>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81" name="Google Shape;81;p16"/>
            <p:cNvSpPr/>
            <p:nvPr/>
          </p:nvSpPr>
          <p:spPr>
            <a:xfrm>
              <a:off x="6127356" y="1862362"/>
              <a:ext cx="535692" cy="829501"/>
            </a:xfrm>
            <a:custGeom>
              <a:avLst/>
              <a:gdLst/>
              <a:ahLst/>
              <a:cxnLst/>
              <a:rect l="l" t="t" r="r" b="b"/>
              <a:pathLst>
                <a:path w="15124" h="23419" extrusionOk="0">
                  <a:moveTo>
                    <a:pt x="0" y="0"/>
                  </a:moveTo>
                  <a:lnTo>
                    <a:pt x="8128" y="11730"/>
                  </a:lnTo>
                  <a:lnTo>
                    <a:pt x="0" y="23418"/>
                  </a:lnTo>
                  <a:lnTo>
                    <a:pt x="7038" y="23418"/>
                  </a:lnTo>
                  <a:lnTo>
                    <a:pt x="15124" y="11730"/>
                  </a:lnTo>
                  <a:lnTo>
                    <a:pt x="7038" y="0"/>
                  </a:lnTo>
                  <a:close/>
                </a:path>
              </a:pathLst>
            </a:custGeom>
            <a:solidFill>
              <a:srgbClr val="FFFFFF"/>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82" name="Google Shape;82;p16"/>
            <p:cNvSpPr/>
            <p:nvPr/>
          </p:nvSpPr>
          <p:spPr>
            <a:xfrm>
              <a:off x="6053017" y="1862362"/>
              <a:ext cx="535692" cy="829501"/>
            </a:xfrm>
            <a:custGeom>
              <a:avLst/>
              <a:gdLst/>
              <a:ahLst/>
              <a:cxnLst/>
              <a:rect l="l" t="t" r="r" b="b"/>
              <a:pathLst>
                <a:path w="15124" h="23419" extrusionOk="0">
                  <a:moveTo>
                    <a:pt x="0" y="0"/>
                  </a:moveTo>
                  <a:lnTo>
                    <a:pt x="8086" y="11730"/>
                  </a:lnTo>
                  <a:lnTo>
                    <a:pt x="0" y="23418"/>
                  </a:lnTo>
                  <a:lnTo>
                    <a:pt x="7038" y="23418"/>
                  </a:lnTo>
                  <a:lnTo>
                    <a:pt x="15124" y="11730"/>
                  </a:lnTo>
                  <a:lnTo>
                    <a:pt x="7038" y="0"/>
                  </a:lnTo>
                  <a:close/>
                </a:path>
              </a:pathLst>
            </a:custGeom>
            <a:solidFill>
              <a:schemeClr val="accent4"/>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83" name="Google Shape;83;p16"/>
            <p:cNvSpPr txBox="1"/>
            <p:nvPr/>
          </p:nvSpPr>
          <p:spPr>
            <a:xfrm>
              <a:off x="5108780" y="1844676"/>
              <a:ext cx="1006800" cy="829500"/>
            </a:xfrm>
            <a:prstGeom prst="rect">
              <a:avLst/>
            </a:prstGeom>
            <a:noFill/>
            <a:ln>
              <a:noFill/>
            </a:ln>
          </p:spPr>
          <p:txBody>
            <a:bodyPr spcFirstLastPara="1" wrap="square" lIns="228600" tIns="228600" rIns="228600" bIns="228600" anchor="ctr" anchorCtr="0">
              <a:noAutofit/>
            </a:bodyPr>
            <a:lstStyle/>
            <a:p>
              <a:pPr algn="ctr" defTabSz="914378"/>
              <a:r>
                <a:rPr lang="en" sz="4000" b="1" dirty="0">
                  <a:solidFill>
                    <a:srgbClr val="841F00"/>
                  </a:solidFill>
                  <a:latin typeface="#9Slide07 Cadena" panose="02000503000000020004" pitchFamily="2" charset="0"/>
                  <a:ea typeface="Fira Sans"/>
                  <a:cs typeface="#9Slide03 Arima Madurai Black" panose="00000A00000000000000" pitchFamily="2" charset="0"/>
                  <a:sym typeface="Fira Sans"/>
                </a:rPr>
                <a:t>C</a:t>
              </a:r>
              <a:endParaRPr sz="4000" b="1" dirty="0">
                <a:solidFill>
                  <a:srgbClr val="841F00"/>
                </a:solidFill>
                <a:latin typeface="#9Slide07 Cadena" panose="02000503000000020004" pitchFamily="2" charset="0"/>
                <a:ea typeface="Fira Sans"/>
                <a:cs typeface="#9Slide03 Arima Madurai Black" panose="00000A00000000000000" pitchFamily="2" charset="0"/>
                <a:sym typeface="Fira Sans"/>
              </a:endParaRPr>
            </a:p>
          </p:txBody>
        </p:sp>
      </p:grpSp>
      <p:grpSp>
        <p:nvGrpSpPr>
          <p:cNvPr id="5" name="Group 4">
            <a:extLst>
              <a:ext uri="{FF2B5EF4-FFF2-40B4-BE49-F238E27FC236}">
                <a16:creationId xmlns:a16="http://schemas.microsoft.com/office/drawing/2014/main" id="{7DA895AF-D990-FD9F-8C32-CB6FBD893463}"/>
              </a:ext>
            </a:extLst>
          </p:cNvPr>
          <p:cNvGrpSpPr/>
          <p:nvPr/>
        </p:nvGrpSpPr>
        <p:grpSpPr>
          <a:xfrm>
            <a:off x="2738181" y="2065040"/>
            <a:ext cx="1533251" cy="1013420"/>
            <a:chOff x="2812699" y="1689170"/>
            <a:chExt cx="1780610" cy="1169700"/>
          </a:xfrm>
        </p:grpSpPr>
        <p:sp>
          <p:nvSpPr>
            <p:cNvPr id="84" name="Google Shape;84;p16"/>
            <p:cNvSpPr/>
            <p:nvPr/>
          </p:nvSpPr>
          <p:spPr>
            <a:xfrm>
              <a:off x="2812699" y="1689170"/>
              <a:ext cx="1459500" cy="1169700"/>
            </a:xfrm>
            <a:prstGeom prst="roundRect">
              <a:avLst>
                <a:gd name="adj" fmla="val 10538"/>
              </a:avLst>
            </a:prstGeom>
            <a:solidFill>
              <a:schemeClr val="accent2"/>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85" name="Google Shape;85;p16"/>
            <p:cNvSpPr/>
            <p:nvPr/>
          </p:nvSpPr>
          <p:spPr>
            <a:xfrm>
              <a:off x="4057617" y="1862362"/>
              <a:ext cx="535692" cy="829501"/>
            </a:xfrm>
            <a:custGeom>
              <a:avLst/>
              <a:gdLst/>
              <a:ahLst/>
              <a:cxnLst/>
              <a:rect l="l" t="t" r="r" b="b"/>
              <a:pathLst>
                <a:path w="15124" h="23419" extrusionOk="0">
                  <a:moveTo>
                    <a:pt x="0" y="0"/>
                  </a:moveTo>
                  <a:lnTo>
                    <a:pt x="8128" y="11730"/>
                  </a:lnTo>
                  <a:lnTo>
                    <a:pt x="0" y="23418"/>
                  </a:lnTo>
                  <a:lnTo>
                    <a:pt x="7038" y="23418"/>
                  </a:lnTo>
                  <a:lnTo>
                    <a:pt x="15124" y="11730"/>
                  </a:lnTo>
                  <a:lnTo>
                    <a:pt x="7038" y="0"/>
                  </a:lnTo>
                  <a:close/>
                </a:path>
              </a:pathLst>
            </a:custGeom>
            <a:solidFill>
              <a:srgbClr val="FFFFFF"/>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86" name="Google Shape;86;p16"/>
            <p:cNvSpPr/>
            <p:nvPr/>
          </p:nvSpPr>
          <p:spPr>
            <a:xfrm>
              <a:off x="3962849" y="1862362"/>
              <a:ext cx="535692" cy="829501"/>
            </a:xfrm>
            <a:custGeom>
              <a:avLst/>
              <a:gdLst/>
              <a:ahLst/>
              <a:cxnLst/>
              <a:rect l="l" t="t" r="r" b="b"/>
              <a:pathLst>
                <a:path w="15124" h="23419" extrusionOk="0">
                  <a:moveTo>
                    <a:pt x="0" y="0"/>
                  </a:moveTo>
                  <a:lnTo>
                    <a:pt x="8086" y="11730"/>
                  </a:lnTo>
                  <a:lnTo>
                    <a:pt x="0" y="23418"/>
                  </a:lnTo>
                  <a:lnTo>
                    <a:pt x="7038" y="23418"/>
                  </a:lnTo>
                  <a:lnTo>
                    <a:pt x="15124" y="11730"/>
                  </a:lnTo>
                  <a:lnTo>
                    <a:pt x="7038" y="0"/>
                  </a:lnTo>
                  <a:close/>
                </a:path>
              </a:pathLst>
            </a:custGeom>
            <a:solidFill>
              <a:schemeClr val="accent6"/>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87" name="Google Shape;87;p16"/>
            <p:cNvSpPr txBox="1"/>
            <p:nvPr/>
          </p:nvSpPr>
          <p:spPr>
            <a:xfrm>
              <a:off x="3039041" y="1844676"/>
              <a:ext cx="1006800" cy="829500"/>
            </a:xfrm>
            <a:prstGeom prst="rect">
              <a:avLst/>
            </a:prstGeom>
            <a:noFill/>
            <a:ln>
              <a:noFill/>
            </a:ln>
          </p:spPr>
          <p:txBody>
            <a:bodyPr spcFirstLastPara="1" wrap="square" lIns="228600" tIns="228600" rIns="228600" bIns="228600" anchor="ctr" anchorCtr="0">
              <a:noAutofit/>
            </a:bodyPr>
            <a:lstStyle/>
            <a:p>
              <a:pPr algn="ctr" defTabSz="914378"/>
              <a:r>
                <a:rPr lang="en" sz="4000" b="1" dirty="0">
                  <a:solidFill>
                    <a:srgbClr val="841F00"/>
                  </a:solidFill>
                  <a:latin typeface="#9Slide07 Cadena" panose="02000503000000020004" pitchFamily="2" charset="0"/>
                  <a:ea typeface="Fira Sans"/>
                  <a:cs typeface="#9Slide03 Arima Madurai Black" panose="00000A00000000000000" pitchFamily="2" charset="0"/>
                  <a:sym typeface="Fira Sans"/>
                </a:rPr>
                <a:t>B</a:t>
              </a:r>
              <a:endParaRPr sz="4000" b="1" dirty="0">
                <a:solidFill>
                  <a:srgbClr val="841F00"/>
                </a:solidFill>
                <a:latin typeface="#9Slide07 Cadena" panose="02000503000000020004" pitchFamily="2" charset="0"/>
                <a:ea typeface="Fira Sans"/>
                <a:cs typeface="#9Slide03 Arima Madurai Black" panose="00000A00000000000000" pitchFamily="2" charset="0"/>
                <a:sym typeface="Fira Sans"/>
              </a:endParaRPr>
            </a:p>
          </p:txBody>
        </p:sp>
      </p:grpSp>
      <p:grpSp>
        <p:nvGrpSpPr>
          <p:cNvPr id="4" name="Group 3">
            <a:extLst>
              <a:ext uri="{FF2B5EF4-FFF2-40B4-BE49-F238E27FC236}">
                <a16:creationId xmlns:a16="http://schemas.microsoft.com/office/drawing/2014/main" id="{1DF1DEFF-7B79-34BD-4C30-E81B5ECBA9AE}"/>
              </a:ext>
            </a:extLst>
          </p:cNvPr>
          <p:cNvGrpSpPr/>
          <p:nvPr/>
        </p:nvGrpSpPr>
        <p:grpSpPr>
          <a:xfrm>
            <a:off x="628752" y="2065040"/>
            <a:ext cx="1533251" cy="1013420"/>
            <a:chOff x="725411" y="1689170"/>
            <a:chExt cx="1780610" cy="1169700"/>
          </a:xfrm>
        </p:grpSpPr>
        <p:sp>
          <p:nvSpPr>
            <p:cNvPr id="90" name="Google Shape;90;p16"/>
            <p:cNvSpPr/>
            <p:nvPr/>
          </p:nvSpPr>
          <p:spPr>
            <a:xfrm>
              <a:off x="725411" y="1689170"/>
              <a:ext cx="1459500" cy="1169700"/>
            </a:xfrm>
            <a:prstGeom prst="roundRect">
              <a:avLst>
                <a:gd name="adj" fmla="val 10538"/>
              </a:avLst>
            </a:prstGeom>
            <a:solidFill>
              <a:schemeClr val="accent1"/>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91" name="Google Shape;91;p16"/>
            <p:cNvSpPr/>
            <p:nvPr/>
          </p:nvSpPr>
          <p:spPr>
            <a:xfrm>
              <a:off x="1970329" y="1862362"/>
              <a:ext cx="535692" cy="829501"/>
            </a:xfrm>
            <a:custGeom>
              <a:avLst/>
              <a:gdLst/>
              <a:ahLst/>
              <a:cxnLst/>
              <a:rect l="l" t="t" r="r" b="b"/>
              <a:pathLst>
                <a:path w="15124" h="23419" extrusionOk="0">
                  <a:moveTo>
                    <a:pt x="0" y="0"/>
                  </a:moveTo>
                  <a:lnTo>
                    <a:pt x="8128" y="11730"/>
                  </a:lnTo>
                  <a:lnTo>
                    <a:pt x="0" y="23418"/>
                  </a:lnTo>
                  <a:lnTo>
                    <a:pt x="7038" y="23418"/>
                  </a:lnTo>
                  <a:lnTo>
                    <a:pt x="15124" y="11730"/>
                  </a:lnTo>
                  <a:lnTo>
                    <a:pt x="7038" y="0"/>
                  </a:lnTo>
                  <a:close/>
                </a:path>
              </a:pathLst>
            </a:custGeom>
            <a:solidFill>
              <a:srgbClr val="FFFFFF"/>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92" name="Google Shape;92;p16"/>
            <p:cNvSpPr/>
            <p:nvPr/>
          </p:nvSpPr>
          <p:spPr>
            <a:xfrm>
              <a:off x="1900093" y="1862362"/>
              <a:ext cx="535692" cy="829501"/>
            </a:xfrm>
            <a:custGeom>
              <a:avLst/>
              <a:gdLst/>
              <a:ahLst/>
              <a:cxnLst/>
              <a:rect l="l" t="t" r="r" b="b"/>
              <a:pathLst>
                <a:path w="15124" h="23419" extrusionOk="0">
                  <a:moveTo>
                    <a:pt x="0" y="0"/>
                  </a:moveTo>
                  <a:lnTo>
                    <a:pt x="8086" y="11730"/>
                  </a:lnTo>
                  <a:lnTo>
                    <a:pt x="0" y="23418"/>
                  </a:lnTo>
                  <a:lnTo>
                    <a:pt x="7038" y="23418"/>
                  </a:lnTo>
                  <a:lnTo>
                    <a:pt x="15124" y="11730"/>
                  </a:lnTo>
                  <a:lnTo>
                    <a:pt x="7038" y="0"/>
                  </a:lnTo>
                  <a:close/>
                </a:path>
              </a:pathLst>
            </a:custGeom>
            <a:solidFill>
              <a:schemeClr val="accent2"/>
            </a:solidFill>
            <a:ln>
              <a:noFill/>
            </a:ln>
          </p:spPr>
          <p:txBody>
            <a:bodyPr spcFirstLastPara="1" wrap="square" lIns="91425" tIns="91425" rIns="91425" bIns="91425" anchor="ctr" anchorCtr="0">
              <a:noAutofit/>
            </a:bodyPr>
            <a:lstStyle/>
            <a:p>
              <a:pPr defTabSz="914378"/>
              <a:endParaRPr sz="1600">
                <a:solidFill>
                  <a:srgbClr val="841F00"/>
                </a:solidFill>
                <a:latin typeface="#9Slide03 Arima Madurai Black" panose="00000A00000000000000" pitchFamily="2" charset="0"/>
                <a:ea typeface="+mn-ea"/>
                <a:cs typeface="#9Slide03 Arima Madurai Black" panose="00000A00000000000000" pitchFamily="2" charset="0"/>
              </a:endParaRPr>
            </a:p>
          </p:txBody>
        </p:sp>
        <p:sp>
          <p:nvSpPr>
            <p:cNvPr id="93" name="Google Shape;93;p16"/>
            <p:cNvSpPr txBox="1"/>
            <p:nvPr/>
          </p:nvSpPr>
          <p:spPr>
            <a:xfrm>
              <a:off x="951753" y="1844676"/>
              <a:ext cx="1006800" cy="829500"/>
            </a:xfrm>
            <a:prstGeom prst="rect">
              <a:avLst/>
            </a:prstGeom>
            <a:noFill/>
            <a:ln>
              <a:noFill/>
            </a:ln>
          </p:spPr>
          <p:txBody>
            <a:bodyPr spcFirstLastPara="1" wrap="square" lIns="228600" tIns="228600" rIns="228600" bIns="228600" anchor="ctr" anchorCtr="0">
              <a:noAutofit/>
            </a:bodyPr>
            <a:lstStyle/>
            <a:p>
              <a:pPr algn="ctr" defTabSz="914378"/>
              <a:r>
                <a:rPr lang="en" sz="4000" b="1" dirty="0">
                  <a:solidFill>
                    <a:srgbClr val="841F00"/>
                  </a:solidFill>
                  <a:latin typeface="#9Slide07 Cadena" panose="02000503000000020004" pitchFamily="2" charset="0"/>
                  <a:ea typeface="Fira Sans"/>
                  <a:cs typeface="#9Slide03 Arima Madurai Black" panose="00000A00000000000000" pitchFamily="2" charset="0"/>
                  <a:sym typeface="Fira Sans"/>
                </a:rPr>
                <a:t>A</a:t>
              </a:r>
              <a:endParaRPr sz="4000" b="1" dirty="0">
                <a:solidFill>
                  <a:srgbClr val="841F00"/>
                </a:solidFill>
                <a:latin typeface="#9Slide07 Cadena" panose="02000503000000020004" pitchFamily="2" charset="0"/>
                <a:ea typeface="Fira Sans"/>
                <a:cs typeface="#9Slide03 Arima Madurai Black" panose="00000A00000000000000" pitchFamily="2" charset="0"/>
                <a:sym typeface="Fira Sans"/>
              </a:endParaRPr>
            </a:p>
          </p:txBody>
        </p:sp>
      </p:grpSp>
      <p:sp>
        <p:nvSpPr>
          <p:cNvPr id="94" name="Google Shape;94;p16"/>
          <p:cNvSpPr txBox="1"/>
          <p:nvPr/>
        </p:nvSpPr>
        <p:spPr>
          <a:xfrm>
            <a:off x="399210" y="3228512"/>
            <a:ext cx="2024285" cy="1169700"/>
          </a:xfrm>
          <a:prstGeom prst="rect">
            <a:avLst/>
          </a:prstGeom>
          <a:noFill/>
          <a:ln>
            <a:noFill/>
          </a:ln>
        </p:spPr>
        <p:txBody>
          <a:bodyPr spcFirstLastPara="1" wrap="square" lIns="91425" tIns="91425" rIns="91425" bIns="91425" anchor="t" anchorCtr="0">
            <a:noAutofit/>
          </a:bodyPr>
          <a:lstStyle/>
          <a:p>
            <a:pPr algn="ctr" defTabSz="914378">
              <a:lnSpc>
                <a:spcPct val="115000"/>
              </a:lnSpc>
            </a:pPr>
            <a:r>
              <a:rPr lang="en" sz="2000" dirty="0">
                <a:latin typeface="#9Slide03 Arima Madurai Black" panose="00000A00000000000000" pitchFamily="2" charset="0"/>
                <a:ea typeface="Fira Sans"/>
                <a:cs typeface="#9Slide03 Arima Madurai Black" panose="00000A00000000000000" pitchFamily="2" charset="0"/>
                <a:sym typeface="Fira Sans"/>
              </a:rPr>
              <a:t>Ánh sáng mặt trời phản chiếu trên mặt nước</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96" name="Google Shape;96;p16"/>
          <p:cNvSpPr txBox="1"/>
          <p:nvPr/>
        </p:nvSpPr>
        <p:spPr>
          <a:xfrm>
            <a:off x="2556165" y="3228930"/>
            <a:ext cx="1715267" cy="1169700"/>
          </a:xfrm>
          <a:prstGeom prst="rect">
            <a:avLst/>
          </a:prstGeom>
          <a:noFill/>
          <a:ln>
            <a:noFill/>
          </a:ln>
        </p:spPr>
        <p:txBody>
          <a:bodyPr spcFirstLastPara="1" wrap="square" lIns="91425" tIns="91425" rIns="91425" bIns="91425" anchor="t" anchorCtr="0">
            <a:noAutofit/>
          </a:bodyPr>
          <a:lstStyle/>
          <a:p>
            <a:pPr algn="ctr" defTabSz="914378">
              <a:lnSpc>
                <a:spcPct val="115000"/>
              </a:lnSpc>
            </a:pPr>
            <a:r>
              <a:rPr lang="en" sz="2000" dirty="0">
                <a:latin typeface="#9Slide03 Arima Madurai Black" panose="00000A00000000000000" pitchFamily="2" charset="0"/>
                <a:ea typeface="Fira Sans"/>
                <a:cs typeface="#9Slide03 Arima Madurai Black" panose="00000A00000000000000" pitchFamily="2" charset="0"/>
                <a:sym typeface="Fira Sans"/>
              </a:rPr>
              <a:t>Ánh sáng mặt trời làm cháy bỏng da</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98" name="Google Shape;98;p16"/>
          <p:cNvSpPr txBox="1"/>
          <p:nvPr/>
        </p:nvSpPr>
        <p:spPr>
          <a:xfrm>
            <a:off x="4468305" y="3228512"/>
            <a:ext cx="2188671" cy="1169700"/>
          </a:xfrm>
          <a:prstGeom prst="rect">
            <a:avLst/>
          </a:prstGeom>
          <a:noFill/>
          <a:ln>
            <a:noFill/>
          </a:ln>
        </p:spPr>
        <p:txBody>
          <a:bodyPr spcFirstLastPara="1" wrap="square" lIns="91425" tIns="91425" rIns="91425" bIns="91425" anchor="t" anchorCtr="0">
            <a:noAutofit/>
          </a:bodyPr>
          <a:lstStyle/>
          <a:p>
            <a:pPr algn="ctr" defTabSz="914378">
              <a:lnSpc>
                <a:spcPct val="115000"/>
              </a:lnSpc>
              <a:buSzPts val="1100"/>
            </a:pPr>
            <a:r>
              <a:rPr lang="en-US" sz="2000" dirty="0" err="1">
                <a:latin typeface="#9Slide03 Arima Madurai Black" panose="00000A00000000000000" pitchFamily="2" charset="0"/>
                <a:ea typeface="Fira Sans"/>
                <a:cs typeface="#9Slide03 Arima Madurai Black" panose="00000A00000000000000" pitchFamily="2" charset="0"/>
                <a:sym typeface="Fira Sans"/>
              </a:rPr>
              <a:t>Bếp</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mặt</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trời</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nóng</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lên</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nhờ</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 sz="2000" dirty="0">
                <a:latin typeface="#9Slide03 Arima Madurai Black" panose="00000A00000000000000" pitchFamily="2" charset="0"/>
                <a:ea typeface="Fira Sans"/>
                <a:cs typeface="#9Slide03 Arima Madurai Black" panose="00000A00000000000000" pitchFamily="2" charset="0"/>
                <a:sym typeface="Fira Sans"/>
              </a:rPr>
              <a:t>ánh sáng mặt trời </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100" name="Google Shape;100;p16"/>
          <p:cNvSpPr txBox="1"/>
          <p:nvPr/>
        </p:nvSpPr>
        <p:spPr>
          <a:xfrm>
            <a:off x="6853849" y="3228512"/>
            <a:ext cx="1838094" cy="1169700"/>
          </a:xfrm>
          <a:prstGeom prst="rect">
            <a:avLst/>
          </a:prstGeom>
          <a:noFill/>
          <a:ln>
            <a:noFill/>
          </a:ln>
        </p:spPr>
        <p:txBody>
          <a:bodyPr spcFirstLastPara="1" wrap="square" lIns="91425" tIns="91425" rIns="91425" bIns="91425" anchor="t" anchorCtr="0">
            <a:noAutofit/>
          </a:bodyPr>
          <a:lstStyle/>
          <a:p>
            <a:pPr algn="ctr" defTabSz="914378">
              <a:lnSpc>
                <a:spcPct val="115000"/>
              </a:lnSpc>
            </a:pPr>
            <a:r>
              <a:rPr lang="en" sz="2000" dirty="0">
                <a:latin typeface="#9Slide03 Arima Madurai Black" panose="00000A00000000000000" pitchFamily="2" charset="0"/>
                <a:ea typeface="Fira Sans"/>
                <a:cs typeface="#9Slide03 Arima Madurai Black" panose="00000A00000000000000" pitchFamily="2" charset="0"/>
                <a:sym typeface="Fira Sans"/>
              </a:rPr>
              <a:t>Ánh sáng mặt trời dùng để tạo điện năng</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29" name="TextBox 18">
            <a:extLst>
              <a:ext uri="{FF2B5EF4-FFF2-40B4-BE49-F238E27FC236}">
                <a16:creationId xmlns:a16="http://schemas.microsoft.com/office/drawing/2014/main" id="{2C98E305-3DA4-750C-3C8A-0B3761869126}"/>
              </a:ext>
            </a:extLst>
          </p:cNvPr>
          <p:cNvSpPr txBox="1"/>
          <p:nvPr/>
        </p:nvSpPr>
        <p:spPr>
          <a:xfrm flipH="1">
            <a:off x="1367604" y="682389"/>
            <a:ext cx="7226380" cy="913199"/>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1: </a:t>
            </a:r>
            <a:r>
              <a:rPr lang="en-US" sz="2667" dirty="0" err="1">
                <a:solidFill>
                  <a:prstClr val="black"/>
                </a:solidFill>
                <a:latin typeface="#9Slide07 IcielBaliho Script" pitchFamily="2" charset="0"/>
                <a:ea typeface="Times New Roman" panose="02020603050405020304" pitchFamily="18" charset="0"/>
                <a:cs typeface="Arial"/>
                <a:sym typeface="Arial"/>
              </a:rPr>
              <a:t>Hiện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tượng</a:t>
            </a:r>
            <a:r>
              <a:rPr lang="en-US" sz="2667" dirty="0">
                <a:solidFill>
                  <a:prstClr val="black"/>
                </a:solidFill>
                <a:latin typeface="#9Slide07 IcielBaliho Script" pitchFamily="2" charset="0"/>
                <a:ea typeface="Times New Roman" panose="02020603050405020304" pitchFamily="18" charset="0"/>
                <a:cs typeface="Arial"/>
                <a:sym typeface="Arial"/>
              </a:rPr>
              <a:t> nào </a:t>
            </a:r>
            <a:r>
              <a:rPr lang="en-US" sz="2667" dirty="0" err="1">
                <a:solidFill>
                  <a:prstClr val="black"/>
                </a:solidFill>
                <a:latin typeface="#9Slide07 IcielBaliho Script" pitchFamily="2" charset="0"/>
                <a:ea typeface="Times New Roman" panose="02020603050405020304" pitchFamily="18" charset="0"/>
                <a:cs typeface="Arial"/>
                <a:sym typeface="Arial"/>
              </a:rPr>
              <a:t>sau</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đây</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không</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liên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quan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err="1">
                <a:solidFill>
                  <a:prstClr val="black"/>
                </a:solidFill>
                <a:latin typeface="#9Slide07 IcielBaliho Script" pitchFamily="2" charset="0"/>
                <a:ea typeface="Times New Roman" panose="02020603050405020304" pitchFamily="18" charset="0"/>
                <a:cs typeface="Arial"/>
                <a:sym typeface="Arial"/>
              </a:rPr>
              <a:t>đến</a:t>
            </a:r>
            <a:r>
              <a:rPr lang="en-US" sz="2667">
                <a:solidFill>
                  <a:prstClr val="black"/>
                </a:solidFill>
                <a:latin typeface="#9Slide07 IcielBaliho Script" pitchFamily="2" charset="0"/>
                <a:ea typeface="Times New Roman" panose="02020603050405020304" pitchFamily="18" charset="0"/>
                <a:cs typeface="Arial"/>
                <a:sym typeface="Arial"/>
              </a:rPr>
              <a:t> năng lượng ánh sáng:</a:t>
            </a:r>
            <a:endParaRPr lang="en-US" sz="2667" dirty="0">
              <a:solidFill>
                <a:prstClr val="black"/>
              </a:solidFill>
              <a:latin typeface="#9Slide07 IcielBaliho Script" pitchFamily="2" charset="0"/>
              <a:ea typeface="Times New Roman" panose="02020603050405020304" pitchFamily="18" charset="0"/>
              <a:cs typeface="Arial"/>
              <a:sym typeface="Arial"/>
            </a:endParaRPr>
          </a:p>
        </p:txBody>
      </p:sp>
      <p:sp>
        <p:nvSpPr>
          <p:cNvPr id="30" name="Rectangle 29">
            <a:extLst>
              <a:ext uri="{FF2B5EF4-FFF2-40B4-BE49-F238E27FC236}">
                <a16:creationId xmlns:a16="http://schemas.microsoft.com/office/drawing/2014/main" id="{01F8C66A-948C-E667-0452-1CA73F505555}"/>
              </a:ext>
            </a:extLst>
          </p:cNvPr>
          <p:cNvSpPr/>
          <p:nvPr/>
        </p:nvSpPr>
        <p:spPr>
          <a:xfrm>
            <a:off x="0" y="882382"/>
            <a:ext cx="1367604" cy="430695"/>
          </a:xfrm>
          <a:prstGeom prst="rect">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sp>
        <p:nvSpPr>
          <p:cNvPr id="35" name="Rectangle: Rounded Corners 34">
            <a:extLst>
              <a:ext uri="{FF2B5EF4-FFF2-40B4-BE49-F238E27FC236}">
                <a16:creationId xmlns:a16="http://schemas.microsoft.com/office/drawing/2014/main" id="{33B1D9CA-3F84-3617-771D-0F1A2CD51D73}"/>
              </a:ext>
            </a:extLst>
          </p:cNvPr>
          <p:cNvSpPr/>
          <p:nvPr/>
        </p:nvSpPr>
        <p:spPr>
          <a:xfrm>
            <a:off x="323343" y="1903505"/>
            <a:ext cx="2168810" cy="2650013"/>
          </a:xfrm>
          <a:prstGeom prst="roundRect">
            <a:avLst/>
          </a:prstGeom>
          <a:noFill/>
          <a:ln w="28575">
            <a:solidFill>
              <a:srgbClr val="FF687D"/>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1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750"/>
                                        <p:tgtEl>
                                          <p:spTgt spid="4"/>
                                        </p:tgtEl>
                                      </p:cBhvr>
                                    </p:animEffect>
                                  </p:childTnLst>
                                </p:cTn>
                              </p:par>
                            </p:childTnLst>
                          </p:cTn>
                        </p:par>
                        <p:par>
                          <p:cTn id="13" fill="hold">
                            <p:stCondLst>
                              <p:cond delay="750"/>
                            </p:stCondLst>
                            <p:childTnLst>
                              <p:par>
                                <p:cTn id="14" presetID="47" presetClass="entr" presetSubtype="0" fill="hold" grpId="0" nodeType="afterEffect">
                                  <p:stCondLst>
                                    <p:cond delay="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750"/>
                                        <p:tgtEl>
                                          <p:spTgt spid="94"/>
                                        </p:tgtEl>
                                      </p:cBhvr>
                                    </p:animEffect>
                                    <p:anim calcmode="lin" valueType="num">
                                      <p:cBhvr>
                                        <p:cTn id="17" dur="750" fill="hold"/>
                                        <p:tgtEl>
                                          <p:spTgt spid="94"/>
                                        </p:tgtEl>
                                        <p:attrNameLst>
                                          <p:attrName>ppt_x</p:attrName>
                                        </p:attrNameLst>
                                      </p:cBhvr>
                                      <p:tavLst>
                                        <p:tav tm="0">
                                          <p:val>
                                            <p:strVal val="#ppt_x"/>
                                          </p:val>
                                        </p:tav>
                                        <p:tav tm="100000">
                                          <p:val>
                                            <p:strVal val="#ppt_x"/>
                                          </p:val>
                                        </p:tav>
                                      </p:tavLst>
                                    </p:anim>
                                    <p:anim calcmode="lin" valueType="num">
                                      <p:cBhvr>
                                        <p:cTn id="18" dur="750" fill="hold"/>
                                        <p:tgtEl>
                                          <p:spTgt spid="94"/>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750"/>
                                        <p:tgtEl>
                                          <p:spTgt spid="5"/>
                                        </p:tgtEl>
                                      </p:cBhvr>
                                    </p:animEffect>
                                  </p:childTnLst>
                                </p:cTn>
                              </p:par>
                            </p:childTnLst>
                          </p:cTn>
                        </p:par>
                        <p:par>
                          <p:cTn id="24" fill="hold">
                            <p:stCondLst>
                              <p:cond delay="750"/>
                            </p:stCondLst>
                            <p:childTnLst>
                              <p:par>
                                <p:cTn id="25" presetID="47" presetClass="entr" presetSubtype="0" fill="hold" grpId="0" nodeType="afterEffect">
                                  <p:stCondLst>
                                    <p:cond delay="0"/>
                                  </p:stCondLst>
                                  <p:childTnLst>
                                    <p:set>
                                      <p:cBhvr>
                                        <p:cTn id="26" dur="1" fill="hold">
                                          <p:stCondLst>
                                            <p:cond delay="0"/>
                                          </p:stCondLst>
                                        </p:cTn>
                                        <p:tgtEl>
                                          <p:spTgt spid="96"/>
                                        </p:tgtEl>
                                        <p:attrNameLst>
                                          <p:attrName>style.visibility</p:attrName>
                                        </p:attrNameLst>
                                      </p:cBhvr>
                                      <p:to>
                                        <p:strVal val="visible"/>
                                      </p:to>
                                    </p:set>
                                    <p:animEffect transition="in" filter="fade">
                                      <p:cBhvr>
                                        <p:cTn id="27" dur="750"/>
                                        <p:tgtEl>
                                          <p:spTgt spid="96"/>
                                        </p:tgtEl>
                                      </p:cBhvr>
                                    </p:animEffect>
                                    <p:anim calcmode="lin" valueType="num">
                                      <p:cBhvr>
                                        <p:cTn id="28" dur="750" fill="hold"/>
                                        <p:tgtEl>
                                          <p:spTgt spid="96"/>
                                        </p:tgtEl>
                                        <p:attrNameLst>
                                          <p:attrName>ppt_x</p:attrName>
                                        </p:attrNameLst>
                                      </p:cBhvr>
                                      <p:tavLst>
                                        <p:tav tm="0">
                                          <p:val>
                                            <p:strVal val="#ppt_x"/>
                                          </p:val>
                                        </p:tav>
                                        <p:tav tm="100000">
                                          <p:val>
                                            <p:strVal val="#ppt_x"/>
                                          </p:val>
                                        </p:tav>
                                      </p:tavLst>
                                    </p:anim>
                                    <p:anim calcmode="lin" valueType="num">
                                      <p:cBhvr>
                                        <p:cTn id="29" dur="750" fill="hold"/>
                                        <p:tgtEl>
                                          <p:spTgt spid="96"/>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750"/>
                                        <p:tgtEl>
                                          <p:spTgt spid="6"/>
                                        </p:tgtEl>
                                      </p:cBhvr>
                                    </p:animEffect>
                                  </p:childTnLst>
                                </p:cTn>
                              </p:par>
                            </p:childTnLst>
                          </p:cTn>
                        </p:par>
                        <p:par>
                          <p:cTn id="35" fill="hold">
                            <p:stCondLst>
                              <p:cond delay="750"/>
                            </p:stCondLst>
                            <p:childTnLst>
                              <p:par>
                                <p:cTn id="36" presetID="47" presetClass="entr" presetSubtype="0" fill="hold" grpId="0" nodeType="after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750"/>
                                        <p:tgtEl>
                                          <p:spTgt spid="98"/>
                                        </p:tgtEl>
                                      </p:cBhvr>
                                    </p:animEffect>
                                    <p:anim calcmode="lin" valueType="num">
                                      <p:cBhvr>
                                        <p:cTn id="39" dur="750" fill="hold"/>
                                        <p:tgtEl>
                                          <p:spTgt spid="98"/>
                                        </p:tgtEl>
                                        <p:attrNameLst>
                                          <p:attrName>ppt_x</p:attrName>
                                        </p:attrNameLst>
                                      </p:cBhvr>
                                      <p:tavLst>
                                        <p:tav tm="0">
                                          <p:val>
                                            <p:strVal val="#ppt_x"/>
                                          </p:val>
                                        </p:tav>
                                        <p:tav tm="100000">
                                          <p:val>
                                            <p:strVal val="#ppt_x"/>
                                          </p:val>
                                        </p:tav>
                                      </p:tavLst>
                                    </p:anim>
                                    <p:anim calcmode="lin" valueType="num">
                                      <p:cBhvr>
                                        <p:cTn id="40" dur="75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wipe(left)">
                                      <p:cBhvr>
                                        <p:cTn id="45" dur="750"/>
                                        <p:tgtEl>
                                          <p:spTgt spid="7"/>
                                        </p:tgtEl>
                                      </p:cBhvr>
                                    </p:animEffect>
                                  </p:childTnLst>
                                </p:cTn>
                              </p:par>
                            </p:childTnLst>
                          </p:cTn>
                        </p:par>
                        <p:par>
                          <p:cTn id="46" fill="hold">
                            <p:stCondLst>
                              <p:cond delay="750"/>
                            </p:stCondLst>
                            <p:childTnLst>
                              <p:par>
                                <p:cTn id="47" presetID="47" presetClass="entr" presetSubtype="0" fill="hold" grpId="0" nodeType="afterEffect">
                                  <p:stCondLst>
                                    <p:cond delay="0"/>
                                  </p:stCondLst>
                                  <p:childTnLst>
                                    <p:set>
                                      <p:cBhvr>
                                        <p:cTn id="48" dur="1" fill="hold">
                                          <p:stCondLst>
                                            <p:cond delay="0"/>
                                          </p:stCondLst>
                                        </p:cTn>
                                        <p:tgtEl>
                                          <p:spTgt spid="100"/>
                                        </p:tgtEl>
                                        <p:attrNameLst>
                                          <p:attrName>style.visibility</p:attrName>
                                        </p:attrNameLst>
                                      </p:cBhvr>
                                      <p:to>
                                        <p:strVal val="visible"/>
                                      </p:to>
                                    </p:set>
                                    <p:animEffect transition="in" filter="fade">
                                      <p:cBhvr>
                                        <p:cTn id="49" dur="750"/>
                                        <p:tgtEl>
                                          <p:spTgt spid="100"/>
                                        </p:tgtEl>
                                      </p:cBhvr>
                                    </p:animEffect>
                                    <p:anim calcmode="lin" valueType="num">
                                      <p:cBhvr>
                                        <p:cTn id="50" dur="750" fill="hold"/>
                                        <p:tgtEl>
                                          <p:spTgt spid="100"/>
                                        </p:tgtEl>
                                        <p:attrNameLst>
                                          <p:attrName>ppt_x</p:attrName>
                                        </p:attrNameLst>
                                      </p:cBhvr>
                                      <p:tavLst>
                                        <p:tav tm="0">
                                          <p:val>
                                            <p:strVal val="#ppt_x"/>
                                          </p:val>
                                        </p:tav>
                                        <p:tav tm="100000">
                                          <p:val>
                                            <p:strVal val="#ppt_x"/>
                                          </p:val>
                                        </p:tav>
                                      </p:tavLst>
                                    </p:anim>
                                    <p:anim calcmode="lin" valueType="num">
                                      <p:cBhvr>
                                        <p:cTn id="51" dur="750" fill="hold"/>
                                        <p:tgtEl>
                                          <p:spTgt spid="100"/>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up)">
                                      <p:cBhvr>
                                        <p:cTn id="5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6" grpId="0"/>
      <p:bldP spid="98" grpId="0"/>
      <p:bldP spid="100" grpId="0"/>
      <p:bldP spid="29" grpId="0"/>
      <p:bldP spid="3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72"/>
        <p:cNvGrpSpPr/>
        <p:nvPr/>
      </p:nvGrpSpPr>
      <p:grpSpPr>
        <a:xfrm>
          <a:off x="0" y="0"/>
          <a:ext cx="0" cy="0"/>
          <a:chOff x="0" y="0"/>
          <a:chExt cx="0" cy="0"/>
        </a:xfrm>
      </p:grpSpPr>
      <p:sp>
        <p:nvSpPr>
          <p:cNvPr id="174" name="Google Shape;174;p19"/>
          <p:cNvSpPr/>
          <p:nvPr/>
        </p:nvSpPr>
        <p:spPr>
          <a:xfrm rot="2700000">
            <a:off x="4665031" y="1651580"/>
            <a:ext cx="1986564" cy="1044218"/>
          </a:xfrm>
          <a:custGeom>
            <a:avLst/>
            <a:gdLst/>
            <a:ahLst/>
            <a:cxnLst/>
            <a:rect l="l" t="t" r="r" b="b"/>
            <a:pathLst>
              <a:path w="68623" h="36071" extrusionOk="0">
                <a:moveTo>
                  <a:pt x="31253" y="0"/>
                </a:moveTo>
                <a:lnTo>
                  <a:pt x="29075" y="42"/>
                </a:lnTo>
                <a:lnTo>
                  <a:pt x="24844" y="419"/>
                </a:lnTo>
                <a:lnTo>
                  <a:pt x="20654" y="1173"/>
                </a:lnTo>
                <a:lnTo>
                  <a:pt x="16591" y="2262"/>
                </a:lnTo>
                <a:lnTo>
                  <a:pt x="12611" y="3728"/>
                </a:lnTo>
                <a:lnTo>
                  <a:pt x="8757" y="5572"/>
                </a:lnTo>
                <a:lnTo>
                  <a:pt x="5112" y="7708"/>
                </a:lnTo>
                <a:lnTo>
                  <a:pt x="1635" y="10180"/>
                </a:lnTo>
                <a:lnTo>
                  <a:pt x="1" y="11563"/>
                </a:lnTo>
                <a:lnTo>
                  <a:pt x="16968" y="16129"/>
                </a:lnTo>
                <a:lnTo>
                  <a:pt x="20068" y="27440"/>
                </a:lnTo>
                <a:lnTo>
                  <a:pt x="21073" y="26895"/>
                </a:lnTo>
                <a:lnTo>
                  <a:pt x="23210" y="26016"/>
                </a:lnTo>
                <a:lnTo>
                  <a:pt x="25388" y="25304"/>
                </a:lnTo>
                <a:lnTo>
                  <a:pt x="27609" y="24843"/>
                </a:lnTo>
                <a:lnTo>
                  <a:pt x="29829" y="24633"/>
                </a:lnTo>
                <a:lnTo>
                  <a:pt x="32049" y="24591"/>
                </a:lnTo>
                <a:lnTo>
                  <a:pt x="34228" y="24759"/>
                </a:lnTo>
                <a:lnTo>
                  <a:pt x="36406" y="25178"/>
                </a:lnTo>
                <a:lnTo>
                  <a:pt x="38543" y="25722"/>
                </a:lnTo>
                <a:lnTo>
                  <a:pt x="40595" y="26518"/>
                </a:lnTo>
                <a:lnTo>
                  <a:pt x="42564" y="27482"/>
                </a:lnTo>
                <a:lnTo>
                  <a:pt x="44450" y="28655"/>
                </a:lnTo>
                <a:lnTo>
                  <a:pt x="46251" y="29996"/>
                </a:lnTo>
                <a:lnTo>
                  <a:pt x="47885" y="31504"/>
                </a:lnTo>
                <a:lnTo>
                  <a:pt x="49435" y="33221"/>
                </a:lnTo>
                <a:lnTo>
                  <a:pt x="50776" y="35065"/>
                </a:lnTo>
                <a:lnTo>
                  <a:pt x="51404" y="36070"/>
                </a:lnTo>
                <a:lnTo>
                  <a:pt x="64726" y="32509"/>
                </a:lnTo>
                <a:lnTo>
                  <a:pt x="68622" y="17888"/>
                </a:lnTo>
                <a:lnTo>
                  <a:pt x="66904" y="15794"/>
                </a:lnTo>
                <a:lnTo>
                  <a:pt x="63050" y="12023"/>
                </a:lnTo>
                <a:lnTo>
                  <a:pt x="58861" y="8714"/>
                </a:lnTo>
                <a:lnTo>
                  <a:pt x="54336" y="5907"/>
                </a:lnTo>
                <a:lnTo>
                  <a:pt x="49561" y="3603"/>
                </a:lnTo>
                <a:lnTo>
                  <a:pt x="44533" y="1843"/>
                </a:lnTo>
                <a:lnTo>
                  <a:pt x="39297" y="670"/>
                </a:lnTo>
                <a:lnTo>
                  <a:pt x="33976" y="42"/>
                </a:lnTo>
                <a:lnTo>
                  <a:pt x="31253" y="0"/>
                </a:lnTo>
                <a:close/>
              </a:path>
            </a:pathLst>
          </a:custGeom>
          <a:solidFill>
            <a:schemeClr val="accent1"/>
          </a:solidFill>
          <a:ln>
            <a:noFill/>
          </a:ln>
        </p:spPr>
        <p:txBody>
          <a:bodyPr spcFirstLastPara="1" wrap="square" lIns="91425" tIns="91425" rIns="91425" bIns="91425" anchor="ctr" anchorCtr="0">
            <a:noAutofit/>
          </a:bodyPr>
          <a:lstStyle/>
          <a:p>
            <a:pPr defTabSz="914378"/>
            <a:endParaRPr>
              <a:ea typeface="+mn-ea"/>
            </a:endParaRPr>
          </a:p>
        </p:txBody>
      </p:sp>
      <p:sp>
        <p:nvSpPr>
          <p:cNvPr id="175" name="Google Shape;175;p19"/>
          <p:cNvSpPr/>
          <p:nvPr/>
        </p:nvSpPr>
        <p:spPr>
          <a:xfrm rot="2700000">
            <a:off x="5041851" y="2541053"/>
            <a:ext cx="994483" cy="1774310"/>
          </a:xfrm>
          <a:custGeom>
            <a:avLst/>
            <a:gdLst/>
            <a:ahLst/>
            <a:cxnLst/>
            <a:rect l="l" t="t" r="r" b="b"/>
            <a:pathLst>
              <a:path w="34353" h="61291" extrusionOk="0">
                <a:moveTo>
                  <a:pt x="26016" y="1"/>
                </a:moveTo>
                <a:lnTo>
                  <a:pt x="22288" y="13993"/>
                </a:lnTo>
                <a:lnTo>
                  <a:pt x="7918" y="17847"/>
                </a:lnTo>
                <a:lnTo>
                  <a:pt x="8672" y="19732"/>
                </a:lnTo>
                <a:lnTo>
                  <a:pt x="9594" y="23670"/>
                </a:lnTo>
                <a:lnTo>
                  <a:pt x="9804" y="27608"/>
                </a:lnTo>
                <a:lnTo>
                  <a:pt x="9427" y="31462"/>
                </a:lnTo>
                <a:lnTo>
                  <a:pt x="8379" y="35233"/>
                </a:lnTo>
                <a:lnTo>
                  <a:pt x="6704" y="38794"/>
                </a:lnTo>
                <a:lnTo>
                  <a:pt x="4441" y="42020"/>
                </a:lnTo>
                <a:lnTo>
                  <a:pt x="1634" y="44868"/>
                </a:lnTo>
                <a:lnTo>
                  <a:pt x="1" y="46125"/>
                </a:lnTo>
                <a:lnTo>
                  <a:pt x="2807" y="56682"/>
                </a:lnTo>
                <a:lnTo>
                  <a:pt x="20026" y="61290"/>
                </a:lnTo>
                <a:lnTo>
                  <a:pt x="21576" y="59740"/>
                </a:lnTo>
                <a:lnTo>
                  <a:pt x="24341" y="56473"/>
                </a:lnTo>
                <a:lnTo>
                  <a:pt x="26770" y="52996"/>
                </a:lnTo>
                <a:lnTo>
                  <a:pt x="28907" y="49393"/>
                </a:lnTo>
                <a:lnTo>
                  <a:pt x="30666" y="45622"/>
                </a:lnTo>
                <a:lnTo>
                  <a:pt x="32091" y="41768"/>
                </a:lnTo>
                <a:lnTo>
                  <a:pt x="33180" y="37788"/>
                </a:lnTo>
                <a:lnTo>
                  <a:pt x="33934" y="33767"/>
                </a:lnTo>
                <a:lnTo>
                  <a:pt x="34311" y="29661"/>
                </a:lnTo>
                <a:lnTo>
                  <a:pt x="34353" y="25556"/>
                </a:lnTo>
                <a:lnTo>
                  <a:pt x="34060" y="21492"/>
                </a:lnTo>
                <a:lnTo>
                  <a:pt x="33431" y="17386"/>
                </a:lnTo>
                <a:lnTo>
                  <a:pt x="32426" y="13365"/>
                </a:lnTo>
                <a:lnTo>
                  <a:pt x="31043" y="9427"/>
                </a:lnTo>
                <a:lnTo>
                  <a:pt x="29326" y="5572"/>
                </a:lnTo>
                <a:lnTo>
                  <a:pt x="27231" y="1802"/>
                </a:lnTo>
                <a:lnTo>
                  <a:pt x="26016" y="1"/>
                </a:ln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176" name="Google Shape;176;p19"/>
          <p:cNvSpPr/>
          <p:nvPr/>
        </p:nvSpPr>
        <p:spPr>
          <a:xfrm rot="2700000">
            <a:off x="3346978" y="2782108"/>
            <a:ext cx="1934398" cy="1027254"/>
          </a:xfrm>
          <a:custGeom>
            <a:avLst/>
            <a:gdLst/>
            <a:ahLst/>
            <a:cxnLst/>
            <a:rect l="l" t="t" r="r" b="b"/>
            <a:pathLst>
              <a:path w="66821" h="35485" extrusionOk="0">
                <a:moveTo>
                  <a:pt x="16004" y="1"/>
                </a:moveTo>
                <a:lnTo>
                  <a:pt x="4357" y="3101"/>
                </a:lnTo>
                <a:lnTo>
                  <a:pt x="1" y="19481"/>
                </a:lnTo>
                <a:lnTo>
                  <a:pt x="1634" y="21241"/>
                </a:lnTo>
                <a:lnTo>
                  <a:pt x="5153" y="24466"/>
                </a:lnTo>
                <a:lnTo>
                  <a:pt x="8924" y="27315"/>
                </a:lnTo>
                <a:lnTo>
                  <a:pt x="12904" y="29703"/>
                </a:lnTo>
                <a:lnTo>
                  <a:pt x="17051" y="31714"/>
                </a:lnTo>
                <a:lnTo>
                  <a:pt x="21324" y="33264"/>
                </a:lnTo>
                <a:lnTo>
                  <a:pt x="25723" y="34437"/>
                </a:lnTo>
                <a:lnTo>
                  <a:pt x="30206" y="35191"/>
                </a:lnTo>
                <a:lnTo>
                  <a:pt x="34730" y="35484"/>
                </a:lnTo>
                <a:lnTo>
                  <a:pt x="39296" y="35359"/>
                </a:lnTo>
                <a:lnTo>
                  <a:pt x="43779" y="34814"/>
                </a:lnTo>
                <a:lnTo>
                  <a:pt x="48261" y="33850"/>
                </a:lnTo>
                <a:lnTo>
                  <a:pt x="52660" y="32426"/>
                </a:lnTo>
                <a:lnTo>
                  <a:pt x="56891" y="30583"/>
                </a:lnTo>
                <a:lnTo>
                  <a:pt x="61039" y="28321"/>
                </a:lnTo>
                <a:lnTo>
                  <a:pt x="64977" y="25598"/>
                </a:lnTo>
                <a:lnTo>
                  <a:pt x="66820" y="24047"/>
                </a:lnTo>
                <a:lnTo>
                  <a:pt x="49812" y="19481"/>
                </a:lnTo>
                <a:lnTo>
                  <a:pt x="46753" y="8170"/>
                </a:lnTo>
                <a:lnTo>
                  <a:pt x="45748" y="8673"/>
                </a:lnTo>
                <a:lnTo>
                  <a:pt x="43653" y="9552"/>
                </a:lnTo>
                <a:lnTo>
                  <a:pt x="41517" y="10181"/>
                </a:lnTo>
                <a:lnTo>
                  <a:pt x="39380" y="10642"/>
                </a:lnTo>
                <a:lnTo>
                  <a:pt x="37244" y="10851"/>
                </a:lnTo>
                <a:lnTo>
                  <a:pt x="35065" y="10893"/>
                </a:lnTo>
                <a:lnTo>
                  <a:pt x="31839" y="10600"/>
                </a:lnTo>
                <a:lnTo>
                  <a:pt x="27734" y="9511"/>
                </a:lnTo>
                <a:lnTo>
                  <a:pt x="24801" y="8170"/>
                </a:lnTo>
                <a:lnTo>
                  <a:pt x="22916" y="7081"/>
                </a:lnTo>
                <a:lnTo>
                  <a:pt x="21157" y="5782"/>
                </a:lnTo>
                <a:lnTo>
                  <a:pt x="19523" y="4358"/>
                </a:lnTo>
                <a:lnTo>
                  <a:pt x="17973" y="2724"/>
                </a:lnTo>
                <a:lnTo>
                  <a:pt x="16590" y="964"/>
                </a:lnTo>
                <a:lnTo>
                  <a:pt x="16004" y="1"/>
                </a:lnTo>
                <a:close/>
              </a:path>
            </a:pathLst>
          </a:custGeom>
          <a:solidFill>
            <a:schemeClr val="accent3"/>
          </a:solidFill>
          <a:ln>
            <a:noFill/>
          </a:ln>
        </p:spPr>
        <p:txBody>
          <a:bodyPr spcFirstLastPara="1" wrap="square" lIns="91425" tIns="91425" rIns="91425" bIns="91425" anchor="ctr" anchorCtr="0">
            <a:noAutofit/>
          </a:bodyPr>
          <a:lstStyle/>
          <a:p>
            <a:pPr defTabSz="914378"/>
            <a:endParaRPr>
              <a:ea typeface="+mn-ea"/>
            </a:endParaRPr>
          </a:p>
        </p:txBody>
      </p:sp>
      <p:sp>
        <p:nvSpPr>
          <p:cNvPr id="177" name="Google Shape;177;p19"/>
          <p:cNvSpPr/>
          <p:nvPr/>
        </p:nvSpPr>
        <p:spPr>
          <a:xfrm rot="2700000">
            <a:off x="3904384" y="1125963"/>
            <a:ext cx="988433" cy="1831311"/>
          </a:xfrm>
          <a:custGeom>
            <a:avLst/>
            <a:gdLst/>
            <a:ahLst/>
            <a:cxnLst/>
            <a:rect l="l" t="t" r="r" b="b"/>
            <a:pathLst>
              <a:path w="34144" h="63260" extrusionOk="0">
                <a:moveTo>
                  <a:pt x="14161" y="0"/>
                </a:moveTo>
                <a:lnTo>
                  <a:pt x="12611" y="1634"/>
                </a:lnTo>
                <a:lnTo>
                  <a:pt x="9762" y="5028"/>
                </a:lnTo>
                <a:lnTo>
                  <a:pt x="7248" y="8630"/>
                </a:lnTo>
                <a:lnTo>
                  <a:pt x="5112" y="12401"/>
                </a:lnTo>
                <a:lnTo>
                  <a:pt x="3352" y="16339"/>
                </a:lnTo>
                <a:lnTo>
                  <a:pt x="1970" y="20361"/>
                </a:lnTo>
                <a:lnTo>
                  <a:pt x="922" y="24508"/>
                </a:lnTo>
                <a:lnTo>
                  <a:pt x="294" y="28697"/>
                </a:lnTo>
                <a:lnTo>
                  <a:pt x="1" y="32929"/>
                </a:lnTo>
                <a:lnTo>
                  <a:pt x="84" y="37202"/>
                </a:lnTo>
                <a:lnTo>
                  <a:pt x="545" y="41433"/>
                </a:lnTo>
                <a:lnTo>
                  <a:pt x="1383" y="45622"/>
                </a:lnTo>
                <a:lnTo>
                  <a:pt x="2598" y="49728"/>
                </a:lnTo>
                <a:lnTo>
                  <a:pt x="4190" y="53749"/>
                </a:lnTo>
                <a:lnTo>
                  <a:pt x="6201" y="57687"/>
                </a:lnTo>
                <a:lnTo>
                  <a:pt x="8547" y="61458"/>
                </a:lnTo>
                <a:lnTo>
                  <a:pt x="9888" y="63259"/>
                </a:lnTo>
                <a:lnTo>
                  <a:pt x="14203" y="47256"/>
                </a:lnTo>
                <a:lnTo>
                  <a:pt x="26770" y="43905"/>
                </a:lnTo>
                <a:lnTo>
                  <a:pt x="26226" y="42732"/>
                </a:lnTo>
                <a:lnTo>
                  <a:pt x="25430" y="40344"/>
                </a:lnTo>
                <a:lnTo>
                  <a:pt x="24885" y="37872"/>
                </a:lnTo>
                <a:lnTo>
                  <a:pt x="24592" y="35316"/>
                </a:lnTo>
                <a:lnTo>
                  <a:pt x="24592" y="34060"/>
                </a:lnTo>
                <a:lnTo>
                  <a:pt x="24592" y="32677"/>
                </a:lnTo>
                <a:lnTo>
                  <a:pt x="24927" y="29912"/>
                </a:lnTo>
                <a:lnTo>
                  <a:pt x="25556" y="27231"/>
                </a:lnTo>
                <a:lnTo>
                  <a:pt x="26519" y="24676"/>
                </a:lnTo>
                <a:lnTo>
                  <a:pt x="27734" y="22246"/>
                </a:lnTo>
                <a:lnTo>
                  <a:pt x="29242" y="19984"/>
                </a:lnTo>
                <a:lnTo>
                  <a:pt x="31044" y="17889"/>
                </a:lnTo>
                <a:lnTo>
                  <a:pt x="33054" y="16004"/>
                </a:lnTo>
                <a:lnTo>
                  <a:pt x="34144" y="15166"/>
                </a:lnTo>
                <a:lnTo>
                  <a:pt x="31337" y="4609"/>
                </a:lnTo>
                <a:lnTo>
                  <a:pt x="14161" y="0"/>
                </a:lnTo>
                <a:close/>
              </a:path>
            </a:pathLst>
          </a:custGeom>
          <a:solidFill>
            <a:schemeClr val="accent4"/>
          </a:solidFill>
          <a:ln>
            <a:noFill/>
          </a:ln>
        </p:spPr>
        <p:txBody>
          <a:bodyPr spcFirstLastPara="1" wrap="square" lIns="91425" tIns="91425" rIns="91425" bIns="91425" anchor="ctr" anchorCtr="0">
            <a:noAutofit/>
          </a:bodyPr>
          <a:lstStyle/>
          <a:p>
            <a:pPr defTabSz="914378"/>
            <a:endParaRPr>
              <a:ea typeface="+mn-ea"/>
            </a:endParaRPr>
          </a:p>
        </p:txBody>
      </p:sp>
      <p:sp>
        <p:nvSpPr>
          <p:cNvPr id="182" name="Google Shape;182;p19"/>
          <p:cNvSpPr txBox="1"/>
          <p:nvPr/>
        </p:nvSpPr>
        <p:spPr>
          <a:xfrm>
            <a:off x="510521" y="1686563"/>
            <a:ext cx="2958029" cy="1294590"/>
          </a:xfrm>
          <a:prstGeom prst="rect">
            <a:avLst/>
          </a:prstGeom>
          <a:noFill/>
          <a:ln>
            <a:noFill/>
          </a:ln>
        </p:spPr>
        <p:txBody>
          <a:bodyPr spcFirstLastPara="1" wrap="square" lIns="91425" tIns="91425" rIns="91425" bIns="91425" anchor="ctr" anchorCtr="0">
            <a:noAutofit/>
          </a:bodyPr>
          <a:lstStyle/>
          <a:p>
            <a:pPr defTabSz="914378">
              <a:buSzPts val="1100"/>
            </a:pPr>
            <a:r>
              <a:rPr lang="en-US" sz="2000" dirty="0" err="1">
                <a:latin typeface="#9Slide03 Arima Madurai Black" panose="00000A00000000000000" pitchFamily="2" charset="0"/>
                <a:ea typeface="Fira Sans"/>
                <a:cs typeface="#9Slide03 Arima Madurai Black" panose="00000A00000000000000" pitchFamily="2" charset="0"/>
                <a:sym typeface="Fira Sans"/>
              </a:rPr>
              <a:t>Mặt</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trời</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là</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err="1">
                <a:latin typeface="#9Slide03 Arima Madurai Black" panose="00000A00000000000000" pitchFamily="2" charset="0"/>
                <a:ea typeface="Fira Sans"/>
                <a:cs typeface="#9Slide03 Arima Madurai Black" panose="00000A00000000000000" pitchFamily="2" charset="0"/>
                <a:sym typeface="Fira Sans"/>
              </a:rPr>
              <a:t>nguồn</a:t>
            </a:r>
            <a:r>
              <a:rPr lang="en-US" sz="2000">
                <a:latin typeface="#9Slide03 Arima Madurai Black" panose="00000A00000000000000" pitchFamily="2" charset="0"/>
                <a:ea typeface="Fira Sans"/>
                <a:cs typeface="#9Slide03 Arima Madurai Black" panose="00000A00000000000000" pitchFamily="2" charset="0"/>
                <a:sym typeface="Fira Sans"/>
              </a:rPr>
              <a:t> năng lượng ánh sáng </a:t>
            </a:r>
            <a:r>
              <a:rPr lang="en-US" sz="2000" dirty="0" err="1">
                <a:latin typeface="#9Slide03 Arima Madurai Black" panose="00000A00000000000000" pitchFamily="2" charset="0"/>
                <a:ea typeface="Fira Sans"/>
                <a:cs typeface="#9Slide03 Arima Madurai Black" panose="00000A00000000000000" pitchFamily="2" charset="0"/>
                <a:sym typeface="Fira Sans"/>
              </a:rPr>
              <a:t>và</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nguồn</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năng</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lượng</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nhiệt</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chính</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trên</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Trái</a:t>
            </a:r>
            <a:r>
              <a:rPr lang="en-US" sz="2000" dirty="0">
                <a:latin typeface="#9Slide03 Arima Madurai Black" panose="00000A00000000000000" pitchFamily="2" charset="0"/>
                <a:ea typeface="Fira Sans"/>
                <a:cs typeface="#9Slide03 Arima Madurai Black" panose="00000A00000000000000" pitchFamily="2" charset="0"/>
                <a:sym typeface="Fira Sans"/>
              </a:rPr>
              <a:t> </a:t>
            </a:r>
            <a:r>
              <a:rPr lang="en-US" sz="2000" dirty="0" err="1">
                <a:latin typeface="#9Slide03 Arima Madurai Black" panose="00000A00000000000000" pitchFamily="2" charset="0"/>
                <a:ea typeface="Fira Sans"/>
                <a:cs typeface="#9Slide03 Arima Madurai Black" panose="00000A00000000000000" pitchFamily="2" charset="0"/>
                <a:sym typeface="Fira Sans"/>
              </a:rPr>
              <a:t>Đất</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183" name="Google Shape;183;p19"/>
          <p:cNvSpPr txBox="1"/>
          <p:nvPr/>
        </p:nvSpPr>
        <p:spPr>
          <a:xfrm>
            <a:off x="6588181" y="1887300"/>
            <a:ext cx="2187852" cy="571800"/>
          </a:xfrm>
          <a:prstGeom prst="rect">
            <a:avLst/>
          </a:prstGeom>
          <a:noFill/>
          <a:ln>
            <a:noFill/>
          </a:ln>
        </p:spPr>
        <p:txBody>
          <a:bodyPr spcFirstLastPara="1" wrap="square" lIns="91425" tIns="91425" rIns="91425" bIns="91425" anchor="ctr" anchorCtr="0">
            <a:noAutofit/>
          </a:bodyPr>
          <a:lstStyle/>
          <a:p>
            <a:pPr algn="r" defTabSz="914378"/>
            <a:r>
              <a:rPr lang="en" sz="2000">
                <a:latin typeface="#9Slide03 Arima Madurai Black" panose="00000A00000000000000" pitchFamily="2" charset="0"/>
                <a:ea typeface="Fira Sans"/>
                <a:cs typeface="#9Slide03 Arima Madurai Black" panose="00000A00000000000000" pitchFamily="2" charset="0"/>
                <a:sym typeface="Fira Sans"/>
              </a:rPr>
              <a:t>Năng lượng ánh sáng </a:t>
            </a:r>
            <a:r>
              <a:rPr lang="en" sz="2000" dirty="0">
                <a:latin typeface="#9Slide03 Arima Madurai Black" panose="00000A00000000000000" pitchFamily="2" charset="0"/>
                <a:ea typeface="Fira Sans"/>
                <a:cs typeface="#9Slide03 Arima Madurai Black" panose="00000A00000000000000" pitchFamily="2" charset="0"/>
                <a:sym typeface="Fira Sans"/>
              </a:rPr>
              <a:t>cần cho sự phát triển của thực vật</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184" name="Google Shape;184;p19"/>
          <p:cNvSpPr txBox="1"/>
          <p:nvPr/>
        </p:nvSpPr>
        <p:spPr>
          <a:xfrm>
            <a:off x="6268825" y="3834981"/>
            <a:ext cx="2560778" cy="571800"/>
          </a:xfrm>
          <a:prstGeom prst="rect">
            <a:avLst/>
          </a:prstGeom>
          <a:noFill/>
          <a:ln>
            <a:noFill/>
          </a:ln>
        </p:spPr>
        <p:txBody>
          <a:bodyPr spcFirstLastPara="1" wrap="square" lIns="91425" tIns="91425" rIns="91425" bIns="91425" anchor="ctr" anchorCtr="0">
            <a:noAutofit/>
          </a:bodyPr>
          <a:lstStyle/>
          <a:p>
            <a:pPr algn="r" defTabSz="914378"/>
            <a:r>
              <a:rPr lang="en" sz="2000" dirty="0">
                <a:latin typeface="#9Slide03 Arima Madurai Black" panose="00000A00000000000000" pitchFamily="2" charset="0"/>
                <a:ea typeface="Fira Sans"/>
                <a:cs typeface="#9Slide03 Arima Madurai Black" panose="00000A00000000000000" pitchFamily="2" charset="0"/>
                <a:sym typeface="Fira Sans"/>
              </a:rPr>
              <a:t>Ánh sáng không có năng lượng vì không có tác dụng lực</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185" name="Google Shape;185;p19"/>
          <p:cNvSpPr/>
          <p:nvPr/>
        </p:nvSpPr>
        <p:spPr>
          <a:xfrm>
            <a:off x="4228320" y="1683850"/>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nvGrpSpPr>
          <p:cNvPr id="186" name="Google Shape;186;p19"/>
          <p:cNvGrpSpPr/>
          <p:nvPr/>
        </p:nvGrpSpPr>
        <p:grpSpPr>
          <a:xfrm>
            <a:off x="5669961" y="2051639"/>
            <a:ext cx="370645" cy="368042"/>
            <a:chOff x="-63250675" y="3744075"/>
            <a:chExt cx="320350" cy="318100"/>
          </a:xfrm>
        </p:grpSpPr>
        <p:sp>
          <p:nvSpPr>
            <p:cNvPr id="187" name="Google Shape;187;p1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8" name="Google Shape;188;p1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9" name="Google Shape;189;p1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0" name="Google Shape;190;p19"/>
          <p:cNvGrpSpPr/>
          <p:nvPr/>
        </p:nvGrpSpPr>
        <p:grpSpPr>
          <a:xfrm>
            <a:off x="3861947" y="2926705"/>
            <a:ext cx="366364" cy="367290"/>
            <a:chOff x="-61783350" y="3743950"/>
            <a:chExt cx="316650" cy="317450"/>
          </a:xfrm>
        </p:grpSpPr>
        <p:sp>
          <p:nvSpPr>
            <p:cNvPr id="191" name="Google Shape;191;p1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2" name="Google Shape;192;p1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sp>
        <p:nvSpPr>
          <p:cNvPr id="193" name="Google Shape;193;p19"/>
          <p:cNvSpPr/>
          <p:nvPr/>
        </p:nvSpPr>
        <p:spPr>
          <a:xfrm>
            <a:off x="5354994" y="3425942"/>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4" name="Google Shape;194;p19"/>
          <p:cNvSpPr txBox="1"/>
          <p:nvPr/>
        </p:nvSpPr>
        <p:spPr>
          <a:xfrm>
            <a:off x="492508" y="1108553"/>
            <a:ext cx="1077506" cy="502766"/>
          </a:xfrm>
          <a:prstGeom prst="rect">
            <a:avLst/>
          </a:prstGeom>
          <a:noFill/>
          <a:ln>
            <a:noFill/>
          </a:ln>
        </p:spPr>
        <p:txBody>
          <a:bodyPr spcFirstLastPara="1" wrap="square" lIns="91425" tIns="91425" rIns="91425" bIns="91425" anchor="ctr" anchorCtr="0">
            <a:noAutofit/>
          </a:bodyPr>
          <a:lstStyle/>
          <a:p>
            <a:pPr defTabSz="914378"/>
            <a:r>
              <a:rPr lang="en" sz="3600" b="1" dirty="0">
                <a:solidFill>
                  <a:srgbClr val="32AAD9"/>
                </a:solidFill>
                <a:latin typeface="#9Slide07 Cadena" panose="02000503000000020004" pitchFamily="2" charset="0"/>
                <a:ea typeface="Fira Sans"/>
                <a:cs typeface="Fira Sans"/>
                <a:sym typeface="Fira Sans"/>
              </a:rPr>
              <a:t>A</a:t>
            </a:r>
            <a:endParaRPr sz="3600" b="1" dirty="0">
              <a:solidFill>
                <a:srgbClr val="32AAD9"/>
              </a:solidFill>
              <a:latin typeface="#9Slide07 Cadena" panose="02000503000000020004" pitchFamily="2" charset="0"/>
              <a:ea typeface="Fira Sans"/>
              <a:cs typeface="Fira Sans"/>
              <a:sym typeface="Fira Sans"/>
            </a:endParaRPr>
          </a:p>
        </p:txBody>
      </p:sp>
      <p:sp>
        <p:nvSpPr>
          <p:cNvPr id="195" name="Google Shape;195;p19"/>
          <p:cNvSpPr txBox="1"/>
          <p:nvPr/>
        </p:nvSpPr>
        <p:spPr>
          <a:xfrm>
            <a:off x="7776591" y="929752"/>
            <a:ext cx="999442" cy="571800"/>
          </a:xfrm>
          <a:prstGeom prst="rect">
            <a:avLst/>
          </a:prstGeom>
          <a:noFill/>
          <a:ln>
            <a:noFill/>
          </a:ln>
        </p:spPr>
        <p:txBody>
          <a:bodyPr spcFirstLastPara="1" wrap="square" lIns="91425" tIns="91425" rIns="91425" bIns="91425" anchor="ctr" anchorCtr="0">
            <a:noAutofit/>
          </a:bodyPr>
          <a:lstStyle/>
          <a:p>
            <a:pPr algn="r" defTabSz="914378"/>
            <a:r>
              <a:rPr lang="en" sz="3600" b="1" dirty="0">
                <a:solidFill>
                  <a:srgbClr val="FFC64E"/>
                </a:solidFill>
                <a:latin typeface="#9Slide07 Cadena" panose="02000503000000020004" pitchFamily="2" charset="0"/>
                <a:ea typeface="Fira Sans"/>
                <a:cs typeface="Fira Sans"/>
                <a:sym typeface="Fira Sans"/>
              </a:rPr>
              <a:t>B</a:t>
            </a:r>
            <a:endParaRPr sz="3600" b="1" dirty="0">
              <a:solidFill>
                <a:srgbClr val="FFC64E"/>
              </a:solidFill>
              <a:latin typeface="#9Slide07 Cadena" panose="02000503000000020004" pitchFamily="2" charset="0"/>
              <a:ea typeface="Fira Sans"/>
              <a:cs typeface="Fira Sans"/>
              <a:sym typeface="Fira Sans"/>
            </a:endParaRPr>
          </a:p>
        </p:txBody>
      </p:sp>
      <p:sp>
        <p:nvSpPr>
          <p:cNvPr id="196" name="Google Shape;196;p19"/>
          <p:cNvSpPr txBox="1"/>
          <p:nvPr/>
        </p:nvSpPr>
        <p:spPr>
          <a:xfrm>
            <a:off x="472362" y="3174559"/>
            <a:ext cx="1077506" cy="502766"/>
          </a:xfrm>
          <a:prstGeom prst="rect">
            <a:avLst/>
          </a:prstGeom>
          <a:noFill/>
          <a:ln>
            <a:noFill/>
          </a:ln>
        </p:spPr>
        <p:txBody>
          <a:bodyPr spcFirstLastPara="1" wrap="square" lIns="91425" tIns="91425" rIns="91425" bIns="91425" anchor="ctr" anchorCtr="0">
            <a:noAutofit/>
          </a:bodyPr>
          <a:lstStyle/>
          <a:p>
            <a:pPr defTabSz="914378"/>
            <a:r>
              <a:rPr lang="en" sz="3600" b="1" dirty="0">
                <a:solidFill>
                  <a:srgbClr val="5FD0DB"/>
                </a:solidFill>
                <a:latin typeface="#9Slide07 Cadena" panose="02000503000000020004" pitchFamily="2" charset="0"/>
                <a:ea typeface="Fira Sans"/>
                <a:cs typeface="Fira Sans"/>
                <a:sym typeface="Fira Sans"/>
              </a:rPr>
              <a:t>D</a:t>
            </a:r>
            <a:endParaRPr sz="3600" b="1" dirty="0">
              <a:solidFill>
                <a:srgbClr val="5FD0DB"/>
              </a:solidFill>
              <a:latin typeface="#9Slide07 Cadena" panose="02000503000000020004" pitchFamily="2" charset="0"/>
              <a:ea typeface="Fira Sans"/>
              <a:cs typeface="Fira Sans"/>
              <a:sym typeface="Fira Sans"/>
            </a:endParaRPr>
          </a:p>
        </p:txBody>
      </p:sp>
      <p:sp>
        <p:nvSpPr>
          <p:cNvPr id="197" name="Google Shape;197;p19"/>
          <p:cNvSpPr txBox="1"/>
          <p:nvPr/>
        </p:nvSpPr>
        <p:spPr>
          <a:xfrm>
            <a:off x="7752097" y="3045112"/>
            <a:ext cx="1077506" cy="502766"/>
          </a:xfrm>
          <a:prstGeom prst="rect">
            <a:avLst/>
          </a:prstGeom>
          <a:noFill/>
          <a:ln>
            <a:noFill/>
          </a:ln>
        </p:spPr>
        <p:txBody>
          <a:bodyPr spcFirstLastPara="1" wrap="square" lIns="91425" tIns="91425" rIns="91425" bIns="91425" anchor="ctr" anchorCtr="0">
            <a:noAutofit/>
          </a:bodyPr>
          <a:lstStyle/>
          <a:p>
            <a:pPr algn="r" defTabSz="914378"/>
            <a:r>
              <a:rPr lang="en" sz="3600" b="1" dirty="0">
                <a:solidFill>
                  <a:srgbClr val="FF8001"/>
                </a:solidFill>
                <a:latin typeface="#9Slide07 Cadena" panose="02000503000000020004" pitchFamily="2" charset="0"/>
                <a:ea typeface="Fira Sans"/>
                <a:cs typeface="Fira Sans"/>
                <a:sym typeface="Fira Sans"/>
              </a:rPr>
              <a:t>C</a:t>
            </a:r>
            <a:endParaRPr sz="3600" b="1" dirty="0">
              <a:solidFill>
                <a:srgbClr val="FF8001"/>
              </a:solidFill>
              <a:latin typeface="#9Slide07 Cadena" panose="02000503000000020004" pitchFamily="2" charset="0"/>
              <a:ea typeface="Fira Sans"/>
              <a:cs typeface="Fira Sans"/>
              <a:sym typeface="Fira Sans"/>
            </a:endParaRPr>
          </a:p>
        </p:txBody>
      </p:sp>
      <p:sp>
        <p:nvSpPr>
          <p:cNvPr id="198" name="Google Shape;198;p19"/>
          <p:cNvSpPr txBox="1"/>
          <p:nvPr/>
        </p:nvSpPr>
        <p:spPr>
          <a:xfrm>
            <a:off x="467126" y="3897349"/>
            <a:ext cx="2509887" cy="571800"/>
          </a:xfrm>
          <a:prstGeom prst="rect">
            <a:avLst/>
          </a:prstGeom>
          <a:noFill/>
          <a:ln>
            <a:noFill/>
          </a:ln>
        </p:spPr>
        <p:txBody>
          <a:bodyPr spcFirstLastPara="1" wrap="square" lIns="91425" tIns="91425" rIns="91425" bIns="91425" anchor="ctr" anchorCtr="0">
            <a:noAutofit/>
          </a:bodyPr>
          <a:lstStyle/>
          <a:p>
            <a:pPr defTabSz="914378"/>
            <a:r>
              <a:rPr lang="en" sz="2000">
                <a:latin typeface="#9Slide03 Arima Madurai Black" panose="00000A00000000000000" pitchFamily="2" charset="0"/>
                <a:ea typeface="Fira Sans"/>
                <a:cs typeface="#9Slide03 Arima Madurai Black" panose="00000A00000000000000" pitchFamily="2" charset="0"/>
                <a:sym typeface="Fira Sans"/>
              </a:rPr>
              <a:t>Năng lượng ánh sáng </a:t>
            </a:r>
            <a:r>
              <a:rPr lang="en" sz="2000" dirty="0">
                <a:latin typeface="#9Slide03 Arima Madurai Black" panose="00000A00000000000000" pitchFamily="2" charset="0"/>
                <a:ea typeface="Fira Sans"/>
                <a:cs typeface="#9Slide03 Arima Madurai Black" panose="00000A00000000000000" pitchFamily="2" charset="0"/>
                <a:sym typeface="Fira Sans"/>
              </a:rPr>
              <a:t>có thể chuyển thành nhiệt</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30" name="TextBox 18">
            <a:extLst>
              <a:ext uri="{FF2B5EF4-FFF2-40B4-BE49-F238E27FC236}">
                <a16:creationId xmlns:a16="http://schemas.microsoft.com/office/drawing/2014/main" id="{19DCF4BD-6899-61D7-E4A1-E1DD32119AC8}"/>
              </a:ext>
            </a:extLst>
          </p:cNvPr>
          <p:cNvSpPr txBox="1"/>
          <p:nvPr/>
        </p:nvSpPr>
        <p:spPr>
          <a:xfrm flipH="1">
            <a:off x="1372626" y="359715"/>
            <a:ext cx="7226380" cy="502766"/>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2: </a:t>
            </a:r>
            <a:r>
              <a:rPr lang="en-US" sz="2667" dirty="0" err="1">
                <a:solidFill>
                  <a:prstClr val="black"/>
                </a:solidFill>
                <a:latin typeface="#9Slide07 IcielBaliho Script" pitchFamily="2" charset="0"/>
                <a:ea typeface="Times New Roman" panose="02020603050405020304" pitchFamily="18" charset="0"/>
                <a:cs typeface="Arial"/>
                <a:sym typeface="Arial"/>
              </a:rPr>
              <a:t>Phát</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biểu</a:t>
            </a:r>
            <a:r>
              <a:rPr lang="en-US" sz="2667" dirty="0">
                <a:solidFill>
                  <a:prstClr val="black"/>
                </a:solidFill>
                <a:latin typeface="#9Slide07 IcielBaliho Script" pitchFamily="2" charset="0"/>
                <a:ea typeface="Times New Roman" panose="02020603050405020304" pitchFamily="18" charset="0"/>
                <a:cs typeface="Arial"/>
                <a:sym typeface="Arial"/>
              </a:rPr>
              <a:t> nào </a:t>
            </a:r>
            <a:r>
              <a:rPr lang="en-US" sz="2667" dirty="0" err="1">
                <a:solidFill>
                  <a:prstClr val="black"/>
                </a:solidFill>
                <a:latin typeface="#9Slide07 IcielBaliho Script" pitchFamily="2" charset="0"/>
                <a:ea typeface="Times New Roman" panose="02020603050405020304" pitchFamily="18" charset="0"/>
                <a:cs typeface="Arial"/>
                <a:sym typeface="Arial"/>
              </a:rPr>
              <a:t>sau</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đây</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là</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sai</a:t>
            </a:r>
            <a:endParaRPr lang="en-US" sz="2667" dirty="0">
              <a:solidFill>
                <a:prstClr val="black"/>
              </a:solidFill>
              <a:latin typeface="#9Slide07 IcielBaliho Script" pitchFamily="2" charset="0"/>
              <a:ea typeface="Times New Roman" panose="02020603050405020304" pitchFamily="18" charset="0"/>
              <a:cs typeface="Arial"/>
              <a:sym typeface="Arial"/>
            </a:endParaRPr>
          </a:p>
        </p:txBody>
      </p:sp>
      <p:sp>
        <p:nvSpPr>
          <p:cNvPr id="31" name="Rectangle 30">
            <a:extLst>
              <a:ext uri="{FF2B5EF4-FFF2-40B4-BE49-F238E27FC236}">
                <a16:creationId xmlns:a16="http://schemas.microsoft.com/office/drawing/2014/main" id="{227540B0-A2AC-A634-C407-ABEDE9E62262}"/>
              </a:ext>
            </a:extLst>
          </p:cNvPr>
          <p:cNvSpPr/>
          <p:nvPr/>
        </p:nvSpPr>
        <p:spPr>
          <a:xfrm>
            <a:off x="5022" y="383193"/>
            <a:ext cx="1367604" cy="430695"/>
          </a:xfrm>
          <a:prstGeom prst="rect">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sp>
        <p:nvSpPr>
          <p:cNvPr id="36" name="Rectangle: Rounded Corners 35">
            <a:extLst>
              <a:ext uri="{FF2B5EF4-FFF2-40B4-BE49-F238E27FC236}">
                <a16:creationId xmlns:a16="http://schemas.microsoft.com/office/drawing/2014/main" id="{022215D4-8824-C70A-94FB-CD32286E9C66}"/>
              </a:ext>
            </a:extLst>
          </p:cNvPr>
          <p:cNvSpPr/>
          <p:nvPr/>
        </p:nvSpPr>
        <p:spPr>
          <a:xfrm>
            <a:off x="6438583" y="3017832"/>
            <a:ext cx="2560778" cy="1765954"/>
          </a:xfrm>
          <a:prstGeom prst="roundRect">
            <a:avLst/>
          </a:prstGeom>
          <a:noFill/>
          <a:ln w="28575">
            <a:solidFill>
              <a:srgbClr val="FF687D"/>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74"/>
                                        </p:tgtEl>
                                        <p:attrNameLst>
                                          <p:attrName>style.visibility</p:attrName>
                                        </p:attrNameLst>
                                      </p:cBhvr>
                                      <p:to>
                                        <p:strVal val="visible"/>
                                      </p:to>
                                    </p:set>
                                    <p:anim calcmode="lin" valueType="num">
                                      <p:cBhvr>
                                        <p:cTn id="12" dur="500" fill="hold"/>
                                        <p:tgtEl>
                                          <p:spTgt spid="174"/>
                                        </p:tgtEl>
                                        <p:attrNameLst>
                                          <p:attrName>ppt_w</p:attrName>
                                        </p:attrNameLst>
                                      </p:cBhvr>
                                      <p:tavLst>
                                        <p:tav tm="0">
                                          <p:val>
                                            <p:fltVal val="0"/>
                                          </p:val>
                                        </p:tav>
                                        <p:tav tm="100000">
                                          <p:val>
                                            <p:strVal val="#ppt_w"/>
                                          </p:val>
                                        </p:tav>
                                      </p:tavLst>
                                    </p:anim>
                                    <p:anim calcmode="lin" valueType="num">
                                      <p:cBhvr>
                                        <p:cTn id="13" dur="500" fill="hold"/>
                                        <p:tgtEl>
                                          <p:spTgt spid="174"/>
                                        </p:tgtEl>
                                        <p:attrNameLst>
                                          <p:attrName>ppt_h</p:attrName>
                                        </p:attrNameLst>
                                      </p:cBhvr>
                                      <p:tavLst>
                                        <p:tav tm="0">
                                          <p:val>
                                            <p:fltVal val="0"/>
                                          </p:val>
                                        </p:tav>
                                        <p:tav tm="100000">
                                          <p:val>
                                            <p:strVal val="#ppt_h"/>
                                          </p:val>
                                        </p:tav>
                                      </p:tavLst>
                                    </p:anim>
                                    <p:animEffect transition="in" filter="fade">
                                      <p:cBhvr>
                                        <p:cTn id="14" dur="500"/>
                                        <p:tgtEl>
                                          <p:spTgt spid="174"/>
                                        </p:tgtEl>
                                      </p:cBhvr>
                                    </p:animEffect>
                                  </p:childTnLst>
                                </p:cTn>
                              </p:par>
                              <p:par>
                                <p:cTn id="15" presetID="53" presetClass="entr" presetSubtype="16" fill="hold" nodeType="withEffect">
                                  <p:stCondLst>
                                    <p:cond delay="0"/>
                                  </p:stCondLst>
                                  <p:childTnLst>
                                    <p:set>
                                      <p:cBhvr>
                                        <p:cTn id="16" dur="1" fill="hold">
                                          <p:stCondLst>
                                            <p:cond delay="0"/>
                                          </p:stCondLst>
                                        </p:cTn>
                                        <p:tgtEl>
                                          <p:spTgt spid="186"/>
                                        </p:tgtEl>
                                        <p:attrNameLst>
                                          <p:attrName>style.visibility</p:attrName>
                                        </p:attrNameLst>
                                      </p:cBhvr>
                                      <p:to>
                                        <p:strVal val="visible"/>
                                      </p:to>
                                    </p:set>
                                    <p:anim calcmode="lin" valueType="num">
                                      <p:cBhvr>
                                        <p:cTn id="17" dur="500" fill="hold"/>
                                        <p:tgtEl>
                                          <p:spTgt spid="186"/>
                                        </p:tgtEl>
                                        <p:attrNameLst>
                                          <p:attrName>ppt_w</p:attrName>
                                        </p:attrNameLst>
                                      </p:cBhvr>
                                      <p:tavLst>
                                        <p:tav tm="0">
                                          <p:val>
                                            <p:fltVal val="0"/>
                                          </p:val>
                                        </p:tav>
                                        <p:tav tm="100000">
                                          <p:val>
                                            <p:strVal val="#ppt_w"/>
                                          </p:val>
                                        </p:tav>
                                      </p:tavLst>
                                    </p:anim>
                                    <p:anim calcmode="lin" valueType="num">
                                      <p:cBhvr>
                                        <p:cTn id="18" dur="500" fill="hold"/>
                                        <p:tgtEl>
                                          <p:spTgt spid="186"/>
                                        </p:tgtEl>
                                        <p:attrNameLst>
                                          <p:attrName>ppt_h</p:attrName>
                                        </p:attrNameLst>
                                      </p:cBhvr>
                                      <p:tavLst>
                                        <p:tav tm="0">
                                          <p:val>
                                            <p:fltVal val="0"/>
                                          </p:val>
                                        </p:tav>
                                        <p:tav tm="100000">
                                          <p:val>
                                            <p:strVal val="#ppt_h"/>
                                          </p:val>
                                        </p:tav>
                                      </p:tavLst>
                                    </p:anim>
                                    <p:animEffect transition="in" filter="fade">
                                      <p:cBhvr>
                                        <p:cTn id="19" dur="500"/>
                                        <p:tgtEl>
                                          <p:spTgt spid="18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75"/>
                                        </p:tgtEl>
                                        <p:attrNameLst>
                                          <p:attrName>style.visibility</p:attrName>
                                        </p:attrNameLst>
                                      </p:cBhvr>
                                      <p:to>
                                        <p:strVal val="visible"/>
                                      </p:to>
                                    </p:set>
                                    <p:anim calcmode="lin" valueType="num">
                                      <p:cBhvr>
                                        <p:cTn id="22" dur="500" fill="hold"/>
                                        <p:tgtEl>
                                          <p:spTgt spid="175"/>
                                        </p:tgtEl>
                                        <p:attrNameLst>
                                          <p:attrName>ppt_w</p:attrName>
                                        </p:attrNameLst>
                                      </p:cBhvr>
                                      <p:tavLst>
                                        <p:tav tm="0">
                                          <p:val>
                                            <p:fltVal val="0"/>
                                          </p:val>
                                        </p:tav>
                                        <p:tav tm="100000">
                                          <p:val>
                                            <p:strVal val="#ppt_w"/>
                                          </p:val>
                                        </p:tav>
                                      </p:tavLst>
                                    </p:anim>
                                    <p:anim calcmode="lin" valueType="num">
                                      <p:cBhvr>
                                        <p:cTn id="23" dur="500" fill="hold"/>
                                        <p:tgtEl>
                                          <p:spTgt spid="175"/>
                                        </p:tgtEl>
                                        <p:attrNameLst>
                                          <p:attrName>ppt_h</p:attrName>
                                        </p:attrNameLst>
                                      </p:cBhvr>
                                      <p:tavLst>
                                        <p:tav tm="0">
                                          <p:val>
                                            <p:fltVal val="0"/>
                                          </p:val>
                                        </p:tav>
                                        <p:tav tm="100000">
                                          <p:val>
                                            <p:strVal val="#ppt_h"/>
                                          </p:val>
                                        </p:tav>
                                      </p:tavLst>
                                    </p:anim>
                                    <p:animEffect transition="in" filter="fade">
                                      <p:cBhvr>
                                        <p:cTn id="24" dur="500"/>
                                        <p:tgtEl>
                                          <p:spTgt spid="175"/>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93"/>
                                        </p:tgtEl>
                                        <p:attrNameLst>
                                          <p:attrName>style.visibility</p:attrName>
                                        </p:attrNameLst>
                                      </p:cBhvr>
                                      <p:to>
                                        <p:strVal val="visible"/>
                                      </p:to>
                                    </p:set>
                                    <p:anim calcmode="lin" valueType="num">
                                      <p:cBhvr>
                                        <p:cTn id="27" dur="500" fill="hold"/>
                                        <p:tgtEl>
                                          <p:spTgt spid="193"/>
                                        </p:tgtEl>
                                        <p:attrNameLst>
                                          <p:attrName>ppt_w</p:attrName>
                                        </p:attrNameLst>
                                      </p:cBhvr>
                                      <p:tavLst>
                                        <p:tav tm="0">
                                          <p:val>
                                            <p:fltVal val="0"/>
                                          </p:val>
                                        </p:tav>
                                        <p:tav tm="100000">
                                          <p:val>
                                            <p:strVal val="#ppt_w"/>
                                          </p:val>
                                        </p:tav>
                                      </p:tavLst>
                                    </p:anim>
                                    <p:anim calcmode="lin" valueType="num">
                                      <p:cBhvr>
                                        <p:cTn id="28" dur="500" fill="hold"/>
                                        <p:tgtEl>
                                          <p:spTgt spid="193"/>
                                        </p:tgtEl>
                                        <p:attrNameLst>
                                          <p:attrName>ppt_h</p:attrName>
                                        </p:attrNameLst>
                                      </p:cBhvr>
                                      <p:tavLst>
                                        <p:tav tm="0">
                                          <p:val>
                                            <p:fltVal val="0"/>
                                          </p:val>
                                        </p:tav>
                                        <p:tav tm="100000">
                                          <p:val>
                                            <p:strVal val="#ppt_h"/>
                                          </p:val>
                                        </p:tav>
                                      </p:tavLst>
                                    </p:anim>
                                    <p:animEffect transition="in" filter="fade">
                                      <p:cBhvr>
                                        <p:cTn id="29" dur="500"/>
                                        <p:tgtEl>
                                          <p:spTgt spid="19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6"/>
                                        </p:tgtEl>
                                        <p:attrNameLst>
                                          <p:attrName>style.visibility</p:attrName>
                                        </p:attrNameLst>
                                      </p:cBhvr>
                                      <p:to>
                                        <p:strVal val="visible"/>
                                      </p:to>
                                    </p:set>
                                    <p:anim calcmode="lin" valueType="num">
                                      <p:cBhvr>
                                        <p:cTn id="32" dur="500" fill="hold"/>
                                        <p:tgtEl>
                                          <p:spTgt spid="176"/>
                                        </p:tgtEl>
                                        <p:attrNameLst>
                                          <p:attrName>ppt_w</p:attrName>
                                        </p:attrNameLst>
                                      </p:cBhvr>
                                      <p:tavLst>
                                        <p:tav tm="0">
                                          <p:val>
                                            <p:fltVal val="0"/>
                                          </p:val>
                                        </p:tav>
                                        <p:tav tm="100000">
                                          <p:val>
                                            <p:strVal val="#ppt_w"/>
                                          </p:val>
                                        </p:tav>
                                      </p:tavLst>
                                    </p:anim>
                                    <p:anim calcmode="lin" valueType="num">
                                      <p:cBhvr>
                                        <p:cTn id="33" dur="500" fill="hold"/>
                                        <p:tgtEl>
                                          <p:spTgt spid="176"/>
                                        </p:tgtEl>
                                        <p:attrNameLst>
                                          <p:attrName>ppt_h</p:attrName>
                                        </p:attrNameLst>
                                      </p:cBhvr>
                                      <p:tavLst>
                                        <p:tav tm="0">
                                          <p:val>
                                            <p:fltVal val="0"/>
                                          </p:val>
                                        </p:tav>
                                        <p:tav tm="100000">
                                          <p:val>
                                            <p:strVal val="#ppt_h"/>
                                          </p:val>
                                        </p:tav>
                                      </p:tavLst>
                                    </p:anim>
                                    <p:animEffect transition="in" filter="fade">
                                      <p:cBhvr>
                                        <p:cTn id="34" dur="500"/>
                                        <p:tgtEl>
                                          <p:spTgt spid="176"/>
                                        </p:tgtEl>
                                      </p:cBhvr>
                                    </p:animEffect>
                                  </p:childTnLst>
                                </p:cTn>
                              </p:par>
                              <p:par>
                                <p:cTn id="35" presetID="53" presetClass="entr" presetSubtype="16" fill="hold" nodeType="withEffect">
                                  <p:stCondLst>
                                    <p:cond delay="0"/>
                                  </p:stCondLst>
                                  <p:childTnLst>
                                    <p:set>
                                      <p:cBhvr>
                                        <p:cTn id="36" dur="1" fill="hold">
                                          <p:stCondLst>
                                            <p:cond delay="0"/>
                                          </p:stCondLst>
                                        </p:cTn>
                                        <p:tgtEl>
                                          <p:spTgt spid="190"/>
                                        </p:tgtEl>
                                        <p:attrNameLst>
                                          <p:attrName>style.visibility</p:attrName>
                                        </p:attrNameLst>
                                      </p:cBhvr>
                                      <p:to>
                                        <p:strVal val="visible"/>
                                      </p:to>
                                    </p:set>
                                    <p:anim calcmode="lin" valueType="num">
                                      <p:cBhvr>
                                        <p:cTn id="37" dur="500" fill="hold"/>
                                        <p:tgtEl>
                                          <p:spTgt spid="190"/>
                                        </p:tgtEl>
                                        <p:attrNameLst>
                                          <p:attrName>ppt_w</p:attrName>
                                        </p:attrNameLst>
                                      </p:cBhvr>
                                      <p:tavLst>
                                        <p:tav tm="0">
                                          <p:val>
                                            <p:fltVal val="0"/>
                                          </p:val>
                                        </p:tav>
                                        <p:tav tm="100000">
                                          <p:val>
                                            <p:strVal val="#ppt_w"/>
                                          </p:val>
                                        </p:tav>
                                      </p:tavLst>
                                    </p:anim>
                                    <p:anim calcmode="lin" valueType="num">
                                      <p:cBhvr>
                                        <p:cTn id="38" dur="500" fill="hold"/>
                                        <p:tgtEl>
                                          <p:spTgt spid="190"/>
                                        </p:tgtEl>
                                        <p:attrNameLst>
                                          <p:attrName>ppt_h</p:attrName>
                                        </p:attrNameLst>
                                      </p:cBhvr>
                                      <p:tavLst>
                                        <p:tav tm="0">
                                          <p:val>
                                            <p:fltVal val="0"/>
                                          </p:val>
                                        </p:tav>
                                        <p:tav tm="100000">
                                          <p:val>
                                            <p:strVal val="#ppt_h"/>
                                          </p:val>
                                        </p:tav>
                                      </p:tavLst>
                                    </p:anim>
                                    <p:animEffect transition="in" filter="fade">
                                      <p:cBhvr>
                                        <p:cTn id="39" dur="500"/>
                                        <p:tgtEl>
                                          <p:spTgt spid="19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77"/>
                                        </p:tgtEl>
                                        <p:attrNameLst>
                                          <p:attrName>style.visibility</p:attrName>
                                        </p:attrNameLst>
                                      </p:cBhvr>
                                      <p:to>
                                        <p:strVal val="visible"/>
                                      </p:to>
                                    </p:set>
                                    <p:anim calcmode="lin" valueType="num">
                                      <p:cBhvr>
                                        <p:cTn id="42" dur="500" fill="hold"/>
                                        <p:tgtEl>
                                          <p:spTgt spid="177"/>
                                        </p:tgtEl>
                                        <p:attrNameLst>
                                          <p:attrName>ppt_w</p:attrName>
                                        </p:attrNameLst>
                                      </p:cBhvr>
                                      <p:tavLst>
                                        <p:tav tm="0">
                                          <p:val>
                                            <p:fltVal val="0"/>
                                          </p:val>
                                        </p:tav>
                                        <p:tav tm="100000">
                                          <p:val>
                                            <p:strVal val="#ppt_w"/>
                                          </p:val>
                                        </p:tav>
                                      </p:tavLst>
                                    </p:anim>
                                    <p:anim calcmode="lin" valueType="num">
                                      <p:cBhvr>
                                        <p:cTn id="43" dur="500" fill="hold"/>
                                        <p:tgtEl>
                                          <p:spTgt spid="177"/>
                                        </p:tgtEl>
                                        <p:attrNameLst>
                                          <p:attrName>ppt_h</p:attrName>
                                        </p:attrNameLst>
                                      </p:cBhvr>
                                      <p:tavLst>
                                        <p:tav tm="0">
                                          <p:val>
                                            <p:fltVal val="0"/>
                                          </p:val>
                                        </p:tav>
                                        <p:tav tm="100000">
                                          <p:val>
                                            <p:strVal val="#ppt_h"/>
                                          </p:val>
                                        </p:tav>
                                      </p:tavLst>
                                    </p:anim>
                                    <p:animEffect transition="in" filter="fade">
                                      <p:cBhvr>
                                        <p:cTn id="44" dur="500"/>
                                        <p:tgtEl>
                                          <p:spTgt spid="17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85"/>
                                        </p:tgtEl>
                                        <p:attrNameLst>
                                          <p:attrName>style.visibility</p:attrName>
                                        </p:attrNameLst>
                                      </p:cBhvr>
                                      <p:to>
                                        <p:strVal val="visible"/>
                                      </p:to>
                                    </p:set>
                                    <p:anim calcmode="lin" valueType="num">
                                      <p:cBhvr>
                                        <p:cTn id="47" dur="500" fill="hold"/>
                                        <p:tgtEl>
                                          <p:spTgt spid="185"/>
                                        </p:tgtEl>
                                        <p:attrNameLst>
                                          <p:attrName>ppt_w</p:attrName>
                                        </p:attrNameLst>
                                      </p:cBhvr>
                                      <p:tavLst>
                                        <p:tav tm="0">
                                          <p:val>
                                            <p:fltVal val="0"/>
                                          </p:val>
                                        </p:tav>
                                        <p:tav tm="100000">
                                          <p:val>
                                            <p:strVal val="#ppt_w"/>
                                          </p:val>
                                        </p:tav>
                                      </p:tavLst>
                                    </p:anim>
                                    <p:anim calcmode="lin" valueType="num">
                                      <p:cBhvr>
                                        <p:cTn id="48" dur="500" fill="hold"/>
                                        <p:tgtEl>
                                          <p:spTgt spid="185"/>
                                        </p:tgtEl>
                                        <p:attrNameLst>
                                          <p:attrName>ppt_h</p:attrName>
                                        </p:attrNameLst>
                                      </p:cBhvr>
                                      <p:tavLst>
                                        <p:tav tm="0">
                                          <p:val>
                                            <p:fltVal val="0"/>
                                          </p:val>
                                        </p:tav>
                                        <p:tav tm="100000">
                                          <p:val>
                                            <p:strVal val="#ppt_h"/>
                                          </p:val>
                                        </p:tav>
                                      </p:tavLst>
                                    </p:anim>
                                    <p:animEffect transition="in" filter="fade">
                                      <p:cBhvr>
                                        <p:cTn id="49" dur="500"/>
                                        <p:tgtEl>
                                          <p:spTgt spid="185"/>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194"/>
                                        </p:tgtEl>
                                        <p:attrNameLst>
                                          <p:attrName>style.visibility</p:attrName>
                                        </p:attrNameLst>
                                      </p:cBhvr>
                                      <p:to>
                                        <p:strVal val="visible"/>
                                      </p:to>
                                    </p:set>
                                    <p:anim calcmode="lin" valueType="num">
                                      <p:cBhvr>
                                        <p:cTn id="54" dur="500" fill="hold"/>
                                        <p:tgtEl>
                                          <p:spTgt spid="194"/>
                                        </p:tgtEl>
                                        <p:attrNameLst>
                                          <p:attrName>ppt_w</p:attrName>
                                        </p:attrNameLst>
                                      </p:cBhvr>
                                      <p:tavLst>
                                        <p:tav tm="0">
                                          <p:val>
                                            <p:fltVal val="0"/>
                                          </p:val>
                                        </p:tav>
                                        <p:tav tm="100000">
                                          <p:val>
                                            <p:strVal val="#ppt_w"/>
                                          </p:val>
                                        </p:tav>
                                      </p:tavLst>
                                    </p:anim>
                                    <p:anim calcmode="lin" valueType="num">
                                      <p:cBhvr>
                                        <p:cTn id="55" dur="500" fill="hold"/>
                                        <p:tgtEl>
                                          <p:spTgt spid="194"/>
                                        </p:tgtEl>
                                        <p:attrNameLst>
                                          <p:attrName>ppt_h</p:attrName>
                                        </p:attrNameLst>
                                      </p:cBhvr>
                                      <p:tavLst>
                                        <p:tav tm="0">
                                          <p:val>
                                            <p:fltVal val="0"/>
                                          </p:val>
                                        </p:tav>
                                        <p:tav tm="100000">
                                          <p:val>
                                            <p:strVal val="#ppt_h"/>
                                          </p:val>
                                        </p:tav>
                                      </p:tavLst>
                                    </p:anim>
                                    <p:animEffect transition="in" filter="fade">
                                      <p:cBhvr>
                                        <p:cTn id="56" dur="500"/>
                                        <p:tgtEl>
                                          <p:spTgt spid="194"/>
                                        </p:tgtEl>
                                      </p:cBhvr>
                                    </p:animEffect>
                                  </p:childTnLst>
                                </p:cTn>
                              </p:par>
                            </p:childTnLst>
                          </p:cTn>
                        </p:par>
                        <p:par>
                          <p:cTn id="57" fill="hold">
                            <p:stCondLst>
                              <p:cond delay="500"/>
                            </p:stCondLst>
                            <p:childTnLst>
                              <p:par>
                                <p:cTn id="58" presetID="22" presetClass="entr" presetSubtype="8" fill="hold" grpId="0" nodeType="afterEffect">
                                  <p:stCondLst>
                                    <p:cond delay="0"/>
                                  </p:stCondLst>
                                  <p:childTnLst>
                                    <p:set>
                                      <p:cBhvr>
                                        <p:cTn id="59" dur="1" fill="hold">
                                          <p:stCondLst>
                                            <p:cond delay="0"/>
                                          </p:stCondLst>
                                        </p:cTn>
                                        <p:tgtEl>
                                          <p:spTgt spid="182"/>
                                        </p:tgtEl>
                                        <p:attrNameLst>
                                          <p:attrName>style.visibility</p:attrName>
                                        </p:attrNameLst>
                                      </p:cBhvr>
                                      <p:to>
                                        <p:strVal val="visible"/>
                                      </p:to>
                                    </p:set>
                                    <p:animEffect transition="in" filter="wipe(left)">
                                      <p:cBhvr>
                                        <p:cTn id="60" dur="500"/>
                                        <p:tgtEl>
                                          <p:spTgt spid="182"/>
                                        </p:tgtEl>
                                      </p:cBhvr>
                                    </p:animEffect>
                                  </p:childTnLst>
                                </p:cTn>
                              </p:par>
                            </p:childTnLst>
                          </p:cTn>
                        </p:par>
                      </p:childTnLst>
                    </p:cTn>
                  </p:par>
                  <p:par>
                    <p:cTn id="61" fill="hold">
                      <p:stCondLst>
                        <p:cond delay="indefinite"/>
                      </p:stCondLst>
                      <p:childTnLst>
                        <p:par>
                          <p:cTn id="62" fill="hold">
                            <p:stCondLst>
                              <p:cond delay="0"/>
                            </p:stCondLst>
                            <p:childTnLst>
                              <p:par>
                                <p:cTn id="63" presetID="53" presetClass="entr" presetSubtype="16" fill="hold" grpId="0" nodeType="clickEffect">
                                  <p:stCondLst>
                                    <p:cond delay="0"/>
                                  </p:stCondLst>
                                  <p:childTnLst>
                                    <p:set>
                                      <p:cBhvr>
                                        <p:cTn id="64" dur="1" fill="hold">
                                          <p:stCondLst>
                                            <p:cond delay="0"/>
                                          </p:stCondLst>
                                        </p:cTn>
                                        <p:tgtEl>
                                          <p:spTgt spid="195"/>
                                        </p:tgtEl>
                                        <p:attrNameLst>
                                          <p:attrName>style.visibility</p:attrName>
                                        </p:attrNameLst>
                                      </p:cBhvr>
                                      <p:to>
                                        <p:strVal val="visible"/>
                                      </p:to>
                                    </p:set>
                                    <p:anim calcmode="lin" valueType="num">
                                      <p:cBhvr>
                                        <p:cTn id="65" dur="500" fill="hold"/>
                                        <p:tgtEl>
                                          <p:spTgt spid="195"/>
                                        </p:tgtEl>
                                        <p:attrNameLst>
                                          <p:attrName>ppt_w</p:attrName>
                                        </p:attrNameLst>
                                      </p:cBhvr>
                                      <p:tavLst>
                                        <p:tav tm="0">
                                          <p:val>
                                            <p:fltVal val="0"/>
                                          </p:val>
                                        </p:tav>
                                        <p:tav tm="100000">
                                          <p:val>
                                            <p:strVal val="#ppt_w"/>
                                          </p:val>
                                        </p:tav>
                                      </p:tavLst>
                                    </p:anim>
                                    <p:anim calcmode="lin" valueType="num">
                                      <p:cBhvr>
                                        <p:cTn id="66" dur="500" fill="hold"/>
                                        <p:tgtEl>
                                          <p:spTgt spid="195"/>
                                        </p:tgtEl>
                                        <p:attrNameLst>
                                          <p:attrName>ppt_h</p:attrName>
                                        </p:attrNameLst>
                                      </p:cBhvr>
                                      <p:tavLst>
                                        <p:tav tm="0">
                                          <p:val>
                                            <p:fltVal val="0"/>
                                          </p:val>
                                        </p:tav>
                                        <p:tav tm="100000">
                                          <p:val>
                                            <p:strVal val="#ppt_h"/>
                                          </p:val>
                                        </p:tav>
                                      </p:tavLst>
                                    </p:anim>
                                    <p:animEffect transition="in" filter="fade">
                                      <p:cBhvr>
                                        <p:cTn id="67" dur="500"/>
                                        <p:tgtEl>
                                          <p:spTgt spid="195"/>
                                        </p:tgtEl>
                                      </p:cBhvr>
                                    </p:animEffect>
                                  </p:childTnLst>
                                </p:cTn>
                              </p:par>
                            </p:childTnLst>
                          </p:cTn>
                        </p:par>
                        <p:par>
                          <p:cTn id="68" fill="hold">
                            <p:stCondLst>
                              <p:cond delay="500"/>
                            </p:stCondLst>
                            <p:childTnLst>
                              <p:par>
                                <p:cTn id="69" presetID="22" presetClass="entr" presetSubtype="8" fill="hold" grpId="0" nodeType="afterEffect">
                                  <p:stCondLst>
                                    <p:cond delay="0"/>
                                  </p:stCondLst>
                                  <p:childTnLst>
                                    <p:set>
                                      <p:cBhvr>
                                        <p:cTn id="70" dur="1" fill="hold">
                                          <p:stCondLst>
                                            <p:cond delay="0"/>
                                          </p:stCondLst>
                                        </p:cTn>
                                        <p:tgtEl>
                                          <p:spTgt spid="183"/>
                                        </p:tgtEl>
                                        <p:attrNameLst>
                                          <p:attrName>style.visibility</p:attrName>
                                        </p:attrNameLst>
                                      </p:cBhvr>
                                      <p:to>
                                        <p:strVal val="visible"/>
                                      </p:to>
                                    </p:set>
                                    <p:animEffect transition="in" filter="wipe(left)">
                                      <p:cBhvr>
                                        <p:cTn id="71" dur="500"/>
                                        <p:tgtEl>
                                          <p:spTgt spid="183"/>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grpId="0" nodeType="clickEffect">
                                  <p:stCondLst>
                                    <p:cond delay="0"/>
                                  </p:stCondLst>
                                  <p:childTnLst>
                                    <p:set>
                                      <p:cBhvr>
                                        <p:cTn id="75" dur="1" fill="hold">
                                          <p:stCondLst>
                                            <p:cond delay="0"/>
                                          </p:stCondLst>
                                        </p:cTn>
                                        <p:tgtEl>
                                          <p:spTgt spid="197"/>
                                        </p:tgtEl>
                                        <p:attrNameLst>
                                          <p:attrName>style.visibility</p:attrName>
                                        </p:attrNameLst>
                                      </p:cBhvr>
                                      <p:to>
                                        <p:strVal val="visible"/>
                                      </p:to>
                                    </p:set>
                                    <p:anim calcmode="lin" valueType="num">
                                      <p:cBhvr>
                                        <p:cTn id="76" dur="500" fill="hold"/>
                                        <p:tgtEl>
                                          <p:spTgt spid="197"/>
                                        </p:tgtEl>
                                        <p:attrNameLst>
                                          <p:attrName>ppt_w</p:attrName>
                                        </p:attrNameLst>
                                      </p:cBhvr>
                                      <p:tavLst>
                                        <p:tav tm="0">
                                          <p:val>
                                            <p:fltVal val="0"/>
                                          </p:val>
                                        </p:tav>
                                        <p:tav tm="100000">
                                          <p:val>
                                            <p:strVal val="#ppt_w"/>
                                          </p:val>
                                        </p:tav>
                                      </p:tavLst>
                                    </p:anim>
                                    <p:anim calcmode="lin" valueType="num">
                                      <p:cBhvr>
                                        <p:cTn id="77" dur="500" fill="hold"/>
                                        <p:tgtEl>
                                          <p:spTgt spid="197"/>
                                        </p:tgtEl>
                                        <p:attrNameLst>
                                          <p:attrName>ppt_h</p:attrName>
                                        </p:attrNameLst>
                                      </p:cBhvr>
                                      <p:tavLst>
                                        <p:tav tm="0">
                                          <p:val>
                                            <p:fltVal val="0"/>
                                          </p:val>
                                        </p:tav>
                                        <p:tav tm="100000">
                                          <p:val>
                                            <p:strVal val="#ppt_h"/>
                                          </p:val>
                                        </p:tav>
                                      </p:tavLst>
                                    </p:anim>
                                    <p:animEffect transition="in" filter="fade">
                                      <p:cBhvr>
                                        <p:cTn id="78" dur="500"/>
                                        <p:tgtEl>
                                          <p:spTgt spid="197"/>
                                        </p:tgtEl>
                                      </p:cBhvr>
                                    </p:animEffect>
                                  </p:childTnLst>
                                </p:cTn>
                              </p:par>
                            </p:childTnLst>
                          </p:cTn>
                        </p:par>
                        <p:par>
                          <p:cTn id="79" fill="hold">
                            <p:stCondLst>
                              <p:cond delay="500"/>
                            </p:stCondLst>
                            <p:childTnLst>
                              <p:par>
                                <p:cTn id="80" presetID="22" presetClass="entr" presetSubtype="8" fill="hold" grpId="0" nodeType="afterEffect">
                                  <p:stCondLst>
                                    <p:cond delay="0"/>
                                  </p:stCondLst>
                                  <p:childTnLst>
                                    <p:set>
                                      <p:cBhvr>
                                        <p:cTn id="81" dur="1" fill="hold">
                                          <p:stCondLst>
                                            <p:cond delay="0"/>
                                          </p:stCondLst>
                                        </p:cTn>
                                        <p:tgtEl>
                                          <p:spTgt spid="184"/>
                                        </p:tgtEl>
                                        <p:attrNameLst>
                                          <p:attrName>style.visibility</p:attrName>
                                        </p:attrNameLst>
                                      </p:cBhvr>
                                      <p:to>
                                        <p:strVal val="visible"/>
                                      </p:to>
                                    </p:set>
                                    <p:animEffect transition="in" filter="wipe(left)">
                                      <p:cBhvr>
                                        <p:cTn id="82" dur="500"/>
                                        <p:tgtEl>
                                          <p:spTgt spid="184"/>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grpId="0" nodeType="clickEffect">
                                  <p:stCondLst>
                                    <p:cond delay="0"/>
                                  </p:stCondLst>
                                  <p:childTnLst>
                                    <p:set>
                                      <p:cBhvr>
                                        <p:cTn id="86" dur="1" fill="hold">
                                          <p:stCondLst>
                                            <p:cond delay="0"/>
                                          </p:stCondLst>
                                        </p:cTn>
                                        <p:tgtEl>
                                          <p:spTgt spid="196"/>
                                        </p:tgtEl>
                                        <p:attrNameLst>
                                          <p:attrName>style.visibility</p:attrName>
                                        </p:attrNameLst>
                                      </p:cBhvr>
                                      <p:to>
                                        <p:strVal val="visible"/>
                                      </p:to>
                                    </p:set>
                                    <p:anim calcmode="lin" valueType="num">
                                      <p:cBhvr>
                                        <p:cTn id="87" dur="500" fill="hold"/>
                                        <p:tgtEl>
                                          <p:spTgt spid="196"/>
                                        </p:tgtEl>
                                        <p:attrNameLst>
                                          <p:attrName>ppt_w</p:attrName>
                                        </p:attrNameLst>
                                      </p:cBhvr>
                                      <p:tavLst>
                                        <p:tav tm="0">
                                          <p:val>
                                            <p:fltVal val="0"/>
                                          </p:val>
                                        </p:tav>
                                        <p:tav tm="100000">
                                          <p:val>
                                            <p:strVal val="#ppt_w"/>
                                          </p:val>
                                        </p:tav>
                                      </p:tavLst>
                                    </p:anim>
                                    <p:anim calcmode="lin" valueType="num">
                                      <p:cBhvr>
                                        <p:cTn id="88" dur="500" fill="hold"/>
                                        <p:tgtEl>
                                          <p:spTgt spid="196"/>
                                        </p:tgtEl>
                                        <p:attrNameLst>
                                          <p:attrName>ppt_h</p:attrName>
                                        </p:attrNameLst>
                                      </p:cBhvr>
                                      <p:tavLst>
                                        <p:tav tm="0">
                                          <p:val>
                                            <p:fltVal val="0"/>
                                          </p:val>
                                        </p:tav>
                                        <p:tav tm="100000">
                                          <p:val>
                                            <p:strVal val="#ppt_h"/>
                                          </p:val>
                                        </p:tav>
                                      </p:tavLst>
                                    </p:anim>
                                    <p:animEffect transition="in" filter="fade">
                                      <p:cBhvr>
                                        <p:cTn id="89" dur="500"/>
                                        <p:tgtEl>
                                          <p:spTgt spid="196"/>
                                        </p:tgtEl>
                                      </p:cBhvr>
                                    </p:animEffect>
                                  </p:childTnLst>
                                </p:cTn>
                              </p:par>
                            </p:childTnLst>
                          </p:cTn>
                        </p:par>
                        <p:par>
                          <p:cTn id="90" fill="hold">
                            <p:stCondLst>
                              <p:cond delay="500"/>
                            </p:stCondLst>
                            <p:childTnLst>
                              <p:par>
                                <p:cTn id="91" presetID="22" presetClass="entr" presetSubtype="8" fill="hold" grpId="0" nodeType="afterEffect">
                                  <p:stCondLst>
                                    <p:cond delay="0"/>
                                  </p:stCondLst>
                                  <p:childTnLst>
                                    <p:set>
                                      <p:cBhvr>
                                        <p:cTn id="92" dur="1" fill="hold">
                                          <p:stCondLst>
                                            <p:cond delay="0"/>
                                          </p:stCondLst>
                                        </p:cTn>
                                        <p:tgtEl>
                                          <p:spTgt spid="198"/>
                                        </p:tgtEl>
                                        <p:attrNameLst>
                                          <p:attrName>style.visibility</p:attrName>
                                        </p:attrNameLst>
                                      </p:cBhvr>
                                      <p:to>
                                        <p:strVal val="visible"/>
                                      </p:to>
                                    </p:set>
                                    <p:animEffect transition="in" filter="wipe(left)">
                                      <p:cBhvr>
                                        <p:cTn id="93" dur="500"/>
                                        <p:tgtEl>
                                          <p:spTgt spid="19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36"/>
                                        </p:tgtEl>
                                        <p:attrNameLst>
                                          <p:attrName>style.visibility</p:attrName>
                                        </p:attrNameLst>
                                      </p:cBhvr>
                                      <p:to>
                                        <p:strVal val="visible"/>
                                      </p:to>
                                    </p:set>
                                    <p:animEffect transition="in" filter="wipe(up)">
                                      <p:cBhvr>
                                        <p:cTn id="9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animBg="1"/>
      <p:bldP spid="175" grpId="0" animBg="1"/>
      <p:bldP spid="176" grpId="0" animBg="1"/>
      <p:bldP spid="177" grpId="0" animBg="1"/>
      <p:bldP spid="182" grpId="0"/>
      <p:bldP spid="183" grpId="0"/>
      <p:bldP spid="184" grpId="0"/>
      <p:bldP spid="185" grpId="0" animBg="1"/>
      <p:bldP spid="193" grpId="0" animBg="1"/>
      <p:bldP spid="194" grpId="0"/>
      <p:bldP spid="195" grpId="0"/>
      <p:bldP spid="196" grpId="0"/>
      <p:bldP spid="197" grpId="0"/>
      <p:bldP spid="198" grpId="0"/>
      <p:bldP spid="30" grpId="0"/>
      <p:bldP spid="3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72"/>
        <p:cNvGrpSpPr/>
        <p:nvPr/>
      </p:nvGrpSpPr>
      <p:grpSpPr>
        <a:xfrm>
          <a:off x="0" y="0"/>
          <a:ext cx="0" cy="0"/>
          <a:chOff x="0" y="0"/>
          <a:chExt cx="0" cy="0"/>
        </a:xfrm>
      </p:grpSpPr>
      <p:grpSp>
        <p:nvGrpSpPr>
          <p:cNvPr id="4" name="Group 3">
            <a:extLst>
              <a:ext uri="{FF2B5EF4-FFF2-40B4-BE49-F238E27FC236}">
                <a16:creationId xmlns:a16="http://schemas.microsoft.com/office/drawing/2014/main" id="{F590E787-3CB1-3C9B-0A3B-13A93F9947D3}"/>
              </a:ext>
            </a:extLst>
          </p:cNvPr>
          <p:cNvGrpSpPr/>
          <p:nvPr/>
        </p:nvGrpSpPr>
        <p:grpSpPr>
          <a:xfrm>
            <a:off x="229948" y="906291"/>
            <a:ext cx="6001170" cy="954508"/>
            <a:chOff x="464101" y="1543139"/>
            <a:chExt cx="5925938" cy="938626"/>
          </a:xfrm>
        </p:grpSpPr>
        <p:grpSp>
          <p:nvGrpSpPr>
            <p:cNvPr id="274" name="Google Shape;274;p31"/>
            <p:cNvGrpSpPr/>
            <p:nvPr/>
          </p:nvGrpSpPr>
          <p:grpSpPr>
            <a:xfrm>
              <a:off x="464101" y="1543139"/>
              <a:ext cx="5925938" cy="938626"/>
              <a:chOff x="464101" y="1543138"/>
              <a:chExt cx="5925938" cy="938626"/>
            </a:xfrm>
          </p:grpSpPr>
          <p:sp>
            <p:nvSpPr>
              <p:cNvPr id="275" name="Google Shape;275;p31"/>
              <p:cNvSpPr/>
              <p:nvPr/>
            </p:nvSpPr>
            <p:spPr>
              <a:xfrm>
                <a:off x="3732276" y="1654101"/>
                <a:ext cx="2657763" cy="716700"/>
              </a:xfrm>
              <a:prstGeom prst="hexagon">
                <a:avLst>
                  <a:gd name="adj" fmla="val 25000"/>
                  <a:gd name="vf" fmla="val 115470"/>
                </a:avLst>
              </a:prstGeom>
              <a:solidFill>
                <a:schemeClr val="accent1"/>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sp>
            <p:nvSpPr>
              <p:cNvPr id="276" name="Google Shape;276;p31"/>
              <p:cNvSpPr/>
              <p:nvPr/>
            </p:nvSpPr>
            <p:spPr>
              <a:xfrm>
                <a:off x="1106325" y="1654162"/>
                <a:ext cx="2815484" cy="716579"/>
              </a:xfrm>
              <a:custGeom>
                <a:avLst/>
                <a:gdLst/>
                <a:ahLst/>
                <a:cxnLst/>
                <a:rect l="l" t="t" r="r" b="b"/>
                <a:pathLst>
                  <a:path w="13557" h="3922" extrusionOk="0">
                    <a:moveTo>
                      <a:pt x="1" y="0"/>
                    </a:moveTo>
                    <a:lnTo>
                      <a:pt x="1" y="3921"/>
                    </a:lnTo>
                    <a:lnTo>
                      <a:pt x="13556" y="3921"/>
                    </a:lnTo>
                    <a:lnTo>
                      <a:pt x="13556" y="1954"/>
                    </a:lnTo>
                    <a:lnTo>
                      <a:pt x="13556" y="0"/>
                    </a:lnTo>
                    <a:close/>
                  </a:path>
                </a:pathLst>
              </a:custGeom>
              <a:solidFill>
                <a:schemeClr val="accent1"/>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sp>
            <p:nvSpPr>
              <p:cNvPr id="277" name="Google Shape;277;p31"/>
              <p:cNvSpPr/>
              <p:nvPr/>
            </p:nvSpPr>
            <p:spPr>
              <a:xfrm>
                <a:off x="827932" y="1654100"/>
                <a:ext cx="855635" cy="716701"/>
              </a:xfrm>
              <a:custGeom>
                <a:avLst/>
                <a:gdLst/>
                <a:ahLst/>
                <a:cxnLst/>
                <a:rect l="l" t="t" r="r" b="b"/>
                <a:pathLst>
                  <a:path w="4698" h="3935" extrusionOk="0">
                    <a:moveTo>
                      <a:pt x="1" y="0"/>
                    </a:moveTo>
                    <a:lnTo>
                      <a:pt x="1" y="3934"/>
                    </a:lnTo>
                    <a:lnTo>
                      <a:pt x="3560" y="3934"/>
                    </a:lnTo>
                    <a:lnTo>
                      <a:pt x="4698" y="1967"/>
                    </a:lnTo>
                    <a:lnTo>
                      <a:pt x="3560" y="0"/>
                    </a:lnTo>
                    <a:close/>
                  </a:path>
                </a:pathLst>
              </a:custGeom>
              <a:solidFill>
                <a:srgbClr val="E0A176"/>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sp>
            <p:nvSpPr>
              <p:cNvPr id="278" name="Google Shape;278;p31"/>
              <p:cNvSpPr/>
              <p:nvPr/>
            </p:nvSpPr>
            <p:spPr>
              <a:xfrm>
                <a:off x="464101" y="1543138"/>
                <a:ext cx="1082625" cy="938626"/>
              </a:xfrm>
              <a:custGeom>
                <a:avLst/>
                <a:gdLst/>
                <a:ahLst/>
                <a:cxnLst/>
                <a:rect l="l" t="t" r="r" b="b"/>
                <a:pathLst>
                  <a:path w="6638" h="5755" extrusionOk="0">
                    <a:moveTo>
                      <a:pt x="1660" y="0"/>
                    </a:moveTo>
                    <a:lnTo>
                      <a:pt x="0" y="2877"/>
                    </a:lnTo>
                    <a:lnTo>
                      <a:pt x="1660" y="5754"/>
                    </a:lnTo>
                    <a:lnTo>
                      <a:pt x="4978" y="5754"/>
                    </a:lnTo>
                    <a:lnTo>
                      <a:pt x="6638" y="2877"/>
                    </a:lnTo>
                    <a:lnTo>
                      <a:pt x="4978" y="0"/>
                    </a:lnTo>
                    <a:close/>
                  </a:path>
                </a:pathLst>
              </a:custGeom>
              <a:solidFill>
                <a:schemeClr val="accent1"/>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grpSp>
        <p:sp>
          <p:nvSpPr>
            <p:cNvPr id="279" name="Google Shape;279;p31"/>
            <p:cNvSpPr txBox="1"/>
            <p:nvPr/>
          </p:nvSpPr>
          <p:spPr>
            <a:xfrm>
              <a:off x="668505" y="1726101"/>
              <a:ext cx="673800" cy="572700"/>
            </a:xfrm>
            <a:prstGeom prst="rect">
              <a:avLst/>
            </a:prstGeom>
            <a:noFill/>
            <a:ln>
              <a:noFill/>
            </a:ln>
          </p:spPr>
          <p:txBody>
            <a:bodyPr spcFirstLastPara="1" wrap="square" lIns="91425" tIns="91425" rIns="91425" bIns="91425" anchor="ctr" anchorCtr="0">
              <a:noAutofit/>
            </a:bodyPr>
            <a:lstStyle/>
            <a:p>
              <a:pPr algn="ctr" defTabSz="914378"/>
              <a:r>
                <a:rPr lang="en" sz="3200" b="1" dirty="0">
                  <a:solidFill>
                    <a:srgbClr val="1F684C"/>
                  </a:solidFill>
                  <a:latin typeface="#9Slide07 Cadena" panose="02000503000000020004" pitchFamily="2" charset="0"/>
                  <a:ea typeface="Fira Sans"/>
                  <a:cs typeface="Fira Sans"/>
                  <a:sym typeface="Fira Sans"/>
                </a:rPr>
                <a:t>A</a:t>
              </a:r>
              <a:endParaRPr sz="3200" b="1" dirty="0">
                <a:solidFill>
                  <a:srgbClr val="1F684C"/>
                </a:solidFill>
                <a:latin typeface="#9Slide07 Cadena" panose="02000503000000020004" pitchFamily="2" charset="0"/>
                <a:ea typeface="Fira Sans"/>
                <a:cs typeface="Fira Sans"/>
                <a:sym typeface="Fira Sans"/>
              </a:endParaRPr>
            </a:p>
          </p:txBody>
        </p:sp>
      </p:grpSp>
      <p:sp>
        <p:nvSpPr>
          <p:cNvPr id="280" name="Google Shape;280;p31"/>
          <p:cNvSpPr txBox="1"/>
          <p:nvPr/>
        </p:nvSpPr>
        <p:spPr>
          <a:xfrm>
            <a:off x="1695432" y="1064242"/>
            <a:ext cx="4183861" cy="716700"/>
          </a:xfrm>
          <a:prstGeom prst="rect">
            <a:avLst/>
          </a:prstGeom>
          <a:noFill/>
          <a:ln>
            <a:noFill/>
          </a:ln>
        </p:spPr>
        <p:txBody>
          <a:bodyPr spcFirstLastPara="1" wrap="square" lIns="91425" tIns="91425" rIns="91425" bIns="91425" anchor="ctr" anchorCtr="0">
            <a:noAutofit/>
          </a:bodyPr>
          <a:lstStyle/>
          <a:p>
            <a:pPr defTabSz="914378"/>
            <a:r>
              <a:rPr lang="en" sz="2000" dirty="0">
                <a:latin typeface="#9Slide03 Arima Madurai Black" panose="00000A00000000000000" pitchFamily="2" charset="0"/>
                <a:ea typeface="Roboto"/>
                <a:cs typeface="#9Slide03 Arima Madurai Black" panose="00000A00000000000000" pitchFamily="2" charset="0"/>
                <a:sym typeface="Roboto"/>
              </a:rPr>
              <a:t>Các tia sáng là đường cong</a:t>
            </a:r>
            <a:endParaRPr sz="2000" dirty="0">
              <a:latin typeface="#9Slide03 Arima Madurai Black" panose="00000A00000000000000" pitchFamily="2" charset="0"/>
              <a:ea typeface="Roboto"/>
              <a:cs typeface="#9Slide03 Arima Madurai Black" panose="00000A00000000000000" pitchFamily="2" charset="0"/>
              <a:sym typeface="Roboto"/>
            </a:endParaRPr>
          </a:p>
        </p:txBody>
      </p:sp>
      <p:grpSp>
        <p:nvGrpSpPr>
          <p:cNvPr id="5" name="Group 4">
            <a:extLst>
              <a:ext uri="{FF2B5EF4-FFF2-40B4-BE49-F238E27FC236}">
                <a16:creationId xmlns:a16="http://schemas.microsoft.com/office/drawing/2014/main" id="{14790065-99FE-F06F-03B2-C4CD2D906C02}"/>
              </a:ext>
            </a:extLst>
          </p:cNvPr>
          <p:cNvGrpSpPr/>
          <p:nvPr/>
        </p:nvGrpSpPr>
        <p:grpSpPr>
          <a:xfrm>
            <a:off x="968472" y="1905550"/>
            <a:ext cx="5924999" cy="954508"/>
            <a:chOff x="2519679" y="2669451"/>
            <a:chExt cx="5850723" cy="938626"/>
          </a:xfrm>
        </p:grpSpPr>
        <p:grpSp>
          <p:nvGrpSpPr>
            <p:cNvPr id="281" name="Google Shape;281;p31"/>
            <p:cNvGrpSpPr/>
            <p:nvPr/>
          </p:nvGrpSpPr>
          <p:grpSpPr>
            <a:xfrm>
              <a:off x="2519679" y="2669451"/>
              <a:ext cx="5850723" cy="938626"/>
              <a:chOff x="2519679" y="2669450"/>
              <a:chExt cx="5850723" cy="938626"/>
            </a:xfrm>
          </p:grpSpPr>
          <p:sp>
            <p:nvSpPr>
              <p:cNvPr id="282" name="Google Shape;282;p31"/>
              <p:cNvSpPr/>
              <p:nvPr/>
            </p:nvSpPr>
            <p:spPr>
              <a:xfrm>
                <a:off x="5787853" y="2780414"/>
                <a:ext cx="2582549" cy="716700"/>
              </a:xfrm>
              <a:prstGeom prst="hexagon">
                <a:avLst>
                  <a:gd name="adj" fmla="val 25000"/>
                  <a:gd name="vf" fmla="val 115470"/>
                </a:avLst>
              </a:prstGeom>
              <a:solidFill>
                <a:schemeClr val="accent5">
                  <a:lumMod val="60000"/>
                  <a:lumOff val="40000"/>
                </a:schemeClr>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sp>
            <p:nvSpPr>
              <p:cNvPr id="283" name="Google Shape;283;p31"/>
              <p:cNvSpPr/>
              <p:nvPr/>
            </p:nvSpPr>
            <p:spPr>
              <a:xfrm>
                <a:off x="3161904" y="2780474"/>
                <a:ext cx="2815484" cy="716579"/>
              </a:xfrm>
              <a:custGeom>
                <a:avLst/>
                <a:gdLst/>
                <a:ahLst/>
                <a:cxnLst/>
                <a:rect l="l" t="t" r="r" b="b"/>
                <a:pathLst>
                  <a:path w="13557" h="3922" extrusionOk="0">
                    <a:moveTo>
                      <a:pt x="1" y="0"/>
                    </a:moveTo>
                    <a:lnTo>
                      <a:pt x="1" y="3921"/>
                    </a:lnTo>
                    <a:lnTo>
                      <a:pt x="13556" y="3921"/>
                    </a:lnTo>
                    <a:lnTo>
                      <a:pt x="13556" y="1954"/>
                    </a:lnTo>
                    <a:lnTo>
                      <a:pt x="13556" y="0"/>
                    </a:lnTo>
                    <a:close/>
                  </a:path>
                </a:pathLst>
              </a:custGeom>
              <a:solidFill>
                <a:schemeClr val="accent5">
                  <a:lumMod val="60000"/>
                  <a:lumOff val="40000"/>
                </a:schemeClr>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sp>
            <p:nvSpPr>
              <p:cNvPr id="284" name="Google Shape;284;p31"/>
              <p:cNvSpPr/>
              <p:nvPr/>
            </p:nvSpPr>
            <p:spPr>
              <a:xfrm>
                <a:off x="2883510" y="2780413"/>
                <a:ext cx="855635" cy="716701"/>
              </a:xfrm>
              <a:custGeom>
                <a:avLst/>
                <a:gdLst/>
                <a:ahLst/>
                <a:cxnLst/>
                <a:rect l="l" t="t" r="r" b="b"/>
                <a:pathLst>
                  <a:path w="4698" h="3935" extrusionOk="0">
                    <a:moveTo>
                      <a:pt x="1" y="0"/>
                    </a:moveTo>
                    <a:lnTo>
                      <a:pt x="1" y="3934"/>
                    </a:lnTo>
                    <a:lnTo>
                      <a:pt x="3560" y="3934"/>
                    </a:lnTo>
                    <a:lnTo>
                      <a:pt x="4698" y="1967"/>
                    </a:lnTo>
                    <a:lnTo>
                      <a:pt x="3560" y="0"/>
                    </a:lnTo>
                    <a:close/>
                  </a:path>
                </a:pathLst>
              </a:custGeom>
              <a:solidFill>
                <a:schemeClr val="accent5">
                  <a:lumMod val="75000"/>
                </a:schemeClr>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sp>
            <p:nvSpPr>
              <p:cNvPr id="285" name="Google Shape;285;p31"/>
              <p:cNvSpPr/>
              <p:nvPr/>
            </p:nvSpPr>
            <p:spPr>
              <a:xfrm>
                <a:off x="2519679" y="2669450"/>
                <a:ext cx="1082625" cy="938626"/>
              </a:xfrm>
              <a:custGeom>
                <a:avLst/>
                <a:gdLst/>
                <a:ahLst/>
                <a:cxnLst/>
                <a:rect l="l" t="t" r="r" b="b"/>
                <a:pathLst>
                  <a:path w="6638" h="5755" extrusionOk="0">
                    <a:moveTo>
                      <a:pt x="1660" y="0"/>
                    </a:moveTo>
                    <a:lnTo>
                      <a:pt x="0" y="2877"/>
                    </a:lnTo>
                    <a:lnTo>
                      <a:pt x="1660" y="5754"/>
                    </a:lnTo>
                    <a:lnTo>
                      <a:pt x="4978" y="5754"/>
                    </a:lnTo>
                    <a:lnTo>
                      <a:pt x="6638" y="2877"/>
                    </a:lnTo>
                    <a:lnTo>
                      <a:pt x="4978" y="0"/>
                    </a:lnTo>
                    <a:close/>
                  </a:path>
                </a:pathLst>
              </a:custGeom>
              <a:solidFill>
                <a:schemeClr val="accent5">
                  <a:lumMod val="60000"/>
                  <a:lumOff val="40000"/>
                </a:schemeClr>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grpSp>
        <p:sp>
          <p:nvSpPr>
            <p:cNvPr id="286" name="Google Shape;286;p31"/>
            <p:cNvSpPr txBox="1"/>
            <p:nvPr/>
          </p:nvSpPr>
          <p:spPr>
            <a:xfrm>
              <a:off x="2724084" y="2852414"/>
              <a:ext cx="673800" cy="572700"/>
            </a:xfrm>
            <a:prstGeom prst="rect">
              <a:avLst/>
            </a:prstGeom>
            <a:noFill/>
            <a:ln>
              <a:noFill/>
            </a:ln>
          </p:spPr>
          <p:txBody>
            <a:bodyPr spcFirstLastPara="1" wrap="square" lIns="91425" tIns="91425" rIns="91425" bIns="91425" anchor="ctr" anchorCtr="0">
              <a:noAutofit/>
            </a:bodyPr>
            <a:lstStyle/>
            <a:p>
              <a:pPr algn="ctr" defTabSz="914378"/>
              <a:r>
                <a:rPr lang="en" sz="3200" b="1" dirty="0">
                  <a:solidFill>
                    <a:srgbClr val="1F684C"/>
                  </a:solidFill>
                  <a:latin typeface="#9Slide07 Cadena" panose="02000503000000020004" pitchFamily="2" charset="0"/>
                  <a:ea typeface="Fira Sans"/>
                  <a:cs typeface="Fira Sans"/>
                  <a:sym typeface="Fira Sans"/>
                </a:rPr>
                <a:t>B</a:t>
              </a:r>
              <a:endParaRPr sz="3200" b="1" dirty="0">
                <a:solidFill>
                  <a:srgbClr val="1F684C"/>
                </a:solidFill>
                <a:latin typeface="#9Slide07 Cadena" panose="02000503000000020004" pitchFamily="2" charset="0"/>
                <a:ea typeface="Fira Sans"/>
                <a:cs typeface="Fira Sans"/>
                <a:sym typeface="Fira Sans"/>
              </a:endParaRPr>
            </a:p>
          </p:txBody>
        </p:sp>
      </p:grpSp>
      <p:grpSp>
        <p:nvGrpSpPr>
          <p:cNvPr id="6" name="Group 5">
            <a:extLst>
              <a:ext uri="{FF2B5EF4-FFF2-40B4-BE49-F238E27FC236}">
                <a16:creationId xmlns:a16="http://schemas.microsoft.com/office/drawing/2014/main" id="{5A8C5CD3-C9A7-DC54-851A-50565CC3B0CB}"/>
              </a:ext>
            </a:extLst>
          </p:cNvPr>
          <p:cNvGrpSpPr/>
          <p:nvPr/>
        </p:nvGrpSpPr>
        <p:grpSpPr>
          <a:xfrm>
            <a:off x="1714286" y="2878997"/>
            <a:ext cx="5796739" cy="954508"/>
            <a:chOff x="4581763" y="3795764"/>
            <a:chExt cx="5724069" cy="938626"/>
          </a:xfrm>
        </p:grpSpPr>
        <p:grpSp>
          <p:nvGrpSpPr>
            <p:cNvPr id="288" name="Google Shape;288;p31"/>
            <p:cNvGrpSpPr/>
            <p:nvPr/>
          </p:nvGrpSpPr>
          <p:grpSpPr>
            <a:xfrm>
              <a:off x="4581763" y="3795764"/>
              <a:ext cx="5724069" cy="938626"/>
              <a:chOff x="4581763" y="3795763"/>
              <a:chExt cx="5724069" cy="938626"/>
            </a:xfrm>
          </p:grpSpPr>
          <p:sp>
            <p:nvSpPr>
              <p:cNvPr id="289" name="Google Shape;289;p31"/>
              <p:cNvSpPr/>
              <p:nvPr/>
            </p:nvSpPr>
            <p:spPr>
              <a:xfrm>
                <a:off x="7849937" y="3906726"/>
                <a:ext cx="2455895" cy="716700"/>
              </a:xfrm>
              <a:prstGeom prst="hexagon">
                <a:avLst>
                  <a:gd name="adj" fmla="val 25000"/>
                  <a:gd name="vf" fmla="val 115470"/>
                </a:avLst>
              </a:prstGeom>
              <a:solidFill>
                <a:srgbClr val="FF687D"/>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sp>
            <p:nvSpPr>
              <p:cNvPr id="290" name="Google Shape;290;p31"/>
              <p:cNvSpPr/>
              <p:nvPr/>
            </p:nvSpPr>
            <p:spPr>
              <a:xfrm>
                <a:off x="5223988" y="3906787"/>
                <a:ext cx="2815484" cy="716579"/>
              </a:xfrm>
              <a:custGeom>
                <a:avLst/>
                <a:gdLst/>
                <a:ahLst/>
                <a:cxnLst/>
                <a:rect l="l" t="t" r="r" b="b"/>
                <a:pathLst>
                  <a:path w="13557" h="3922" extrusionOk="0">
                    <a:moveTo>
                      <a:pt x="1" y="0"/>
                    </a:moveTo>
                    <a:lnTo>
                      <a:pt x="1" y="3921"/>
                    </a:lnTo>
                    <a:lnTo>
                      <a:pt x="13556" y="3921"/>
                    </a:lnTo>
                    <a:lnTo>
                      <a:pt x="13556" y="1954"/>
                    </a:lnTo>
                    <a:lnTo>
                      <a:pt x="13556" y="0"/>
                    </a:lnTo>
                    <a:close/>
                  </a:path>
                </a:pathLst>
              </a:custGeom>
              <a:solidFill>
                <a:srgbClr val="FF687D"/>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sp>
            <p:nvSpPr>
              <p:cNvPr id="291" name="Google Shape;291;p31"/>
              <p:cNvSpPr/>
              <p:nvPr/>
            </p:nvSpPr>
            <p:spPr>
              <a:xfrm>
                <a:off x="4945594" y="3906725"/>
                <a:ext cx="855635" cy="716701"/>
              </a:xfrm>
              <a:custGeom>
                <a:avLst/>
                <a:gdLst/>
                <a:ahLst/>
                <a:cxnLst/>
                <a:rect l="l" t="t" r="r" b="b"/>
                <a:pathLst>
                  <a:path w="4698" h="3935" extrusionOk="0">
                    <a:moveTo>
                      <a:pt x="1" y="0"/>
                    </a:moveTo>
                    <a:lnTo>
                      <a:pt x="1" y="3934"/>
                    </a:lnTo>
                    <a:lnTo>
                      <a:pt x="3560" y="3934"/>
                    </a:lnTo>
                    <a:lnTo>
                      <a:pt x="4698" y="1967"/>
                    </a:lnTo>
                    <a:lnTo>
                      <a:pt x="3560" y="0"/>
                    </a:lnTo>
                    <a:close/>
                  </a:path>
                </a:pathLst>
              </a:custGeom>
              <a:solidFill>
                <a:schemeClr val="accent2">
                  <a:lumMod val="50000"/>
                </a:schemeClr>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sp>
            <p:nvSpPr>
              <p:cNvPr id="292" name="Google Shape;292;p31"/>
              <p:cNvSpPr/>
              <p:nvPr/>
            </p:nvSpPr>
            <p:spPr>
              <a:xfrm>
                <a:off x="4581763" y="3795763"/>
                <a:ext cx="1082625" cy="938626"/>
              </a:xfrm>
              <a:custGeom>
                <a:avLst/>
                <a:gdLst/>
                <a:ahLst/>
                <a:cxnLst/>
                <a:rect l="l" t="t" r="r" b="b"/>
                <a:pathLst>
                  <a:path w="6638" h="5755" extrusionOk="0">
                    <a:moveTo>
                      <a:pt x="1660" y="0"/>
                    </a:moveTo>
                    <a:lnTo>
                      <a:pt x="0" y="2877"/>
                    </a:lnTo>
                    <a:lnTo>
                      <a:pt x="1660" y="5754"/>
                    </a:lnTo>
                    <a:lnTo>
                      <a:pt x="4978" y="5754"/>
                    </a:lnTo>
                    <a:lnTo>
                      <a:pt x="6638" y="2877"/>
                    </a:lnTo>
                    <a:lnTo>
                      <a:pt x="4978" y="0"/>
                    </a:lnTo>
                    <a:close/>
                  </a:path>
                </a:pathLst>
              </a:custGeom>
              <a:solidFill>
                <a:srgbClr val="FF687D"/>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grpSp>
        <p:sp>
          <p:nvSpPr>
            <p:cNvPr id="293" name="Google Shape;293;p31"/>
            <p:cNvSpPr txBox="1"/>
            <p:nvPr/>
          </p:nvSpPr>
          <p:spPr>
            <a:xfrm>
              <a:off x="4786168" y="3978726"/>
              <a:ext cx="673800" cy="572700"/>
            </a:xfrm>
            <a:prstGeom prst="rect">
              <a:avLst/>
            </a:prstGeom>
            <a:noFill/>
            <a:ln>
              <a:noFill/>
            </a:ln>
          </p:spPr>
          <p:txBody>
            <a:bodyPr spcFirstLastPara="1" wrap="square" lIns="91425" tIns="91425" rIns="91425" bIns="91425" anchor="ctr" anchorCtr="0">
              <a:noAutofit/>
            </a:bodyPr>
            <a:lstStyle/>
            <a:p>
              <a:pPr algn="ctr" defTabSz="914378"/>
              <a:r>
                <a:rPr lang="en" sz="3200" b="1" dirty="0">
                  <a:solidFill>
                    <a:srgbClr val="1F684C"/>
                  </a:solidFill>
                  <a:latin typeface="#9Slide07 Cadena" panose="02000503000000020004" pitchFamily="2" charset="0"/>
                  <a:ea typeface="Fira Sans"/>
                  <a:cs typeface="Fira Sans"/>
                  <a:sym typeface="Fira Sans"/>
                </a:rPr>
                <a:t>C</a:t>
              </a:r>
              <a:endParaRPr sz="3200" b="1" dirty="0">
                <a:solidFill>
                  <a:srgbClr val="1F684C"/>
                </a:solidFill>
                <a:latin typeface="#9Slide07 Cadena" panose="02000503000000020004" pitchFamily="2" charset="0"/>
                <a:ea typeface="Fira Sans"/>
                <a:cs typeface="Fira Sans"/>
                <a:sym typeface="Fira Sans"/>
              </a:endParaRPr>
            </a:p>
          </p:txBody>
        </p:sp>
      </p:grpSp>
      <p:sp>
        <p:nvSpPr>
          <p:cNvPr id="294" name="Google Shape;294;p31"/>
          <p:cNvSpPr txBox="1"/>
          <p:nvPr/>
        </p:nvSpPr>
        <p:spPr>
          <a:xfrm>
            <a:off x="2331929" y="2020182"/>
            <a:ext cx="4408905" cy="716700"/>
          </a:xfrm>
          <a:prstGeom prst="rect">
            <a:avLst/>
          </a:prstGeom>
          <a:noFill/>
          <a:ln>
            <a:noFill/>
          </a:ln>
        </p:spPr>
        <p:txBody>
          <a:bodyPr spcFirstLastPara="1" wrap="square" lIns="91425" tIns="91425" rIns="91425" bIns="91425" anchor="ctr" anchorCtr="0">
            <a:noAutofit/>
          </a:bodyPr>
          <a:lstStyle/>
          <a:p>
            <a:pPr defTabSz="914378"/>
            <a:r>
              <a:rPr lang="en" sz="2000" dirty="0">
                <a:latin typeface="#9Slide03 Arima Madurai Black" panose="00000A00000000000000" pitchFamily="2" charset="0"/>
                <a:ea typeface="Roboto"/>
                <a:cs typeface="#9Slide03 Arima Madurai Black" panose="00000A00000000000000" pitchFamily="2" charset="0"/>
                <a:sym typeface="Roboto"/>
              </a:rPr>
              <a:t>Các tia sáng luôn song song nhau</a:t>
            </a:r>
            <a:endParaRPr sz="2000" dirty="0">
              <a:latin typeface="#9Slide03 Arima Madurai Black" panose="00000A00000000000000" pitchFamily="2" charset="0"/>
              <a:ea typeface="Roboto"/>
              <a:cs typeface="#9Slide03 Arima Madurai Black" panose="00000A00000000000000" pitchFamily="2" charset="0"/>
              <a:sym typeface="Roboto"/>
            </a:endParaRPr>
          </a:p>
        </p:txBody>
      </p:sp>
      <p:sp>
        <p:nvSpPr>
          <p:cNvPr id="26" name="TextBox 18">
            <a:extLst>
              <a:ext uri="{FF2B5EF4-FFF2-40B4-BE49-F238E27FC236}">
                <a16:creationId xmlns:a16="http://schemas.microsoft.com/office/drawing/2014/main" id="{11D30149-5A4D-BA64-6CA5-79BD27D58F3B}"/>
              </a:ext>
            </a:extLst>
          </p:cNvPr>
          <p:cNvSpPr txBox="1"/>
          <p:nvPr/>
        </p:nvSpPr>
        <p:spPr>
          <a:xfrm flipH="1">
            <a:off x="1353664" y="252387"/>
            <a:ext cx="7226380" cy="502766"/>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3: </a:t>
            </a:r>
            <a:r>
              <a:rPr lang="en-US" sz="2667" dirty="0" err="1">
                <a:solidFill>
                  <a:prstClr val="black"/>
                </a:solidFill>
                <a:latin typeface="#9Slide07 IcielBaliho Script" pitchFamily="2" charset="0"/>
                <a:ea typeface="Times New Roman" panose="02020603050405020304" pitchFamily="18" charset="0"/>
                <a:cs typeface="Arial"/>
                <a:sym typeface="Arial"/>
              </a:rPr>
              <a:t>Phát</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biểu</a:t>
            </a:r>
            <a:r>
              <a:rPr lang="en-US" sz="2667" dirty="0">
                <a:solidFill>
                  <a:prstClr val="black"/>
                </a:solidFill>
                <a:latin typeface="#9Slide07 IcielBaliho Script" pitchFamily="2" charset="0"/>
                <a:ea typeface="Times New Roman" panose="02020603050405020304" pitchFamily="18" charset="0"/>
                <a:cs typeface="Arial"/>
                <a:sym typeface="Arial"/>
              </a:rPr>
              <a:t> nào </a:t>
            </a:r>
            <a:r>
              <a:rPr lang="en-US" sz="2667" dirty="0" err="1">
                <a:solidFill>
                  <a:prstClr val="black"/>
                </a:solidFill>
                <a:latin typeface="#9Slide07 IcielBaliho Script" pitchFamily="2" charset="0"/>
                <a:ea typeface="Times New Roman" panose="02020603050405020304" pitchFamily="18" charset="0"/>
                <a:cs typeface="Arial"/>
                <a:sym typeface="Arial"/>
              </a:rPr>
              <a:t>sau</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đây</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là</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đúng</a:t>
            </a:r>
            <a:endParaRPr lang="en-US" sz="2667" dirty="0">
              <a:solidFill>
                <a:prstClr val="black"/>
              </a:solidFill>
              <a:latin typeface="#9Slide07 IcielBaliho Script" pitchFamily="2" charset="0"/>
              <a:ea typeface="Times New Roman" panose="02020603050405020304" pitchFamily="18" charset="0"/>
              <a:cs typeface="Arial"/>
              <a:sym typeface="Arial"/>
            </a:endParaRPr>
          </a:p>
        </p:txBody>
      </p:sp>
      <p:sp>
        <p:nvSpPr>
          <p:cNvPr id="27" name="Rectangle 26">
            <a:extLst>
              <a:ext uri="{FF2B5EF4-FFF2-40B4-BE49-F238E27FC236}">
                <a16:creationId xmlns:a16="http://schemas.microsoft.com/office/drawing/2014/main" id="{461FEA59-17D0-B6DE-12DD-DB1E6882BFA2}"/>
              </a:ext>
            </a:extLst>
          </p:cNvPr>
          <p:cNvSpPr/>
          <p:nvPr/>
        </p:nvSpPr>
        <p:spPr>
          <a:xfrm>
            <a:off x="0" y="278682"/>
            <a:ext cx="1367604" cy="430695"/>
          </a:xfrm>
          <a:prstGeom prst="rect">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grpSp>
        <p:nvGrpSpPr>
          <p:cNvPr id="31" name="Group 30">
            <a:extLst>
              <a:ext uri="{FF2B5EF4-FFF2-40B4-BE49-F238E27FC236}">
                <a16:creationId xmlns:a16="http://schemas.microsoft.com/office/drawing/2014/main" id="{C27B46C5-DB28-3711-3301-601EB405D297}"/>
              </a:ext>
            </a:extLst>
          </p:cNvPr>
          <p:cNvGrpSpPr/>
          <p:nvPr/>
        </p:nvGrpSpPr>
        <p:grpSpPr>
          <a:xfrm>
            <a:off x="2442217" y="3852444"/>
            <a:ext cx="6270923" cy="954509"/>
            <a:chOff x="4581763" y="3795764"/>
            <a:chExt cx="6192308" cy="938627"/>
          </a:xfrm>
        </p:grpSpPr>
        <p:grpSp>
          <p:nvGrpSpPr>
            <p:cNvPr id="32" name="Google Shape;288;p31">
              <a:extLst>
                <a:ext uri="{FF2B5EF4-FFF2-40B4-BE49-F238E27FC236}">
                  <a16:creationId xmlns:a16="http://schemas.microsoft.com/office/drawing/2014/main" id="{B4E023E7-717E-90DC-DDED-11859CD3557F}"/>
                </a:ext>
              </a:extLst>
            </p:cNvPr>
            <p:cNvGrpSpPr/>
            <p:nvPr/>
          </p:nvGrpSpPr>
          <p:grpSpPr>
            <a:xfrm>
              <a:off x="4581763" y="3795764"/>
              <a:ext cx="6192308" cy="938627"/>
              <a:chOff x="4581763" y="3795763"/>
              <a:chExt cx="6192308" cy="938627"/>
            </a:xfrm>
          </p:grpSpPr>
          <p:sp>
            <p:nvSpPr>
              <p:cNvPr id="34" name="Google Shape;289;p31">
                <a:extLst>
                  <a:ext uri="{FF2B5EF4-FFF2-40B4-BE49-F238E27FC236}">
                    <a16:creationId xmlns:a16="http://schemas.microsoft.com/office/drawing/2014/main" id="{EAB6D10A-3677-7DC1-4386-E6F7F3C6ACC8}"/>
                  </a:ext>
                </a:extLst>
              </p:cNvPr>
              <p:cNvSpPr/>
              <p:nvPr/>
            </p:nvSpPr>
            <p:spPr>
              <a:xfrm>
                <a:off x="7377081" y="3795764"/>
                <a:ext cx="3396990" cy="938626"/>
              </a:xfrm>
              <a:prstGeom prst="hexagon">
                <a:avLst>
                  <a:gd name="adj" fmla="val 25000"/>
                  <a:gd name="vf" fmla="val 115470"/>
                </a:avLst>
              </a:prstGeom>
              <a:solidFill>
                <a:schemeClr val="accent3"/>
              </a:solidFill>
              <a:ln>
                <a:noFill/>
              </a:ln>
            </p:spPr>
            <p:txBody>
              <a:bodyPr spcFirstLastPara="1" wrap="square" lIns="91425" tIns="91425" rIns="91425" bIns="91425" anchor="ctr" anchorCtr="0">
                <a:noAutofit/>
              </a:bodyPr>
              <a:lstStyle/>
              <a:p>
                <a:pPr defTabSz="914378"/>
                <a:endParaRPr sz="2000" dirty="0">
                  <a:latin typeface="#9Slide07 Cadena" panose="02000503000000020004" pitchFamily="2" charset="0"/>
                  <a:ea typeface="+mn-ea"/>
                </a:endParaRPr>
              </a:p>
            </p:txBody>
          </p:sp>
          <p:sp>
            <p:nvSpPr>
              <p:cNvPr id="35" name="Google Shape;290;p31">
                <a:extLst>
                  <a:ext uri="{FF2B5EF4-FFF2-40B4-BE49-F238E27FC236}">
                    <a16:creationId xmlns:a16="http://schemas.microsoft.com/office/drawing/2014/main" id="{2C66885C-9AF3-76D1-2F26-0EC7090D0243}"/>
                  </a:ext>
                </a:extLst>
              </p:cNvPr>
              <p:cNvSpPr/>
              <p:nvPr/>
            </p:nvSpPr>
            <p:spPr>
              <a:xfrm>
                <a:off x="5223988" y="3795842"/>
                <a:ext cx="2815484" cy="938468"/>
              </a:xfrm>
              <a:custGeom>
                <a:avLst/>
                <a:gdLst/>
                <a:ahLst/>
                <a:cxnLst/>
                <a:rect l="l" t="t" r="r" b="b"/>
                <a:pathLst>
                  <a:path w="13557" h="3922" extrusionOk="0">
                    <a:moveTo>
                      <a:pt x="1" y="0"/>
                    </a:moveTo>
                    <a:lnTo>
                      <a:pt x="1" y="3921"/>
                    </a:lnTo>
                    <a:lnTo>
                      <a:pt x="13556" y="3921"/>
                    </a:lnTo>
                    <a:lnTo>
                      <a:pt x="13556" y="1954"/>
                    </a:lnTo>
                    <a:lnTo>
                      <a:pt x="13556" y="0"/>
                    </a:lnTo>
                    <a:close/>
                  </a:path>
                </a:pathLst>
              </a:custGeom>
              <a:solidFill>
                <a:schemeClr val="accent3"/>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sp>
            <p:nvSpPr>
              <p:cNvPr id="36" name="Google Shape;291;p31">
                <a:extLst>
                  <a:ext uri="{FF2B5EF4-FFF2-40B4-BE49-F238E27FC236}">
                    <a16:creationId xmlns:a16="http://schemas.microsoft.com/office/drawing/2014/main" id="{8DD8CFCF-4D65-0AC3-B6A5-0D93EF37068C}"/>
                  </a:ext>
                </a:extLst>
              </p:cNvPr>
              <p:cNvSpPr/>
              <p:nvPr/>
            </p:nvSpPr>
            <p:spPr>
              <a:xfrm>
                <a:off x="4945594" y="3807566"/>
                <a:ext cx="855635" cy="926742"/>
              </a:xfrm>
              <a:custGeom>
                <a:avLst/>
                <a:gdLst/>
                <a:ahLst/>
                <a:cxnLst/>
                <a:rect l="l" t="t" r="r" b="b"/>
                <a:pathLst>
                  <a:path w="4698" h="3935" extrusionOk="0">
                    <a:moveTo>
                      <a:pt x="1" y="0"/>
                    </a:moveTo>
                    <a:lnTo>
                      <a:pt x="1" y="3934"/>
                    </a:lnTo>
                    <a:lnTo>
                      <a:pt x="3560" y="3934"/>
                    </a:lnTo>
                    <a:lnTo>
                      <a:pt x="4698" y="1967"/>
                    </a:lnTo>
                    <a:lnTo>
                      <a:pt x="3560" y="0"/>
                    </a:lnTo>
                    <a:close/>
                  </a:path>
                </a:pathLst>
              </a:custGeom>
              <a:solidFill>
                <a:srgbClr val="87465B"/>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sp>
            <p:nvSpPr>
              <p:cNvPr id="37" name="Google Shape;292;p31">
                <a:extLst>
                  <a:ext uri="{FF2B5EF4-FFF2-40B4-BE49-F238E27FC236}">
                    <a16:creationId xmlns:a16="http://schemas.microsoft.com/office/drawing/2014/main" id="{FE67FA3C-DDA4-7500-FEB3-EED62952B345}"/>
                  </a:ext>
                </a:extLst>
              </p:cNvPr>
              <p:cNvSpPr/>
              <p:nvPr/>
            </p:nvSpPr>
            <p:spPr>
              <a:xfrm>
                <a:off x="4581763" y="3795763"/>
                <a:ext cx="1082625" cy="938626"/>
              </a:xfrm>
              <a:custGeom>
                <a:avLst/>
                <a:gdLst/>
                <a:ahLst/>
                <a:cxnLst/>
                <a:rect l="l" t="t" r="r" b="b"/>
                <a:pathLst>
                  <a:path w="6638" h="5755" extrusionOk="0">
                    <a:moveTo>
                      <a:pt x="1660" y="0"/>
                    </a:moveTo>
                    <a:lnTo>
                      <a:pt x="0" y="2877"/>
                    </a:lnTo>
                    <a:lnTo>
                      <a:pt x="1660" y="5754"/>
                    </a:lnTo>
                    <a:lnTo>
                      <a:pt x="4978" y="5754"/>
                    </a:lnTo>
                    <a:lnTo>
                      <a:pt x="6638" y="2877"/>
                    </a:lnTo>
                    <a:lnTo>
                      <a:pt x="4978" y="0"/>
                    </a:lnTo>
                    <a:close/>
                  </a:path>
                </a:pathLst>
              </a:custGeom>
              <a:solidFill>
                <a:schemeClr val="accent3"/>
              </a:solidFill>
              <a:ln>
                <a:noFill/>
              </a:ln>
            </p:spPr>
            <p:txBody>
              <a:bodyPr spcFirstLastPara="1" wrap="square" lIns="91425" tIns="91425" rIns="91425" bIns="91425" anchor="ctr" anchorCtr="0">
                <a:noAutofit/>
              </a:bodyPr>
              <a:lstStyle/>
              <a:p>
                <a:pPr defTabSz="914378"/>
                <a:endParaRPr sz="2000">
                  <a:latin typeface="#9Slide07 Cadena" panose="02000503000000020004" pitchFamily="2" charset="0"/>
                  <a:ea typeface="+mn-ea"/>
                </a:endParaRPr>
              </a:p>
            </p:txBody>
          </p:sp>
        </p:grpSp>
        <p:sp>
          <p:nvSpPr>
            <p:cNvPr id="33" name="Google Shape;293;p31">
              <a:extLst>
                <a:ext uri="{FF2B5EF4-FFF2-40B4-BE49-F238E27FC236}">
                  <a16:creationId xmlns:a16="http://schemas.microsoft.com/office/drawing/2014/main" id="{652FDC53-1B1D-586B-A608-ABAF10453439}"/>
                </a:ext>
              </a:extLst>
            </p:cNvPr>
            <p:cNvSpPr txBox="1"/>
            <p:nvPr/>
          </p:nvSpPr>
          <p:spPr>
            <a:xfrm>
              <a:off x="4786168" y="3978726"/>
              <a:ext cx="673800" cy="572700"/>
            </a:xfrm>
            <a:prstGeom prst="rect">
              <a:avLst/>
            </a:prstGeom>
            <a:noFill/>
            <a:ln>
              <a:noFill/>
            </a:ln>
          </p:spPr>
          <p:txBody>
            <a:bodyPr spcFirstLastPara="1" wrap="square" lIns="91425" tIns="91425" rIns="91425" bIns="91425" anchor="ctr" anchorCtr="0">
              <a:noAutofit/>
            </a:bodyPr>
            <a:lstStyle/>
            <a:p>
              <a:pPr algn="ctr" defTabSz="914378"/>
              <a:r>
                <a:rPr lang="en" sz="3200" b="1" dirty="0">
                  <a:solidFill>
                    <a:srgbClr val="1F684C"/>
                  </a:solidFill>
                  <a:latin typeface="#9Slide07 Cadena" panose="02000503000000020004" pitchFamily="2" charset="0"/>
                  <a:ea typeface="Fira Sans"/>
                  <a:cs typeface="Fira Sans"/>
                  <a:sym typeface="Fira Sans"/>
                </a:rPr>
                <a:t>D</a:t>
              </a:r>
              <a:endParaRPr sz="3200" b="1" dirty="0">
                <a:solidFill>
                  <a:srgbClr val="1F684C"/>
                </a:solidFill>
                <a:latin typeface="#9Slide07 Cadena" panose="02000503000000020004" pitchFamily="2" charset="0"/>
                <a:ea typeface="Fira Sans"/>
                <a:cs typeface="Fira Sans"/>
                <a:sym typeface="Fira Sans"/>
              </a:endParaRPr>
            </a:p>
          </p:txBody>
        </p:sp>
      </p:grpSp>
      <p:sp>
        <p:nvSpPr>
          <p:cNvPr id="38" name="Google Shape;294;p31">
            <a:extLst>
              <a:ext uri="{FF2B5EF4-FFF2-40B4-BE49-F238E27FC236}">
                <a16:creationId xmlns:a16="http://schemas.microsoft.com/office/drawing/2014/main" id="{601162A4-B315-19E2-131A-9F9579D0B9B9}"/>
              </a:ext>
            </a:extLst>
          </p:cNvPr>
          <p:cNvSpPr txBox="1"/>
          <p:nvPr/>
        </p:nvSpPr>
        <p:spPr>
          <a:xfrm>
            <a:off x="2910841" y="3069824"/>
            <a:ext cx="4610102" cy="716700"/>
          </a:xfrm>
          <a:prstGeom prst="rect">
            <a:avLst/>
          </a:prstGeom>
          <a:noFill/>
          <a:ln>
            <a:noFill/>
          </a:ln>
        </p:spPr>
        <p:txBody>
          <a:bodyPr spcFirstLastPara="1" wrap="square" lIns="91425" tIns="91425" rIns="91425" bIns="91425" anchor="ctr" anchorCtr="0">
            <a:noAutofit/>
          </a:bodyPr>
          <a:lstStyle/>
          <a:p>
            <a:pPr defTabSz="914378"/>
            <a:r>
              <a:rPr lang="en" sz="2000" dirty="0">
                <a:latin typeface="#9Slide03 Arima Madurai Black" panose="00000A00000000000000" pitchFamily="2" charset="0"/>
                <a:ea typeface="Roboto"/>
                <a:cs typeface="#9Slide03 Arima Madurai Black" panose="00000A00000000000000" pitchFamily="2" charset="0"/>
                <a:sym typeface="Roboto"/>
              </a:rPr>
              <a:t>Các tia sáng cho ta biết ánh sáng truyền nhanh hay chậm</a:t>
            </a:r>
            <a:endParaRPr sz="2000" dirty="0">
              <a:latin typeface="#9Slide03 Arima Madurai Black" panose="00000A00000000000000" pitchFamily="2" charset="0"/>
              <a:ea typeface="Roboto"/>
              <a:cs typeface="#9Slide03 Arima Madurai Black" panose="00000A00000000000000" pitchFamily="2" charset="0"/>
              <a:sym typeface="Roboto"/>
            </a:endParaRPr>
          </a:p>
        </p:txBody>
      </p:sp>
      <p:sp>
        <p:nvSpPr>
          <p:cNvPr id="287" name="Google Shape;287;p31"/>
          <p:cNvSpPr txBox="1"/>
          <p:nvPr/>
        </p:nvSpPr>
        <p:spPr>
          <a:xfrm>
            <a:off x="3538571" y="4038502"/>
            <a:ext cx="4967570" cy="716700"/>
          </a:xfrm>
          <a:prstGeom prst="rect">
            <a:avLst/>
          </a:prstGeom>
          <a:noFill/>
          <a:ln>
            <a:noFill/>
          </a:ln>
        </p:spPr>
        <p:txBody>
          <a:bodyPr spcFirstLastPara="1" wrap="square" lIns="91425" tIns="91425" rIns="91425" bIns="91425" anchor="ctr" anchorCtr="0">
            <a:noAutofit/>
          </a:bodyPr>
          <a:lstStyle/>
          <a:p>
            <a:pPr defTabSz="914378"/>
            <a:r>
              <a:rPr lang="en" sz="2000" dirty="0">
                <a:latin typeface="#9Slide03 Arima Madurai Black" panose="00000A00000000000000" pitchFamily="2" charset="0"/>
                <a:ea typeface="Roboto"/>
                <a:cs typeface="#9Slide03 Arima Madurai Black" panose="00000A00000000000000" pitchFamily="2" charset="0"/>
                <a:sym typeface="Roboto"/>
              </a:rPr>
              <a:t>Đường truyền của ánh sáng được biểu diễn bằng đường thẳng có mũi tên chỉ hướng truyền của ánh sang gọi là tia sáng</a:t>
            </a:r>
            <a:endParaRPr sz="2000" dirty="0">
              <a:latin typeface="#9Slide03 Arima Madurai Black" panose="00000A00000000000000" pitchFamily="2" charset="0"/>
              <a:ea typeface="Roboto"/>
              <a:cs typeface="#9Slide03 Arima Madurai Black" panose="00000A00000000000000" pitchFamily="2" charset="0"/>
              <a:sym typeface="Roboto"/>
            </a:endParaRPr>
          </a:p>
        </p:txBody>
      </p:sp>
      <p:sp>
        <p:nvSpPr>
          <p:cNvPr id="41" name="Rectangle: Rounded Corners 40">
            <a:extLst>
              <a:ext uri="{FF2B5EF4-FFF2-40B4-BE49-F238E27FC236}">
                <a16:creationId xmlns:a16="http://schemas.microsoft.com/office/drawing/2014/main" id="{C5956F11-106B-82A1-9387-138D1F5A1F12}"/>
              </a:ext>
            </a:extLst>
          </p:cNvPr>
          <p:cNvSpPr/>
          <p:nvPr/>
        </p:nvSpPr>
        <p:spPr>
          <a:xfrm>
            <a:off x="2203420" y="3786524"/>
            <a:ext cx="6709672" cy="1187043"/>
          </a:xfrm>
          <a:prstGeom prst="roundRect">
            <a:avLst/>
          </a:prstGeom>
          <a:noFill/>
          <a:ln w="38100">
            <a:solidFill>
              <a:srgbClr val="00B0F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280"/>
                                        </p:tgtEl>
                                        <p:attrNameLst>
                                          <p:attrName>style.visibility</p:attrName>
                                        </p:attrNameLst>
                                      </p:cBhvr>
                                      <p:to>
                                        <p:strVal val="visible"/>
                                      </p:to>
                                    </p:set>
                                    <p:animEffect transition="in" filter="wipe(left)">
                                      <p:cBhvr>
                                        <p:cTn id="16" dur="500"/>
                                        <p:tgtEl>
                                          <p:spTgt spid="28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294"/>
                                        </p:tgtEl>
                                        <p:attrNameLst>
                                          <p:attrName>style.visibility</p:attrName>
                                        </p:attrNameLst>
                                      </p:cBhvr>
                                      <p:to>
                                        <p:strVal val="visible"/>
                                      </p:to>
                                    </p:set>
                                    <p:animEffect transition="in" filter="wipe(left)">
                                      <p:cBhvr>
                                        <p:cTn id="25" dur="500"/>
                                        <p:tgtEl>
                                          <p:spTgt spid="2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par>
                          <p:cTn id="31" fill="hold">
                            <p:stCondLst>
                              <p:cond delay="500"/>
                            </p:stCondLst>
                            <p:childTnLst>
                              <p:par>
                                <p:cTn id="32" presetID="22" presetClass="entr" presetSubtype="8"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500"/>
                                        <p:tgtEl>
                                          <p:spTgt spid="38"/>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dissolve">
                                      <p:cBhvr>
                                        <p:cTn id="39" dur="500"/>
                                        <p:tgtEl>
                                          <p:spTgt spid="31"/>
                                        </p:tgtEl>
                                      </p:cBhvr>
                                    </p:animEffect>
                                  </p:childTnLst>
                                </p:cTn>
                              </p:par>
                            </p:childTnLst>
                          </p:cTn>
                        </p:par>
                        <p:par>
                          <p:cTn id="40" fill="hold">
                            <p:stCondLst>
                              <p:cond delay="500"/>
                            </p:stCondLst>
                            <p:childTnLst>
                              <p:par>
                                <p:cTn id="41" presetID="22" presetClass="entr" presetSubtype="8" fill="hold" grpId="0" nodeType="afterEffect">
                                  <p:stCondLst>
                                    <p:cond delay="0"/>
                                  </p:stCondLst>
                                  <p:childTnLst>
                                    <p:set>
                                      <p:cBhvr>
                                        <p:cTn id="42" dur="1" fill="hold">
                                          <p:stCondLst>
                                            <p:cond delay="0"/>
                                          </p:stCondLst>
                                        </p:cTn>
                                        <p:tgtEl>
                                          <p:spTgt spid="287"/>
                                        </p:tgtEl>
                                        <p:attrNameLst>
                                          <p:attrName>style.visibility</p:attrName>
                                        </p:attrNameLst>
                                      </p:cBhvr>
                                      <p:to>
                                        <p:strVal val="visible"/>
                                      </p:to>
                                    </p:set>
                                    <p:animEffect transition="in" filter="wipe(left)">
                                      <p:cBhvr>
                                        <p:cTn id="43" dur="500"/>
                                        <p:tgtEl>
                                          <p:spTgt spid="287"/>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wipe(up)">
                                      <p:cBhvr>
                                        <p:cTn id="48"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 grpId="0"/>
      <p:bldP spid="294" grpId="0"/>
      <p:bldP spid="26" grpId="0"/>
      <p:bldP spid="38" grpId="0"/>
      <p:bldP spid="287" grpId="0"/>
      <p:bldP spid="41"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89"/>
        <p:cNvGrpSpPr/>
        <p:nvPr/>
      </p:nvGrpSpPr>
      <p:grpSpPr>
        <a:xfrm>
          <a:off x="0" y="0"/>
          <a:ext cx="0" cy="0"/>
          <a:chOff x="0" y="0"/>
          <a:chExt cx="0" cy="0"/>
        </a:xfrm>
      </p:grpSpPr>
      <p:grpSp>
        <p:nvGrpSpPr>
          <p:cNvPr id="11" name="Group 10">
            <a:extLst>
              <a:ext uri="{FF2B5EF4-FFF2-40B4-BE49-F238E27FC236}">
                <a16:creationId xmlns:a16="http://schemas.microsoft.com/office/drawing/2014/main" id="{F072012A-6DCF-0375-2B71-2A6659BBC611}"/>
              </a:ext>
            </a:extLst>
          </p:cNvPr>
          <p:cNvGrpSpPr/>
          <p:nvPr/>
        </p:nvGrpSpPr>
        <p:grpSpPr>
          <a:xfrm>
            <a:off x="6807526" y="1413955"/>
            <a:ext cx="1543678" cy="1878652"/>
            <a:chOff x="6584256" y="1413955"/>
            <a:chExt cx="1543678" cy="1878652"/>
          </a:xfrm>
        </p:grpSpPr>
        <p:sp>
          <p:nvSpPr>
            <p:cNvPr id="292" name="Google Shape;292;p22"/>
            <p:cNvSpPr/>
            <p:nvPr/>
          </p:nvSpPr>
          <p:spPr>
            <a:xfrm>
              <a:off x="6584256" y="1413955"/>
              <a:ext cx="1543678" cy="1803322"/>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293" name="Google Shape;293;p22"/>
            <p:cNvSpPr/>
            <p:nvPr/>
          </p:nvSpPr>
          <p:spPr>
            <a:xfrm>
              <a:off x="7144220" y="3047295"/>
              <a:ext cx="425851" cy="245312"/>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 name="Group 8">
            <a:extLst>
              <a:ext uri="{FF2B5EF4-FFF2-40B4-BE49-F238E27FC236}">
                <a16:creationId xmlns:a16="http://schemas.microsoft.com/office/drawing/2014/main" id="{47E376CE-1F07-002E-B791-F5401CCD5713}"/>
              </a:ext>
            </a:extLst>
          </p:cNvPr>
          <p:cNvGrpSpPr/>
          <p:nvPr/>
        </p:nvGrpSpPr>
        <p:grpSpPr>
          <a:xfrm>
            <a:off x="4900370" y="1413955"/>
            <a:ext cx="1543856" cy="1878655"/>
            <a:chOff x="4745874" y="1413955"/>
            <a:chExt cx="1543856" cy="1878655"/>
          </a:xfrm>
        </p:grpSpPr>
        <p:sp>
          <p:nvSpPr>
            <p:cNvPr id="296" name="Google Shape;296;p22"/>
            <p:cNvSpPr/>
            <p:nvPr/>
          </p:nvSpPr>
          <p:spPr>
            <a:xfrm>
              <a:off x="4745874" y="1413955"/>
              <a:ext cx="1543856" cy="1803322"/>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297" name="Google Shape;297;p22"/>
            <p:cNvSpPr/>
            <p:nvPr/>
          </p:nvSpPr>
          <p:spPr>
            <a:xfrm>
              <a:off x="5305869" y="3047298"/>
              <a:ext cx="425957" cy="245312"/>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7" name="Group 6">
            <a:extLst>
              <a:ext uri="{FF2B5EF4-FFF2-40B4-BE49-F238E27FC236}">
                <a16:creationId xmlns:a16="http://schemas.microsoft.com/office/drawing/2014/main" id="{642EFB22-AC7E-DBF2-94D3-829F10625E88}"/>
              </a:ext>
            </a:extLst>
          </p:cNvPr>
          <p:cNvGrpSpPr/>
          <p:nvPr/>
        </p:nvGrpSpPr>
        <p:grpSpPr>
          <a:xfrm>
            <a:off x="2842789" y="1413955"/>
            <a:ext cx="1543678" cy="1878655"/>
            <a:chOff x="2907713" y="1413955"/>
            <a:chExt cx="1543678" cy="1878655"/>
          </a:xfrm>
        </p:grpSpPr>
        <p:sp>
          <p:nvSpPr>
            <p:cNvPr id="300" name="Google Shape;300;p22"/>
            <p:cNvSpPr/>
            <p:nvPr/>
          </p:nvSpPr>
          <p:spPr>
            <a:xfrm>
              <a:off x="2907713" y="1413955"/>
              <a:ext cx="1543678" cy="1803322"/>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301" name="Google Shape;301;p22"/>
            <p:cNvSpPr/>
            <p:nvPr/>
          </p:nvSpPr>
          <p:spPr>
            <a:xfrm>
              <a:off x="3467707" y="3047298"/>
              <a:ext cx="425815" cy="245312"/>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5" name="Group 4">
            <a:extLst>
              <a:ext uri="{FF2B5EF4-FFF2-40B4-BE49-F238E27FC236}">
                <a16:creationId xmlns:a16="http://schemas.microsoft.com/office/drawing/2014/main" id="{FF148680-FAB4-22BF-DAE5-8AF8298298DB}"/>
              </a:ext>
            </a:extLst>
          </p:cNvPr>
          <p:cNvGrpSpPr/>
          <p:nvPr/>
        </p:nvGrpSpPr>
        <p:grpSpPr>
          <a:xfrm>
            <a:off x="852294" y="1413955"/>
            <a:ext cx="1543820" cy="1878655"/>
            <a:chOff x="1069376" y="1413955"/>
            <a:chExt cx="1543820" cy="1878655"/>
          </a:xfrm>
        </p:grpSpPr>
        <p:sp>
          <p:nvSpPr>
            <p:cNvPr id="304" name="Google Shape;304;p22"/>
            <p:cNvSpPr/>
            <p:nvPr/>
          </p:nvSpPr>
          <p:spPr>
            <a:xfrm>
              <a:off x="1069376" y="1413955"/>
              <a:ext cx="1543820" cy="1803322"/>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chemeClr val="accent4"/>
            </a:solidFill>
            <a:ln>
              <a:noFill/>
            </a:ln>
          </p:spPr>
          <p:txBody>
            <a:bodyPr spcFirstLastPara="1" wrap="square" lIns="91425" tIns="91425" rIns="91425" bIns="91425" anchor="ctr" anchorCtr="0">
              <a:noAutofit/>
            </a:bodyPr>
            <a:lstStyle/>
            <a:p>
              <a:pPr defTabSz="914378"/>
              <a:endParaRPr>
                <a:ea typeface="+mn-ea"/>
              </a:endParaRPr>
            </a:p>
          </p:txBody>
        </p:sp>
        <p:sp>
          <p:nvSpPr>
            <p:cNvPr id="305" name="Google Shape;305;p22"/>
            <p:cNvSpPr/>
            <p:nvPr/>
          </p:nvSpPr>
          <p:spPr>
            <a:xfrm>
              <a:off x="1629335" y="3047298"/>
              <a:ext cx="425957" cy="245312"/>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chemeClr val="accent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6" name="Group 5">
            <a:extLst>
              <a:ext uri="{FF2B5EF4-FFF2-40B4-BE49-F238E27FC236}">
                <a16:creationId xmlns:a16="http://schemas.microsoft.com/office/drawing/2014/main" id="{4CCB8B18-AC1E-B7F4-8967-E04B61C202B1}"/>
              </a:ext>
            </a:extLst>
          </p:cNvPr>
          <p:cNvGrpSpPr/>
          <p:nvPr/>
        </p:nvGrpSpPr>
        <p:grpSpPr>
          <a:xfrm>
            <a:off x="1046853" y="1661844"/>
            <a:ext cx="1200900" cy="1048027"/>
            <a:chOff x="1263935" y="1661844"/>
            <a:chExt cx="1200900" cy="1048027"/>
          </a:xfrm>
        </p:grpSpPr>
        <p:sp>
          <p:nvSpPr>
            <p:cNvPr id="303" name="Google Shape;303;p22"/>
            <p:cNvSpPr/>
            <p:nvPr/>
          </p:nvSpPr>
          <p:spPr>
            <a:xfrm>
              <a:off x="1317244" y="1661844"/>
              <a:ext cx="1047908" cy="1048027"/>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chemeClr val="accent4"/>
            </a:solidFill>
            <a:ln>
              <a:noFill/>
            </a:ln>
          </p:spPr>
          <p:txBody>
            <a:bodyPr spcFirstLastPara="1" wrap="square" lIns="91425" tIns="91425" rIns="91425" bIns="91425" anchor="ctr" anchorCtr="0">
              <a:noAutofit/>
            </a:bodyPr>
            <a:lstStyle/>
            <a:p>
              <a:pPr defTabSz="914378"/>
              <a:endParaRPr dirty="0">
                <a:ea typeface="+mn-ea"/>
              </a:endParaRPr>
            </a:p>
          </p:txBody>
        </p:sp>
        <p:sp>
          <p:nvSpPr>
            <p:cNvPr id="307" name="Google Shape;307;p22"/>
            <p:cNvSpPr txBox="1"/>
            <p:nvPr/>
          </p:nvSpPr>
          <p:spPr>
            <a:xfrm>
              <a:off x="1263935" y="1977178"/>
              <a:ext cx="1200900" cy="403200"/>
            </a:xfrm>
            <a:prstGeom prst="rect">
              <a:avLst/>
            </a:prstGeom>
            <a:noFill/>
            <a:ln>
              <a:noFill/>
            </a:ln>
          </p:spPr>
          <p:txBody>
            <a:bodyPr spcFirstLastPara="1" wrap="square" lIns="91425" tIns="91425" rIns="91425" bIns="91425" anchor="ctr" anchorCtr="0">
              <a:noAutofit/>
            </a:bodyPr>
            <a:lstStyle/>
            <a:p>
              <a:pPr algn="ctr" defTabSz="914378"/>
              <a:r>
                <a:rPr lang="vi-VN" sz="3600" b="1" dirty="0">
                  <a:solidFill>
                    <a:srgbClr val="FFF4E0"/>
                  </a:solidFill>
                  <a:latin typeface="#9Slide07 Cadena" panose="02000503000000020004" pitchFamily="2" charset="0"/>
                  <a:ea typeface="Fira Sans"/>
                  <a:cs typeface="Fira Sans"/>
                  <a:sym typeface="Fira Sans"/>
                </a:rPr>
                <a:t>A</a:t>
              </a:r>
              <a:endParaRPr sz="3600" b="1" dirty="0">
                <a:solidFill>
                  <a:srgbClr val="FFF4E0"/>
                </a:solidFill>
                <a:latin typeface="#9Slide07 Cadena" panose="02000503000000020004" pitchFamily="2" charset="0"/>
                <a:ea typeface="Fira Sans"/>
                <a:cs typeface="Fira Sans"/>
                <a:sym typeface="Fira Sans"/>
              </a:endParaRPr>
            </a:p>
          </p:txBody>
        </p:sp>
      </p:grpSp>
      <p:grpSp>
        <p:nvGrpSpPr>
          <p:cNvPr id="10" name="Group 9">
            <a:extLst>
              <a:ext uri="{FF2B5EF4-FFF2-40B4-BE49-F238E27FC236}">
                <a16:creationId xmlns:a16="http://schemas.microsoft.com/office/drawing/2014/main" id="{C39531C3-B220-4187-E03C-F4C393FC9EDD}"/>
              </a:ext>
            </a:extLst>
          </p:cNvPr>
          <p:cNvGrpSpPr/>
          <p:nvPr/>
        </p:nvGrpSpPr>
        <p:grpSpPr>
          <a:xfrm>
            <a:off x="5095031" y="1661844"/>
            <a:ext cx="1200900" cy="1048027"/>
            <a:chOff x="4940535" y="1661844"/>
            <a:chExt cx="1200900" cy="1048027"/>
          </a:xfrm>
        </p:grpSpPr>
        <p:sp>
          <p:nvSpPr>
            <p:cNvPr id="295" name="Google Shape;295;p22"/>
            <p:cNvSpPr/>
            <p:nvPr/>
          </p:nvSpPr>
          <p:spPr>
            <a:xfrm>
              <a:off x="4993777" y="1661844"/>
              <a:ext cx="1047908" cy="1048027"/>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sp>
          <p:nvSpPr>
            <p:cNvPr id="308" name="Google Shape;308;p22"/>
            <p:cNvSpPr txBox="1"/>
            <p:nvPr/>
          </p:nvSpPr>
          <p:spPr>
            <a:xfrm>
              <a:off x="4940535" y="1977178"/>
              <a:ext cx="1200900" cy="403200"/>
            </a:xfrm>
            <a:prstGeom prst="rect">
              <a:avLst/>
            </a:prstGeom>
            <a:noFill/>
            <a:ln>
              <a:noFill/>
            </a:ln>
          </p:spPr>
          <p:txBody>
            <a:bodyPr spcFirstLastPara="1" wrap="square" lIns="91425" tIns="91425" rIns="91425" bIns="91425" anchor="ctr" anchorCtr="0">
              <a:noAutofit/>
            </a:bodyPr>
            <a:lstStyle/>
            <a:p>
              <a:pPr algn="ctr" defTabSz="914378"/>
              <a:r>
                <a:rPr lang="vi-VN" sz="3600" b="1" dirty="0">
                  <a:solidFill>
                    <a:srgbClr val="FFF4E0"/>
                  </a:solidFill>
                  <a:latin typeface="#9Slide07 Cadena" panose="02000503000000020004" pitchFamily="2" charset="0"/>
                  <a:ea typeface="Fira Sans"/>
                  <a:cs typeface="Fira Sans"/>
                  <a:sym typeface="Fira Sans"/>
                </a:rPr>
                <a:t>C</a:t>
              </a:r>
              <a:endParaRPr sz="3600" b="1" dirty="0">
                <a:solidFill>
                  <a:srgbClr val="FFF4E0"/>
                </a:solidFill>
                <a:latin typeface="#9Slide07 Cadena" panose="02000503000000020004" pitchFamily="2" charset="0"/>
                <a:ea typeface="Fira Sans"/>
                <a:cs typeface="Fira Sans"/>
                <a:sym typeface="Fira Sans"/>
              </a:endParaRPr>
            </a:p>
          </p:txBody>
        </p:sp>
      </p:grpSp>
      <p:grpSp>
        <p:nvGrpSpPr>
          <p:cNvPr id="8" name="Group 7">
            <a:extLst>
              <a:ext uri="{FF2B5EF4-FFF2-40B4-BE49-F238E27FC236}">
                <a16:creationId xmlns:a16="http://schemas.microsoft.com/office/drawing/2014/main" id="{B896F45D-2577-786D-8371-B9FEF8A33549}"/>
              </a:ext>
            </a:extLst>
          </p:cNvPr>
          <p:cNvGrpSpPr/>
          <p:nvPr/>
        </p:nvGrpSpPr>
        <p:grpSpPr>
          <a:xfrm>
            <a:off x="3038736" y="1661844"/>
            <a:ext cx="1200900" cy="1048027"/>
            <a:chOff x="3103660" y="1661844"/>
            <a:chExt cx="1200900" cy="1048027"/>
          </a:xfrm>
        </p:grpSpPr>
        <p:sp>
          <p:nvSpPr>
            <p:cNvPr id="299" name="Google Shape;299;p22"/>
            <p:cNvSpPr/>
            <p:nvPr/>
          </p:nvSpPr>
          <p:spPr>
            <a:xfrm>
              <a:off x="3155474" y="1661844"/>
              <a:ext cx="1048049" cy="1048027"/>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309" name="Google Shape;309;p22"/>
            <p:cNvSpPr txBox="1"/>
            <p:nvPr/>
          </p:nvSpPr>
          <p:spPr>
            <a:xfrm>
              <a:off x="3103660" y="1977178"/>
              <a:ext cx="1200900" cy="403200"/>
            </a:xfrm>
            <a:prstGeom prst="rect">
              <a:avLst/>
            </a:prstGeom>
            <a:noFill/>
            <a:ln>
              <a:noFill/>
            </a:ln>
          </p:spPr>
          <p:txBody>
            <a:bodyPr spcFirstLastPara="1" wrap="square" lIns="91425" tIns="91425" rIns="91425" bIns="91425" anchor="ctr" anchorCtr="0">
              <a:noAutofit/>
            </a:bodyPr>
            <a:lstStyle/>
            <a:p>
              <a:pPr algn="ctr" defTabSz="914378"/>
              <a:r>
                <a:rPr lang="vi-VN" sz="3600" b="1" dirty="0">
                  <a:solidFill>
                    <a:srgbClr val="FFF4E0"/>
                  </a:solidFill>
                  <a:latin typeface="#9Slide07 Cadena" panose="02000503000000020004" pitchFamily="2" charset="0"/>
                  <a:ea typeface="Fira Sans"/>
                  <a:cs typeface="Fira Sans"/>
                  <a:sym typeface="Fira Sans"/>
                </a:rPr>
                <a:t>B</a:t>
              </a:r>
              <a:endParaRPr sz="3600" b="1" dirty="0">
                <a:solidFill>
                  <a:srgbClr val="FFF4E0"/>
                </a:solidFill>
                <a:latin typeface="#9Slide07 Cadena" panose="02000503000000020004" pitchFamily="2" charset="0"/>
                <a:ea typeface="Fira Sans"/>
                <a:cs typeface="Fira Sans"/>
                <a:sym typeface="Fira Sans"/>
              </a:endParaRPr>
            </a:p>
          </p:txBody>
        </p:sp>
      </p:grpSp>
      <p:grpSp>
        <p:nvGrpSpPr>
          <p:cNvPr id="12" name="Group 11">
            <a:extLst>
              <a:ext uri="{FF2B5EF4-FFF2-40B4-BE49-F238E27FC236}">
                <a16:creationId xmlns:a16="http://schemas.microsoft.com/office/drawing/2014/main" id="{47D9A48B-6FA1-F469-4DCD-C7BF34A7773F}"/>
              </a:ext>
            </a:extLst>
          </p:cNvPr>
          <p:cNvGrpSpPr/>
          <p:nvPr/>
        </p:nvGrpSpPr>
        <p:grpSpPr>
          <a:xfrm>
            <a:off x="7002255" y="1661844"/>
            <a:ext cx="1200900" cy="1048027"/>
            <a:chOff x="6778985" y="1661844"/>
            <a:chExt cx="1200900" cy="1048027"/>
          </a:xfrm>
        </p:grpSpPr>
        <p:sp>
          <p:nvSpPr>
            <p:cNvPr id="291" name="Google Shape;291;p22"/>
            <p:cNvSpPr/>
            <p:nvPr/>
          </p:nvSpPr>
          <p:spPr>
            <a:xfrm>
              <a:off x="6832016" y="1661844"/>
              <a:ext cx="1048049" cy="1048027"/>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310" name="Google Shape;310;p22"/>
            <p:cNvSpPr txBox="1"/>
            <p:nvPr/>
          </p:nvSpPr>
          <p:spPr>
            <a:xfrm>
              <a:off x="6778985" y="1977178"/>
              <a:ext cx="1200900" cy="403200"/>
            </a:xfrm>
            <a:prstGeom prst="rect">
              <a:avLst/>
            </a:prstGeom>
            <a:noFill/>
            <a:ln>
              <a:noFill/>
            </a:ln>
          </p:spPr>
          <p:txBody>
            <a:bodyPr spcFirstLastPara="1" wrap="square" lIns="91425" tIns="91425" rIns="91425" bIns="91425" anchor="ctr" anchorCtr="0">
              <a:noAutofit/>
            </a:bodyPr>
            <a:lstStyle/>
            <a:p>
              <a:pPr algn="ctr" defTabSz="914378"/>
              <a:r>
                <a:rPr lang="vi-VN" sz="3600" b="1" dirty="0">
                  <a:solidFill>
                    <a:srgbClr val="FFF4E0"/>
                  </a:solidFill>
                  <a:latin typeface="#9Slide07 Cadena" panose="02000503000000020004" pitchFamily="2" charset="0"/>
                  <a:ea typeface="Fira Sans"/>
                  <a:cs typeface="Fira Sans"/>
                  <a:sym typeface="Fira Sans"/>
                </a:rPr>
                <a:t>D</a:t>
              </a:r>
              <a:endParaRPr sz="3600" b="1" dirty="0">
                <a:solidFill>
                  <a:srgbClr val="FFF4E0"/>
                </a:solidFill>
                <a:latin typeface="#9Slide07 Cadena" panose="02000503000000020004" pitchFamily="2" charset="0"/>
                <a:ea typeface="Fira Sans"/>
                <a:cs typeface="Fira Sans"/>
                <a:sym typeface="Fira Sans"/>
              </a:endParaRPr>
            </a:p>
          </p:txBody>
        </p:sp>
      </p:grpSp>
      <p:sp>
        <p:nvSpPr>
          <p:cNvPr id="325" name="Google Shape;325;p22"/>
          <p:cNvSpPr txBox="1"/>
          <p:nvPr/>
        </p:nvSpPr>
        <p:spPr>
          <a:xfrm>
            <a:off x="766203" y="3344137"/>
            <a:ext cx="1762200" cy="571800"/>
          </a:xfrm>
          <a:prstGeom prst="rect">
            <a:avLst/>
          </a:prstGeom>
          <a:noFill/>
          <a:ln>
            <a:noFill/>
          </a:ln>
        </p:spPr>
        <p:txBody>
          <a:bodyPr spcFirstLastPara="1" wrap="square" lIns="91425" tIns="91425" rIns="91425" bIns="91425" anchor="ctr" anchorCtr="0">
            <a:noAutofit/>
          </a:bodyPr>
          <a:lstStyle/>
          <a:p>
            <a:pPr algn="ctr" defTabSz="914378"/>
            <a:r>
              <a:rPr lang="vi-VN" sz="2000" dirty="0">
                <a:latin typeface="#9Slide03 Arima Madurai Black" panose="00000A00000000000000" pitchFamily="2" charset="0"/>
                <a:ea typeface="Fira Sans"/>
                <a:cs typeface="#9Slide03 Arima Madurai Black" panose="00000A00000000000000" pitchFamily="2" charset="0"/>
                <a:sym typeface="Fira Sans"/>
              </a:rPr>
              <a:t>Giao nhau</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326" name="Google Shape;326;p22"/>
          <p:cNvSpPr txBox="1"/>
          <p:nvPr/>
        </p:nvSpPr>
        <p:spPr>
          <a:xfrm>
            <a:off x="6807525" y="3344137"/>
            <a:ext cx="1762200" cy="571800"/>
          </a:xfrm>
          <a:prstGeom prst="rect">
            <a:avLst/>
          </a:prstGeom>
          <a:noFill/>
          <a:ln>
            <a:noFill/>
          </a:ln>
        </p:spPr>
        <p:txBody>
          <a:bodyPr spcFirstLastPara="1" wrap="square" lIns="91425" tIns="91425" rIns="91425" bIns="91425" anchor="ctr" anchorCtr="0">
            <a:noAutofit/>
          </a:bodyPr>
          <a:lstStyle/>
          <a:p>
            <a:pPr algn="ctr" defTabSz="914378"/>
            <a:r>
              <a:rPr lang="vi-VN" sz="2000" dirty="0">
                <a:latin typeface="#9Slide03 Arima Madurai Black" panose="00000A00000000000000" pitchFamily="2" charset="0"/>
                <a:ea typeface="Fira Sans"/>
                <a:cs typeface="#9Slide03 Arima Madurai Black" panose="00000A00000000000000" pitchFamily="2" charset="0"/>
                <a:sym typeface="Fira Sans"/>
              </a:rPr>
              <a:t>Bất kì</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327" name="Google Shape;327;p22"/>
          <p:cNvSpPr txBox="1"/>
          <p:nvPr/>
        </p:nvSpPr>
        <p:spPr>
          <a:xfrm>
            <a:off x="4840621" y="3344137"/>
            <a:ext cx="1762200" cy="571800"/>
          </a:xfrm>
          <a:prstGeom prst="rect">
            <a:avLst/>
          </a:prstGeom>
          <a:noFill/>
          <a:ln>
            <a:noFill/>
          </a:ln>
        </p:spPr>
        <p:txBody>
          <a:bodyPr spcFirstLastPara="1" wrap="square" lIns="91425" tIns="91425" rIns="91425" bIns="91425" anchor="ctr" anchorCtr="0">
            <a:noAutofit/>
          </a:bodyPr>
          <a:lstStyle/>
          <a:p>
            <a:pPr algn="ctr" defTabSz="914378"/>
            <a:r>
              <a:rPr lang="vi-VN" sz="2000" dirty="0">
                <a:latin typeface="#9Slide03 Arima Madurai Black" panose="00000A00000000000000" pitchFamily="2" charset="0"/>
                <a:ea typeface="Fira Sans"/>
                <a:cs typeface="#9Slide03 Arima Madurai Black" panose="00000A00000000000000" pitchFamily="2" charset="0"/>
                <a:sym typeface="Fira Sans"/>
              </a:rPr>
              <a:t>Loe rộng ra</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328" name="Google Shape;328;p22"/>
          <p:cNvSpPr txBox="1"/>
          <p:nvPr/>
        </p:nvSpPr>
        <p:spPr>
          <a:xfrm>
            <a:off x="2502713" y="3344137"/>
            <a:ext cx="2168810" cy="571800"/>
          </a:xfrm>
          <a:prstGeom prst="rect">
            <a:avLst/>
          </a:prstGeom>
          <a:noFill/>
          <a:ln>
            <a:noFill/>
          </a:ln>
        </p:spPr>
        <p:txBody>
          <a:bodyPr spcFirstLastPara="1" wrap="square" lIns="91425" tIns="91425" rIns="91425" bIns="91425" anchor="ctr" anchorCtr="0">
            <a:noAutofit/>
          </a:bodyPr>
          <a:lstStyle/>
          <a:p>
            <a:pPr algn="ctr" defTabSz="914378"/>
            <a:r>
              <a:rPr lang="vi-VN" sz="2000" dirty="0">
                <a:latin typeface="#9Slide03 Arima Madurai Black" panose="00000A00000000000000" pitchFamily="2" charset="0"/>
                <a:ea typeface="Fira Sans"/>
                <a:cs typeface="#9Slide03 Arima Madurai Black" panose="00000A00000000000000" pitchFamily="2" charset="0"/>
                <a:sym typeface="Fira Sans"/>
              </a:rPr>
              <a:t>Không giao nhau</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43" name="TextBox 18">
            <a:extLst>
              <a:ext uri="{FF2B5EF4-FFF2-40B4-BE49-F238E27FC236}">
                <a16:creationId xmlns:a16="http://schemas.microsoft.com/office/drawing/2014/main" id="{FA7CD208-AA9D-8FDA-5FE2-D491AE2414C4}"/>
              </a:ext>
            </a:extLst>
          </p:cNvPr>
          <p:cNvSpPr txBox="1"/>
          <p:nvPr/>
        </p:nvSpPr>
        <p:spPr>
          <a:xfrm flipH="1">
            <a:off x="1372626" y="247831"/>
            <a:ext cx="7226380" cy="913199"/>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4: </a:t>
            </a:r>
            <a:r>
              <a:rPr lang="vi-VN" sz="2667" dirty="0">
                <a:solidFill>
                  <a:prstClr val="black"/>
                </a:solidFill>
                <a:latin typeface="#9Slide07 IcielBaliho Script" pitchFamily="2" charset="0"/>
                <a:ea typeface="Times New Roman" panose="02020603050405020304" pitchFamily="18" charset="0"/>
              </a:rPr>
              <a:t>Điền vào chỗ trống: </a:t>
            </a:r>
            <a:r>
              <a:rPr lang="en-US" altLang="en-US" sz="2667" dirty="0" err="1">
                <a:solidFill>
                  <a:prstClr val="black"/>
                </a:solidFill>
                <a:latin typeface="#9Slide07 IcielBaliho Script" pitchFamily="2" charset="0"/>
                <a:ea typeface="Times New Roman" panose="02020603050405020304" pitchFamily="18" charset="0"/>
              </a:rPr>
              <a:t>Chùm</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sáng</a:t>
            </a:r>
            <a:r>
              <a:rPr lang="en-US" altLang="en-US" sz="2667" dirty="0">
                <a:solidFill>
                  <a:prstClr val="black"/>
                </a:solidFill>
                <a:latin typeface="#9Slide07 IcielBaliho Script" pitchFamily="2" charset="0"/>
                <a:ea typeface="Times New Roman" panose="02020603050405020304" pitchFamily="18" charset="0"/>
              </a:rPr>
              <a:t> song </a:t>
            </a:r>
            <a:r>
              <a:rPr lang="en-US" altLang="en-US" sz="2667" dirty="0" err="1">
                <a:solidFill>
                  <a:prstClr val="black"/>
                </a:solidFill>
                <a:latin typeface="#9Slide07 IcielBaliho Script" pitchFamily="2" charset="0"/>
                <a:ea typeface="Times New Roman" panose="02020603050405020304" pitchFamily="18" charset="0"/>
              </a:rPr>
              <a:t>song</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gồm</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các</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tia</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sáng</a:t>
            </a:r>
            <a:r>
              <a:rPr lang="en-US" altLang="en-US" sz="2667" dirty="0">
                <a:solidFill>
                  <a:prstClr val="black"/>
                </a:solidFill>
                <a:latin typeface="#9Slide07 IcielBaliho Script" pitchFamily="2" charset="0"/>
                <a:ea typeface="Times New Roman" panose="02020603050405020304" pitchFamily="18" charset="0"/>
              </a:rPr>
              <a:t>………………</a:t>
            </a:r>
            <a:r>
              <a:rPr lang="en-US" altLang="en-US" sz="2667" dirty="0" err="1">
                <a:solidFill>
                  <a:prstClr val="black"/>
                </a:solidFill>
                <a:latin typeface="#9Slide07 IcielBaliho Script" pitchFamily="2" charset="0"/>
                <a:ea typeface="Times New Roman" panose="02020603050405020304" pitchFamily="18" charset="0"/>
              </a:rPr>
              <a:t>trên</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đường</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truyền</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của</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chúng</a:t>
            </a:r>
            <a:r>
              <a:rPr lang="en-US" altLang="en-US" sz="2667" dirty="0">
                <a:solidFill>
                  <a:prstClr val="black"/>
                </a:solidFill>
                <a:latin typeface="#9Slide07 IcielBaliho Script" pitchFamily="2" charset="0"/>
                <a:ea typeface="Times New Roman" panose="02020603050405020304" pitchFamily="18" charset="0"/>
              </a:rPr>
              <a:t>.</a:t>
            </a:r>
          </a:p>
        </p:txBody>
      </p:sp>
      <p:sp>
        <p:nvSpPr>
          <p:cNvPr id="44" name="Rectangle 43">
            <a:extLst>
              <a:ext uri="{FF2B5EF4-FFF2-40B4-BE49-F238E27FC236}">
                <a16:creationId xmlns:a16="http://schemas.microsoft.com/office/drawing/2014/main" id="{8DCBA2AF-CDE6-D8B6-E307-698C048C66CE}"/>
              </a:ext>
            </a:extLst>
          </p:cNvPr>
          <p:cNvSpPr/>
          <p:nvPr/>
        </p:nvSpPr>
        <p:spPr>
          <a:xfrm>
            <a:off x="5022" y="383193"/>
            <a:ext cx="1367604" cy="430695"/>
          </a:xfrm>
          <a:prstGeom prst="rect">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pic>
        <p:nvPicPr>
          <p:cNvPr id="11266" name="Picture 2" descr="Bài 2 (có đáp án) : Bài tập sự truyền ánh sáng | Trắc nghiệm Vật Lí 7 có đáp án">
            <a:extLst>
              <a:ext uri="{FF2B5EF4-FFF2-40B4-BE49-F238E27FC236}">
                <a16:creationId xmlns:a16="http://schemas.microsoft.com/office/drawing/2014/main" id="{ACB77C07-176E-ACF7-4E5A-8DD7BCD471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0865" y="3780500"/>
            <a:ext cx="2121315" cy="1227563"/>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Rounded Corners 12">
            <a:extLst>
              <a:ext uri="{FF2B5EF4-FFF2-40B4-BE49-F238E27FC236}">
                <a16:creationId xmlns:a16="http://schemas.microsoft.com/office/drawing/2014/main" id="{F3B29CC9-5B89-0AA7-577E-93B60A4525EF}"/>
              </a:ext>
            </a:extLst>
          </p:cNvPr>
          <p:cNvSpPr/>
          <p:nvPr/>
        </p:nvSpPr>
        <p:spPr>
          <a:xfrm>
            <a:off x="2467107" y="1265924"/>
            <a:ext cx="2168810" cy="2650013"/>
          </a:xfrm>
          <a:prstGeom prst="roundRect">
            <a:avLst/>
          </a:prstGeom>
          <a:noFill/>
          <a:ln w="38100">
            <a:solidFill>
              <a:srgbClr val="FF687D"/>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par>
                                <p:cTn id="13" presetID="53" presetClass="entr" presetSubtype="16" fill="hold" nodeType="withEffect">
                                  <p:stCondLst>
                                    <p:cond delay="25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47" presetClass="entr" presetSubtype="0" fill="hold" grpId="0" nodeType="withEffect">
                                  <p:stCondLst>
                                    <p:cond delay="750"/>
                                  </p:stCondLst>
                                  <p:childTnLst>
                                    <p:set>
                                      <p:cBhvr>
                                        <p:cTn id="19" dur="1" fill="hold">
                                          <p:stCondLst>
                                            <p:cond delay="0"/>
                                          </p:stCondLst>
                                        </p:cTn>
                                        <p:tgtEl>
                                          <p:spTgt spid="325"/>
                                        </p:tgtEl>
                                        <p:attrNameLst>
                                          <p:attrName>style.visibility</p:attrName>
                                        </p:attrNameLst>
                                      </p:cBhvr>
                                      <p:to>
                                        <p:strVal val="visible"/>
                                      </p:to>
                                    </p:set>
                                    <p:animEffect transition="in" filter="fade">
                                      <p:cBhvr>
                                        <p:cTn id="20" dur="500"/>
                                        <p:tgtEl>
                                          <p:spTgt spid="325"/>
                                        </p:tgtEl>
                                      </p:cBhvr>
                                    </p:animEffect>
                                    <p:anim calcmode="lin" valueType="num">
                                      <p:cBhvr>
                                        <p:cTn id="21" dur="500" fill="hold"/>
                                        <p:tgtEl>
                                          <p:spTgt spid="325"/>
                                        </p:tgtEl>
                                        <p:attrNameLst>
                                          <p:attrName>ppt_x</p:attrName>
                                        </p:attrNameLst>
                                      </p:cBhvr>
                                      <p:tavLst>
                                        <p:tav tm="0">
                                          <p:val>
                                            <p:strVal val="#ppt_x"/>
                                          </p:val>
                                        </p:tav>
                                        <p:tav tm="100000">
                                          <p:val>
                                            <p:strVal val="#ppt_x"/>
                                          </p:val>
                                        </p:tav>
                                      </p:tavLst>
                                    </p:anim>
                                    <p:anim calcmode="lin" valueType="num">
                                      <p:cBhvr>
                                        <p:cTn id="22" dur="500" fill="hold"/>
                                        <p:tgtEl>
                                          <p:spTgt spid="325"/>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par>
                                <p:cTn id="28" presetID="53" presetClass="entr" presetSubtype="16"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 calcmode="lin" valueType="num">
                                      <p:cBhvr>
                                        <p:cTn id="30" dur="500" fill="hold"/>
                                        <p:tgtEl>
                                          <p:spTgt spid="8"/>
                                        </p:tgtEl>
                                        <p:attrNameLst>
                                          <p:attrName>ppt_w</p:attrName>
                                        </p:attrNameLst>
                                      </p:cBhvr>
                                      <p:tavLst>
                                        <p:tav tm="0">
                                          <p:val>
                                            <p:fltVal val="0"/>
                                          </p:val>
                                        </p:tav>
                                        <p:tav tm="100000">
                                          <p:val>
                                            <p:strVal val="#ppt_w"/>
                                          </p:val>
                                        </p:tav>
                                      </p:tavLst>
                                    </p:anim>
                                    <p:anim calcmode="lin" valueType="num">
                                      <p:cBhvr>
                                        <p:cTn id="31" dur="500" fill="hold"/>
                                        <p:tgtEl>
                                          <p:spTgt spid="8"/>
                                        </p:tgtEl>
                                        <p:attrNameLst>
                                          <p:attrName>ppt_h</p:attrName>
                                        </p:attrNameLst>
                                      </p:cBhvr>
                                      <p:tavLst>
                                        <p:tav tm="0">
                                          <p:val>
                                            <p:fltVal val="0"/>
                                          </p:val>
                                        </p:tav>
                                        <p:tav tm="100000">
                                          <p:val>
                                            <p:strVal val="#ppt_h"/>
                                          </p:val>
                                        </p:tav>
                                      </p:tavLst>
                                    </p:anim>
                                    <p:animEffect transition="in" filter="fade">
                                      <p:cBhvr>
                                        <p:cTn id="32" dur="500"/>
                                        <p:tgtEl>
                                          <p:spTgt spid="8"/>
                                        </p:tgtEl>
                                      </p:cBhvr>
                                    </p:animEffect>
                                  </p:childTnLst>
                                </p:cTn>
                              </p:par>
                              <p:par>
                                <p:cTn id="33" presetID="47" presetClass="entr" presetSubtype="0" fill="hold" grpId="0" nodeType="withEffect">
                                  <p:stCondLst>
                                    <p:cond delay="750"/>
                                  </p:stCondLst>
                                  <p:childTnLst>
                                    <p:set>
                                      <p:cBhvr>
                                        <p:cTn id="34" dur="1" fill="hold">
                                          <p:stCondLst>
                                            <p:cond delay="0"/>
                                          </p:stCondLst>
                                        </p:cTn>
                                        <p:tgtEl>
                                          <p:spTgt spid="328"/>
                                        </p:tgtEl>
                                        <p:attrNameLst>
                                          <p:attrName>style.visibility</p:attrName>
                                        </p:attrNameLst>
                                      </p:cBhvr>
                                      <p:to>
                                        <p:strVal val="visible"/>
                                      </p:to>
                                    </p:set>
                                    <p:animEffect transition="in" filter="fade">
                                      <p:cBhvr>
                                        <p:cTn id="35" dur="500"/>
                                        <p:tgtEl>
                                          <p:spTgt spid="328"/>
                                        </p:tgtEl>
                                      </p:cBhvr>
                                    </p:animEffect>
                                    <p:anim calcmode="lin" valueType="num">
                                      <p:cBhvr>
                                        <p:cTn id="36" dur="500" fill="hold"/>
                                        <p:tgtEl>
                                          <p:spTgt spid="328"/>
                                        </p:tgtEl>
                                        <p:attrNameLst>
                                          <p:attrName>ppt_x</p:attrName>
                                        </p:attrNameLst>
                                      </p:cBhvr>
                                      <p:tavLst>
                                        <p:tav tm="0">
                                          <p:val>
                                            <p:strVal val="#ppt_x"/>
                                          </p:val>
                                        </p:tav>
                                        <p:tav tm="100000">
                                          <p:val>
                                            <p:strVal val="#ppt_x"/>
                                          </p:val>
                                        </p:tav>
                                      </p:tavLst>
                                    </p:anim>
                                    <p:anim calcmode="lin" valueType="num">
                                      <p:cBhvr>
                                        <p:cTn id="37" dur="500" fill="hold"/>
                                        <p:tgtEl>
                                          <p:spTgt spid="32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wipe(up)">
                                      <p:cBhvr>
                                        <p:cTn id="42" dur="500"/>
                                        <p:tgtEl>
                                          <p:spTgt spid="9"/>
                                        </p:tgtEl>
                                      </p:cBhvr>
                                    </p:animEffect>
                                  </p:childTnLst>
                                </p:cTn>
                              </p:par>
                              <p:par>
                                <p:cTn id="43" presetID="53" presetClass="entr" presetSubtype="16" fill="hold" nodeType="withEffect">
                                  <p:stCondLst>
                                    <p:cond delay="250"/>
                                  </p:stCondLst>
                                  <p:childTnLst>
                                    <p:set>
                                      <p:cBhvr>
                                        <p:cTn id="44" dur="1" fill="hold">
                                          <p:stCondLst>
                                            <p:cond delay="0"/>
                                          </p:stCondLst>
                                        </p:cTn>
                                        <p:tgtEl>
                                          <p:spTgt spid="10"/>
                                        </p:tgtEl>
                                        <p:attrNameLst>
                                          <p:attrName>style.visibility</p:attrName>
                                        </p:attrNameLst>
                                      </p:cBhvr>
                                      <p:to>
                                        <p:strVal val="visible"/>
                                      </p:to>
                                    </p:set>
                                    <p:anim calcmode="lin" valueType="num">
                                      <p:cBhvr>
                                        <p:cTn id="45" dur="500" fill="hold"/>
                                        <p:tgtEl>
                                          <p:spTgt spid="10"/>
                                        </p:tgtEl>
                                        <p:attrNameLst>
                                          <p:attrName>ppt_w</p:attrName>
                                        </p:attrNameLst>
                                      </p:cBhvr>
                                      <p:tavLst>
                                        <p:tav tm="0">
                                          <p:val>
                                            <p:fltVal val="0"/>
                                          </p:val>
                                        </p:tav>
                                        <p:tav tm="100000">
                                          <p:val>
                                            <p:strVal val="#ppt_w"/>
                                          </p:val>
                                        </p:tav>
                                      </p:tavLst>
                                    </p:anim>
                                    <p:anim calcmode="lin" valueType="num">
                                      <p:cBhvr>
                                        <p:cTn id="46" dur="500" fill="hold"/>
                                        <p:tgtEl>
                                          <p:spTgt spid="10"/>
                                        </p:tgtEl>
                                        <p:attrNameLst>
                                          <p:attrName>ppt_h</p:attrName>
                                        </p:attrNameLst>
                                      </p:cBhvr>
                                      <p:tavLst>
                                        <p:tav tm="0">
                                          <p:val>
                                            <p:fltVal val="0"/>
                                          </p:val>
                                        </p:tav>
                                        <p:tav tm="100000">
                                          <p:val>
                                            <p:strVal val="#ppt_h"/>
                                          </p:val>
                                        </p:tav>
                                      </p:tavLst>
                                    </p:anim>
                                    <p:animEffect transition="in" filter="fade">
                                      <p:cBhvr>
                                        <p:cTn id="47" dur="500"/>
                                        <p:tgtEl>
                                          <p:spTgt spid="10"/>
                                        </p:tgtEl>
                                      </p:cBhvr>
                                    </p:animEffect>
                                  </p:childTnLst>
                                </p:cTn>
                              </p:par>
                              <p:par>
                                <p:cTn id="48" presetID="47" presetClass="entr" presetSubtype="0" fill="hold" grpId="0" nodeType="withEffect">
                                  <p:stCondLst>
                                    <p:cond delay="750"/>
                                  </p:stCondLst>
                                  <p:childTnLst>
                                    <p:set>
                                      <p:cBhvr>
                                        <p:cTn id="49" dur="1" fill="hold">
                                          <p:stCondLst>
                                            <p:cond delay="0"/>
                                          </p:stCondLst>
                                        </p:cTn>
                                        <p:tgtEl>
                                          <p:spTgt spid="327"/>
                                        </p:tgtEl>
                                        <p:attrNameLst>
                                          <p:attrName>style.visibility</p:attrName>
                                        </p:attrNameLst>
                                      </p:cBhvr>
                                      <p:to>
                                        <p:strVal val="visible"/>
                                      </p:to>
                                    </p:set>
                                    <p:animEffect transition="in" filter="fade">
                                      <p:cBhvr>
                                        <p:cTn id="50" dur="500"/>
                                        <p:tgtEl>
                                          <p:spTgt spid="327"/>
                                        </p:tgtEl>
                                      </p:cBhvr>
                                    </p:animEffect>
                                    <p:anim calcmode="lin" valueType="num">
                                      <p:cBhvr>
                                        <p:cTn id="51" dur="500" fill="hold"/>
                                        <p:tgtEl>
                                          <p:spTgt spid="327"/>
                                        </p:tgtEl>
                                        <p:attrNameLst>
                                          <p:attrName>ppt_x</p:attrName>
                                        </p:attrNameLst>
                                      </p:cBhvr>
                                      <p:tavLst>
                                        <p:tav tm="0">
                                          <p:val>
                                            <p:strVal val="#ppt_x"/>
                                          </p:val>
                                        </p:tav>
                                        <p:tav tm="100000">
                                          <p:val>
                                            <p:strVal val="#ppt_x"/>
                                          </p:val>
                                        </p:tav>
                                      </p:tavLst>
                                    </p:anim>
                                    <p:anim calcmode="lin" valueType="num">
                                      <p:cBhvr>
                                        <p:cTn id="52" dur="500" fill="hold"/>
                                        <p:tgtEl>
                                          <p:spTgt spid="327"/>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wipe(up)">
                                      <p:cBhvr>
                                        <p:cTn id="57" dur="500"/>
                                        <p:tgtEl>
                                          <p:spTgt spid="11"/>
                                        </p:tgtEl>
                                      </p:cBhvr>
                                    </p:animEffect>
                                  </p:childTnLst>
                                </p:cTn>
                              </p:par>
                              <p:par>
                                <p:cTn id="58" presetID="53" presetClass="entr" presetSubtype="16" fill="hold" nodeType="withEffect">
                                  <p:stCondLst>
                                    <p:cond delay="25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par>
                                <p:cTn id="63" presetID="47" presetClass="entr" presetSubtype="0" fill="hold" grpId="0" nodeType="withEffect">
                                  <p:stCondLst>
                                    <p:cond delay="750"/>
                                  </p:stCondLst>
                                  <p:childTnLst>
                                    <p:set>
                                      <p:cBhvr>
                                        <p:cTn id="64" dur="1" fill="hold">
                                          <p:stCondLst>
                                            <p:cond delay="0"/>
                                          </p:stCondLst>
                                        </p:cTn>
                                        <p:tgtEl>
                                          <p:spTgt spid="326"/>
                                        </p:tgtEl>
                                        <p:attrNameLst>
                                          <p:attrName>style.visibility</p:attrName>
                                        </p:attrNameLst>
                                      </p:cBhvr>
                                      <p:to>
                                        <p:strVal val="visible"/>
                                      </p:to>
                                    </p:set>
                                    <p:animEffect transition="in" filter="fade">
                                      <p:cBhvr>
                                        <p:cTn id="65" dur="500"/>
                                        <p:tgtEl>
                                          <p:spTgt spid="326"/>
                                        </p:tgtEl>
                                      </p:cBhvr>
                                    </p:animEffect>
                                    <p:anim calcmode="lin" valueType="num">
                                      <p:cBhvr>
                                        <p:cTn id="66" dur="500" fill="hold"/>
                                        <p:tgtEl>
                                          <p:spTgt spid="326"/>
                                        </p:tgtEl>
                                        <p:attrNameLst>
                                          <p:attrName>ppt_x</p:attrName>
                                        </p:attrNameLst>
                                      </p:cBhvr>
                                      <p:tavLst>
                                        <p:tav tm="0">
                                          <p:val>
                                            <p:strVal val="#ppt_x"/>
                                          </p:val>
                                        </p:tav>
                                        <p:tav tm="100000">
                                          <p:val>
                                            <p:strVal val="#ppt_x"/>
                                          </p:val>
                                        </p:tav>
                                      </p:tavLst>
                                    </p:anim>
                                    <p:anim calcmode="lin" valueType="num">
                                      <p:cBhvr>
                                        <p:cTn id="67" dur="500" fill="hold"/>
                                        <p:tgtEl>
                                          <p:spTgt spid="326"/>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4" presetClass="entr" presetSubtype="10" fill="hold" nodeType="clickEffect">
                                  <p:stCondLst>
                                    <p:cond delay="0"/>
                                  </p:stCondLst>
                                  <p:childTnLst>
                                    <p:set>
                                      <p:cBhvr>
                                        <p:cTn id="71" dur="1" fill="hold">
                                          <p:stCondLst>
                                            <p:cond delay="0"/>
                                          </p:stCondLst>
                                        </p:cTn>
                                        <p:tgtEl>
                                          <p:spTgt spid="11266"/>
                                        </p:tgtEl>
                                        <p:attrNameLst>
                                          <p:attrName>style.visibility</p:attrName>
                                        </p:attrNameLst>
                                      </p:cBhvr>
                                      <p:to>
                                        <p:strVal val="visible"/>
                                      </p:to>
                                    </p:set>
                                    <p:animEffect transition="in" filter="randombar(horizontal)">
                                      <p:cBhvr>
                                        <p:cTn id="72" dur="500"/>
                                        <p:tgtEl>
                                          <p:spTgt spid="11266"/>
                                        </p:tgtEl>
                                      </p:cBhvr>
                                    </p:animEffect>
                                  </p:childTnLst>
                                </p:cTn>
                              </p:par>
                              <p:par>
                                <p:cTn id="73" presetID="22" presetClass="entr" presetSubtype="1" fill="hold" grpId="0" nodeType="with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wipe(up)">
                                      <p:cBhvr>
                                        <p:cTn id="7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 grpId="0"/>
      <p:bldP spid="326" grpId="0"/>
      <p:bldP spid="327" grpId="0"/>
      <p:bldP spid="328" grpId="0"/>
      <p:bldP spid="43" grpId="0"/>
      <p:bldP spid="1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02"/>
        <p:cNvGrpSpPr/>
        <p:nvPr/>
      </p:nvGrpSpPr>
      <p:grpSpPr>
        <a:xfrm>
          <a:off x="0" y="0"/>
          <a:ext cx="0" cy="0"/>
          <a:chOff x="0" y="0"/>
          <a:chExt cx="0" cy="0"/>
        </a:xfrm>
      </p:grpSpPr>
      <p:cxnSp>
        <p:nvCxnSpPr>
          <p:cNvPr id="207" name="Google Shape;207;p20"/>
          <p:cNvCxnSpPr/>
          <p:nvPr/>
        </p:nvCxnSpPr>
        <p:spPr>
          <a:xfrm>
            <a:off x="3949512" y="2919623"/>
            <a:ext cx="1082939" cy="0"/>
          </a:xfrm>
          <a:prstGeom prst="straightConnector1">
            <a:avLst/>
          </a:prstGeom>
          <a:noFill/>
          <a:ln w="19050" cap="flat" cmpd="sng">
            <a:solidFill>
              <a:schemeClr val="accent5"/>
            </a:solidFill>
            <a:prstDash val="solid"/>
            <a:round/>
            <a:headEnd type="none" w="med" len="med"/>
            <a:tailEnd type="none" w="med" len="med"/>
          </a:ln>
        </p:spPr>
      </p:cxnSp>
      <p:cxnSp>
        <p:nvCxnSpPr>
          <p:cNvPr id="208" name="Google Shape;208;p20"/>
          <p:cNvCxnSpPr/>
          <p:nvPr/>
        </p:nvCxnSpPr>
        <p:spPr>
          <a:xfrm>
            <a:off x="6086571" y="2919623"/>
            <a:ext cx="1082939" cy="0"/>
          </a:xfrm>
          <a:prstGeom prst="straightConnector1">
            <a:avLst/>
          </a:prstGeom>
          <a:noFill/>
          <a:ln w="19050" cap="flat" cmpd="sng">
            <a:solidFill>
              <a:schemeClr val="accent2"/>
            </a:solidFill>
            <a:prstDash val="solid"/>
            <a:round/>
            <a:headEnd type="none" w="med" len="med"/>
            <a:tailEnd type="none" w="med" len="med"/>
          </a:ln>
        </p:spPr>
      </p:cxnSp>
      <p:cxnSp>
        <p:nvCxnSpPr>
          <p:cNvPr id="209" name="Google Shape;209;p20"/>
          <p:cNvCxnSpPr>
            <a:stCxn id="210" idx="6"/>
            <a:endCxn id="211" idx="2"/>
          </p:cNvCxnSpPr>
          <p:nvPr/>
        </p:nvCxnSpPr>
        <p:spPr>
          <a:xfrm>
            <a:off x="1811704" y="2920165"/>
            <a:ext cx="1081536" cy="0"/>
          </a:xfrm>
          <a:prstGeom prst="straightConnector1">
            <a:avLst/>
          </a:prstGeom>
          <a:noFill/>
          <a:ln w="19050" cap="flat" cmpd="sng">
            <a:solidFill>
              <a:schemeClr val="accent4"/>
            </a:solidFill>
            <a:prstDash val="solid"/>
            <a:round/>
            <a:headEnd type="none" w="med" len="med"/>
            <a:tailEnd type="none" w="med" len="med"/>
          </a:ln>
        </p:spPr>
      </p:cxnSp>
      <p:grpSp>
        <p:nvGrpSpPr>
          <p:cNvPr id="20" name="Group 19">
            <a:extLst>
              <a:ext uri="{FF2B5EF4-FFF2-40B4-BE49-F238E27FC236}">
                <a16:creationId xmlns:a16="http://schemas.microsoft.com/office/drawing/2014/main" id="{551BC2CA-42CA-42BB-67E7-8023B98243A6}"/>
              </a:ext>
            </a:extLst>
          </p:cNvPr>
          <p:cNvGrpSpPr/>
          <p:nvPr/>
        </p:nvGrpSpPr>
        <p:grpSpPr>
          <a:xfrm>
            <a:off x="688192" y="2392424"/>
            <a:ext cx="1200900" cy="1425808"/>
            <a:chOff x="774325" y="2593101"/>
            <a:chExt cx="1200900" cy="1425808"/>
          </a:xfrm>
        </p:grpSpPr>
        <p:sp>
          <p:nvSpPr>
            <p:cNvPr id="204" name="Google Shape;204;p20"/>
            <p:cNvSpPr txBox="1"/>
            <p:nvPr/>
          </p:nvSpPr>
          <p:spPr>
            <a:xfrm>
              <a:off x="774325" y="2898409"/>
              <a:ext cx="1200900" cy="403200"/>
            </a:xfrm>
            <a:prstGeom prst="rect">
              <a:avLst/>
            </a:prstGeom>
            <a:noFill/>
            <a:ln>
              <a:noFill/>
            </a:ln>
          </p:spPr>
          <p:txBody>
            <a:bodyPr spcFirstLastPara="1" wrap="square" lIns="91425" tIns="91425" rIns="91425" bIns="91425" anchor="ctr" anchorCtr="0">
              <a:noAutofit/>
            </a:bodyPr>
            <a:lstStyle/>
            <a:p>
              <a:pPr algn="ctr" defTabSz="914378"/>
              <a:r>
                <a:rPr lang="vi-VN" sz="3200" b="1" dirty="0">
                  <a:solidFill>
                    <a:srgbClr val="1F684C"/>
                  </a:solidFill>
                  <a:latin typeface="#9Slide07 Cadena" panose="02000503000000020004" pitchFamily="2" charset="0"/>
                  <a:ea typeface="Fira Sans"/>
                  <a:cs typeface="Fira Sans"/>
                  <a:sym typeface="Fira Sans"/>
                </a:rPr>
                <a:t>A</a:t>
              </a:r>
              <a:endParaRPr sz="3200" b="1" dirty="0">
                <a:solidFill>
                  <a:srgbClr val="1F684C"/>
                </a:solidFill>
                <a:latin typeface="#9Slide07 Cadena" panose="02000503000000020004" pitchFamily="2" charset="0"/>
                <a:ea typeface="Fira Sans"/>
                <a:cs typeface="Fira Sans"/>
                <a:sym typeface="Fira Sans"/>
              </a:endParaRPr>
            </a:p>
          </p:txBody>
        </p:sp>
        <p:grpSp>
          <p:nvGrpSpPr>
            <p:cNvPr id="223" name="Google Shape;223;p20"/>
            <p:cNvGrpSpPr/>
            <p:nvPr/>
          </p:nvGrpSpPr>
          <p:grpSpPr>
            <a:xfrm>
              <a:off x="842734" y="2593101"/>
              <a:ext cx="1055103" cy="1425808"/>
              <a:chOff x="2182679" y="2292572"/>
              <a:chExt cx="792300" cy="1070669"/>
            </a:xfrm>
          </p:grpSpPr>
          <p:cxnSp>
            <p:nvCxnSpPr>
              <p:cNvPr id="224" name="Google Shape;224;p20"/>
              <p:cNvCxnSpPr>
                <a:cxnSpLocks/>
              </p:cNvCxnSpPr>
              <p:nvPr/>
            </p:nvCxnSpPr>
            <p:spPr>
              <a:xfrm rot="10800000">
                <a:off x="2578961" y="2974441"/>
                <a:ext cx="0" cy="388800"/>
              </a:xfrm>
              <a:prstGeom prst="straightConnector1">
                <a:avLst/>
              </a:prstGeom>
              <a:noFill/>
              <a:ln w="19050" cap="flat" cmpd="sng">
                <a:solidFill>
                  <a:schemeClr val="accent4"/>
                </a:solidFill>
                <a:prstDash val="solid"/>
                <a:round/>
                <a:headEnd type="none" w="med" len="med"/>
                <a:tailEnd type="none" w="med" len="med"/>
              </a:ln>
            </p:spPr>
          </p:cxnSp>
          <p:sp>
            <p:nvSpPr>
              <p:cNvPr id="210" name="Google Shape;210;p20"/>
              <p:cNvSpPr/>
              <p:nvPr/>
            </p:nvSpPr>
            <p:spPr>
              <a:xfrm>
                <a:off x="2182679" y="2292572"/>
                <a:ext cx="792300" cy="792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25" name="Google Shape;225;p20"/>
              <p:cNvSpPr/>
              <p:nvPr/>
            </p:nvSpPr>
            <p:spPr>
              <a:xfrm>
                <a:off x="2283911" y="2393814"/>
                <a:ext cx="590100" cy="5901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sp>
        <p:nvSpPr>
          <p:cNvPr id="227" name="Google Shape;227;p20"/>
          <p:cNvSpPr txBox="1"/>
          <p:nvPr/>
        </p:nvSpPr>
        <p:spPr>
          <a:xfrm>
            <a:off x="2557530" y="3705158"/>
            <a:ext cx="1689900" cy="571800"/>
          </a:xfrm>
          <a:prstGeom prst="rect">
            <a:avLst/>
          </a:prstGeom>
          <a:noFill/>
          <a:ln>
            <a:noFill/>
          </a:ln>
        </p:spPr>
        <p:txBody>
          <a:bodyPr spcFirstLastPara="1" wrap="square" lIns="91425" tIns="91425" rIns="91425" bIns="91425" anchor="ctr" anchorCtr="0">
            <a:noAutofit/>
          </a:bodyPr>
          <a:lstStyle/>
          <a:p>
            <a:pPr algn="ctr" defTabSz="914378">
              <a:lnSpc>
                <a:spcPct val="115000"/>
              </a:lnSpc>
            </a:pPr>
            <a:r>
              <a:rPr lang="vi-VN" sz="2000" dirty="0">
                <a:latin typeface="#9Slide03 Arima Madurai Black" panose="00000A00000000000000" pitchFamily="2" charset="0"/>
                <a:ea typeface="Fira Sans"/>
                <a:cs typeface="#9Slide03 Arima Madurai Black" panose="00000A00000000000000" pitchFamily="2" charset="0"/>
                <a:sym typeface="Fira Sans"/>
              </a:rPr>
              <a:t>Hình b</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228" name="Google Shape;228;p20"/>
          <p:cNvSpPr txBox="1"/>
          <p:nvPr/>
        </p:nvSpPr>
        <p:spPr>
          <a:xfrm>
            <a:off x="6851767" y="3706679"/>
            <a:ext cx="1689900" cy="571800"/>
          </a:xfrm>
          <a:prstGeom prst="rect">
            <a:avLst/>
          </a:prstGeom>
          <a:noFill/>
          <a:ln>
            <a:noFill/>
          </a:ln>
        </p:spPr>
        <p:txBody>
          <a:bodyPr spcFirstLastPara="1" wrap="square" lIns="91425" tIns="91425" rIns="91425" bIns="91425" anchor="ctr" anchorCtr="0">
            <a:noAutofit/>
          </a:bodyPr>
          <a:lstStyle/>
          <a:p>
            <a:pPr algn="ctr" defTabSz="914378">
              <a:lnSpc>
                <a:spcPct val="115000"/>
              </a:lnSpc>
            </a:pPr>
            <a:r>
              <a:rPr lang="vi-VN" sz="2000" dirty="0">
                <a:latin typeface="#9Slide03 Arima Madurai Black" panose="00000A00000000000000" pitchFamily="2" charset="0"/>
                <a:ea typeface="Fira Sans"/>
                <a:cs typeface="#9Slide03 Arima Madurai Black" panose="00000A00000000000000" pitchFamily="2" charset="0"/>
                <a:sym typeface="Fira Sans"/>
              </a:rPr>
              <a:t>Hình d</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sp>
        <p:nvSpPr>
          <p:cNvPr id="229" name="Google Shape;229;p20"/>
          <p:cNvSpPr txBox="1"/>
          <p:nvPr/>
        </p:nvSpPr>
        <p:spPr>
          <a:xfrm>
            <a:off x="4726392" y="3687264"/>
            <a:ext cx="1689900" cy="571800"/>
          </a:xfrm>
          <a:prstGeom prst="rect">
            <a:avLst/>
          </a:prstGeom>
          <a:noFill/>
          <a:ln>
            <a:noFill/>
          </a:ln>
        </p:spPr>
        <p:txBody>
          <a:bodyPr spcFirstLastPara="1" wrap="square" lIns="91425" tIns="91425" rIns="91425" bIns="91425" anchor="ctr" anchorCtr="0">
            <a:noAutofit/>
          </a:bodyPr>
          <a:lstStyle/>
          <a:p>
            <a:pPr algn="ctr" defTabSz="914378">
              <a:lnSpc>
                <a:spcPct val="115000"/>
              </a:lnSpc>
            </a:pPr>
            <a:r>
              <a:rPr lang="vi-VN" sz="2000" dirty="0">
                <a:latin typeface="#9Slide03 Arima Madurai Black" panose="00000A00000000000000" pitchFamily="2" charset="0"/>
                <a:ea typeface="Fira Sans"/>
                <a:cs typeface="#9Slide03 Arima Madurai Black" panose="00000A00000000000000" pitchFamily="2" charset="0"/>
                <a:sym typeface="Fira Sans"/>
              </a:rPr>
              <a:t>Hình c</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grpSp>
        <p:nvGrpSpPr>
          <p:cNvPr id="22" name="Group 21">
            <a:extLst>
              <a:ext uri="{FF2B5EF4-FFF2-40B4-BE49-F238E27FC236}">
                <a16:creationId xmlns:a16="http://schemas.microsoft.com/office/drawing/2014/main" id="{CCE949AF-0802-5E78-E4FA-8FE9B6EE414B}"/>
              </a:ext>
            </a:extLst>
          </p:cNvPr>
          <p:cNvGrpSpPr/>
          <p:nvPr/>
        </p:nvGrpSpPr>
        <p:grpSpPr>
          <a:xfrm>
            <a:off x="4936656" y="2391952"/>
            <a:ext cx="1200900" cy="1437975"/>
            <a:chOff x="5022789" y="2592629"/>
            <a:chExt cx="1200900" cy="1437975"/>
          </a:xfrm>
        </p:grpSpPr>
        <p:grpSp>
          <p:nvGrpSpPr>
            <p:cNvPr id="215" name="Google Shape;215;p20"/>
            <p:cNvGrpSpPr/>
            <p:nvPr/>
          </p:nvGrpSpPr>
          <p:grpSpPr>
            <a:xfrm>
              <a:off x="5117756" y="2592629"/>
              <a:ext cx="1054883" cy="1437975"/>
              <a:chOff x="4426818" y="2440153"/>
              <a:chExt cx="225600" cy="307529"/>
            </a:xfrm>
          </p:grpSpPr>
          <p:cxnSp>
            <p:nvCxnSpPr>
              <p:cNvPr id="216" name="Google Shape;216;p20"/>
              <p:cNvCxnSpPr>
                <a:cxnSpLocks/>
              </p:cNvCxnSpPr>
              <p:nvPr/>
            </p:nvCxnSpPr>
            <p:spPr>
              <a:xfrm rot="10800000">
                <a:off x="4539644" y="2636982"/>
                <a:ext cx="0" cy="110700"/>
              </a:xfrm>
              <a:prstGeom prst="straightConnector1">
                <a:avLst/>
              </a:prstGeom>
              <a:noFill/>
              <a:ln w="19050" cap="flat" cmpd="sng">
                <a:solidFill>
                  <a:schemeClr val="accent2"/>
                </a:solidFill>
                <a:prstDash val="solid"/>
                <a:round/>
                <a:headEnd type="none" w="med" len="med"/>
                <a:tailEnd type="none" w="med" len="med"/>
              </a:ln>
            </p:spPr>
          </p:cxnSp>
          <p:sp>
            <p:nvSpPr>
              <p:cNvPr id="218" name="Google Shape;218;p20"/>
              <p:cNvSpPr/>
              <p:nvPr/>
            </p:nvSpPr>
            <p:spPr>
              <a:xfrm>
                <a:off x="4426818" y="2440153"/>
                <a:ext cx="225600" cy="2256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17" name="Google Shape;217;p20"/>
              <p:cNvSpPr/>
              <p:nvPr/>
            </p:nvSpPr>
            <p:spPr>
              <a:xfrm>
                <a:off x="4455644" y="2468982"/>
                <a:ext cx="168000" cy="1680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230" name="Google Shape;230;p20"/>
            <p:cNvSpPr txBox="1"/>
            <p:nvPr/>
          </p:nvSpPr>
          <p:spPr>
            <a:xfrm>
              <a:off x="5022789" y="2909697"/>
              <a:ext cx="1200900" cy="403200"/>
            </a:xfrm>
            <a:prstGeom prst="rect">
              <a:avLst/>
            </a:prstGeom>
            <a:noFill/>
            <a:ln>
              <a:noFill/>
            </a:ln>
          </p:spPr>
          <p:txBody>
            <a:bodyPr spcFirstLastPara="1" wrap="square" lIns="91425" tIns="91425" rIns="91425" bIns="91425" anchor="ctr" anchorCtr="0">
              <a:noAutofit/>
            </a:bodyPr>
            <a:lstStyle/>
            <a:p>
              <a:pPr algn="ctr" defTabSz="914378"/>
              <a:r>
                <a:rPr lang="vi-VN" sz="3200" b="1" dirty="0">
                  <a:solidFill>
                    <a:srgbClr val="1F684C"/>
                  </a:solidFill>
                  <a:latin typeface="#9Slide07 Cadena" panose="02000503000000020004" pitchFamily="2" charset="0"/>
                  <a:ea typeface="Fira Sans"/>
                  <a:cs typeface="Fira Sans"/>
                  <a:sym typeface="Fira Sans"/>
                </a:rPr>
                <a:t>C</a:t>
              </a:r>
              <a:endParaRPr sz="3200" b="1" dirty="0">
                <a:solidFill>
                  <a:srgbClr val="1F684C"/>
                </a:solidFill>
                <a:latin typeface="#9Slide07 Cadena" panose="02000503000000020004" pitchFamily="2" charset="0"/>
                <a:ea typeface="Fira Sans"/>
                <a:cs typeface="Fira Sans"/>
                <a:sym typeface="Fira Sans"/>
              </a:endParaRPr>
            </a:p>
          </p:txBody>
        </p:sp>
      </p:grpSp>
      <p:grpSp>
        <p:nvGrpSpPr>
          <p:cNvPr id="21" name="Group 20">
            <a:extLst>
              <a:ext uri="{FF2B5EF4-FFF2-40B4-BE49-F238E27FC236}">
                <a16:creationId xmlns:a16="http://schemas.microsoft.com/office/drawing/2014/main" id="{D36D7547-D209-4E62-B464-A293810A5FBB}"/>
              </a:ext>
            </a:extLst>
          </p:cNvPr>
          <p:cNvGrpSpPr/>
          <p:nvPr/>
        </p:nvGrpSpPr>
        <p:grpSpPr>
          <a:xfrm>
            <a:off x="2834180" y="2391952"/>
            <a:ext cx="1200900" cy="1387709"/>
            <a:chOff x="2920313" y="2592629"/>
            <a:chExt cx="1200900" cy="1387709"/>
          </a:xfrm>
        </p:grpSpPr>
        <p:grpSp>
          <p:nvGrpSpPr>
            <p:cNvPr id="212" name="Google Shape;212;p20"/>
            <p:cNvGrpSpPr/>
            <p:nvPr/>
          </p:nvGrpSpPr>
          <p:grpSpPr>
            <a:xfrm>
              <a:off x="2980056" y="2592629"/>
              <a:ext cx="1056286" cy="1387709"/>
              <a:chOff x="3969644" y="2440153"/>
              <a:chExt cx="225900" cy="296779"/>
            </a:xfrm>
          </p:grpSpPr>
          <p:cxnSp>
            <p:nvCxnSpPr>
              <p:cNvPr id="213" name="Google Shape;213;p20"/>
              <p:cNvCxnSpPr/>
              <p:nvPr/>
            </p:nvCxnSpPr>
            <p:spPr>
              <a:xfrm>
                <a:off x="4082390" y="2637031"/>
                <a:ext cx="0" cy="99900"/>
              </a:xfrm>
              <a:prstGeom prst="straightConnector1">
                <a:avLst/>
              </a:prstGeom>
              <a:noFill/>
              <a:ln w="19050" cap="flat" cmpd="sng">
                <a:solidFill>
                  <a:schemeClr val="accent5"/>
                </a:solidFill>
                <a:prstDash val="solid"/>
                <a:round/>
                <a:headEnd type="none" w="med" len="med"/>
                <a:tailEnd type="none" w="med" len="med"/>
              </a:ln>
            </p:spPr>
          </p:cxnSp>
          <p:sp>
            <p:nvSpPr>
              <p:cNvPr id="211" name="Google Shape;211;p20"/>
              <p:cNvSpPr/>
              <p:nvPr/>
            </p:nvSpPr>
            <p:spPr>
              <a:xfrm>
                <a:off x="3969644" y="2440153"/>
                <a:ext cx="225900" cy="225900"/>
              </a:xfrm>
              <a:prstGeom prst="ellipse">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14" name="Google Shape;214;p20"/>
              <p:cNvSpPr/>
              <p:nvPr/>
            </p:nvSpPr>
            <p:spPr>
              <a:xfrm>
                <a:off x="3998471" y="2468982"/>
                <a:ext cx="168300" cy="168300"/>
              </a:xfrm>
              <a:prstGeom prst="ellipse">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231" name="Google Shape;231;p20"/>
            <p:cNvSpPr txBox="1"/>
            <p:nvPr/>
          </p:nvSpPr>
          <p:spPr>
            <a:xfrm>
              <a:off x="2920313" y="2886346"/>
              <a:ext cx="1200900" cy="403200"/>
            </a:xfrm>
            <a:prstGeom prst="rect">
              <a:avLst/>
            </a:prstGeom>
            <a:noFill/>
            <a:ln>
              <a:noFill/>
            </a:ln>
          </p:spPr>
          <p:txBody>
            <a:bodyPr spcFirstLastPara="1" wrap="square" lIns="91425" tIns="91425" rIns="91425" bIns="91425" anchor="ctr" anchorCtr="0">
              <a:noAutofit/>
            </a:bodyPr>
            <a:lstStyle/>
            <a:p>
              <a:pPr algn="ctr" defTabSz="914378"/>
              <a:r>
                <a:rPr lang="vi-VN" sz="3200" b="1" dirty="0">
                  <a:solidFill>
                    <a:srgbClr val="1F684C"/>
                  </a:solidFill>
                  <a:latin typeface="#9Slide07 Cadena" panose="02000503000000020004" pitchFamily="2" charset="0"/>
                  <a:ea typeface="Fira Sans"/>
                  <a:cs typeface="Fira Sans"/>
                  <a:sym typeface="Fira Sans"/>
                </a:rPr>
                <a:t>B</a:t>
              </a:r>
              <a:endParaRPr sz="3200" b="1" dirty="0">
                <a:solidFill>
                  <a:srgbClr val="1F684C"/>
                </a:solidFill>
                <a:latin typeface="#9Slide07 Cadena" panose="02000503000000020004" pitchFamily="2" charset="0"/>
                <a:ea typeface="Fira Sans"/>
                <a:cs typeface="Fira Sans"/>
                <a:sym typeface="Fira Sans"/>
              </a:endParaRPr>
            </a:p>
          </p:txBody>
        </p:sp>
      </p:grpSp>
      <p:grpSp>
        <p:nvGrpSpPr>
          <p:cNvPr id="23" name="Group 22">
            <a:extLst>
              <a:ext uri="{FF2B5EF4-FFF2-40B4-BE49-F238E27FC236}">
                <a16:creationId xmlns:a16="http://schemas.microsoft.com/office/drawing/2014/main" id="{560A7178-6F0E-A55C-906B-85074C947FF1}"/>
              </a:ext>
            </a:extLst>
          </p:cNvPr>
          <p:cNvGrpSpPr/>
          <p:nvPr/>
        </p:nvGrpSpPr>
        <p:grpSpPr>
          <a:xfrm>
            <a:off x="7124003" y="2391952"/>
            <a:ext cx="1200900" cy="1386306"/>
            <a:chOff x="7210136" y="2592629"/>
            <a:chExt cx="1200900" cy="1386306"/>
          </a:xfrm>
        </p:grpSpPr>
        <p:grpSp>
          <p:nvGrpSpPr>
            <p:cNvPr id="219" name="Google Shape;219;p20"/>
            <p:cNvGrpSpPr/>
            <p:nvPr/>
          </p:nvGrpSpPr>
          <p:grpSpPr>
            <a:xfrm>
              <a:off x="7255419" y="2592629"/>
              <a:ext cx="1054883" cy="1386306"/>
              <a:chOff x="4883984" y="2440153"/>
              <a:chExt cx="225600" cy="296479"/>
            </a:xfrm>
          </p:grpSpPr>
          <p:cxnSp>
            <p:nvCxnSpPr>
              <p:cNvPr id="220" name="Google Shape;220;p20"/>
              <p:cNvCxnSpPr/>
              <p:nvPr/>
            </p:nvCxnSpPr>
            <p:spPr>
              <a:xfrm>
                <a:off x="4996858" y="2637031"/>
                <a:ext cx="0" cy="99600"/>
              </a:xfrm>
              <a:prstGeom prst="straightConnector1">
                <a:avLst/>
              </a:prstGeom>
              <a:noFill/>
              <a:ln w="19050" cap="flat" cmpd="sng">
                <a:solidFill>
                  <a:schemeClr val="accent6"/>
                </a:solidFill>
                <a:prstDash val="solid"/>
                <a:round/>
                <a:headEnd type="none" w="med" len="med"/>
                <a:tailEnd type="none" w="med" len="med"/>
              </a:ln>
            </p:spPr>
          </p:cxnSp>
          <p:sp>
            <p:nvSpPr>
              <p:cNvPr id="221" name="Google Shape;221;p20"/>
              <p:cNvSpPr/>
              <p:nvPr/>
            </p:nvSpPr>
            <p:spPr>
              <a:xfrm>
                <a:off x="4883984" y="2440153"/>
                <a:ext cx="225600" cy="225600"/>
              </a:xfrm>
              <a:prstGeom prst="ellipse">
                <a:avLst/>
              </a:pr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22" name="Google Shape;222;p20"/>
              <p:cNvSpPr/>
              <p:nvPr/>
            </p:nvSpPr>
            <p:spPr>
              <a:xfrm>
                <a:off x="4912810" y="2468982"/>
                <a:ext cx="168000" cy="168000"/>
              </a:xfrm>
              <a:prstGeom prst="ellipse">
                <a:avLst/>
              </a:pr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232" name="Google Shape;232;p20"/>
            <p:cNvSpPr txBox="1"/>
            <p:nvPr/>
          </p:nvSpPr>
          <p:spPr>
            <a:xfrm>
              <a:off x="7210136" y="2898409"/>
              <a:ext cx="1200900" cy="403200"/>
            </a:xfrm>
            <a:prstGeom prst="rect">
              <a:avLst/>
            </a:prstGeom>
            <a:noFill/>
            <a:ln>
              <a:noFill/>
            </a:ln>
          </p:spPr>
          <p:txBody>
            <a:bodyPr spcFirstLastPara="1" wrap="square" lIns="91425" tIns="91425" rIns="91425" bIns="91425" anchor="ctr" anchorCtr="0">
              <a:noAutofit/>
            </a:bodyPr>
            <a:lstStyle/>
            <a:p>
              <a:pPr algn="ctr" defTabSz="914378"/>
              <a:r>
                <a:rPr lang="vi-VN" sz="3200" b="1" dirty="0">
                  <a:solidFill>
                    <a:srgbClr val="1F684C"/>
                  </a:solidFill>
                  <a:latin typeface="#9Slide07 Cadena" panose="02000503000000020004" pitchFamily="2" charset="0"/>
                  <a:ea typeface="Fira Sans"/>
                  <a:cs typeface="Fira Sans"/>
                  <a:sym typeface="Fira Sans"/>
                </a:rPr>
                <a:t>D</a:t>
              </a:r>
              <a:endParaRPr sz="3200" b="1" dirty="0">
                <a:solidFill>
                  <a:srgbClr val="1F684C"/>
                </a:solidFill>
                <a:latin typeface="#9Slide07 Cadena" panose="02000503000000020004" pitchFamily="2" charset="0"/>
                <a:ea typeface="Fira Sans"/>
                <a:cs typeface="Fira Sans"/>
                <a:sym typeface="Fira Sans"/>
              </a:endParaRPr>
            </a:p>
          </p:txBody>
        </p:sp>
      </p:grpSp>
      <p:sp>
        <p:nvSpPr>
          <p:cNvPr id="50" name="TextBox 18">
            <a:extLst>
              <a:ext uri="{FF2B5EF4-FFF2-40B4-BE49-F238E27FC236}">
                <a16:creationId xmlns:a16="http://schemas.microsoft.com/office/drawing/2014/main" id="{BFDDAF01-38AF-8061-1418-4E4F7FAD7AAE}"/>
              </a:ext>
            </a:extLst>
          </p:cNvPr>
          <p:cNvSpPr txBox="1"/>
          <p:nvPr/>
        </p:nvSpPr>
        <p:spPr>
          <a:xfrm flipH="1">
            <a:off x="1367604" y="226278"/>
            <a:ext cx="7226380" cy="502766"/>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a:t>
            </a:r>
            <a:r>
              <a:rPr lang="vi-VN" sz="2667" dirty="0">
                <a:solidFill>
                  <a:prstClr val="black"/>
                </a:solidFill>
                <a:latin typeface="#9Slide07 IcielBaliho Script" pitchFamily="2" charset="0"/>
                <a:ea typeface="Times New Roman" panose="02020603050405020304" pitchFamily="18" charset="0"/>
                <a:cs typeface="Arial"/>
                <a:sym typeface="Arial"/>
              </a:rPr>
              <a:t>5</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altLang="en-US" sz="2667" dirty="0" err="1">
                <a:solidFill>
                  <a:prstClr val="black"/>
                </a:solidFill>
                <a:latin typeface="#9Slide07 IcielBaliho Script" pitchFamily="2" charset="0"/>
                <a:ea typeface="Times New Roman" panose="02020603050405020304" pitchFamily="18" charset="0"/>
              </a:rPr>
              <a:t>Hình</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vẽ</a:t>
            </a:r>
            <a:r>
              <a:rPr lang="en-US" altLang="en-US" sz="2667" dirty="0">
                <a:solidFill>
                  <a:prstClr val="black"/>
                </a:solidFill>
                <a:latin typeface="#9Slide07 IcielBaliho Script" pitchFamily="2" charset="0"/>
                <a:ea typeface="Times New Roman" panose="02020603050405020304" pitchFamily="18" charset="0"/>
              </a:rPr>
              <a:t> nào </a:t>
            </a:r>
            <a:r>
              <a:rPr lang="en-US" altLang="en-US" sz="2667" dirty="0" err="1">
                <a:solidFill>
                  <a:prstClr val="black"/>
                </a:solidFill>
                <a:latin typeface="#9Slide07 IcielBaliho Script" pitchFamily="2" charset="0"/>
                <a:ea typeface="Times New Roman" panose="02020603050405020304" pitchFamily="18" charset="0"/>
              </a:rPr>
              <a:t>sau</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đây</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biểu</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diễn</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chùm</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tia</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hội</a:t>
            </a:r>
            <a:r>
              <a:rPr lang="en-US" altLang="en-US" sz="2667" dirty="0">
                <a:solidFill>
                  <a:prstClr val="black"/>
                </a:solidFill>
                <a:latin typeface="#9Slide07 IcielBaliho Script" pitchFamily="2" charset="0"/>
                <a:ea typeface="Times New Roman" panose="02020603050405020304" pitchFamily="18" charset="0"/>
              </a:rPr>
              <a:t> </a:t>
            </a:r>
            <a:r>
              <a:rPr lang="en-US" altLang="en-US" sz="2667" dirty="0" err="1">
                <a:solidFill>
                  <a:prstClr val="black"/>
                </a:solidFill>
                <a:latin typeface="#9Slide07 IcielBaliho Script" pitchFamily="2" charset="0"/>
                <a:ea typeface="Times New Roman" panose="02020603050405020304" pitchFamily="18" charset="0"/>
              </a:rPr>
              <a:t>tụ</a:t>
            </a:r>
            <a:r>
              <a:rPr lang="en-US" altLang="en-US" sz="2667" dirty="0">
                <a:solidFill>
                  <a:prstClr val="black"/>
                </a:solidFill>
                <a:latin typeface="#9Slide07 IcielBaliho Script" pitchFamily="2" charset="0"/>
                <a:ea typeface="Times New Roman" panose="02020603050405020304" pitchFamily="18" charset="0"/>
              </a:rPr>
              <a:t>:</a:t>
            </a:r>
          </a:p>
        </p:txBody>
      </p:sp>
      <p:sp>
        <p:nvSpPr>
          <p:cNvPr id="51" name="Rectangle 50">
            <a:extLst>
              <a:ext uri="{FF2B5EF4-FFF2-40B4-BE49-F238E27FC236}">
                <a16:creationId xmlns:a16="http://schemas.microsoft.com/office/drawing/2014/main" id="{13CB9D76-2238-916A-1984-70AAF1C18612}"/>
              </a:ext>
            </a:extLst>
          </p:cNvPr>
          <p:cNvSpPr/>
          <p:nvPr/>
        </p:nvSpPr>
        <p:spPr>
          <a:xfrm>
            <a:off x="0" y="243617"/>
            <a:ext cx="1367604" cy="430695"/>
          </a:xfrm>
          <a:prstGeom prst="rect">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grpSp>
        <p:nvGrpSpPr>
          <p:cNvPr id="16" name="Group 15">
            <a:extLst>
              <a:ext uri="{FF2B5EF4-FFF2-40B4-BE49-F238E27FC236}">
                <a16:creationId xmlns:a16="http://schemas.microsoft.com/office/drawing/2014/main" id="{441010A0-C9FC-ED2C-B7E4-D810A47E0673}"/>
              </a:ext>
            </a:extLst>
          </p:cNvPr>
          <p:cNvGrpSpPr/>
          <p:nvPr/>
        </p:nvGrpSpPr>
        <p:grpSpPr>
          <a:xfrm>
            <a:off x="596092" y="1014367"/>
            <a:ext cx="1535923" cy="1283293"/>
            <a:chOff x="596092" y="1014367"/>
            <a:chExt cx="1535923" cy="1283293"/>
          </a:xfrm>
        </p:grpSpPr>
        <p:sp>
          <p:nvSpPr>
            <p:cNvPr id="226" name="Google Shape;226;p20"/>
            <p:cNvSpPr txBox="1"/>
            <p:nvPr/>
          </p:nvSpPr>
          <p:spPr>
            <a:xfrm>
              <a:off x="1103508" y="1830856"/>
              <a:ext cx="713848" cy="466804"/>
            </a:xfrm>
            <a:prstGeom prst="rect">
              <a:avLst/>
            </a:prstGeom>
            <a:noFill/>
            <a:ln>
              <a:noFill/>
            </a:ln>
          </p:spPr>
          <p:txBody>
            <a:bodyPr spcFirstLastPara="1" wrap="square" lIns="91425" tIns="91425" rIns="91425" bIns="91425" anchor="ctr" anchorCtr="0">
              <a:noAutofit/>
            </a:bodyPr>
            <a:lstStyle/>
            <a:p>
              <a:pPr algn="ctr" defTabSz="914378">
                <a:lnSpc>
                  <a:spcPct val="115000"/>
                </a:lnSpc>
              </a:pPr>
              <a:r>
                <a:rPr lang="vi-VN" sz="1800" dirty="0">
                  <a:latin typeface="#9Slide03 Arima Madurai Black" panose="00000A00000000000000" pitchFamily="2" charset="0"/>
                  <a:ea typeface="Fira Sans"/>
                  <a:cs typeface="#9Slide03 Arima Madurai Black" panose="00000A00000000000000" pitchFamily="2" charset="0"/>
                  <a:sym typeface="Fira Sans"/>
                </a:rPr>
                <a:t>(a)</a:t>
              </a:r>
              <a:endParaRPr sz="1800" dirty="0">
                <a:latin typeface="#9Slide03 Arima Madurai Black" panose="00000A00000000000000" pitchFamily="2" charset="0"/>
                <a:ea typeface="Fira Sans"/>
                <a:cs typeface="#9Slide03 Arima Madurai Black" panose="00000A00000000000000" pitchFamily="2" charset="0"/>
                <a:sym typeface="Fira Sans"/>
              </a:endParaRPr>
            </a:p>
          </p:txBody>
        </p:sp>
        <p:grpSp>
          <p:nvGrpSpPr>
            <p:cNvPr id="15" name="Group 14">
              <a:extLst>
                <a:ext uri="{FF2B5EF4-FFF2-40B4-BE49-F238E27FC236}">
                  <a16:creationId xmlns:a16="http://schemas.microsoft.com/office/drawing/2014/main" id="{7150AFDA-E632-B9A7-EA5B-A07990BC7DB7}"/>
                </a:ext>
              </a:extLst>
            </p:cNvPr>
            <p:cNvGrpSpPr/>
            <p:nvPr/>
          </p:nvGrpSpPr>
          <p:grpSpPr>
            <a:xfrm>
              <a:off x="596092" y="1014367"/>
              <a:ext cx="1535923" cy="821577"/>
              <a:chOff x="596092" y="1014367"/>
              <a:chExt cx="1535923" cy="821577"/>
            </a:xfrm>
          </p:grpSpPr>
          <p:grpSp>
            <p:nvGrpSpPr>
              <p:cNvPr id="13" name="Group 12">
                <a:extLst>
                  <a:ext uri="{FF2B5EF4-FFF2-40B4-BE49-F238E27FC236}">
                    <a16:creationId xmlns:a16="http://schemas.microsoft.com/office/drawing/2014/main" id="{70190A64-141A-99FF-1D3A-E02BEBD1EE13}"/>
                  </a:ext>
                </a:extLst>
              </p:cNvPr>
              <p:cNvGrpSpPr/>
              <p:nvPr/>
            </p:nvGrpSpPr>
            <p:grpSpPr>
              <a:xfrm>
                <a:off x="618393" y="1014367"/>
                <a:ext cx="1513622" cy="603654"/>
                <a:chOff x="1763378" y="1677971"/>
                <a:chExt cx="1431732" cy="603654"/>
              </a:xfrm>
            </p:grpSpPr>
            <p:cxnSp>
              <p:nvCxnSpPr>
                <p:cNvPr id="11" name="Straight Connector 10">
                  <a:extLst>
                    <a:ext uri="{FF2B5EF4-FFF2-40B4-BE49-F238E27FC236}">
                      <a16:creationId xmlns:a16="http://schemas.microsoft.com/office/drawing/2014/main" id="{90DA8E11-43B5-0265-4DB0-C1886D7B291B}"/>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CA011B36-B602-0585-88D4-6CFFEEEC0EA3}"/>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67" name="Group 66">
                <a:extLst>
                  <a:ext uri="{FF2B5EF4-FFF2-40B4-BE49-F238E27FC236}">
                    <a16:creationId xmlns:a16="http://schemas.microsoft.com/office/drawing/2014/main" id="{D833AB05-10DC-2EF6-1834-F64CA293395C}"/>
                  </a:ext>
                </a:extLst>
              </p:cNvPr>
              <p:cNvGrpSpPr/>
              <p:nvPr/>
            </p:nvGrpSpPr>
            <p:grpSpPr>
              <a:xfrm flipV="1">
                <a:off x="596092" y="1232290"/>
                <a:ext cx="1513622" cy="603654"/>
                <a:chOff x="1763378" y="1677971"/>
                <a:chExt cx="1431732" cy="603654"/>
              </a:xfrm>
            </p:grpSpPr>
            <p:cxnSp>
              <p:nvCxnSpPr>
                <p:cNvPr id="68" name="Straight Connector 67">
                  <a:extLst>
                    <a:ext uri="{FF2B5EF4-FFF2-40B4-BE49-F238E27FC236}">
                      <a16:creationId xmlns:a16="http://schemas.microsoft.com/office/drawing/2014/main" id="{8E5851CD-5DCC-0997-594D-08BD4CAA18FE}"/>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E95C9729-3F36-8D10-DA2C-3726BD856918}"/>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grpSp>
      <p:sp>
        <p:nvSpPr>
          <p:cNvPr id="89" name="Google Shape;226;p20">
            <a:extLst>
              <a:ext uri="{FF2B5EF4-FFF2-40B4-BE49-F238E27FC236}">
                <a16:creationId xmlns:a16="http://schemas.microsoft.com/office/drawing/2014/main" id="{6B94ACDF-A5D1-B7D9-E565-C2AC74CFEFAA}"/>
              </a:ext>
            </a:extLst>
          </p:cNvPr>
          <p:cNvSpPr txBox="1"/>
          <p:nvPr/>
        </p:nvSpPr>
        <p:spPr>
          <a:xfrm>
            <a:off x="419814" y="3705158"/>
            <a:ext cx="1689900" cy="571800"/>
          </a:xfrm>
          <a:prstGeom prst="rect">
            <a:avLst/>
          </a:prstGeom>
          <a:noFill/>
          <a:ln>
            <a:noFill/>
          </a:ln>
        </p:spPr>
        <p:txBody>
          <a:bodyPr spcFirstLastPara="1" wrap="square" lIns="91425" tIns="91425" rIns="91425" bIns="91425" anchor="ctr" anchorCtr="0">
            <a:noAutofit/>
          </a:bodyPr>
          <a:lstStyle/>
          <a:p>
            <a:pPr algn="ctr" defTabSz="914378">
              <a:lnSpc>
                <a:spcPct val="115000"/>
              </a:lnSpc>
            </a:pPr>
            <a:r>
              <a:rPr lang="vi-VN" sz="2000" dirty="0">
                <a:latin typeface="#9Slide03 Arima Madurai Black" panose="00000A00000000000000" pitchFamily="2" charset="0"/>
                <a:ea typeface="Fira Sans"/>
                <a:cs typeface="#9Slide03 Arima Madurai Black" panose="00000A00000000000000" pitchFamily="2" charset="0"/>
                <a:sym typeface="Fira Sans"/>
              </a:rPr>
              <a:t>Hình a</a:t>
            </a:r>
            <a:endParaRPr sz="2000" dirty="0">
              <a:latin typeface="#9Slide03 Arima Madurai Black" panose="00000A00000000000000" pitchFamily="2" charset="0"/>
              <a:ea typeface="Fira Sans"/>
              <a:cs typeface="#9Slide03 Arima Madurai Black" panose="00000A00000000000000" pitchFamily="2" charset="0"/>
              <a:sym typeface="Fira Sans"/>
            </a:endParaRPr>
          </a:p>
        </p:txBody>
      </p:sp>
      <p:grpSp>
        <p:nvGrpSpPr>
          <p:cNvPr id="18" name="Group 17">
            <a:extLst>
              <a:ext uri="{FF2B5EF4-FFF2-40B4-BE49-F238E27FC236}">
                <a16:creationId xmlns:a16="http://schemas.microsoft.com/office/drawing/2014/main" id="{A0FC25E7-0D97-1FFD-50E2-B216716DE03B}"/>
              </a:ext>
            </a:extLst>
          </p:cNvPr>
          <p:cNvGrpSpPr/>
          <p:nvPr/>
        </p:nvGrpSpPr>
        <p:grpSpPr>
          <a:xfrm>
            <a:off x="4966502" y="813578"/>
            <a:ext cx="1513622" cy="1513820"/>
            <a:chOff x="4966502" y="813578"/>
            <a:chExt cx="1513622" cy="1513820"/>
          </a:xfrm>
        </p:grpSpPr>
        <p:grpSp>
          <p:nvGrpSpPr>
            <p:cNvPr id="76" name="Group 75">
              <a:extLst>
                <a:ext uri="{FF2B5EF4-FFF2-40B4-BE49-F238E27FC236}">
                  <a16:creationId xmlns:a16="http://schemas.microsoft.com/office/drawing/2014/main" id="{3EE10064-AF36-5F16-4379-B87D6526652E}"/>
                </a:ext>
              </a:extLst>
            </p:cNvPr>
            <p:cNvGrpSpPr/>
            <p:nvPr/>
          </p:nvGrpSpPr>
          <p:grpSpPr>
            <a:xfrm flipV="1">
              <a:off x="4966502" y="813578"/>
              <a:ext cx="1513622" cy="603654"/>
              <a:chOff x="1763378" y="1677971"/>
              <a:chExt cx="1431732" cy="603654"/>
            </a:xfrm>
          </p:grpSpPr>
          <p:cxnSp>
            <p:nvCxnSpPr>
              <p:cNvPr id="77" name="Straight Connector 76">
                <a:extLst>
                  <a:ext uri="{FF2B5EF4-FFF2-40B4-BE49-F238E27FC236}">
                    <a16:creationId xmlns:a16="http://schemas.microsoft.com/office/drawing/2014/main" id="{BE3AD00C-8607-DA55-B610-E558AF7DBE7D}"/>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DFF7EDCC-0DBB-81A9-A9E3-75178E6F4681}"/>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79" name="Group 78">
              <a:extLst>
                <a:ext uri="{FF2B5EF4-FFF2-40B4-BE49-F238E27FC236}">
                  <a16:creationId xmlns:a16="http://schemas.microsoft.com/office/drawing/2014/main" id="{BDF99A67-E2BD-3008-024E-15C3431B9C4D}"/>
                </a:ext>
              </a:extLst>
            </p:cNvPr>
            <p:cNvGrpSpPr/>
            <p:nvPr/>
          </p:nvGrpSpPr>
          <p:grpSpPr>
            <a:xfrm>
              <a:off x="4966502" y="1408270"/>
              <a:ext cx="1513622" cy="603654"/>
              <a:chOff x="1763378" y="1677971"/>
              <a:chExt cx="1431732" cy="603654"/>
            </a:xfrm>
          </p:grpSpPr>
          <p:cxnSp>
            <p:nvCxnSpPr>
              <p:cNvPr id="80" name="Straight Connector 79">
                <a:extLst>
                  <a:ext uri="{FF2B5EF4-FFF2-40B4-BE49-F238E27FC236}">
                    <a16:creationId xmlns:a16="http://schemas.microsoft.com/office/drawing/2014/main" id="{C21626BF-390A-99EC-49FA-13F3A318E87E}"/>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87210C62-5DEA-6875-CDE8-13738710D911}"/>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2" name="Google Shape;226;p20">
              <a:extLst>
                <a:ext uri="{FF2B5EF4-FFF2-40B4-BE49-F238E27FC236}">
                  <a16:creationId xmlns:a16="http://schemas.microsoft.com/office/drawing/2014/main" id="{3968F931-0DD9-56AA-3A84-1B6F1A511084}"/>
                </a:ext>
              </a:extLst>
            </p:cNvPr>
            <p:cNvSpPr txBox="1"/>
            <p:nvPr/>
          </p:nvSpPr>
          <p:spPr>
            <a:xfrm>
              <a:off x="5355375" y="1860594"/>
              <a:ext cx="713848" cy="466804"/>
            </a:xfrm>
            <a:prstGeom prst="rect">
              <a:avLst/>
            </a:prstGeom>
            <a:noFill/>
            <a:ln>
              <a:noFill/>
            </a:ln>
          </p:spPr>
          <p:txBody>
            <a:bodyPr spcFirstLastPara="1" wrap="square" lIns="91425" tIns="91425" rIns="91425" bIns="91425" anchor="ctr" anchorCtr="0">
              <a:noAutofit/>
            </a:bodyPr>
            <a:lstStyle/>
            <a:p>
              <a:pPr algn="ctr" defTabSz="914378">
                <a:lnSpc>
                  <a:spcPct val="115000"/>
                </a:lnSpc>
              </a:pPr>
              <a:r>
                <a:rPr lang="vi-VN" sz="1800">
                  <a:latin typeface="#9Slide03 Arima Madurai Black" panose="00000A00000000000000" pitchFamily="2" charset="0"/>
                  <a:ea typeface="Fira Sans"/>
                  <a:cs typeface="#9Slide03 Arima Madurai Black" panose="00000A00000000000000" pitchFamily="2" charset="0"/>
                  <a:sym typeface="Fira Sans"/>
                </a:rPr>
                <a:t>(c)</a:t>
              </a:r>
              <a:endParaRPr sz="1800" dirty="0">
                <a:latin typeface="#9Slide03 Arima Madurai Black" panose="00000A00000000000000" pitchFamily="2" charset="0"/>
                <a:ea typeface="Fira Sans"/>
                <a:cs typeface="#9Slide03 Arima Madurai Black" panose="00000A00000000000000" pitchFamily="2" charset="0"/>
                <a:sym typeface="Fira Sans"/>
              </a:endParaRPr>
            </a:p>
          </p:txBody>
        </p:sp>
      </p:grpSp>
      <p:grpSp>
        <p:nvGrpSpPr>
          <p:cNvPr id="19" name="Group 18">
            <a:extLst>
              <a:ext uri="{FF2B5EF4-FFF2-40B4-BE49-F238E27FC236}">
                <a16:creationId xmlns:a16="http://schemas.microsoft.com/office/drawing/2014/main" id="{5DB21CD7-3DBB-F982-7FE8-28177CD7C586}"/>
              </a:ext>
            </a:extLst>
          </p:cNvPr>
          <p:cNvGrpSpPr/>
          <p:nvPr/>
        </p:nvGrpSpPr>
        <p:grpSpPr>
          <a:xfrm>
            <a:off x="7174008" y="1183090"/>
            <a:ext cx="1513622" cy="1144308"/>
            <a:chOff x="7174008" y="1183090"/>
            <a:chExt cx="1513622" cy="1144308"/>
          </a:xfrm>
        </p:grpSpPr>
        <p:grpSp>
          <p:nvGrpSpPr>
            <p:cNvPr id="82" name="Group 81">
              <a:extLst>
                <a:ext uri="{FF2B5EF4-FFF2-40B4-BE49-F238E27FC236}">
                  <a16:creationId xmlns:a16="http://schemas.microsoft.com/office/drawing/2014/main" id="{93D1843C-8651-BB96-A90B-0498A7355D9E}"/>
                </a:ext>
              </a:extLst>
            </p:cNvPr>
            <p:cNvGrpSpPr/>
            <p:nvPr/>
          </p:nvGrpSpPr>
          <p:grpSpPr>
            <a:xfrm rot="20218958">
              <a:off x="7174008" y="1183090"/>
              <a:ext cx="1513622" cy="603654"/>
              <a:chOff x="1763378" y="1677971"/>
              <a:chExt cx="1431732" cy="603654"/>
            </a:xfrm>
          </p:grpSpPr>
          <p:cxnSp>
            <p:nvCxnSpPr>
              <p:cNvPr id="83" name="Straight Connector 82">
                <a:extLst>
                  <a:ext uri="{FF2B5EF4-FFF2-40B4-BE49-F238E27FC236}">
                    <a16:creationId xmlns:a16="http://schemas.microsoft.com/office/drawing/2014/main" id="{B0B6E335-1E4F-42DA-6661-F0D1B5D5D6FE}"/>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2DDB86AE-09EC-1133-E712-10E3C452E14E}"/>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3" name="Google Shape;226;p20">
              <a:extLst>
                <a:ext uri="{FF2B5EF4-FFF2-40B4-BE49-F238E27FC236}">
                  <a16:creationId xmlns:a16="http://schemas.microsoft.com/office/drawing/2014/main" id="{420B6D46-6EF7-4576-B0A5-41DC5C6325CE}"/>
                </a:ext>
              </a:extLst>
            </p:cNvPr>
            <p:cNvSpPr txBox="1"/>
            <p:nvPr/>
          </p:nvSpPr>
          <p:spPr>
            <a:xfrm>
              <a:off x="7758375" y="1860594"/>
              <a:ext cx="713848" cy="466804"/>
            </a:xfrm>
            <a:prstGeom prst="rect">
              <a:avLst/>
            </a:prstGeom>
            <a:noFill/>
            <a:ln>
              <a:noFill/>
            </a:ln>
          </p:spPr>
          <p:txBody>
            <a:bodyPr spcFirstLastPara="1" wrap="square" lIns="91425" tIns="91425" rIns="91425" bIns="91425" anchor="ctr" anchorCtr="0">
              <a:noAutofit/>
            </a:bodyPr>
            <a:lstStyle/>
            <a:p>
              <a:pPr algn="ctr" defTabSz="914378">
                <a:lnSpc>
                  <a:spcPct val="115000"/>
                </a:lnSpc>
              </a:pPr>
              <a:r>
                <a:rPr lang="vi-VN" sz="1800" dirty="0">
                  <a:latin typeface="#9Slide03 Arima Madurai Black" panose="00000A00000000000000" pitchFamily="2" charset="0"/>
                  <a:ea typeface="Fira Sans"/>
                  <a:cs typeface="#9Slide03 Arima Madurai Black" panose="00000A00000000000000" pitchFamily="2" charset="0"/>
                  <a:sym typeface="Fira Sans"/>
                </a:rPr>
                <a:t>(d)</a:t>
              </a:r>
              <a:endParaRPr sz="1800" dirty="0">
                <a:latin typeface="#9Slide03 Arima Madurai Black" panose="00000A00000000000000" pitchFamily="2" charset="0"/>
                <a:ea typeface="Fira Sans"/>
                <a:cs typeface="#9Slide03 Arima Madurai Black" panose="00000A00000000000000" pitchFamily="2" charset="0"/>
                <a:sym typeface="Fira Sans"/>
              </a:endParaRPr>
            </a:p>
          </p:txBody>
        </p:sp>
      </p:grpSp>
      <p:grpSp>
        <p:nvGrpSpPr>
          <p:cNvPr id="17" name="Group 16">
            <a:extLst>
              <a:ext uri="{FF2B5EF4-FFF2-40B4-BE49-F238E27FC236}">
                <a16:creationId xmlns:a16="http://schemas.microsoft.com/office/drawing/2014/main" id="{B8362764-33EA-7618-1B86-9D05F4D4417F}"/>
              </a:ext>
            </a:extLst>
          </p:cNvPr>
          <p:cNvGrpSpPr/>
          <p:nvPr/>
        </p:nvGrpSpPr>
        <p:grpSpPr>
          <a:xfrm>
            <a:off x="2803598" y="819714"/>
            <a:ext cx="1522694" cy="1507684"/>
            <a:chOff x="2803598" y="819714"/>
            <a:chExt cx="1522694" cy="1507684"/>
          </a:xfrm>
        </p:grpSpPr>
        <p:grpSp>
          <p:nvGrpSpPr>
            <p:cNvPr id="70" name="Group 69">
              <a:extLst>
                <a:ext uri="{FF2B5EF4-FFF2-40B4-BE49-F238E27FC236}">
                  <a16:creationId xmlns:a16="http://schemas.microsoft.com/office/drawing/2014/main" id="{1D839C12-3FD4-7BA6-89D8-FC0AEF628388}"/>
                </a:ext>
              </a:extLst>
            </p:cNvPr>
            <p:cNvGrpSpPr/>
            <p:nvPr/>
          </p:nvGrpSpPr>
          <p:grpSpPr>
            <a:xfrm rot="20259731">
              <a:off x="2803598" y="819714"/>
              <a:ext cx="1513622" cy="603654"/>
              <a:chOff x="1763378" y="1677971"/>
              <a:chExt cx="1431732" cy="603654"/>
            </a:xfrm>
          </p:grpSpPr>
          <p:cxnSp>
            <p:nvCxnSpPr>
              <p:cNvPr id="71" name="Straight Connector 70">
                <a:extLst>
                  <a:ext uri="{FF2B5EF4-FFF2-40B4-BE49-F238E27FC236}">
                    <a16:creationId xmlns:a16="http://schemas.microsoft.com/office/drawing/2014/main" id="{4A2A928C-C85F-22A8-9A8F-71BD966A99F2}"/>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1D8BE66E-81C2-E6C1-1CBA-85A51E4BCA47}"/>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1" name="Google Shape;226;p20">
              <a:extLst>
                <a:ext uri="{FF2B5EF4-FFF2-40B4-BE49-F238E27FC236}">
                  <a16:creationId xmlns:a16="http://schemas.microsoft.com/office/drawing/2014/main" id="{7906AEEC-9F4E-830E-BD74-7CCA415E2752}"/>
                </a:ext>
              </a:extLst>
            </p:cNvPr>
            <p:cNvSpPr txBox="1"/>
            <p:nvPr/>
          </p:nvSpPr>
          <p:spPr>
            <a:xfrm>
              <a:off x="3321797" y="1860594"/>
              <a:ext cx="713848" cy="466804"/>
            </a:xfrm>
            <a:prstGeom prst="rect">
              <a:avLst/>
            </a:prstGeom>
            <a:noFill/>
            <a:ln>
              <a:noFill/>
            </a:ln>
          </p:spPr>
          <p:txBody>
            <a:bodyPr spcFirstLastPara="1" wrap="square" lIns="91425" tIns="91425" rIns="91425" bIns="91425" anchor="ctr" anchorCtr="0">
              <a:noAutofit/>
            </a:bodyPr>
            <a:lstStyle/>
            <a:p>
              <a:pPr algn="ctr" defTabSz="914378">
                <a:lnSpc>
                  <a:spcPct val="115000"/>
                </a:lnSpc>
              </a:pPr>
              <a:r>
                <a:rPr lang="vi-VN" sz="1800" dirty="0">
                  <a:latin typeface="#9Slide03 Arima Madurai Black" panose="00000A00000000000000" pitchFamily="2" charset="0"/>
                  <a:ea typeface="Fira Sans"/>
                  <a:cs typeface="#9Slide03 Arima Madurai Black" panose="00000A00000000000000" pitchFamily="2" charset="0"/>
                  <a:sym typeface="Fira Sans"/>
                </a:rPr>
                <a:t>(b)</a:t>
              </a:r>
              <a:endParaRPr sz="1800" dirty="0">
                <a:latin typeface="#9Slide03 Arima Madurai Black" panose="00000A00000000000000" pitchFamily="2" charset="0"/>
                <a:ea typeface="Fira Sans"/>
                <a:cs typeface="#9Slide03 Arima Madurai Black" panose="00000A00000000000000" pitchFamily="2" charset="0"/>
                <a:sym typeface="Fira Sans"/>
              </a:endParaRPr>
            </a:p>
          </p:txBody>
        </p:sp>
        <p:grpSp>
          <p:nvGrpSpPr>
            <p:cNvPr id="94" name="Group 93">
              <a:extLst>
                <a:ext uri="{FF2B5EF4-FFF2-40B4-BE49-F238E27FC236}">
                  <a16:creationId xmlns:a16="http://schemas.microsoft.com/office/drawing/2014/main" id="{E89D6456-CA47-B9FE-43DD-2C67F64433B7}"/>
                </a:ext>
              </a:extLst>
            </p:cNvPr>
            <p:cNvGrpSpPr/>
            <p:nvPr/>
          </p:nvGrpSpPr>
          <p:grpSpPr>
            <a:xfrm rot="20259731">
              <a:off x="2808134" y="1148426"/>
              <a:ext cx="1513622" cy="603654"/>
              <a:chOff x="1763378" y="1677971"/>
              <a:chExt cx="1431732" cy="603654"/>
            </a:xfrm>
          </p:grpSpPr>
          <p:cxnSp>
            <p:nvCxnSpPr>
              <p:cNvPr id="95" name="Straight Connector 94">
                <a:extLst>
                  <a:ext uri="{FF2B5EF4-FFF2-40B4-BE49-F238E27FC236}">
                    <a16:creationId xmlns:a16="http://schemas.microsoft.com/office/drawing/2014/main" id="{8DA76643-9A3F-9270-3FAF-64ABF8BC54D4}"/>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F0E2262A-52A3-2432-5D73-2907144FD064}"/>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97" name="Group 96">
              <a:extLst>
                <a:ext uri="{FF2B5EF4-FFF2-40B4-BE49-F238E27FC236}">
                  <a16:creationId xmlns:a16="http://schemas.microsoft.com/office/drawing/2014/main" id="{771E3D7F-DFDB-330A-57BA-FD945A1D4981}"/>
                </a:ext>
              </a:extLst>
            </p:cNvPr>
            <p:cNvGrpSpPr/>
            <p:nvPr/>
          </p:nvGrpSpPr>
          <p:grpSpPr>
            <a:xfrm rot="20259731">
              <a:off x="2812670" y="1477138"/>
              <a:ext cx="1513622" cy="603654"/>
              <a:chOff x="1763378" y="1677971"/>
              <a:chExt cx="1431732" cy="603654"/>
            </a:xfrm>
          </p:grpSpPr>
          <p:cxnSp>
            <p:nvCxnSpPr>
              <p:cNvPr id="98" name="Straight Connector 97">
                <a:extLst>
                  <a:ext uri="{FF2B5EF4-FFF2-40B4-BE49-F238E27FC236}">
                    <a16:creationId xmlns:a16="http://schemas.microsoft.com/office/drawing/2014/main" id="{40BA5355-AC9A-E696-58DB-B67BF8FF5700}"/>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3A286418-4DA1-3FEF-1CE1-96EA184C4B25}"/>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
        <p:nvSpPr>
          <p:cNvPr id="107" name="TextBox 18">
            <a:extLst>
              <a:ext uri="{FF2B5EF4-FFF2-40B4-BE49-F238E27FC236}">
                <a16:creationId xmlns:a16="http://schemas.microsoft.com/office/drawing/2014/main" id="{595E718B-43A7-6CE9-9065-7F4C912840E2}"/>
              </a:ext>
            </a:extLst>
          </p:cNvPr>
          <p:cNvSpPr txBox="1"/>
          <p:nvPr/>
        </p:nvSpPr>
        <p:spPr>
          <a:xfrm flipH="1">
            <a:off x="542611" y="4178123"/>
            <a:ext cx="8202784" cy="830997"/>
          </a:xfrm>
          <a:prstGeom prst="rect">
            <a:avLst/>
          </a:prstGeom>
          <a:noFill/>
        </p:spPr>
        <p:txBody>
          <a:bodyPr wrap="square" rtlCol="0">
            <a:spAutoFit/>
          </a:bodyPr>
          <a:lstStyle/>
          <a:p>
            <a:pPr marL="40638" marR="40638" algn="ctr" defTabSz="1219140">
              <a:tabLst>
                <a:tab pos="228589" algn="l"/>
                <a:tab pos="4559919" algn="l"/>
                <a:tab pos="6719657" algn="l"/>
              </a:tabLst>
              <a:defRPr/>
            </a:pPr>
            <a:r>
              <a:rPr lang="en-US" altLang="en-US" sz="2400" dirty="0" err="1">
                <a:solidFill>
                  <a:prstClr val="black"/>
                </a:solidFill>
                <a:latin typeface="#9Slide07 IcielBaliho Script" pitchFamily="2" charset="0"/>
                <a:ea typeface="Times New Roman" panose="02020603050405020304" pitchFamily="18" charset="0"/>
              </a:rPr>
              <a:t>Chùm</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sáng</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hội</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tụ</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gồm</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các</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tia</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sáng</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giao</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nhau</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tại</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cùng</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một</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điểm</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trên</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đường</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truyền</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của</a:t>
            </a:r>
            <a:r>
              <a:rPr lang="en-US" altLang="en-US" sz="2400" dirty="0">
                <a:solidFill>
                  <a:prstClr val="black"/>
                </a:solidFill>
                <a:latin typeface="#9Slide07 IcielBaliho Script" pitchFamily="2" charset="0"/>
                <a:ea typeface="Times New Roman" panose="02020603050405020304" pitchFamily="18" charset="0"/>
              </a:rPr>
              <a:t> </a:t>
            </a:r>
            <a:r>
              <a:rPr lang="en-US" altLang="en-US" sz="2400" dirty="0" err="1">
                <a:solidFill>
                  <a:prstClr val="black"/>
                </a:solidFill>
                <a:latin typeface="#9Slide07 IcielBaliho Script" pitchFamily="2" charset="0"/>
                <a:ea typeface="Times New Roman" panose="02020603050405020304" pitchFamily="18" charset="0"/>
              </a:rPr>
              <a:t>chúng</a:t>
            </a:r>
            <a:endParaRPr lang="en-US" altLang="en-US" sz="2400" dirty="0">
              <a:solidFill>
                <a:prstClr val="black"/>
              </a:solidFill>
              <a:latin typeface="#9Slide07 IcielBaliho Script" pitchFamily="2" charset="0"/>
              <a:ea typeface="Times New Roman" panose="02020603050405020304" pitchFamily="18" charset="0"/>
            </a:endParaRPr>
          </a:p>
        </p:txBody>
      </p:sp>
      <p:sp>
        <p:nvSpPr>
          <p:cNvPr id="108" name="Rectangle: Rounded Corners 107">
            <a:extLst>
              <a:ext uri="{FF2B5EF4-FFF2-40B4-BE49-F238E27FC236}">
                <a16:creationId xmlns:a16="http://schemas.microsoft.com/office/drawing/2014/main" id="{BF41C82F-1D69-390F-28A3-C294FEEA9712}"/>
              </a:ext>
            </a:extLst>
          </p:cNvPr>
          <p:cNvSpPr/>
          <p:nvPr/>
        </p:nvSpPr>
        <p:spPr>
          <a:xfrm>
            <a:off x="555324" y="2319800"/>
            <a:ext cx="1411429" cy="1858323"/>
          </a:xfrm>
          <a:prstGeom prst="roundRect">
            <a:avLst/>
          </a:prstGeom>
          <a:noFill/>
          <a:ln w="38100">
            <a:solidFill>
              <a:srgbClr val="FF687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left)">
                                      <p:cBhvr>
                                        <p:cTn id="7" dur="750"/>
                                        <p:tgtEl>
                                          <p:spTgt spid="50"/>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500" fill="hold"/>
                                        <p:tgtEl>
                                          <p:spTgt spid="16"/>
                                        </p:tgtEl>
                                        <p:attrNameLst>
                                          <p:attrName>ppt_w</p:attrName>
                                        </p:attrNameLst>
                                      </p:cBhvr>
                                      <p:tavLst>
                                        <p:tav tm="0">
                                          <p:val>
                                            <p:fltVal val="0"/>
                                          </p:val>
                                        </p:tav>
                                        <p:tav tm="100000">
                                          <p:val>
                                            <p:strVal val="#ppt_w"/>
                                          </p:val>
                                        </p:tav>
                                      </p:tavLst>
                                    </p:anim>
                                    <p:anim calcmode="lin" valueType="num">
                                      <p:cBhvr>
                                        <p:cTn id="12" dur="500" fill="hold"/>
                                        <p:tgtEl>
                                          <p:spTgt spid="16"/>
                                        </p:tgtEl>
                                        <p:attrNameLst>
                                          <p:attrName>ppt_h</p:attrName>
                                        </p:attrNameLst>
                                      </p:cBhvr>
                                      <p:tavLst>
                                        <p:tav tm="0">
                                          <p:val>
                                            <p:fltVal val="0"/>
                                          </p:val>
                                        </p:tav>
                                        <p:tav tm="100000">
                                          <p:val>
                                            <p:strVal val="#ppt_h"/>
                                          </p:val>
                                        </p:tav>
                                      </p:tavLst>
                                    </p:anim>
                                    <p:animEffect transition="in" filter="fade">
                                      <p:cBhvr>
                                        <p:cTn id="13" dur="500"/>
                                        <p:tgtEl>
                                          <p:spTgt spid="16"/>
                                        </p:tgtEl>
                                      </p:cBhvr>
                                    </p:animEffect>
                                  </p:childTnLst>
                                </p:cTn>
                              </p:par>
                            </p:childTnLst>
                          </p:cTn>
                        </p:par>
                        <p:par>
                          <p:cTn id="14" fill="hold">
                            <p:stCondLst>
                              <p:cond delay="1250"/>
                            </p:stCondLst>
                            <p:childTnLst>
                              <p:par>
                                <p:cTn id="15" presetID="53" presetClass="entr" presetSubtype="16"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1750"/>
                            </p:stCondLst>
                            <p:childTnLst>
                              <p:par>
                                <p:cTn id="21" presetID="53" presetClass="entr" presetSubtype="16"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500" fill="hold"/>
                                        <p:tgtEl>
                                          <p:spTgt spid="18"/>
                                        </p:tgtEl>
                                        <p:attrNameLst>
                                          <p:attrName>ppt_w</p:attrName>
                                        </p:attrNameLst>
                                      </p:cBhvr>
                                      <p:tavLst>
                                        <p:tav tm="0">
                                          <p:val>
                                            <p:fltVal val="0"/>
                                          </p:val>
                                        </p:tav>
                                        <p:tav tm="100000">
                                          <p:val>
                                            <p:strVal val="#ppt_w"/>
                                          </p:val>
                                        </p:tav>
                                      </p:tavLst>
                                    </p:anim>
                                    <p:anim calcmode="lin" valueType="num">
                                      <p:cBhvr>
                                        <p:cTn id="24" dur="500" fill="hold"/>
                                        <p:tgtEl>
                                          <p:spTgt spid="18"/>
                                        </p:tgtEl>
                                        <p:attrNameLst>
                                          <p:attrName>ppt_h</p:attrName>
                                        </p:attrNameLst>
                                      </p:cBhvr>
                                      <p:tavLst>
                                        <p:tav tm="0">
                                          <p:val>
                                            <p:fltVal val="0"/>
                                          </p:val>
                                        </p:tav>
                                        <p:tav tm="100000">
                                          <p:val>
                                            <p:strVal val="#ppt_h"/>
                                          </p:val>
                                        </p:tav>
                                      </p:tavLst>
                                    </p:anim>
                                    <p:animEffect transition="in" filter="fade">
                                      <p:cBhvr>
                                        <p:cTn id="25" dur="500"/>
                                        <p:tgtEl>
                                          <p:spTgt spid="18"/>
                                        </p:tgtEl>
                                      </p:cBhvr>
                                    </p:animEffect>
                                  </p:childTnLst>
                                </p:cTn>
                              </p:par>
                            </p:childTnLst>
                          </p:cTn>
                        </p:par>
                        <p:par>
                          <p:cTn id="26" fill="hold">
                            <p:stCondLst>
                              <p:cond delay="2250"/>
                            </p:stCondLst>
                            <p:childTnLst>
                              <p:par>
                                <p:cTn id="27" presetID="53" presetClass="entr" presetSubtype="16"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500"/>
                            </p:stCondLst>
                            <p:childTnLst>
                              <p:par>
                                <p:cTn id="38" presetID="47" presetClass="entr" presetSubtype="0" fill="hold" grpId="0" nodeType="afterEffect">
                                  <p:stCondLst>
                                    <p:cond delay="0"/>
                                  </p:stCondLst>
                                  <p:childTnLst>
                                    <p:set>
                                      <p:cBhvr>
                                        <p:cTn id="39" dur="1" fill="hold">
                                          <p:stCondLst>
                                            <p:cond delay="0"/>
                                          </p:stCondLst>
                                        </p:cTn>
                                        <p:tgtEl>
                                          <p:spTgt spid="89"/>
                                        </p:tgtEl>
                                        <p:attrNameLst>
                                          <p:attrName>style.visibility</p:attrName>
                                        </p:attrNameLst>
                                      </p:cBhvr>
                                      <p:to>
                                        <p:strVal val="visible"/>
                                      </p:to>
                                    </p:set>
                                    <p:animEffect transition="in" filter="fade">
                                      <p:cBhvr>
                                        <p:cTn id="40" dur="500"/>
                                        <p:tgtEl>
                                          <p:spTgt spid="89"/>
                                        </p:tgtEl>
                                      </p:cBhvr>
                                    </p:animEffect>
                                    <p:anim calcmode="lin" valueType="num">
                                      <p:cBhvr>
                                        <p:cTn id="41" dur="500" fill="hold"/>
                                        <p:tgtEl>
                                          <p:spTgt spid="89"/>
                                        </p:tgtEl>
                                        <p:attrNameLst>
                                          <p:attrName>ppt_x</p:attrName>
                                        </p:attrNameLst>
                                      </p:cBhvr>
                                      <p:tavLst>
                                        <p:tav tm="0">
                                          <p:val>
                                            <p:strVal val="#ppt_x"/>
                                          </p:val>
                                        </p:tav>
                                        <p:tav tm="100000">
                                          <p:val>
                                            <p:strVal val="#ppt_x"/>
                                          </p:val>
                                        </p:tav>
                                      </p:tavLst>
                                    </p:anim>
                                    <p:anim calcmode="lin" valueType="num">
                                      <p:cBhvr>
                                        <p:cTn id="42" dur="500" fill="hold"/>
                                        <p:tgtEl>
                                          <p:spTgt spid="89"/>
                                        </p:tgtEl>
                                        <p:attrNameLst>
                                          <p:attrName>ppt_y</p:attrName>
                                        </p:attrNameLst>
                                      </p:cBhvr>
                                      <p:tavLst>
                                        <p:tav tm="0">
                                          <p:val>
                                            <p:strVal val="#ppt_y-.1"/>
                                          </p:val>
                                        </p:tav>
                                        <p:tav tm="100000">
                                          <p:val>
                                            <p:strVal val="#ppt_y"/>
                                          </p:val>
                                        </p:tav>
                                      </p:tavLst>
                                    </p:anim>
                                  </p:childTnLst>
                                </p:cTn>
                              </p:par>
                            </p:childTnLst>
                          </p:cTn>
                        </p:par>
                        <p:par>
                          <p:cTn id="43" fill="hold">
                            <p:stCondLst>
                              <p:cond delay="1000"/>
                            </p:stCondLst>
                            <p:childTnLst>
                              <p:par>
                                <p:cTn id="44" presetID="22" presetClass="entr" presetSubtype="8" fill="hold" nodeType="afterEffect">
                                  <p:stCondLst>
                                    <p:cond delay="0"/>
                                  </p:stCondLst>
                                  <p:childTnLst>
                                    <p:set>
                                      <p:cBhvr>
                                        <p:cTn id="45" dur="1" fill="hold">
                                          <p:stCondLst>
                                            <p:cond delay="0"/>
                                          </p:stCondLst>
                                        </p:cTn>
                                        <p:tgtEl>
                                          <p:spTgt spid="209"/>
                                        </p:tgtEl>
                                        <p:attrNameLst>
                                          <p:attrName>style.visibility</p:attrName>
                                        </p:attrNameLst>
                                      </p:cBhvr>
                                      <p:to>
                                        <p:strVal val="visible"/>
                                      </p:to>
                                    </p:set>
                                    <p:animEffect transition="in" filter="wipe(left)">
                                      <p:cBhvr>
                                        <p:cTn id="46" dur="500"/>
                                        <p:tgtEl>
                                          <p:spTgt spid="209"/>
                                        </p:tgtEl>
                                      </p:cBhvr>
                                    </p:animEffect>
                                  </p:childTnLst>
                                </p:cTn>
                              </p:par>
                            </p:childTnLst>
                          </p:cTn>
                        </p:par>
                        <p:par>
                          <p:cTn id="47" fill="hold">
                            <p:stCondLst>
                              <p:cond delay="1500"/>
                            </p:stCondLst>
                            <p:childTnLst>
                              <p:par>
                                <p:cTn id="48" presetID="22" presetClass="entr" presetSubtype="1" fill="hold"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up)">
                                      <p:cBhvr>
                                        <p:cTn id="50" dur="500"/>
                                        <p:tgtEl>
                                          <p:spTgt spid="21"/>
                                        </p:tgtEl>
                                      </p:cBhvr>
                                    </p:animEffect>
                                  </p:childTnLst>
                                </p:cTn>
                              </p:par>
                            </p:childTnLst>
                          </p:cTn>
                        </p:par>
                        <p:par>
                          <p:cTn id="51" fill="hold">
                            <p:stCondLst>
                              <p:cond delay="2000"/>
                            </p:stCondLst>
                            <p:childTnLst>
                              <p:par>
                                <p:cTn id="52" presetID="47" presetClass="entr" presetSubtype="0" fill="hold" grpId="0" nodeType="afterEffect">
                                  <p:stCondLst>
                                    <p:cond delay="0"/>
                                  </p:stCondLst>
                                  <p:childTnLst>
                                    <p:set>
                                      <p:cBhvr>
                                        <p:cTn id="53" dur="1" fill="hold">
                                          <p:stCondLst>
                                            <p:cond delay="0"/>
                                          </p:stCondLst>
                                        </p:cTn>
                                        <p:tgtEl>
                                          <p:spTgt spid="227"/>
                                        </p:tgtEl>
                                        <p:attrNameLst>
                                          <p:attrName>style.visibility</p:attrName>
                                        </p:attrNameLst>
                                      </p:cBhvr>
                                      <p:to>
                                        <p:strVal val="visible"/>
                                      </p:to>
                                    </p:set>
                                    <p:animEffect transition="in" filter="fade">
                                      <p:cBhvr>
                                        <p:cTn id="54" dur="500"/>
                                        <p:tgtEl>
                                          <p:spTgt spid="227"/>
                                        </p:tgtEl>
                                      </p:cBhvr>
                                    </p:animEffect>
                                    <p:anim calcmode="lin" valueType="num">
                                      <p:cBhvr>
                                        <p:cTn id="55" dur="500" fill="hold"/>
                                        <p:tgtEl>
                                          <p:spTgt spid="227"/>
                                        </p:tgtEl>
                                        <p:attrNameLst>
                                          <p:attrName>ppt_x</p:attrName>
                                        </p:attrNameLst>
                                      </p:cBhvr>
                                      <p:tavLst>
                                        <p:tav tm="0">
                                          <p:val>
                                            <p:strVal val="#ppt_x"/>
                                          </p:val>
                                        </p:tav>
                                        <p:tav tm="100000">
                                          <p:val>
                                            <p:strVal val="#ppt_x"/>
                                          </p:val>
                                        </p:tav>
                                      </p:tavLst>
                                    </p:anim>
                                    <p:anim calcmode="lin" valueType="num">
                                      <p:cBhvr>
                                        <p:cTn id="56" dur="500" fill="hold"/>
                                        <p:tgtEl>
                                          <p:spTgt spid="227"/>
                                        </p:tgtEl>
                                        <p:attrNameLst>
                                          <p:attrName>ppt_y</p:attrName>
                                        </p:attrNameLst>
                                      </p:cBhvr>
                                      <p:tavLst>
                                        <p:tav tm="0">
                                          <p:val>
                                            <p:strVal val="#ppt_y-.1"/>
                                          </p:val>
                                        </p:tav>
                                        <p:tav tm="100000">
                                          <p:val>
                                            <p:strVal val="#ppt_y"/>
                                          </p:val>
                                        </p:tav>
                                      </p:tavLst>
                                    </p:anim>
                                  </p:childTnLst>
                                </p:cTn>
                              </p:par>
                            </p:childTnLst>
                          </p:cTn>
                        </p:par>
                        <p:par>
                          <p:cTn id="57" fill="hold">
                            <p:stCondLst>
                              <p:cond delay="2500"/>
                            </p:stCondLst>
                            <p:childTnLst>
                              <p:par>
                                <p:cTn id="58" presetID="22" presetClass="entr" presetSubtype="8" fill="hold" nodeType="afterEffect">
                                  <p:stCondLst>
                                    <p:cond delay="0"/>
                                  </p:stCondLst>
                                  <p:childTnLst>
                                    <p:set>
                                      <p:cBhvr>
                                        <p:cTn id="59" dur="1" fill="hold">
                                          <p:stCondLst>
                                            <p:cond delay="0"/>
                                          </p:stCondLst>
                                        </p:cTn>
                                        <p:tgtEl>
                                          <p:spTgt spid="207"/>
                                        </p:tgtEl>
                                        <p:attrNameLst>
                                          <p:attrName>style.visibility</p:attrName>
                                        </p:attrNameLst>
                                      </p:cBhvr>
                                      <p:to>
                                        <p:strVal val="visible"/>
                                      </p:to>
                                    </p:set>
                                    <p:animEffect transition="in" filter="wipe(left)">
                                      <p:cBhvr>
                                        <p:cTn id="60" dur="500"/>
                                        <p:tgtEl>
                                          <p:spTgt spid="207"/>
                                        </p:tgtEl>
                                      </p:cBhvr>
                                    </p:animEffect>
                                  </p:childTnLst>
                                </p:cTn>
                              </p:par>
                            </p:childTnLst>
                          </p:cTn>
                        </p:par>
                        <p:par>
                          <p:cTn id="61" fill="hold">
                            <p:stCondLst>
                              <p:cond delay="3000"/>
                            </p:stCondLst>
                            <p:childTnLst>
                              <p:par>
                                <p:cTn id="62" presetID="22" presetClass="entr" presetSubtype="1" fill="hold"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wipe(up)">
                                      <p:cBhvr>
                                        <p:cTn id="64" dur="500"/>
                                        <p:tgtEl>
                                          <p:spTgt spid="22"/>
                                        </p:tgtEl>
                                      </p:cBhvr>
                                    </p:animEffect>
                                  </p:childTnLst>
                                </p:cTn>
                              </p:par>
                            </p:childTnLst>
                          </p:cTn>
                        </p:par>
                        <p:par>
                          <p:cTn id="65" fill="hold">
                            <p:stCondLst>
                              <p:cond delay="3500"/>
                            </p:stCondLst>
                            <p:childTnLst>
                              <p:par>
                                <p:cTn id="66" presetID="47" presetClass="entr" presetSubtype="0" fill="hold" grpId="0" nodeType="afterEffect">
                                  <p:stCondLst>
                                    <p:cond delay="0"/>
                                  </p:stCondLst>
                                  <p:childTnLst>
                                    <p:set>
                                      <p:cBhvr>
                                        <p:cTn id="67" dur="1" fill="hold">
                                          <p:stCondLst>
                                            <p:cond delay="0"/>
                                          </p:stCondLst>
                                        </p:cTn>
                                        <p:tgtEl>
                                          <p:spTgt spid="229"/>
                                        </p:tgtEl>
                                        <p:attrNameLst>
                                          <p:attrName>style.visibility</p:attrName>
                                        </p:attrNameLst>
                                      </p:cBhvr>
                                      <p:to>
                                        <p:strVal val="visible"/>
                                      </p:to>
                                    </p:set>
                                    <p:animEffect transition="in" filter="fade">
                                      <p:cBhvr>
                                        <p:cTn id="68" dur="500"/>
                                        <p:tgtEl>
                                          <p:spTgt spid="229"/>
                                        </p:tgtEl>
                                      </p:cBhvr>
                                    </p:animEffect>
                                    <p:anim calcmode="lin" valueType="num">
                                      <p:cBhvr>
                                        <p:cTn id="69" dur="500" fill="hold"/>
                                        <p:tgtEl>
                                          <p:spTgt spid="229"/>
                                        </p:tgtEl>
                                        <p:attrNameLst>
                                          <p:attrName>ppt_x</p:attrName>
                                        </p:attrNameLst>
                                      </p:cBhvr>
                                      <p:tavLst>
                                        <p:tav tm="0">
                                          <p:val>
                                            <p:strVal val="#ppt_x"/>
                                          </p:val>
                                        </p:tav>
                                        <p:tav tm="100000">
                                          <p:val>
                                            <p:strVal val="#ppt_x"/>
                                          </p:val>
                                        </p:tav>
                                      </p:tavLst>
                                    </p:anim>
                                    <p:anim calcmode="lin" valueType="num">
                                      <p:cBhvr>
                                        <p:cTn id="70" dur="500" fill="hold"/>
                                        <p:tgtEl>
                                          <p:spTgt spid="229"/>
                                        </p:tgtEl>
                                        <p:attrNameLst>
                                          <p:attrName>ppt_y</p:attrName>
                                        </p:attrNameLst>
                                      </p:cBhvr>
                                      <p:tavLst>
                                        <p:tav tm="0">
                                          <p:val>
                                            <p:strVal val="#ppt_y-.1"/>
                                          </p:val>
                                        </p:tav>
                                        <p:tav tm="100000">
                                          <p:val>
                                            <p:strVal val="#ppt_y"/>
                                          </p:val>
                                        </p:tav>
                                      </p:tavLst>
                                    </p:anim>
                                  </p:childTnLst>
                                </p:cTn>
                              </p:par>
                            </p:childTnLst>
                          </p:cTn>
                        </p:par>
                        <p:par>
                          <p:cTn id="71" fill="hold">
                            <p:stCondLst>
                              <p:cond delay="4000"/>
                            </p:stCondLst>
                            <p:childTnLst>
                              <p:par>
                                <p:cTn id="72" presetID="22" presetClass="entr" presetSubtype="8" fill="hold" nodeType="afterEffect">
                                  <p:stCondLst>
                                    <p:cond delay="0"/>
                                  </p:stCondLst>
                                  <p:childTnLst>
                                    <p:set>
                                      <p:cBhvr>
                                        <p:cTn id="73" dur="1" fill="hold">
                                          <p:stCondLst>
                                            <p:cond delay="0"/>
                                          </p:stCondLst>
                                        </p:cTn>
                                        <p:tgtEl>
                                          <p:spTgt spid="208"/>
                                        </p:tgtEl>
                                        <p:attrNameLst>
                                          <p:attrName>style.visibility</p:attrName>
                                        </p:attrNameLst>
                                      </p:cBhvr>
                                      <p:to>
                                        <p:strVal val="visible"/>
                                      </p:to>
                                    </p:set>
                                    <p:animEffect transition="in" filter="wipe(left)">
                                      <p:cBhvr>
                                        <p:cTn id="74" dur="500"/>
                                        <p:tgtEl>
                                          <p:spTgt spid="208"/>
                                        </p:tgtEl>
                                      </p:cBhvr>
                                    </p:animEffect>
                                  </p:childTnLst>
                                </p:cTn>
                              </p:par>
                            </p:childTnLst>
                          </p:cTn>
                        </p:par>
                        <p:par>
                          <p:cTn id="75" fill="hold">
                            <p:stCondLst>
                              <p:cond delay="4500"/>
                            </p:stCondLst>
                            <p:childTnLst>
                              <p:par>
                                <p:cTn id="76" presetID="22" presetClass="entr" presetSubtype="1" fill="hold" nodeType="afterEffect">
                                  <p:stCondLst>
                                    <p:cond delay="0"/>
                                  </p:stCondLst>
                                  <p:childTnLst>
                                    <p:set>
                                      <p:cBhvr>
                                        <p:cTn id="77" dur="1" fill="hold">
                                          <p:stCondLst>
                                            <p:cond delay="0"/>
                                          </p:stCondLst>
                                        </p:cTn>
                                        <p:tgtEl>
                                          <p:spTgt spid="23"/>
                                        </p:tgtEl>
                                        <p:attrNameLst>
                                          <p:attrName>style.visibility</p:attrName>
                                        </p:attrNameLst>
                                      </p:cBhvr>
                                      <p:to>
                                        <p:strVal val="visible"/>
                                      </p:to>
                                    </p:set>
                                    <p:animEffect transition="in" filter="wipe(up)">
                                      <p:cBhvr>
                                        <p:cTn id="78" dur="500"/>
                                        <p:tgtEl>
                                          <p:spTgt spid="23"/>
                                        </p:tgtEl>
                                      </p:cBhvr>
                                    </p:animEffect>
                                  </p:childTnLst>
                                </p:cTn>
                              </p:par>
                            </p:childTnLst>
                          </p:cTn>
                        </p:par>
                        <p:par>
                          <p:cTn id="79" fill="hold">
                            <p:stCondLst>
                              <p:cond delay="5000"/>
                            </p:stCondLst>
                            <p:childTnLst>
                              <p:par>
                                <p:cTn id="80" presetID="47" presetClass="entr" presetSubtype="0" fill="hold" grpId="0" nodeType="afterEffect">
                                  <p:stCondLst>
                                    <p:cond delay="0"/>
                                  </p:stCondLst>
                                  <p:childTnLst>
                                    <p:set>
                                      <p:cBhvr>
                                        <p:cTn id="81" dur="1" fill="hold">
                                          <p:stCondLst>
                                            <p:cond delay="0"/>
                                          </p:stCondLst>
                                        </p:cTn>
                                        <p:tgtEl>
                                          <p:spTgt spid="228"/>
                                        </p:tgtEl>
                                        <p:attrNameLst>
                                          <p:attrName>style.visibility</p:attrName>
                                        </p:attrNameLst>
                                      </p:cBhvr>
                                      <p:to>
                                        <p:strVal val="visible"/>
                                      </p:to>
                                    </p:set>
                                    <p:animEffect transition="in" filter="fade">
                                      <p:cBhvr>
                                        <p:cTn id="82" dur="500"/>
                                        <p:tgtEl>
                                          <p:spTgt spid="228"/>
                                        </p:tgtEl>
                                      </p:cBhvr>
                                    </p:animEffect>
                                    <p:anim calcmode="lin" valueType="num">
                                      <p:cBhvr>
                                        <p:cTn id="83" dur="500" fill="hold"/>
                                        <p:tgtEl>
                                          <p:spTgt spid="228"/>
                                        </p:tgtEl>
                                        <p:attrNameLst>
                                          <p:attrName>ppt_x</p:attrName>
                                        </p:attrNameLst>
                                      </p:cBhvr>
                                      <p:tavLst>
                                        <p:tav tm="0">
                                          <p:val>
                                            <p:strVal val="#ppt_x"/>
                                          </p:val>
                                        </p:tav>
                                        <p:tav tm="100000">
                                          <p:val>
                                            <p:strVal val="#ppt_x"/>
                                          </p:val>
                                        </p:tav>
                                      </p:tavLst>
                                    </p:anim>
                                    <p:anim calcmode="lin" valueType="num">
                                      <p:cBhvr>
                                        <p:cTn id="84" dur="500" fill="hold"/>
                                        <p:tgtEl>
                                          <p:spTgt spid="228"/>
                                        </p:tgtEl>
                                        <p:attrNameLst>
                                          <p:attrName>ppt_y</p:attrName>
                                        </p:attrNameLst>
                                      </p:cBhvr>
                                      <p:tavLst>
                                        <p:tav tm="0">
                                          <p:val>
                                            <p:strVal val="#ppt_y-.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107"/>
                                        </p:tgtEl>
                                        <p:attrNameLst>
                                          <p:attrName>style.visibility</p:attrName>
                                        </p:attrNameLst>
                                      </p:cBhvr>
                                      <p:to>
                                        <p:strVal val="visible"/>
                                      </p:to>
                                    </p:set>
                                    <p:animEffect transition="in" filter="wipe(left)">
                                      <p:cBhvr>
                                        <p:cTn id="89" dur="750"/>
                                        <p:tgtEl>
                                          <p:spTgt spid="107"/>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108"/>
                                        </p:tgtEl>
                                        <p:attrNameLst>
                                          <p:attrName>style.visibility</p:attrName>
                                        </p:attrNameLst>
                                      </p:cBhvr>
                                      <p:to>
                                        <p:strVal val="visible"/>
                                      </p:to>
                                    </p:set>
                                    <p:animEffect transition="in" filter="wipe(up)">
                                      <p:cBhvr>
                                        <p:cTn id="92"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 grpId="0"/>
      <p:bldP spid="228" grpId="0"/>
      <p:bldP spid="229" grpId="0"/>
      <p:bldP spid="50" grpId="0"/>
      <p:bldP spid="89" grpId="0"/>
      <p:bldP spid="107" grpId="0"/>
      <p:bldP spid="10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98"/>
        <p:cNvGrpSpPr/>
        <p:nvPr/>
      </p:nvGrpSpPr>
      <p:grpSpPr>
        <a:xfrm>
          <a:off x="0" y="0"/>
          <a:ext cx="0" cy="0"/>
          <a:chOff x="0" y="0"/>
          <a:chExt cx="0" cy="0"/>
        </a:xfrm>
      </p:grpSpPr>
      <p:grpSp>
        <p:nvGrpSpPr>
          <p:cNvPr id="12" name="Group 11">
            <a:extLst>
              <a:ext uri="{FF2B5EF4-FFF2-40B4-BE49-F238E27FC236}">
                <a16:creationId xmlns:a16="http://schemas.microsoft.com/office/drawing/2014/main" id="{C1A4B66C-4B13-DFA8-9CA7-6D4BE1E088E5}"/>
              </a:ext>
            </a:extLst>
          </p:cNvPr>
          <p:cNvGrpSpPr/>
          <p:nvPr/>
        </p:nvGrpSpPr>
        <p:grpSpPr>
          <a:xfrm>
            <a:off x="1118169" y="3065050"/>
            <a:ext cx="5316052" cy="771829"/>
            <a:chOff x="2640558" y="3850537"/>
            <a:chExt cx="5316052" cy="771829"/>
          </a:xfrm>
          <a:solidFill>
            <a:srgbClr val="FF8001"/>
          </a:solidFill>
        </p:grpSpPr>
        <p:grpSp>
          <p:nvGrpSpPr>
            <p:cNvPr id="323" name="Google Shape;323;p32"/>
            <p:cNvGrpSpPr/>
            <p:nvPr/>
          </p:nvGrpSpPr>
          <p:grpSpPr>
            <a:xfrm>
              <a:off x="2640558" y="3850537"/>
              <a:ext cx="5316052" cy="771829"/>
              <a:chOff x="1025926" y="1749504"/>
              <a:chExt cx="5800384" cy="842148"/>
            </a:xfrm>
            <a:grpFill/>
          </p:grpSpPr>
          <p:sp>
            <p:nvSpPr>
              <p:cNvPr id="324" name="Google Shape;324;p32"/>
              <p:cNvSpPr/>
              <p:nvPr/>
            </p:nvSpPr>
            <p:spPr>
              <a:xfrm>
                <a:off x="1025926" y="1749504"/>
                <a:ext cx="5057534" cy="842093"/>
              </a:xfrm>
              <a:custGeom>
                <a:avLst/>
                <a:gdLst/>
                <a:ahLst/>
                <a:cxnLst/>
                <a:rect l="l" t="t" r="r" b="b"/>
                <a:pathLst>
                  <a:path w="13557" h="3922" extrusionOk="0">
                    <a:moveTo>
                      <a:pt x="1" y="0"/>
                    </a:moveTo>
                    <a:lnTo>
                      <a:pt x="1" y="3921"/>
                    </a:lnTo>
                    <a:lnTo>
                      <a:pt x="13556" y="3921"/>
                    </a:lnTo>
                    <a:lnTo>
                      <a:pt x="13556" y="1954"/>
                    </a:lnTo>
                    <a:lnTo>
                      <a:pt x="13556" y="0"/>
                    </a:lnTo>
                    <a:close/>
                  </a:path>
                </a:pathLst>
              </a:custGeom>
              <a:grpFill/>
              <a:ln>
                <a:noFill/>
              </a:ln>
            </p:spPr>
            <p:txBody>
              <a:bodyPr spcFirstLastPara="1" wrap="square" lIns="91425" tIns="91425" rIns="91425" bIns="91425" anchor="ctr" anchorCtr="0">
                <a:noAutofit/>
              </a:bodyPr>
              <a:lstStyle/>
              <a:p>
                <a:pPr defTabSz="914378"/>
                <a:endParaRPr>
                  <a:ea typeface="+mn-ea"/>
                </a:endParaRPr>
              </a:p>
            </p:txBody>
          </p:sp>
          <p:sp>
            <p:nvSpPr>
              <p:cNvPr id="325" name="Google Shape;325;p32"/>
              <p:cNvSpPr/>
              <p:nvPr/>
            </p:nvSpPr>
            <p:spPr>
              <a:xfrm>
                <a:off x="5984210" y="1749552"/>
                <a:ext cx="842100" cy="842100"/>
              </a:xfrm>
              <a:prstGeom prst="flowChartDelay">
                <a:avLst/>
              </a:prstGeom>
              <a:grpFill/>
              <a:ln>
                <a:noFill/>
              </a:ln>
            </p:spPr>
            <p:txBody>
              <a:bodyPr spcFirstLastPara="1" wrap="square" lIns="91425" tIns="91425" rIns="91425" bIns="91425" anchor="ctr" anchorCtr="0">
                <a:noAutofit/>
              </a:bodyPr>
              <a:lstStyle/>
              <a:p>
                <a:pPr defTabSz="914378"/>
                <a:endParaRPr>
                  <a:ea typeface="+mn-ea"/>
                </a:endParaRPr>
              </a:p>
            </p:txBody>
          </p:sp>
        </p:grpSp>
        <p:sp>
          <p:nvSpPr>
            <p:cNvPr id="327" name="Google Shape;327;p32"/>
            <p:cNvSpPr/>
            <p:nvPr/>
          </p:nvSpPr>
          <p:spPr>
            <a:xfrm>
              <a:off x="2640558" y="3851470"/>
              <a:ext cx="377223" cy="769902"/>
            </a:xfrm>
            <a:custGeom>
              <a:avLst/>
              <a:gdLst/>
              <a:ahLst/>
              <a:cxnLst/>
              <a:rect l="l" t="t" r="r" b="b"/>
              <a:pathLst>
                <a:path w="1928" h="3935" extrusionOk="0">
                  <a:moveTo>
                    <a:pt x="161" y="0"/>
                  </a:moveTo>
                  <a:cubicBezTo>
                    <a:pt x="81" y="0"/>
                    <a:pt x="1" y="67"/>
                    <a:pt x="1" y="161"/>
                  </a:cubicBezTo>
                  <a:lnTo>
                    <a:pt x="1" y="3761"/>
                  </a:lnTo>
                  <a:cubicBezTo>
                    <a:pt x="1" y="3854"/>
                    <a:pt x="68" y="3934"/>
                    <a:pt x="161" y="3934"/>
                  </a:cubicBezTo>
                  <a:lnTo>
                    <a:pt x="1031" y="3934"/>
                  </a:lnTo>
                  <a:cubicBezTo>
                    <a:pt x="1928" y="2770"/>
                    <a:pt x="1928" y="1164"/>
                    <a:pt x="1031" y="0"/>
                  </a:cubicBezTo>
                  <a:close/>
                </a:path>
              </a:pathLst>
            </a:custGeom>
            <a:solidFill>
              <a:schemeClr val="accent6">
                <a:lumMod val="50000"/>
              </a:schemeClr>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0" name="Group 9">
            <a:extLst>
              <a:ext uri="{FF2B5EF4-FFF2-40B4-BE49-F238E27FC236}">
                <a16:creationId xmlns:a16="http://schemas.microsoft.com/office/drawing/2014/main" id="{A76C5BB8-EFA8-C122-D8DC-5F3694DA67E8}"/>
              </a:ext>
            </a:extLst>
          </p:cNvPr>
          <p:cNvGrpSpPr/>
          <p:nvPr/>
        </p:nvGrpSpPr>
        <p:grpSpPr>
          <a:xfrm>
            <a:off x="2817117" y="2120152"/>
            <a:ext cx="4966361" cy="771829"/>
            <a:chOff x="1528843" y="2702487"/>
            <a:chExt cx="4966361" cy="771829"/>
          </a:xfrm>
        </p:grpSpPr>
        <p:grpSp>
          <p:nvGrpSpPr>
            <p:cNvPr id="313" name="Google Shape;313;p32"/>
            <p:cNvGrpSpPr/>
            <p:nvPr/>
          </p:nvGrpSpPr>
          <p:grpSpPr>
            <a:xfrm flipH="1">
              <a:off x="1528843" y="2702487"/>
              <a:ext cx="4966360" cy="771829"/>
              <a:chOff x="1025926" y="1749504"/>
              <a:chExt cx="5418832" cy="842148"/>
            </a:xfrm>
            <a:solidFill>
              <a:srgbClr val="1A569C"/>
            </a:solidFill>
          </p:grpSpPr>
          <p:sp>
            <p:nvSpPr>
              <p:cNvPr id="314" name="Google Shape;314;p32"/>
              <p:cNvSpPr/>
              <p:nvPr/>
            </p:nvSpPr>
            <p:spPr>
              <a:xfrm>
                <a:off x="1025926" y="1749504"/>
                <a:ext cx="4683177" cy="842093"/>
              </a:xfrm>
              <a:custGeom>
                <a:avLst/>
                <a:gdLst/>
                <a:ahLst/>
                <a:cxnLst/>
                <a:rect l="l" t="t" r="r" b="b"/>
                <a:pathLst>
                  <a:path w="13557" h="3922" extrusionOk="0">
                    <a:moveTo>
                      <a:pt x="1" y="0"/>
                    </a:moveTo>
                    <a:lnTo>
                      <a:pt x="1" y="3921"/>
                    </a:lnTo>
                    <a:lnTo>
                      <a:pt x="13556" y="3921"/>
                    </a:lnTo>
                    <a:lnTo>
                      <a:pt x="13556" y="1954"/>
                    </a:lnTo>
                    <a:lnTo>
                      <a:pt x="13556" y="0"/>
                    </a:lnTo>
                    <a:close/>
                  </a:path>
                </a:pathLst>
              </a:custGeom>
              <a:grpFill/>
              <a:ln>
                <a:noFill/>
              </a:ln>
            </p:spPr>
            <p:txBody>
              <a:bodyPr spcFirstLastPara="1" wrap="square" lIns="91425" tIns="91425" rIns="91425" bIns="91425" anchor="ctr" anchorCtr="0">
                <a:noAutofit/>
              </a:bodyPr>
              <a:lstStyle/>
              <a:p>
                <a:pPr defTabSz="914378"/>
                <a:endParaRPr>
                  <a:ea typeface="+mn-ea"/>
                </a:endParaRPr>
              </a:p>
            </p:txBody>
          </p:sp>
          <p:sp>
            <p:nvSpPr>
              <p:cNvPr id="315" name="Google Shape;315;p32"/>
              <p:cNvSpPr/>
              <p:nvPr/>
            </p:nvSpPr>
            <p:spPr>
              <a:xfrm>
                <a:off x="5602658" y="1749552"/>
                <a:ext cx="842100" cy="842100"/>
              </a:xfrm>
              <a:prstGeom prst="flowChartDelay">
                <a:avLst/>
              </a:prstGeom>
              <a:grpFill/>
              <a:ln>
                <a:noFill/>
              </a:ln>
            </p:spPr>
            <p:txBody>
              <a:bodyPr spcFirstLastPara="1" wrap="square" lIns="91425" tIns="91425" rIns="91425" bIns="91425" anchor="ctr" anchorCtr="0">
                <a:noAutofit/>
              </a:bodyPr>
              <a:lstStyle/>
              <a:p>
                <a:pPr defTabSz="914378"/>
                <a:endParaRPr dirty="0">
                  <a:ea typeface="+mn-ea"/>
                </a:endParaRPr>
              </a:p>
            </p:txBody>
          </p:sp>
        </p:grpSp>
        <p:sp>
          <p:nvSpPr>
            <p:cNvPr id="317" name="Google Shape;317;p32"/>
            <p:cNvSpPr/>
            <p:nvPr/>
          </p:nvSpPr>
          <p:spPr>
            <a:xfrm flipH="1">
              <a:off x="6117981" y="2703420"/>
              <a:ext cx="377223" cy="769902"/>
            </a:xfrm>
            <a:custGeom>
              <a:avLst/>
              <a:gdLst/>
              <a:ahLst/>
              <a:cxnLst/>
              <a:rect l="l" t="t" r="r" b="b"/>
              <a:pathLst>
                <a:path w="1928" h="3935" extrusionOk="0">
                  <a:moveTo>
                    <a:pt x="161" y="0"/>
                  </a:moveTo>
                  <a:cubicBezTo>
                    <a:pt x="81" y="0"/>
                    <a:pt x="1" y="67"/>
                    <a:pt x="1" y="161"/>
                  </a:cubicBezTo>
                  <a:lnTo>
                    <a:pt x="1" y="3761"/>
                  </a:lnTo>
                  <a:cubicBezTo>
                    <a:pt x="1" y="3854"/>
                    <a:pt x="68" y="3934"/>
                    <a:pt x="161" y="3934"/>
                  </a:cubicBezTo>
                  <a:lnTo>
                    <a:pt x="1031" y="3934"/>
                  </a:lnTo>
                  <a:cubicBezTo>
                    <a:pt x="1928" y="2770"/>
                    <a:pt x="1928" y="1164"/>
                    <a:pt x="1031"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302" name="Google Shape;302;p32"/>
          <p:cNvGrpSpPr/>
          <p:nvPr/>
        </p:nvGrpSpPr>
        <p:grpSpPr>
          <a:xfrm>
            <a:off x="1091313" y="1144196"/>
            <a:ext cx="5331569" cy="771829"/>
            <a:chOff x="3170604" y="1140244"/>
            <a:chExt cx="5331569" cy="771829"/>
          </a:xfrm>
          <a:solidFill>
            <a:srgbClr val="32AAD9"/>
          </a:solidFill>
        </p:grpSpPr>
        <p:grpSp>
          <p:nvGrpSpPr>
            <p:cNvPr id="303" name="Google Shape;303;p32"/>
            <p:cNvGrpSpPr/>
            <p:nvPr/>
          </p:nvGrpSpPr>
          <p:grpSpPr>
            <a:xfrm>
              <a:off x="3170604" y="1140244"/>
              <a:ext cx="5331569" cy="771829"/>
              <a:chOff x="1025925" y="1749504"/>
              <a:chExt cx="5817314" cy="842148"/>
            </a:xfrm>
            <a:grpFill/>
          </p:grpSpPr>
          <p:sp>
            <p:nvSpPr>
              <p:cNvPr id="304" name="Google Shape;304;p32"/>
              <p:cNvSpPr/>
              <p:nvPr/>
            </p:nvSpPr>
            <p:spPr>
              <a:xfrm>
                <a:off x="1025925" y="1749504"/>
                <a:ext cx="5057535" cy="842093"/>
              </a:xfrm>
              <a:custGeom>
                <a:avLst/>
                <a:gdLst/>
                <a:ahLst/>
                <a:cxnLst/>
                <a:rect l="l" t="t" r="r" b="b"/>
                <a:pathLst>
                  <a:path w="13557" h="3922" extrusionOk="0">
                    <a:moveTo>
                      <a:pt x="1" y="0"/>
                    </a:moveTo>
                    <a:lnTo>
                      <a:pt x="1" y="3921"/>
                    </a:lnTo>
                    <a:lnTo>
                      <a:pt x="13556" y="3921"/>
                    </a:lnTo>
                    <a:lnTo>
                      <a:pt x="13556" y="1954"/>
                    </a:lnTo>
                    <a:lnTo>
                      <a:pt x="13556" y="0"/>
                    </a:lnTo>
                    <a:close/>
                  </a:path>
                </a:pathLst>
              </a:custGeom>
              <a:grpFill/>
              <a:ln>
                <a:noFill/>
              </a:ln>
            </p:spPr>
            <p:txBody>
              <a:bodyPr spcFirstLastPara="1" wrap="square" lIns="91425" tIns="91425" rIns="91425" bIns="91425" anchor="ctr" anchorCtr="0">
                <a:noAutofit/>
              </a:bodyPr>
              <a:lstStyle/>
              <a:p>
                <a:pPr defTabSz="914378"/>
                <a:endParaRPr dirty="0">
                  <a:ea typeface="+mn-ea"/>
                </a:endParaRPr>
              </a:p>
            </p:txBody>
          </p:sp>
          <p:sp>
            <p:nvSpPr>
              <p:cNvPr id="305" name="Google Shape;305;p32"/>
              <p:cNvSpPr/>
              <p:nvPr/>
            </p:nvSpPr>
            <p:spPr>
              <a:xfrm>
                <a:off x="6001139" y="1749552"/>
                <a:ext cx="842100" cy="842100"/>
              </a:xfrm>
              <a:prstGeom prst="flowChartDelay">
                <a:avLst/>
              </a:prstGeom>
              <a:grpFill/>
              <a:ln>
                <a:noFill/>
              </a:ln>
            </p:spPr>
            <p:txBody>
              <a:bodyPr spcFirstLastPara="1" wrap="square" lIns="91425" tIns="91425" rIns="91425" bIns="91425" anchor="ctr" anchorCtr="0">
                <a:noAutofit/>
              </a:bodyPr>
              <a:lstStyle/>
              <a:p>
                <a:pPr defTabSz="914378"/>
                <a:endParaRPr>
                  <a:ea typeface="+mn-ea"/>
                </a:endParaRPr>
              </a:p>
            </p:txBody>
          </p:sp>
        </p:grpSp>
        <p:sp>
          <p:nvSpPr>
            <p:cNvPr id="306" name="Google Shape;306;p32"/>
            <p:cNvSpPr/>
            <p:nvPr/>
          </p:nvSpPr>
          <p:spPr>
            <a:xfrm>
              <a:off x="3170604" y="1141177"/>
              <a:ext cx="377223" cy="769902"/>
            </a:xfrm>
            <a:custGeom>
              <a:avLst/>
              <a:gdLst/>
              <a:ahLst/>
              <a:cxnLst/>
              <a:rect l="l" t="t" r="r" b="b"/>
              <a:pathLst>
                <a:path w="1928" h="3935" extrusionOk="0">
                  <a:moveTo>
                    <a:pt x="161" y="0"/>
                  </a:moveTo>
                  <a:cubicBezTo>
                    <a:pt x="81" y="0"/>
                    <a:pt x="1" y="67"/>
                    <a:pt x="1" y="161"/>
                  </a:cubicBezTo>
                  <a:lnTo>
                    <a:pt x="1" y="3761"/>
                  </a:lnTo>
                  <a:cubicBezTo>
                    <a:pt x="1" y="3854"/>
                    <a:pt x="68" y="3934"/>
                    <a:pt x="161" y="3934"/>
                  </a:cubicBezTo>
                  <a:lnTo>
                    <a:pt x="1031" y="3934"/>
                  </a:lnTo>
                  <a:cubicBezTo>
                    <a:pt x="1928" y="2770"/>
                    <a:pt x="1928" y="1164"/>
                    <a:pt x="1031" y="0"/>
                  </a:cubicBezTo>
                  <a:close/>
                </a:path>
              </a:pathLst>
            </a:custGeom>
            <a:solidFill>
              <a:srgbClr val="0070C0"/>
            </a:solidFill>
            <a:ln>
              <a:noFill/>
            </a:ln>
          </p:spPr>
          <p:txBody>
            <a:bodyPr spcFirstLastPara="1" wrap="square" lIns="91425" tIns="91425" rIns="91425" bIns="91425" anchor="ctr" anchorCtr="0">
              <a:noAutofit/>
            </a:bodyPr>
            <a:lstStyle/>
            <a:p>
              <a:pPr defTabSz="914378"/>
              <a:endParaRPr>
                <a:ea typeface="+mn-ea"/>
              </a:endParaRPr>
            </a:p>
          </p:txBody>
        </p:sp>
      </p:grpSp>
      <p:sp>
        <p:nvSpPr>
          <p:cNvPr id="308" name="Google Shape;308;p32"/>
          <p:cNvSpPr txBox="1"/>
          <p:nvPr/>
        </p:nvSpPr>
        <p:spPr>
          <a:xfrm>
            <a:off x="1505421" y="1243751"/>
            <a:ext cx="4635232" cy="572700"/>
          </a:xfrm>
          <a:prstGeom prst="rect">
            <a:avLst/>
          </a:prstGeom>
          <a:noFill/>
          <a:ln>
            <a:noFill/>
          </a:ln>
        </p:spPr>
        <p:txBody>
          <a:bodyPr spcFirstLastPara="1" wrap="square" lIns="91425" tIns="91425" rIns="91425" bIns="91425" anchor="ctr" anchorCtr="0">
            <a:noAutofit/>
          </a:bodyPr>
          <a:lstStyle/>
          <a:p>
            <a:pPr defTabSz="914378">
              <a:buSzPts val="1100"/>
            </a:pPr>
            <a:r>
              <a:rPr lang="vi-VN" sz="2000" dirty="0">
                <a:solidFill>
                  <a:srgbClr val="FFF4E0"/>
                </a:solidFill>
                <a:latin typeface="#9Slide03 Arima Madurai Black" panose="00000A00000000000000" pitchFamily="2" charset="0"/>
                <a:ea typeface="Roboto"/>
                <a:cs typeface="#9Slide03 Arima Madurai Black" panose="00000A00000000000000" pitchFamily="2" charset="0"/>
                <a:sym typeface="Roboto"/>
              </a:rPr>
              <a:t>Là vùng hoàn toàn không nhận được ánh sáng từ nguồn sáng truyền tới</a:t>
            </a:r>
            <a:endParaRPr sz="2000" dirty="0">
              <a:solidFill>
                <a:srgbClr val="FFF4E0"/>
              </a:solidFill>
              <a:latin typeface="#9Slide03 Arima Madurai Black" panose="00000A00000000000000" pitchFamily="2" charset="0"/>
              <a:ea typeface="Roboto"/>
              <a:cs typeface="#9Slide03 Arima Madurai Black" panose="00000A00000000000000" pitchFamily="2" charset="0"/>
              <a:sym typeface="Roboto"/>
            </a:endParaRPr>
          </a:p>
        </p:txBody>
      </p:sp>
      <p:grpSp>
        <p:nvGrpSpPr>
          <p:cNvPr id="8" name="Group 7">
            <a:extLst>
              <a:ext uri="{FF2B5EF4-FFF2-40B4-BE49-F238E27FC236}">
                <a16:creationId xmlns:a16="http://schemas.microsoft.com/office/drawing/2014/main" id="{F8FF0369-5816-60FD-743A-F8E706229F6F}"/>
              </a:ext>
            </a:extLst>
          </p:cNvPr>
          <p:cNvGrpSpPr/>
          <p:nvPr/>
        </p:nvGrpSpPr>
        <p:grpSpPr>
          <a:xfrm>
            <a:off x="326143" y="1032150"/>
            <a:ext cx="1095304" cy="995921"/>
            <a:chOff x="326143" y="985515"/>
            <a:chExt cx="1095304" cy="995921"/>
          </a:xfrm>
          <a:solidFill>
            <a:srgbClr val="32AAD9"/>
          </a:solidFill>
        </p:grpSpPr>
        <p:sp>
          <p:nvSpPr>
            <p:cNvPr id="307" name="Google Shape;307;p32"/>
            <p:cNvSpPr/>
            <p:nvPr/>
          </p:nvSpPr>
          <p:spPr>
            <a:xfrm>
              <a:off x="326143" y="985515"/>
              <a:ext cx="1095304" cy="995921"/>
            </a:xfrm>
            <a:custGeom>
              <a:avLst/>
              <a:gdLst/>
              <a:ahLst/>
              <a:cxnLst/>
              <a:rect l="l" t="t" r="r" b="b"/>
              <a:pathLst>
                <a:path w="6304" h="5732" extrusionOk="0">
                  <a:moveTo>
                    <a:pt x="3147" y="0"/>
                  </a:moveTo>
                  <a:cubicBezTo>
                    <a:pt x="2413" y="0"/>
                    <a:pt x="1680" y="278"/>
                    <a:pt x="1125" y="833"/>
                  </a:cubicBezTo>
                  <a:cubicBezTo>
                    <a:pt x="1" y="1957"/>
                    <a:pt x="1" y="3777"/>
                    <a:pt x="1125" y="4888"/>
                  </a:cubicBezTo>
                  <a:cubicBezTo>
                    <a:pt x="1680" y="5450"/>
                    <a:pt x="2413" y="5731"/>
                    <a:pt x="3147" y="5731"/>
                  </a:cubicBezTo>
                  <a:cubicBezTo>
                    <a:pt x="3881" y="5731"/>
                    <a:pt x="4617" y="5450"/>
                    <a:pt x="5179" y="4888"/>
                  </a:cubicBezTo>
                  <a:cubicBezTo>
                    <a:pt x="6303" y="3777"/>
                    <a:pt x="6303" y="1957"/>
                    <a:pt x="5179" y="833"/>
                  </a:cubicBezTo>
                  <a:cubicBezTo>
                    <a:pt x="4617" y="278"/>
                    <a:pt x="3881" y="0"/>
                    <a:pt x="3147" y="0"/>
                  </a:cubicBezTo>
                  <a:close/>
                </a:path>
              </a:pathLst>
            </a:custGeom>
            <a:grpFill/>
            <a:ln>
              <a:noFill/>
            </a:ln>
          </p:spPr>
          <p:txBody>
            <a:bodyPr spcFirstLastPara="1" wrap="square" lIns="91425" tIns="91425" rIns="91425" bIns="91425" anchor="ctr" anchorCtr="0">
              <a:noAutofit/>
            </a:bodyPr>
            <a:lstStyle/>
            <a:p>
              <a:pPr defTabSz="914378"/>
              <a:endParaRPr sz="2000">
                <a:solidFill>
                  <a:srgbClr val="FFF4E0"/>
                </a:solidFill>
                <a:latin typeface="#9Slide07 Cadena" panose="02000503000000020004" pitchFamily="2" charset="0"/>
                <a:ea typeface="+mn-ea"/>
              </a:endParaRPr>
            </a:p>
          </p:txBody>
        </p:sp>
        <p:sp>
          <p:nvSpPr>
            <p:cNvPr id="309" name="Google Shape;309;p32"/>
            <p:cNvSpPr txBox="1"/>
            <p:nvPr/>
          </p:nvSpPr>
          <p:spPr>
            <a:xfrm>
              <a:off x="536891" y="1197105"/>
              <a:ext cx="673800" cy="572700"/>
            </a:xfrm>
            <a:prstGeom prst="rect">
              <a:avLst/>
            </a:prstGeom>
            <a:grpFill/>
            <a:ln>
              <a:noFill/>
            </a:ln>
          </p:spPr>
          <p:txBody>
            <a:bodyPr spcFirstLastPara="1" wrap="square" lIns="91425" tIns="91425" rIns="91425" bIns="91425" anchor="ctr" anchorCtr="0">
              <a:noAutofit/>
            </a:bodyPr>
            <a:lstStyle/>
            <a:p>
              <a:pPr algn="ctr" defTabSz="914378"/>
              <a:r>
                <a:rPr lang="vi-VN" sz="3200" b="1" dirty="0">
                  <a:solidFill>
                    <a:srgbClr val="FFF4E0"/>
                  </a:solidFill>
                  <a:latin typeface="#9Slide07 Cadena" panose="02000503000000020004" pitchFamily="2" charset="0"/>
                  <a:ea typeface="Fira Sans"/>
                  <a:cs typeface="Fira Sans"/>
                  <a:sym typeface="Fira Sans"/>
                </a:rPr>
                <a:t>A</a:t>
              </a:r>
              <a:endParaRPr sz="3200" b="1" dirty="0">
                <a:solidFill>
                  <a:srgbClr val="FFF4E0"/>
                </a:solidFill>
                <a:latin typeface="#9Slide07 Cadena" panose="02000503000000020004" pitchFamily="2" charset="0"/>
                <a:ea typeface="Fira Sans"/>
                <a:cs typeface="Fira Sans"/>
                <a:sym typeface="Fira Sans"/>
              </a:endParaRPr>
            </a:p>
          </p:txBody>
        </p:sp>
      </p:grpSp>
      <p:sp>
        <p:nvSpPr>
          <p:cNvPr id="316" name="Google Shape;316;p32"/>
          <p:cNvSpPr txBox="1"/>
          <p:nvPr/>
        </p:nvSpPr>
        <p:spPr>
          <a:xfrm flipH="1">
            <a:off x="2850022" y="2219707"/>
            <a:ext cx="4519348" cy="572700"/>
          </a:xfrm>
          <a:prstGeom prst="rect">
            <a:avLst/>
          </a:prstGeom>
          <a:noFill/>
          <a:ln>
            <a:noFill/>
          </a:ln>
        </p:spPr>
        <p:txBody>
          <a:bodyPr spcFirstLastPara="1" wrap="square" lIns="91425" tIns="91425" rIns="91425" bIns="91425" anchor="ctr" anchorCtr="0">
            <a:noAutofit/>
          </a:bodyPr>
          <a:lstStyle/>
          <a:p>
            <a:pPr algn="r" defTabSz="914378">
              <a:buSzPts val="1100"/>
            </a:pPr>
            <a:r>
              <a:rPr lang="vi-VN" sz="2000" dirty="0">
                <a:solidFill>
                  <a:srgbClr val="FFF4E0"/>
                </a:solidFill>
                <a:latin typeface="#9Slide03 Arima Madurai Black" panose="00000A00000000000000" pitchFamily="2" charset="0"/>
                <a:ea typeface="Roboto"/>
                <a:cs typeface="#9Slide03 Arima Madurai Black" panose="00000A00000000000000" pitchFamily="2" charset="0"/>
                <a:sym typeface="Roboto"/>
              </a:rPr>
              <a:t>Là vùng chỉ nhận được một phần ánh sáng từ nguồn sáng truyền tới </a:t>
            </a:r>
            <a:endParaRPr sz="2000" dirty="0">
              <a:solidFill>
                <a:srgbClr val="FFF4E0"/>
              </a:solidFill>
              <a:latin typeface="#9Slide03 Arima Madurai Black" panose="00000A00000000000000" pitchFamily="2" charset="0"/>
              <a:ea typeface="Roboto"/>
              <a:cs typeface="#9Slide03 Arima Madurai Black" panose="00000A00000000000000" pitchFamily="2" charset="0"/>
              <a:sym typeface="Roboto"/>
            </a:endParaRPr>
          </a:p>
        </p:txBody>
      </p:sp>
      <p:grpSp>
        <p:nvGrpSpPr>
          <p:cNvPr id="9" name="Group 8">
            <a:extLst>
              <a:ext uri="{FF2B5EF4-FFF2-40B4-BE49-F238E27FC236}">
                <a16:creationId xmlns:a16="http://schemas.microsoft.com/office/drawing/2014/main" id="{03F42E94-9A26-E257-6943-14C515EFF238}"/>
              </a:ext>
            </a:extLst>
          </p:cNvPr>
          <p:cNvGrpSpPr/>
          <p:nvPr/>
        </p:nvGrpSpPr>
        <p:grpSpPr>
          <a:xfrm>
            <a:off x="7453344" y="2008106"/>
            <a:ext cx="1095304" cy="995921"/>
            <a:chOff x="6165070" y="2590441"/>
            <a:chExt cx="1095304" cy="995921"/>
          </a:xfrm>
          <a:solidFill>
            <a:srgbClr val="1A569C"/>
          </a:solidFill>
        </p:grpSpPr>
        <p:sp>
          <p:nvSpPr>
            <p:cNvPr id="318" name="Google Shape;318;p32"/>
            <p:cNvSpPr/>
            <p:nvPr/>
          </p:nvSpPr>
          <p:spPr>
            <a:xfrm flipH="1">
              <a:off x="6165070" y="2590441"/>
              <a:ext cx="1095304" cy="995921"/>
            </a:xfrm>
            <a:custGeom>
              <a:avLst/>
              <a:gdLst/>
              <a:ahLst/>
              <a:cxnLst/>
              <a:rect l="l" t="t" r="r" b="b"/>
              <a:pathLst>
                <a:path w="6304" h="5732" extrusionOk="0">
                  <a:moveTo>
                    <a:pt x="3147" y="0"/>
                  </a:moveTo>
                  <a:cubicBezTo>
                    <a:pt x="2413" y="0"/>
                    <a:pt x="1680" y="278"/>
                    <a:pt x="1125" y="833"/>
                  </a:cubicBezTo>
                  <a:cubicBezTo>
                    <a:pt x="1" y="1957"/>
                    <a:pt x="1" y="3777"/>
                    <a:pt x="1125" y="4888"/>
                  </a:cubicBezTo>
                  <a:cubicBezTo>
                    <a:pt x="1680" y="5450"/>
                    <a:pt x="2413" y="5731"/>
                    <a:pt x="3147" y="5731"/>
                  </a:cubicBezTo>
                  <a:cubicBezTo>
                    <a:pt x="3881" y="5731"/>
                    <a:pt x="4617" y="5450"/>
                    <a:pt x="5179" y="4888"/>
                  </a:cubicBezTo>
                  <a:cubicBezTo>
                    <a:pt x="6303" y="3777"/>
                    <a:pt x="6303" y="1957"/>
                    <a:pt x="5179" y="833"/>
                  </a:cubicBezTo>
                  <a:cubicBezTo>
                    <a:pt x="4617" y="278"/>
                    <a:pt x="3881" y="0"/>
                    <a:pt x="3147" y="0"/>
                  </a:cubicBezTo>
                  <a:close/>
                </a:path>
              </a:pathLst>
            </a:custGeom>
            <a:grpFill/>
            <a:ln>
              <a:noFill/>
            </a:ln>
          </p:spPr>
          <p:txBody>
            <a:bodyPr spcFirstLastPara="1" wrap="square" lIns="91425" tIns="91425" rIns="91425" bIns="91425" anchor="ctr" anchorCtr="0">
              <a:noAutofit/>
            </a:bodyPr>
            <a:lstStyle/>
            <a:p>
              <a:pPr defTabSz="914378"/>
              <a:endParaRPr sz="2000" dirty="0">
                <a:solidFill>
                  <a:srgbClr val="FFF4E0"/>
                </a:solidFill>
                <a:latin typeface="#9Slide07 Cadena" panose="02000503000000020004" pitchFamily="2" charset="0"/>
                <a:ea typeface="+mn-ea"/>
              </a:endParaRPr>
            </a:p>
          </p:txBody>
        </p:sp>
        <p:sp>
          <p:nvSpPr>
            <p:cNvPr id="319" name="Google Shape;319;p32"/>
            <p:cNvSpPr txBox="1"/>
            <p:nvPr/>
          </p:nvSpPr>
          <p:spPr>
            <a:xfrm flipH="1">
              <a:off x="6375826" y="2802031"/>
              <a:ext cx="673800" cy="572700"/>
            </a:xfrm>
            <a:prstGeom prst="rect">
              <a:avLst/>
            </a:prstGeom>
            <a:grpFill/>
            <a:ln>
              <a:noFill/>
            </a:ln>
          </p:spPr>
          <p:txBody>
            <a:bodyPr spcFirstLastPara="1" wrap="square" lIns="91425" tIns="91425" rIns="91425" bIns="91425" anchor="ctr" anchorCtr="0">
              <a:noAutofit/>
            </a:bodyPr>
            <a:lstStyle/>
            <a:p>
              <a:pPr algn="ctr" defTabSz="914378"/>
              <a:r>
                <a:rPr lang="vi-VN" sz="3200" b="1" dirty="0">
                  <a:solidFill>
                    <a:srgbClr val="FFF4E0"/>
                  </a:solidFill>
                  <a:latin typeface="#9Slide07 Cadena" panose="02000503000000020004" pitchFamily="2" charset="0"/>
                  <a:ea typeface="Fira Sans"/>
                  <a:cs typeface="Fira Sans"/>
                  <a:sym typeface="Fira Sans"/>
                </a:rPr>
                <a:t>B</a:t>
              </a:r>
              <a:endParaRPr sz="3200" b="1" dirty="0">
                <a:solidFill>
                  <a:srgbClr val="FFF4E0"/>
                </a:solidFill>
                <a:latin typeface="#9Slide07 Cadena" panose="02000503000000020004" pitchFamily="2" charset="0"/>
                <a:ea typeface="Fira Sans"/>
                <a:cs typeface="Fira Sans"/>
                <a:sym typeface="Fira Sans"/>
              </a:endParaRPr>
            </a:p>
          </p:txBody>
        </p:sp>
      </p:grpSp>
      <p:sp>
        <p:nvSpPr>
          <p:cNvPr id="326" name="Google Shape;326;p32"/>
          <p:cNvSpPr txBox="1"/>
          <p:nvPr/>
        </p:nvSpPr>
        <p:spPr>
          <a:xfrm>
            <a:off x="1532277" y="3164605"/>
            <a:ext cx="4635230" cy="572700"/>
          </a:xfrm>
          <a:prstGeom prst="rect">
            <a:avLst/>
          </a:prstGeom>
          <a:noFill/>
          <a:ln>
            <a:noFill/>
          </a:ln>
        </p:spPr>
        <p:txBody>
          <a:bodyPr spcFirstLastPara="1" wrap="square" lIns="91425" tIns="91425" rIns="91425" bIns="91425" anchor="ctr" anchorCtr="0">
            <a:noAutofit/>
          </a:bodyPr>
          <a:lstStyle/>
          <a:p>
            <a:pPr defTabSz="914378">
              <a:buSzPts val="1100"/>
            </a:pPr>
            <a:r>
              <a:rPr lang="vi-VN" sz="2000">
                <a:solidFill>
                  <a:srgbClr val="FFF4E0"/>
                </a:solidFill>
                <a:latin typeface="#9Slide03 Arima Madurai Black" panose="00000A00000000000000" pitchFamily="2" charset="0"/>
                <a:ea typeface="Roboto"/>
                <a:cs typeface="#9Slide03 Arima Madurai Black" panose="00000A00000000000000" pitchFamily="2" charset="0"/>
                <a:sym typeface="Roboto"/>
              </a:rPr>
              <a:t>Là vùng nhận được hoàn toàn ánh sáng từ nguồn sáng truyền tới</a:t>
            </a:r>
            <a:endParaRPr sz="2000" dirty="0">
              <a:solidFill>
                <a:srgbClr val="FFF4E0"/>
              </a:solidFill>
              <a:latin typeface="#9Slide03 Arima Madurai Black" panose="00000A00000000000000" pitchFamily="2" charset="0"/>
              <a:ea typeface="Roboto"/>
              <a:cs typeface="#9Slide03 Arima Madurai Black" panose="00000A00000000000000" pitchFamily="2" charset="0"/>
              <a:sym typeface="Roboto"/>
            </a:endParaRPr>
          </a:p>
        </p:txBody>
      </p:sp>
      <p:grpSp>
        <p:nvGrpSpPr>
          <p:cNvPr id="11" name="Group 10">
            <a:extLst>
              <a:ext uri="{FF2B5EF4-FFF2-40B4-BE49-F238E27FC236}">
                <a16:creationId xmlns:a16="http://schemas.microsoft.com/office/drawing/2014/main" id="{0805FD21-4E41-253E-0366-DEE1A923CFFA}"/>
              </a:ext>
            </a:extLst>
          </p:cNvPr>
          <p:cNvGrpSpPr/>
          <p:nvPr/>
        </p:nvGrpSpPr>
        <p:grpSpPr>
          <a:xfrm>
            <a:off x="352998" y="2953004"/>
            <a:ext cx="1095304" cy="995921"/>
            <a:chOff x="1875387" y="3738491"/>
            <a:chExt cx="1095304" cy="995921"/>
          </a:xfrm>
          <a:solidFill>
            <a:srgbClr val="FF8001"/>
          </a:solidFill>
        </p:grpSpPr>
        <p:sp>
          <p:nvSpPr>
            <p:cNvPr id="328" name="Google Shape;328;p32"/>
            <p:cNvSpPr/>
            <p:nvPr/>
          </p:nvSpPr>
          <p:spPr>
            <a:xfrm>
              <a:off x="1875387" y="3738491"/>
              <a:ext cx="1095304" cy="995921"/>
            </a:xfrm>
            <a:custGeom>
              <a:avLst/>
              <a:gdLst/>
              <a:ahLst/>
              <a:cxnLst/>
              <a:rect l="l" t="t" r="r" b="b"/>
              <a:pathLst>
                <a:path w="6304" h="5732" extrusionOk="0">
                  <a:moveTo>
                    <a:pt x="3147" y="0"/>
                  </a:moveTo>
                  <a:cubicBezTo>
                    <a:pt x="2413" y="0"/>
                    <a:pt x="1680" y="278"/>
                    <a:pt x="1125" y="833"/>
                  </a:cubicBezTo>
                  <a:cubicBezTo>
                    <a:pt x="1" y="1957"/>
                    <a:pt x="1" y="3777"/>
                    <a:pt x="1125" y="4888"/>
                  </a:cubicBezTo>
                  <a:cubicBezTo>
                    <a:pt x="1680" y="5450"/>
                    <a:pt x="2413" y="5731"/>
                    <a:pt x="3147" y="5731"/>
                  </a:cubicBezTo>
                  <a:cubicBezTo>
                    <a:pt x="3881" y="5731"/>
                    <a:pt x="4617" y="5450"/>
                    <a:pt x="5179" y="4888"/>
                  </a:cubicBezTo>
                  <a:cubicBezTo>
                    <a:pt x="6303" y="3777"/>
                    <a:pt x="6303" y="1957"/>
                    <a:pt x="5179" y="833"/>
                  </a:cubicBezTo>
                  <a:cubicBezTo>
                    <a:pt x="4617" y="278"/>
                    <a:pt x="3881" y="0"/>
                    <a:pt x="3147" y="0"/>
                  </a:cubicBezTo>
                  <a:close/>
                </a:path>
              </a:pathLst>
            </a:custGeom>
            <a:grpFill/>
            <a:ln>
              <a:noFill/>
            </a:ln>
          </p:spPr>
          <p:txBody>
            <a:bodyPr spcFirstLastPara="1" wrap="square" lIns="91425" tIns="91425" rIns="91425" bIns="91425" anchor="ctr" anchorCtr="0">
              <a:noAutofit/>
            </a:bodyPr>
            <a:lstStyle/>
            <a:p>
              <a:pPr defTabSz="914378"/>
              <a:endParaRPr sz="2000">
                <a:solidFill>
                  <a:srgbClr val="FFF4E0"/>
                </a:solidFill>
                <a:latin typeface="#9Slide07 Cadena" panose="02000503000000020004" pitchFamily="2" charset="0"/>
                <a:ea typeface="+mn-ea"/>
              </a:endParaRPr>
            </a:p>
          </p:txBody>
        </p:sp>
        <p:sp>
          <p:nvSpPr>
            <p:cNvPr id="329" name="Google Shape;329;p32"/>
            <p:cNvSpPr txBox="1"/>
            <p:nvPr/>
          </p:nvSpPr>
          <p:spPr>
            <a:xfrm>
              <a:off x="2086135" y="3950081"/>
              <a:ext cx="673800" cy="572700"/>
            </a:xfrm>
            <a:prstGeom prst="rect">
              <a:avLst/>
            </a:prstGeom>
            <a:grpFill/>
            <a:ln>
              <a:noFill/>
            </a:ln>
          </p:spPr>
          <p:txBody>
            <a:bodyPr spcFirstLastPara="1" wrap="square" lIns="91425" tIns="91425" rIns="91425" bIns="91425" anchor="ctr" anchorCtr="0">
              <a:noAutofit/>
            </a:bodyPr>
            <a:lstStyle/>
            <a:p>
              <a:pPr algn="ctr" defTabSz="914378"/>
              <a:r>
                <a:rPr lang="vi-VN" sz="3200" b="1" dirty="0">
                  <a:solidFill>
                    <a:srgbClr val="FFF4E0"/>
                  </a:solidFill>
                  <a:latin typeface="#9Slide07 Cadena" panose="02000503000000020004" pitchFamily="2" charset="0"/>
                  <a:ea typeface="Fira Sans"/>
                  <a:cs typeface="Fira Sans"/>
                  <a:sym typeface="Fira Sans"/>
                </a:rPr>
                <a:t>C</a:t>
              </a:r>
              <a:endParaRPr sz="3200" b="1" dirty="0">
                <a:solidFill>
                  <a:srgbClr val="FFF4E0"/>
                </a:solidFill>
                <a:latin typeface="#9Slide07 Cadena" panose="02000503000000020004" pitchFamily="2" charset="0"/>
                <a:ea typeface="Fira Sans"/>
                <a:cs typeface="Fira Sans"/>
                <a:sym typeface="Fira Sans"/>
              </a:endParaRPr>
            </a:p>
          </p:txBody>
        </p:sp>
      </p:grpSp>
      <p:sp>
        <p:nvSpPr>
          <p:cNvPr id="36" name="TextBox 18">
            <a:extLst>
              <a:ext uri="{FF2B5EF4-FFF2-40B4-BE49-F238E27FC236}">
                <a16:creationId xmlns:a16="http://schemas.microsoft.com/office/drawing/2014/main" id="{647AAA95-9C9E-C391-EF90-02899006A178}"/>
              </a:ext>
            </a:extLst>
          </p:cNvPr>
          <p:cNvSpPr txBox="1"/>
          <p:nvPr/>
        </p:nvSpPr>
        <p:spPr>
          <a:xfrm flipH="1">
            <a:off x="1367604" y="347766"/>
            <a:ext cx="4035226" cy="502766"/>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a:t>
            </a:r>
            <a:r>
              <a:rPr lang="vi-VN" sz="2667" dirty="0">
                <a:solidFill>
                  <a:prstClr val="black"/>
                </a:solidFill>
                <a:latin typeface="#9Slide07 IcielBaliho Script" pitchFamily="2" charset="0"/>
                <a:ea typeface="Times New Roman" panose="02020603050405020304" pitchFamily="18" charset="0"/>
                <a:cs typeface="Arial"/>
                <a:sym typeface="Arial"/>
              </a:rPr>
              <a:t>6</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vi-VN" sz="2667" dirty="0">
                <a:solidFill>
                  <a:prstClr val="black"/>
                </a:solidFill>
                <a:latin typeface="#9Slide07 IcielBaliho Script" pitchFamily="2" charset="0"/>
                <a:ea typeface="Times New Roman" panose="02020603050405020304" pitchFamily="18" charset="0"/>
                <a:cs typeface="Arial"/>
                <a:sym typeface="Arial"/>
              </a:rPr>
              <a:t>Thế nào là vùng tối?</a:t>
            </a:r>
            <a:endParaRPr lang="en-US" altLang="en-US" sz="2667" dirty="0">
              <a:solidFill>
                <a:prstClr val="black"/>
              </a:solidFill>
              <a:latin typeface="#9Slide07 IcielBaliho Script" pitchFamily="2" charset="0"/>
              <a:ea typeface="Times New Roman" panose="02020603050405020304" pitchFamily="18" charset="0"/>
            </a:endParaRPr>
          </a:p>
        </p:txBody>
      </p:sp>
      <p:sp>
        <p:nvSpPr>
          <p:cNvPr id="37" name="Rectangle 36">
            <a:extLst>
              <a:ext uri="{FF2B5EF4-FFF2-40B4-BE49-F238E27FC236}">
                <a16:creationId xmlns:a16="http://schemas.microsoft.com/office/drawing/2014/main" id="{7D686DA7-BE2A-1CB5-8818-9F9347E93086}"/>
              </a:ext>
            </a:extLst>
          </p:cNvPr>
          <p:cNvSpPr/>
          <p:nvPr/>
        </p:nvSpPr>
        <p:spPr>
          <a:xfrm>
            <a:off x="0" y="381171"/>
            <a:ext cx="1367604" cy="430695"/>
          </a:xfrm>
          <a:prstGeom prst="rect">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grpSp>
        <p:nvGrpSpPr>
          <p:cNvPr id="48" name="Group 47">
            <a:extLst>
              <a:ext uri="{FF2B5EF4-FFF2-40B4-BE49-F238E27FC236}">
                <a16:creationId xmlns:a16="http://schemas.microsoft.com/office/drawing/2014/main" id="{8385C925-E057-29C3-F27F-DFB7FB67A6AA}"/>
              </a:ext>
            </a:extLst>
          </p:cNvPr>
          <p:cNvGrpSpPr/>
          <p:nvPr/>
        </p:nvGrpSpPr>
        <p:grpSpPr>
          <a:xfrm>
            <a:off x="2850022" y="4020947"/>
            <a:ext cx="4894077" cy="771829"/>
            <a:chOff x="1601127" y="2702487"/>
            <a:chExt cx="4894077" cy="771829"/>
          </a:xfrm>
          <a:solidFill>
            <a:srgbClr val="D55800"/>
          </a:solidFill>
        </p:grpSpPr>
        <p:grpSp>
          <p:nvGrpSpPr>
            <p:cNvPr id="49" name="Google Shape;313;p32">
              <a:extLst>
                <a:ext uri="{FF2B5EF4-FFF2-40B4-BE49-F238E27FC236}">
                  <a16:creationId xmlns:a16="http://schemas.microsoft.com/office/drawing/2014/main" id="{2273CC00-EEE2-25D2-4B36-B66B5CF6F0E3}"/>
                </a:ext>
              </a:extLst>
            </p:cNvPr>
            <p:cNvGrpSpPr/>
            <p:nvPr/>
          </p:nvGrpSpPr>
          <p:grpSpPr>
            <a:xfrm flipH="1">
              <a:off x="1601127" y="2702487"/>
              <a:ext cx="4894076" cy="771829"/>
              <a:chOff x="1025926" y="1749504"/>
              <a:chExt cx="5339963" cy="842148"/>
            </a:xfrm>
            <a:grpFill/>
          </p:grpSpPr>
          <p:sp>
            <p:nvSpPr>
              <p:cNvPr id="51" name="Google Shape;314;p32">
                <a:extLst>
                  <a:ext uri="{FF2B5EF4-FFF2-40B4-BE49-F238E27FC236}">
                    <a16:creationId xmlns:a16="http://schemas.microsoft.com/office/drawing/2014/main" id="{F7DAC097-9E28-A870-0E9A-9D9B3CBCB4BE}"/>
                  </a:ext>
                </a:extLst>
              </p:cNvPr>
              <p:cNvSpPr/>
              <p:nvPr/>
            </p:nvSpPr>
            <p:spPr>
              <a:xfrm>
                <a:off x="1025926" y="1749504"/>
                <a:ext cx="4640211" cy="842093"/>
              </a:xfrm>
              <a:custGeom>
                <a:avLst/>
                <a:gdLst/>
                <a:ahLst/>
                <a:cxnLst/>
                <a:rect l="l" t="t" r="r" b="b"/>
                <a:pathLst>
                  <a:path w="13557" h="3922" extrusionOk="0">
                    <a:moveTo>
                      <a:pt x="1" y="0"/>
                    </a:moveTo>
                    <a:lnTo>
                      <a:pt x="1" y="3921"/>
                    </a:lnTo>
                    <a:lnTo>
                      <a:pt x="13556" y="3921"/>
                    </a:lnTo>
                    <a:lnTo>
                      <a:pt x="13556" y="1954"/>
                    </a:lnTo>
                    <a:lnTo>
                      <a:pt x="13556" y="0"/>
                    </a:lnTo>
                    <a:close/>
                  </a:path>
                </a:pathLst>
              </a:custGeom>
              <a:grpFill/>
              <a:ln>
                <a:noFill/>
              </a:ln>
            </p:spPr>
            <p:txBody>
              <a:bodyPr spcFirstLastPara="1" wrap="square" lIns="91425" tIns="91425" rIns="91425" bIns="91425" anchor="ctr" anchorCtr="0">
                <a:noAutofit/>
              </a:bodyPr>
              <a:lstStyle/>
              <a:p>
                <a:pPr defTabSz="914378"/>
                <a:endParaRPr>
                  <a:ea typeface="+mn-ea"/>
                </a:endParaRPr>
              </a:p>
            </p:txBody>
          </p:sp>
          <p:sp>
            <p:nvSpPr>
              <p:cNvPr id="52" name="Google Shape;315;p32">
                <a:extLst>
                  <a:ext uri="{FF2B5EF4-FFF2-40B4-BE49-F238E27FC236}">
                    <a16:creationId xmlns:a16="http://schemas.microsoft.com/office/drawing/2014/main" id="{9BDFF636-B3E4-6BBD-135D-F10E6B835287}"/>
                  </a:ext>
                </a:extLst>
              </p:cNvPr>
              <p:cNvSpPr/>
              <p:nvPr/>
            </p:nvSpPr>
            <p:spPr>
              <a:xfrm>
                <a:off x="5523789" y="1749552"/>
                <a:ext cx="842100" cy="842100"/>
              </a:xfrm>
              <a:prstGeom prst="flowChartDelay">
                <a:avLst/>
              </a:prstGeom>
              <a:grpFill/>
              <a:ln>
                <a:noFill/>
              </a:ln>
            </p:spPr>
            <p:txBody>
              <a:bodyPr spcFirstLastPara="1" wrap="square" lIns="91425" tIns="91425" rIns="91425" bIns="91425" anchor="ctr" anchorCtr="0">
                <a:noAutofit/>
              </a:bodyPr>
              <a:lstStyle/>
              <a:p>
                <a:pPr defTabSz="914378"/>
                <a:endParaRPr>
                  <a:ea typeface="+mn-ea"/>
                </a:endParaRPr>
              </a:p>
            </p:txBody>
          </p:sp>
        </p:grpSp>
        <p:sp>
          <p:nvSpPr>
            <p:cNvPr id="50" name="Google Shape;317;p32">
              <a:extLst>
                <a:ext uri="{FF2B5EF4-FFF2-40B4-BE49-F238E27FC236}">
                  <a16:creationId xmlns:a16="http://schemas.microsoft.com/office/drawing/2014/main" id="{A864C9E1-9E12-E5F5-FE90-BB76A6805D06}"/>
                </a:ext>
              </a:extLst>
            </p:cNvPr>
            <p:cNvSpPr/>
            <p:nvPr/>
          </p:nvSpPr>
          <p:spPr>
            <a:xfrm flipH="1">
              <a:off x="6117981" y="2703420"/>
              <a:ext cx="377223" cy="769902"/>
            </a:xfrm>
            <a:custGeom>
              <a:avLst/>
              <a:gdLst/>
              <a:ahLst/>
              <a:cxnLst/>
              <a:rect l="l" t="t" r="r" b="b"/>
              <a:pathLst>
                <a:path w="1928" h="3935" extrusionOk="0">
                  <a:moveTo>
                    <a:pt x="161" y="0"/>
                  </a:moveTo>
                  <a:cubicBezTo>
                    <a:pt x="81" y="0"/>
                    <a:pt x="1" y="67"/>
                    <a:pt x="1" y="161"/>
                  </a:cubicBezTo>
                  <a:lnTo>
                    <a:pt x="1" y="3761"/>
                  </a:lnTo>
                  <a:cubicBezTo>
                    <a:pt x="1" y="3854"/>
                    <a:pt x="68" y="3934"/>
                    <a:pt x="161" y="3934"/>
                  </a:cubicBezTo>
                  <a:lnTo>
                    <a:pt x="1031" y="3934"/>
                  </a:lnTo>
                  <a:cubicBezTo>
                    <a:pt x="1928" y="2770"/>
                    <a:pt x="1928" y="1164"/>
                    <a:pt x="1031" y="0"/>
                  </a:cubicBezTo>
                  <a:close/>
                </a:path>
              </a:pathLst>
            </a:custGeom>
            <a:solidFill>
              <a:srgbClr val="841F00"/>
            </a:solidFill>
            <a:ln>
              <a:noFill/>
            </a:ln>
          </p:spPr>
          <p:txBody>
            <a:bodyPr spcFirstLastPara="1" wrap="square" lIns="91425" tIns="91425" rIns="91425" bIns="91425" anchor="ctr" anchorCtr="0">
              <a:noAutofit/>
            </a:bodyPr>
            <a:lstStyle/>
            <a:p>
              <a:pPr defTabSz="914378"/>
              <a:endParaRPr>
                <a:ea typeface="+mn-ea"/>
              </a:endParaRPr>
            </a:p>
          </p:txBody>
        </p:sp>
      </p:grpSp>
      <p:sp>
        <p:nvSpPr>
          <p:cNvPr id="53" name="Google Shape;316;p32">
            <a:extLst>
              <a:ext uri="{FF2B5EF4-FFF2-40B4-BE49-F238E27FC236}">
                <a16:creationId xmlns:a16="http://schemas.microsoft.com/office/drawing/2014/main" id="{9819E606-D760-9375-15E1-9950560A21E4}"/>
              </a:ext>
            </a:extLst>
          </p:cNvPr>
          <p:cNvSpPr txBox="1"/>
          <p:nvPr/>
        </p:nvSpPr>
        <p:spPr>
          <a:xfrm flipH="1">
            <a:off x="2726174" y="4120502"/>
            <a:ext cx="4603817" cy="572700"/>
          </a:xfrm>
          <a:prstGeom prst="rect">
            <a:avLst/>
          </a:prstGeom>
          <a:noFill/>
          <a:ln>
            <a:noFill/>
          </a:ln>
        </p:spPr>
        <p:txBody>
          <a:bodyPr spcFirstLastPara="1" wrap="square" lIns="91425" tIns="91425" rIns="91425" bIns="91425" anchor="ctr" anchorCtr="0">
            <a:noAutofit/>
          </a:bodyPr>
          <a:lstStyle/>
          <a:p>
            <a:pPr algn="r" defTabSz="914378">
              <a:buSzPts val="1100"/>
            </a:pPr>
            <a:r>
              <a:rPr lang="vi-VN" sz="2000" dirty="0">
                <a:solidFill>
                  <a:srgbClr val="FFF4E0"/>
                </a:solidFill>
                <a:latin typeface="#9Slide03 Arima Madurai Black" panose="00000A00000000000000" pitchFamily="2" charset="0"/>
                <a:ea typeface="Roboto"/>
                <a:cs typeface="#9Slide03 Arima Madurai Black" panose="00000A00000000000000" pitchFamily="2" charset="0"/>
                <a:sym typeface="Roboto"/>
              </a:rPr>
              <a:t>Là vùng nằm phía trước vật cản và nhận được ánh sáng</a:t>
            </a:r>
            <a:endParaRPr sz="2000" dirty="0">
              <a:solidFill>
                <a:srgbClr val="FFF4E0"/>
              </a:solidFill>
              <a:latin typeface="#9Slide03 Arima Madurai Black" panose="00000A00000000000000" pitchFamily="2" charset="0"/>
              <a:ea typeface="Roboto"/>
              <a:cs typeface="#9Slide03 Arima Madurai Black" panose="00000A00000000000000" pitchFamily="2" charset="0"/>
              <a:sym typeface="Roboto"/>
            </a:endParaRPr>
          </a:p>
        </p:txBody>
      </p:sp>
      <p:grpSp>
        <p:nvGrpSpPr>
          <p:cNvPr id="54" name="Group 53">
            <a:extLst>
              <a:ext uri="{FF2B5EF4-FFF2-40B4-BE49-F238E27FC236}">
                <a16:creationId xmlns:a16="http://schemas.microsoft.com/office/drawing/2014/main" id="{DBAED40A-48CF-DAA6-E51E-3FBB1AD0DDD0}"/>
              </a:ext>
            </a:extLst>
          </p:cNvPr>
          <p:cNvGrpSpPr/>
          <p:nvPr/>
        </p:nvGrpSpPr>
        <p:grpSpPr>
          <a:xfrm>
            <a:off x="7413965" y="3908901"/>
            <a:ext cx="1095304" cy="995921"/>
            <a:chOff x="6165070" y="2590441"/>
            <a:chExt cx="1095304" cy="995921"/>
          </a:xfrm>
          <a:solidFill>
            <a:srgbClr val="D55800"/>
          </a:solidFill>
        </p:grpSpPr>
        <p:sp>
          <p:nvSpPr>
            <p:cNvPr id="55" name="Google Shape;318;p32">
              <a:extLst>
                <a:ext uri="{FF2B5EF4-FFF2-40B4-BE49-F238E27FC236}">
                  <a16:creationId xmlns:a16="http://schemas.microsoft.com/office/drawing/2014/main" id="{3E4F9FB3-96B5-09F9-45B8-AE3F3F81DDE1}"/>
                </a:ext>
              </a:extLst>
            </p:cNvPr>
            <p:cNvSpPr/>
            <p:nvPr/>
          </p:nvSpPr>
          <p:spPr>
            <a:xfrm flipH="1">
              <a:off x="6165070" y="2590441"/>
              <a:ext cx="1095304" cy="995921"/>
            </a:xfrm>
            <a:custGeom>
              <a:avLst/>
              <a:gdLst/>
              <a:ahLst/>
              <a:cxnLst/>
              <a:rect l="l" t="t" r="r" b="b"/>
              <a:pathLst>
                <a:path w="6304" h="5732" extrusionOk="0">
                  <a:moveTo>
                    <a:pt x="3147" y="0"/>
                  </a:moveTo>
                  <a:cubicBezTo>
                    <a:pt x="2413" y="0"/>
                    <a:pt x="1680" y="278"/>
                    <a:pt x="1125" y="833"/>
                  </a:cubicBezTo>
                  <a:cubicBezTo>
                    <a:pt x="1" y="1957"/>
                    <a:pt x="1" y="3777"/>
                    <a:pt x="1125" y="4888"/>
                  </a:cubicBezTo>
                  <a:cubicBezTo>
                    <a:pt x="1680" y="5450"/>
                    <a:pt x="2413" y="5731"/>
                    <a:pt x="3147" y="5731"/>
                  </a:cubicBezTo>
                  <a:cubicBezTo>
                    <a:pt x="3881" y="5731"/>
                    <a:pt x="4617" y="5450"/>
                    <a:pt x="5179" y="4888"/>
                  </a:cubicBezTo>
                  <a:cubicBezTo>
                    <a:pt x="6303" y="3777"/>
                    <a:pt x="6303" y="1957"/>
                    <a:pt x="5179" y="833"/>
                  </a:cubicBezTo>
                  <a:cubicBezTo>
                    <a:pt x="4617" y="278"/>
                    <a:pt x="3881" y="0"/>
                    <a:pt x="3147" y="0"/>
                  </a:cubicBezTo>
                  <a:close/>
                </a:path>
              </a:pathLst>
            </a:custGeom>
            <a:grpFill/>
            <a:ln>
              <a:noFill/>
            </a:ln>
          </p:spPr>
          <p:txBody>
            <a:bodyPr spcFirstLastPara="1" wrap="square" lIns="91425" tIns="91425" rIns="91425" bIns="91425" anchor="ctr" anchorCtr="0">
              <a:noAutofit/>
            </a:bodyPr>
            <a:lstStyle/>
            <a:p>
              <a:pPr defTabSz="914378"/>
              <a:endParaRPr sz="2000" dirty="0">
                <a:solidFill>
                  <a:srgbClr val="FFF4E0"/>
                </a:solidFill>
                <a:latin typeface="#9Slide07 Cadena" panose="02000503000000020004" pitchFamily="2" charset="0"/>
                <a:ea typeface="+mn-ea"/>
              </a:endParaRPr>
            </a:p>
          </p:txBody>
        </p:sp>
        <p:sp>
          <p:nvSpPr>
            <p:cNvPr id="56" name="Google Shape;319;p32">
              <a:extLst>
                <a:ext uri="{FF2B5EF4-FFF2-40B4-BE49-F238E27FC236}">
                  <a16:creationId xmlns:a16="http://schemas.microsoft.com/office/drawing/2014/main" id="{78A737BB-E815-8475-5B88-ABCC2563156F}"/>
                </a:ext>
              </a:extLst>
            </p:cNvPr>
            <p:cNvSpPr txBox="1"/>
            <p:nvPr/>
          </p:nvSpPr>
          <p:spPr>
            <a:xfrm flipH="1">
              <a:off x="6375826" y="2802031"/>
              <a:ext cx="673800" cy="572700"/>
            </a:xfrm>
            <a:prstGeom prst="rect">
              <a:avLst/>
            </a:prstGeom>
            <a:grpFill/>
            <a:ln>
              <a:noFill/>
            </a:ln>
          </p:spPr>
          <p:txBody>
            <a:bodyPr spcFirstLastPara="1" wrap="square" lIns="91425" tIns="91425" rIns="91425" bIns="91425" anchor="ctr" anchorCtr="0">
              <a:noAutofit/>
            </a:bodyPr>
            <a:lstStyle/>
            <a:p>
              <a:pPr algn="ctr" defTabSz="914378"/>
              <a:r>
                <a:rPr lang="vi-VN" sz="3200" b="1" dirty="0">
                  <a:solidFill>
                    <a:srgbClr val="FFF4E0"/>
                  </a:solidFill>
                  <a:latin typeface="#9Slide07 Cadena" panose="02000503000000020004" pitchFamily="2" charset="0"/>
                  <a:ea typeface="Fira Sans"/>
                  <a:cs typeface="Fira Sans"/>
                  <a:sym typeface="Fira Sans"/>
                </a:rPr>
                <a:t>D</a:t>
              </a:r>
              <a:endParaRPr sz="3200" b="1" dirty="0">
                <a:solidFill>
                  <a:srgbClr val="FFF4E0"/>
                </a:solidFill>
                <a:latin typeface="#9Slide07 Cadena" panose="02000503000000020004" pitchFamily="2" charset="0"/>
                <a:ea typeface="Fira Sans"/>
                <a:cs typeface="Fira Sans"/>
                <a:sym typeface="Fira Sans"/>
              </a:endParaRPr>
            </a:p>
          </p:txBody>
        </p:sp>
      </p:grpSp>
      <p:sp>
        <p:nvSpPr>
          <p:cNvPr id="57" name="Rectangle: Rounded Corners 56">
            <a:extLst>
              <a:ext uri="{FF2B5EF4-FFF2-40B4-BE49-F238E27FC236}">
                <a16:creationId xmlns:a16="http://schemas.microsoft.com/office/drawing/2014/main" id="{BF7A2E03-2D0B-BB64-0DB6-E0AF17BFA265}"/>
              </a:ext>
            </a:extLst>
          </p:cNvPr>
          <p:cNvSpPr/>
          <p:nvPr/>
        </p:nvSpPr>
        <p:spPr>
          <a:xfrm>
            <a:off x="317389" y="980031"/>
            <a:ext cx="6323695" cy="1098419"/>
          </a:xfrm>
          <a:prstGeom prst="roundRect">
            <a:avLst/>
          </a:prstGeom>
          <a:noFill/>
          <a:ln w="38100">
            <a:solidFill>
              <a:srgbClr val="FF687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1000"/>
                                        <p:tgtEl>
                                          <p:spTgt spid="3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par>
                          <p:cTn id="15" fill="hold">
                            <p:stCondLst>
                              <p:cond delay="500"/>
                            </p:stCondLst>
                            <p:childTnLst>
                              <p:par>
                                <p:cTn id="16" presetID="22" presetClass="entr" presetSubtype="8" fill="hold" nodeType="afterEffect">
                                  <p:stCondLst>
                                    <p:cond delay="0"/>
                                  </p:stCondLst>
                                  <p:childTnLst>
                                    <p:set>
                                      <p:cBhvr>
                                        <p:cTn id="17" dur="1" fill="hold">
                                          <p:stCondLst>
                                            <p:cond delay="0"/>
                                          </p:stCondLst>
                                        </p:cTn>
                                        <p:tgtEl>
                                          <p:spTgt spid="302"/>
                                        </p:tgtEl>
                                        <p:attrNameLst>
                                          <p:attrName>style.visibility</p:attrName>
                                        </p:attrNameLst>
                                      </p:cBhvr>
                                      <p:to>
                                        <p:strVal val="visible"/>
                                      </p:to>
                                    </p:set>
                                    <p:animEffect transition="in" filter="wipe(left)">
                                      <p:cBhvr>
                                        <p:cTn id="18" dur="500"/>
                                        <p:tgtEl>
                                          <p:spTgt spid="302"/>
                                        </p:tgtEl>
                                      </p:cBhvr>
                                    </p:animEffect>
                                  </p:childTnLst>
                                </p:cTn>
                              </p:par>
                              <p:par>
                                <p:cTn id="19" presetID="22" presetClass="entr" presetSubtype="8" fill="hold" grpId="0" nodeType="withEffect">
                                  <p:stCondLst>
                                    <p:cond delay="250"/>
                                  </p:stCondLst>
                                  <p:childTnLst>
                                    <p:set>
                                      <p:cBhvr>
                                        <p:cTn id="20" dur="1" fill="hold">
                                          <p:stCondLst>
                                            <p:cond delay="0"/>
                                          </p:stCondLst>
                                        </p:cTn>
                                        <p:tgtEl>
                                          <p:spTgt spid="308"/>
                                        </p:tgtEl>
                                        <p:attrNameLst>
                                          <p:attrName>style.visibility</p:attrName>
                                        </p:attrNameLst>
                                      </p:cBhvr>
                                      <p:to>
                                        <p:strVal val="visible"/>
                                      </p:to>
                                    </p:set>
                                    <p:animEffect transition="in" filter="wipe(left)">
                                      <p:cBhvr>
                                        <p:cTn id="21" dur="500"/>
                                        <p:tgtEl>
                                          <p:spTgt spid="308"/>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fltVal val="0"/>
                                          </p:val>
                                        </p:tav>
                                        <p:tav tm="100000">
                                          <p:val>
                                            <p:strVal val="#ppt_w"/>
                                          </p:val>
                                        </p:tav>
                                      </p:tavLst>
                                    </p:anim>
                                    <p:anim calcmode="lin" valueType="num">
                                      <p:cBhvr>
                                        <p:cTn id="27" dur="500" fill="hold"/>
                                        <p:tgtEl>
                                          <p:spTgt spid="9"/>
                                        </p:tgtEl>
                                        <p:attrNameLst>
                                          <p:attrName>ppt_h</p:attrName>
                                        </p:attrNameLst>
                                      </p:cBhvr>
                                      <p:tavLst>
                                        <p:tav tm="0">
                                          <p:val>
                                            <p:fltVal val="0"/>
                                          </p:val>
                                        </p:tav>
                                        <p:tav tm="100000">
                                          <p:val>
                                            <p:strVal val="#ppt_h"/>
                                          </p:val>
                                        </p:tav>
                                      </p:tavLst>
                                    </p:anim>
                                    <p:animEffect transition="in" filter="fade">
                                      <p:cBhvr>
                                        <p:cTn id="28" dur="500"/>
                                        <p:tgtEl>
                                          <p:spTgt spid="9"/>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right)">
                                      <p:cBhvr>
                                        <p:cTn id="32" dur="500"/>
                                        <p:tgtEl>
                                          <p:spTgt spid="10"/>
                                        </p:tgtEl>
                                      </p:cBhvr>
                                    </p:animEffect>
                                  </p:childTnLst>
                                </p:cTn>
                              </p:par>
                              <p:par>
                                <p:cTn id="33" presetID="22" presetClass="entr" presetSubtype="2" fill="hold" grpId="0" nodeType="withEffect">
                                  <p:stCondLst>
                                    <p:cond delay="250"/>
                                  </p:stCondLst>
                                  <p:childTnLst>
                                    <p:set>
                                      <p:cBhvr>
                                        <p:cTn id="34" dur="1" fill="hold">
                                          <p:stCondLst>
                                            <p:cond delay="0"/>
                                          </p:stCondLst>
                                        </p:cTn>
                                        <p:tgtEl>
                                          <p:spTgt spid="316"/>
                                        </p:tgtEl>
                                        <p:attrNameLst>
                                          <p:attrName>style.visibility</p:attrName>
                                        </p:attrNameLst>
                                      </p:cBhvr>
                                      <p:to>
                                        <p:strVal val="visible"/>
                                      </p:to>
                                    </p:set>
                                    <p:animEffect transition="in" filter="wipe(right)">
                                      <p:cBhvr>
                                        <p:cTn id="35" dur="500"/>
                                        <p:tgtEl>
                                          <p:spTgt spid="316"/>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wipe(left)">
                                      <p:cBhvr>
                                        <p:cTn id="46" dur="500"/>
                                        <p:tgtEl>
                                          <p:spTgt spid="12"/>
                                        </p:tgtEl>
                                      </p:cBhvr>
                                    </p:animEffect>
                                  </p:childTnLst>
                                </p:cTn>
                              </p:par>
                              <p:par>
                                <p:cTn id="47" presetID="22" presetClass="entr" presetSubtype="8" fill="hold" grpId="0" nodeType="withEffect">
                                  <p:stCondLst>
                                    <p:cond delay="250"/>
                                  </p:stCondLst>
                                  <p:childTnLst>
                                    <p:set>
                                      <p:cBhvr>
                                        <p:cTn id="48" dur="1" fill="hold">
                                          <p:stCondLst>
                                            <p:cond delay="0"/>
                                          </p:stCondLst>
                                        </p:cTn>
                                        <p:tgtEl>
                                          <p:spTgt spid="326"/>
                                        </p:tgtEl>
                                        <p:attrNameLst>
                                          <p:attrName>style.visibility</p:attrName>
                                        </p:attrNameLst>
                                      </p:cBhvr>
                                      <p:to>
                                        <p:strVal val="visible"/>
                                      </p:to>
                                    </p:set>
                                    <p:animEffect transition="in" filter="wipe(left)">
                                      <p:cBhvr>
                                        <p:cTn id="49" dur="500"/>
                                        <p:tgtEl>
                                          <p:spTgt spid="32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500" fill="hold"/>
                                        <p:tgtEl>
                                          <p:spTgt spid="54"/>
                                        </p:tgtEl>
                                        <p:attrNameLst>
                                          <p:attrName>ppt_w</p:attrName>
                                        </p:attrNameLst>
                                      </p:cBhvr>
                                      <p:tavLst>
                                        <p:tav tm="0">
                                          <p:val>
                                            <p:fltVal val="0"/>
                                          </p:val>
                                        </p:tav>
                                        <p:tav tm="100000">
                                          <p:val>
                                            <p:strVal val="#ppt_w"/>
                                          </p:val>
                                        </p:tav>
                                      </p:tavLst>
                                    </p:anim>
                                    <p:anim calcmode="lin" valueType="num">
                                      <p:cBhvr>
                                        <p:cTn id="55" dur="500" fill="hold"/>
                                        <p:tgtEl>
                                          <p:spTgt spid="54"/>
                                        </p:tgtEl>
                                        <p:attrNameLst>
                                          <p:attrName>ppt_h</p:attrName>
                                        </p:attrNameLst>
                                      </p:cBhvr>
                                      <p:tavLst>
                                        <p:tav tm="0">
                                          <p:val>
                                            <p:fltVal val="0"/>
                                          </p:val>
                                        </p:tav>
                                        <p:tav tm="100000">
                                          <p:val>
                                            <p:strVal val="#ppt_h"/>
                                          </p:val>
                                        </p:tav>
                                      </p:tavLst>
                                    </p:anim>
                                    <p:animEffect transition="in" filter="fade">
                                      <p:cBhvr>
                                        <p:cTn id="56" dur="500"/>
                                        <p:tgtEl>
                                          <p:spTgt spid="54"/>
                                        </p:tgtEl>
                                      </p:cBhvr>
                                    </p:animEffect>
                                  </p:childTnLst>
                                </p:cTn>
                              </p:par>
                            </p:childTnLst>
                          </p:cTn>
                        </p:par>
                        <p:par>
                          <p:cTn id="57" fill="hold">
                            <p:stCondLst>
                              <p:cond delay="500"/>
                            </p:stCondLst>
                            <p:childTnLst>
                              <p:par>
                                <p:cTn id="58" presetID="22" presetClass="entr" presetSubtype="2" fill="hold" nodeType="afterEffect">
                                  <p:stCondLst>
                                    <p:cond delay="0"/>
                                  </p:stCondLst>
                                  <p:childTnLst>
                                    <p:set>
                                      <p:cBhvr>
                                        <p:cTn id="59" dur="1" fill="hold">
                                          <p:stCondLst>
                                            <p:cond delay="0"/>
                                          </p:stCondLst>
                                        </p:cTn>
                                        <p:tgtEl>
                                          <p:spTgt spid="48"/>
                                        </p:tgtEl>
                                        <p:attrNameLst>
                                          <p:attrName>style.visibility</p:attrName>
                                        </p:attrNameLst>
                                      </p:cBhvr>
                                      <p:to>
                                        <p:strVal val="visible"/>
                                      </p:to>
                                    </p:set>
                                    <p:animEffect transition="in" filter="wipe(right)">
                                      <p:cBhvr>
                                        <p:cTn id="60" dur="500"/>
                                        <p:tgtEl>
                                          <p:spTgt spid="48"/>
                                        </p:tgtEl>
                                      </p:cBhvr>
                                    </p:animEffect>
                                  </p:childTnLst>
                                </p:cTn>
                              </p:par>
                              <p:par>
                                <p:cTn id="61" presetID="22" presetClass="entr" presetSubtype="2" fill="hold" grpId="0" nodeType="withEffect">
                                  <p:stCondLst>
                                    <p:cond delay="250"/>
                                  </p:stCondLst>
                                  <p:childTnLst>
                                    <p:set>
                                      <p:cBhvr>
                                        <p:cTn id="62" dur="1" fill="hold">
                                          <p:stCondLst>
                                            <p:cond delay="0"/>
                                          </p:stCondLst>
                                        </p:cTn>
                                        <p:tgtEl>
                                          <p:spTgt spid="53"/>
                                        </p:tgtEl>
                                        <p:attrNameLst>
                                          <p:attrName>style.visibility</p:attrName>
                                        </p:attrNameLst>
                                      </p:cBhvr>
                                      <p:to>
                                        <p:strVal val="visible"/>
                                      </p:to>
                                    </p:set>
                                    <p:animEffect transition="in" filter="wipe(right)">
                                      <p:cBhvr>
                                        <p:cTn id="63" dur="500"/>
                                        <p:tgtEl>
                                          <p:spTgt spid="5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grpId="0" nodeType="clickEffect">
                                  <p:stCondLst>
                                    <p:cond delay="0"/>
                                  </p:stCondLst>
                                  <p:childTnLst>
                                    <p:set>
                                      <p:cBhvr>
                                        <p:cTn id="67" dur="1" fill="hold">
                                          <p:stCondLst>
                                            <p:cond delay="0"/>
                                          </p:stCondLst>
                                        </p:cTn>
                                        <p:tgtEl>
                                          <p:spTgt spid="57"/>
                                        </p:tgtEl>
                                        <p:attrNameLst>
                                          <p:attrName>style.visibility</p:attrName>
                                        </p:attrNameLst>
                                      </p:cBhvr>
                                      <p:to>
                                        <p:strVal val="visible"/>
                                      </p:to>
                                    </p:set>
                                    <p:animEffect transition="in" filter="wipe(up)">
                                      <p:cBhvr>
                                        <p:cTn id="68"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 grpId="0"/>
      <p:bldP spid="316" grpId="0"/>
      <p:bldP spid="326" grpId="0"/>
      <p:bldP spid="36" grpId="0"/>
      <p:bldP spid="53" grpId="0"/>
      <p:bldP spid="5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34"/>
        <p:cNvGrpSpPr/>
        <p:nvPr/>
      </p:nvGrpSpPr>
      <p:grpSpPr>
        <a:xfrm>
          <a:off x="0" y="0"/>
          <a:ext cx="0" cy="0"/>
          <a:chOff x="0" y="0"/>
          <a:chExt cx="0" cy="0"/>
        </a:xfrm>
      </p:grpSpPr>
      <p:grpSp>
        <p:nvGrpSpPr>
          <p:cNvPr id="5" name="Group 4">
            <a:extLst>
              <a:ext uri="{FF2B5EF4-FFF2-40B4-BE49-F238E27FC236}">
                <a16:creationId xmlns:a16="http://schemas.microsoft.com/office/drawing/2014/main" id="{F1304D2F-86B8-885E-2CD4-D66545B21669}"/>
              </a:ext>
            </a:extLst>
          </p:cNvPr>
          <p:cNvGrpSpPr/>
          <p:nvPr/>
        </p:nvGrpSpPr>
        <p:grpSpPr>
          <a:xfrm>
            <a:off x="3249827" y="1642175"/>
            <a:ext cx="1243736" cy="1243736"/>
            <a:chOff x="3249827" y="1642175"/>
            <a:chExt cx="1243736" cy="1243736"/>
          </a:xfrm>
        </p:grpSpPr>
        <p:sp>
          <p:nvSpPr>
            <p:cNvPr id="836" name="Google Shape;836;p33"/>
            <p:cNvSpPr/>
            <p:nvPr/>
          </p:nvSpPr>
          <p:spPr>
            <a:xfrm>
              <a:off x="3249827" y="1642175"/>
              <a:ext cx="1243736" cy="1243736"/>
            </a:xfrm>
            <a:prstGeom prst="roundRect">
              <a:avLst>
                <a:gd name="adj" fmla="val 9144"/>
              </a:avLst>
            </a:prstGeom>
            <a:solidFill>
              <a:schemeClr val="accent2"/>
            </a:solidFill>
            <a:ln>
              <a:noFill/>
            </a:ln>
          </p:spPr>
          <p:txBody>
            <a:bodyPr spcFirstLastPara="1" wrap="square" lIns="91425" tIns="91425" rIns="91425" bIns="91425" anchor="ctr" anchorCtr="0">
              <a:noAutofit/>
            </a:bodyPr>
            <a:lstStyle/>
            <a:p>
              <a:pPr defTabSz="914378"/>
              <a:endParaRPr>
                <a:solidFill>
                  <a:srgbClr val="FFFFFF"/>
                </a:solidFill>
                <a:ea typeface="+mn-ea"/>
              </a:endParaRPr>
            </a:p>
          </p:txBody>
        </p:sp>
        <p:sp>
          <p:nvSpPr>
            <p:cNvPr id="844" name="Google Shape;844;p33"/>
            <p:cNvSpPr txBox="1"/>
            <p:nvPr/>
          </p:nvSpPr>
          <p:spPr>
            <a:xfrm>
              <a:off x="3550427" y="2064856"/>
              <a:ext cx="615300" cy="287100"/>
            </a:xfrm>
            <a:prstGeom prst="rect">
              <a:avLst/>
            </a:prstGeom>
            <a:noFill/>
            <a:ln>
              <a:noFill/>
            </a:ln>
          </p:spPr>
          <p:txBody>
            <a:bodyPr spcFirstLastPara="1" wrap="square" lIns="91425" tIns="91425" rIns="91425" bIns="91425" anchor="ctr" anchorCtr="0">
              <a:noAutofit/>
            </a:bodyPr>
            <a:lstStyle/>
            <a:p>
              <a:pPr algn="ctr" defTabSz="914378"/>
              <a:r>
                <a:rPr lang="vi-VN" sz="3600" b="1">
                  <a:solidFill>
                    <a:srgbClr val="FFFFFF"/>
                  </a:solidFill>
                  <a:latin typeface="#9Slide07 Cadena" panose="02000503000000020004" pitchFamily="2" charset="0"/>
                  <a:ea typeface="Fira Sans"/>
                  <a:cs typeface="Fira Sans"/>
                  <a:sym typeface="Fira Sans"/>
                </a:rPr>
                <a:t>A</a:t>
              </a:r>
              <a:endParaRPr sz="3600" b="1" dirty="0">
                <a:solidFill>
                  <a:srgbClr val="FFFFFF"/>
                </a:solidFill>
                <a:latin typeface="#9Slide07 Cadena" panose="02000503000000020004" pitchFamily="2" charset="0"/>
                <a:ea typeface="Fira Sans"/>
                <a:cs typeface="Fira Sans"/>
                <a:sym typeface="Fira Sans"/>
              </a:endParaRPr>
            </a:p>
          </p:txBody>
        </p:sp>
      </p:grpSp>
      <p:grpSp>
        <p:nvGrpSpPr>
          <p:cNvPr id="6" name="Group 5">
            <a:extLst>
              <a:ext uri="{FF2B5EF4-FFF2-40B4-BE49-F238E27FC236}">
                <a16:creationId xmlns:a16="http://schemas.microsoft.com/office/drawing/2014/main" id="{35BC6D83-0C4E-F3E0-4408-836C3E6823E4}"/>
              </a:ext>
            </a:extLst>
          </p:cNvPr>
          <p:cNvGrpSpPr/>
          <p:nvPr/>
        </p:nvGrpSpPr>
        <p:grpSpPr>
          <a:xfrm>
            <a:off x="4653633" y="1642175"/>
            <a:ext cx="1243736" cy="1243736"/>
            <a:chOff x="4653633" y="1642175"/>
            <a:chExt cx="1243736" cy="1243736"/>
          </a:xfrm>
        </p:grpSpPr>
        <p:sp>
          <p:nvSpPr>
            <p:cNvPr id="837" name="Google Shape;837;p33"/>
            <p:cNvSpPr/>
            <p:nvPr/>
          </p:nvSpPr>
          <p:spPr>
            <a:xfrm>
              <a:off x="4653633" y="1642175"/>
              <a:ext cx="1243736" cy="1243736"/>
            </a:xfrm>
            <a:prstGeom prst="roundRect">
              <a:avLst>
                <a:gd name="adj" fmla="val 9144"/>
              </a:avLst>
            </a:prstGeom>
            <a:solidFill>
              <a:schemeClr val="accent4"/>
            </a:solidFill>
            <a:ln>
              <a:noFill/>
            </a:ln>
          </p:spPr>
          <p:txBody>
            <a:bodyPr spcFirstLastPara="1" wrap="square" lIns="91425" tIns="91425" rIns="91425" bIns="91425" anchor="ctr" anchorCtr="0">
              <a:noAutofit/>
            </a:bodyPr>
            <a:lstStyle/>
            <a:p>
              <a:pPr defTabSz="914378"/>
              <a:endParaRPr>
                <a:solidFill>
                  <a:srgbClr val="FFFFFF"/>
                </a:solidFill>
                <a:ea typeface="+mn-ea"/>
              </a:endParaRPr>
            </a:p>
          </p:txBody>
        </p:sp>
        <p:sp>
          <p:nvSpPr>
            <p:cNvPr id="845" name="Google Shape;845;p33"/>
            <p:cNvSpPr txBox="1"/>
            <p:nvPr/>
          </p:nvSpPr>
          <p:spPr>
            <a:xfrm>
              <a:off x="4961283" y="2120493"/>
              <a:ext cx="615300" cy="287100"/>
            </a:xfrm>
            <a:prstGeom prst="rect">
              <a:avLst/>
            </a:prstGeom>
            <a:noFill/>
            <a:ln>
              <a:noFill/>
            </a:ln>
          </p:spPr>
          <p:txBody>
            <a:bodyPr spcFirstLastPara="1" wrap="square" lIns="91425" tIns="91425" rIns="91425" bIns="91425" anchor="ctr" anchorCtr="0">
              <a:noAutofit/>
            </a:bodyPr>
            <a:lstStyle/>
            <a:p>
              <a:pPr algn="ctr" defTabSz="914378"/>
              <a:r>
                <a:rPr lang="vi-VN" sz="3600" b="1" dirty="0">
                  <a:solidFill>
                    <a:srgbClr val="FFFFFF"/>
                  </a:solidFill>
                  <a:latin typeface="#9Slide07 Cadena" panose="02000503000000020004" pitchFamily="2" charset="0"/>
                  <a:ea typeface="Fira Sans"/>
                  <a:cs typeface="Fira Sans"/>
                  <a:sym typeface="Fira Sans"/>
                </a:rPr>
                <a:t>B</a:t>
              </a:r>
              <a:endParaRPr sz="3600" b="1" dirty="0">
                <a:solidFill>
                  <a:srgbClr val="FFFFFF"/>
                </a:solidFill>
                <a:latin typeface="#9Slide07 Cadena" panose="02000503000000020004" pitchFamily="2" charset="0"/>
                <a:ea typeface="Fira Sans"/>
                <a:cs typeface="Fira Sans"/>
                <a:sym typeface="Fira Sans"/>
              </a:endParaRPr>
            </a:p>
          </p:txBody>
        </p:sp>
      </p:grpSp>
      <p:grpSp>
        <p:nvGrpSpPr>
          <p:cNvPr id="8" name="Group 7">
            <a:extLst>
              <a:ext uri="{FF2B5EF4-FFF2-40B4-BE49-F238E27FC236}">
                <a16:creationId xmlns:a16="http://schemas.microsoft.com/office/drawing/2014/main" id="{5FE855EF-7A39-1B01-6328-A8E25AC0A8DB}"/>
              </a:ext>
            </a:extLst>
          </p:cNvPr>
          <p:cNvGrpSpPr/>
          <p:nvPr/>
        </p:nvGrpSpPr>
        <p:grpSpPr>
          <a:xfrm>
            <a:off x="3249827" y="3023875"/>
            <a:ext cx="1243736" cy="1243736"/>
            <a:chOff x="3249827" y="3023875"/>
            <a:chExt cx="1243736" cy="1243736"/>
          </a:xfrm>
        </p:grpSpPr>
        <p:sp>
          <p:nvSpPr>
            <p:cNvPr id="838" name="Google Shape;838;p33"/>
            <p:cNvSpPr/>
            <p:nvPr/>
          </p:nvSpPr>
          <p:spPr>
            <a:xfrm>
              <a:off x="3249827" y="3023875"/>
              <a:ext cx="1243736" cy="1243736"/>
            </a:xfrm>
            <a:prstGeom prst="roundRect">
              <a:avLst>
                <a:gd name="adj" fmla="val 9144"/>
              </a:avLst>
            </a:prstGeom>
            <a:solidFill>
              <a:schemeClr val="accent5"/>
            </a:solidFill>
            <a:ln>
              <a:noFill/>
            </a:ln>
          </p:spPr>
          <p:txBody>
            <a:bodyPr spcFirstLastPara="1" wrap="square" lIns="91425" tIns="91425" rIns="91425" bIns="91425" anchor="ctr" anchorCtr="0">
              <a:noAutofit/>
            </a:bodyPr>
            <a:lstStyle/>
            <a:p>
              <a:pPr defTabSz="914378"/>
              <a:endParaRPr>
                <a:ea typeface="+mn-ea"/>
              </a:endParaRPr>
            </a:p>
          </p:txBody>
        </p:sp>
        <p:sp>
          <p:nvSpPr>
            <p:cNvPr id="846" name="Google Shape;846;p33"/>
            <p:cNvSpPr txBox="1"/>
            <p:nvPr/>
          </p:nvSpPr>
          <p:spPr>
            <a:xfrm>
              <a:off x="3564377" y="3422277"/>
              <a:ext cx="615300" cy="287100"/>
            </a:xfrm>
            <a:prstGeom prst="rect">
              <a:avLst/>
            </a:prstGeom>
            <a:noFill/>
            <a:ln>
              <a:noFill/>
            </a:ln>
          </p:spPr>
          <p:txBody>
            <a:bodyPr spcFirstLastPara="1" wrap="square" lIns="91425" tIns="91425" rIns="91425" bIns="91425" anchor="ctr" anchorCtr="0">
              <a:noAutofit/>
            </a:bodyPr>
            <a:lstStyle/>
            <a:p>
              <a:pPr algn="ctr" defTabSz="914378"/>
              <a:r>
                <a:rPr lang="vi-VN" sz="3600" b="1" dirty="0">
                  <a:solidFill>
                    <a:srgbClr val="FFFFFF"/>
                  </a:solidFill>
                  <a:latin typeface="#9Slide07 Cadena" panose="02000503000000020004" pitchFamily="2" charset="0"/>
                  <a:ea typeface="Fira Sans"/>
                  <a:cs typeface="Fira Sans"/>
                  <a:sym typeface="Fira Sans"/>
                </a:rPr>
                <a:t>D</a:t>
              </a:r>
              <a:endParaRPr sz="3600" b="1" dirty="0">
                <a:solidFill>
                  <a:srgbClr val="FFFFFF"/>
                </a:solidFill>
                <a:latin typeface="#9Slide07 Cadena" panose="02000503000000020004" pitchFamily="2" charset="0"/>
                <a:ea typeface="Fira Sans"/>
                <a:cs typeface="Fira Sans"/>
                <a:sym typeface="Fira Sans"/>
              </a:endParaRPr>
            </a:p>
          </p:txBody>
        </p:sp>
      </p:grpSp>
      <p:grpSp>
        <p:nvGrpSpPr>
          <p:cNvPr id="7" name="Group 6">
            <a:extLst>
              <a:ext uri="{FF2B5EF4-FFF2-40B4-BE49-F238E27FC236}">
                <a16:creationId xmlns:a16="http://schemas.microsoft.com/office/drawing/2014/main" id="{8F3EBBB0-565B-B15F-0FDA-3B5687D64233}"/>
              </a:ext>
            </a:extLst>
          </p:cNvPr>
          <p:cNvGrpSpPr/>
          <p:nvPr/>
        </p:nvGrpSpPr>
        <p:grpSpPr>
          <a:xfrm>
            <a:off x="4653633" y="3023875"/>
            <a:ext cx="1243736" cy="1243736"/>
            <a:chOff x="4653633" y="3023875"/>
            <a:chExt cx="1243736" cy="1243736"/>
          </a:xfrm>
        </p:grpSpPr>
        <p:sp>
          <p:nvSpPr>
            <p:cNvPr id="839" name="Google Shape;839;p33"/>
            <p:cNvSpPr/>
            <p:nvPr/>
          </p:nvSpPr>
          <p:spPr>
            <a:xfrm>
              <a:off x="4653633" y="3023875"/>
              <a:ext cx="1243736" cy="1243736"/>
            </a:xfrm>
            <a:prstGeom prst="roundRect">
              <a:avLst>
                <a:gd name="adj" fmla="val 9144"/>
              </a:avLst>
            </a:prstGeom>
            <a:solidFill>
              <a:schemeClr val="accent6"/>
            </a:solidFill>
            <a:ln>
              <a:noFill/>
            </a:ln>
          </p:spPr>
          <p:txBody>
            <a:bodyPr spcFirstLastPara="1" wrap="square" lIns="91425" tIns="91425" rIns="91425" bIns="91425" anchor="ctr" anchorCtr="0">
              <a:noAutofit/>
            </a:bodyPr>
            <a:lstStyle/>
            <a:p>
              <a:pPr defTabSz="914378"/>
              <a:endParaRPr>
                <a:ea typeface="+mn-ea"/>
              </a:endParaRPr>
            </a:p>
          </p:txBody>
        </p:sp>
        <p:sp>
          <p:nvSpPr>
            <p:cNvPr id="847" name="Google Shape;847;p33"/>
            <p:cNvSpPr txBox="1"/>
            <p:nvPr/>
          </p:nvSpPr>
          <p:spPr>
            <a:xfrm>
              <a:off x="4961283" y="3422277"/>
              <a:ext cx="615300" cy="287100"/>
            </a:xfrm>
            <a:prstGeom prst="rect">
              <a:avLst/>
            </a:prstGeom>
            <a:noFill/>
            <a:ln>
              <a:noFill/>
            </a:ln>
          </p:spPr>
          <p:txBody>
            <a:bodyPr spcFirstLastPara="1" wrap="square" lIns="91425" tIns="91425" rIns="91425" bIns="91425" anchor="ctr" anchorCtr="0">
              <a:noAutofit/>
            </a:bodyPr>
            <a:lstStyle/>
            <a:p>
              <a:pPr algn="ctr" defTabSz="914378"/>
              <a:r>
                <a:rPr lang="vi-VN" sz="3600" b="1" dirty="0">
                  <a:solidFill>
                    <a:srgbClr val="FFFFFF"/>
                  </a:solidFill>
                  <a:latin typeface="#9Slide07 Cadena" panose="02000503000000020004" pitchFamily="2" charset="0"/>
                  <a:ea typeface="Fira Sans"/>
                  <a:cs typeface="Fira Sans"/>
                  <a:sym typeface="Fira Sans"/>
                </a:rPr>
                <a:t>C</a:t>
              </a:r>
              <a:endParaRPr sz="3600" b="1" dirty="0">
                <a:solidFill>
                  <a:srgbClr val="FFFFFF"/>
                </a:solidFill>
                <a:latin typeface="#9Slide07 Cadena" panose="02000503000000020004" pitchFamily="2" charset="0"/>
                <a:ea typeface="Fira Sans"/>
                <a:cs typeface="Fira Sans"/>
                <a:sym typeface="Fira Sans"/>
              </a:endParaRPr>
            </a:p>
          </p:txBody>
        </p:sp>
      </p:grpSp>
      <p:sp>
        <p:nvSpPr>
          <p:cNvPr id="46" name="TextBox 18">
            <a:extLst>
              <a:ext uri="{FF2B5EF4-FFF2-40B4-BE49-F238E27FC236}">
                <a16:creationId xmlns:a16="http://schemas.microsoft.com/office/drawing/2014/main" id="{4B173FA6-579E-8C27-CBDB-76667406BBFE}"/>
              </a:ext>
            </a:extLst>
          </p:cNvPr>
          <p:cNvSpPr txBox="1"/>
          <p:nvPr/>
        </p:nvSpPr>
        <p:spPr>
          <a:xfrm flipH="1">
            <a:off x="1367604" y="438207"/>
            <a:ext cx="7226380" cy="502766"/>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a:t>
            </a:r>
            <a:r>
              <a:rPr lang="vi-VN" sz="2667" dirty="0">
                <a:solidFill>
                  <a:prstClr val="black"/>
                </a:solidFill>
                <a:latin typeface="#9Slide07 IcielBaliho Script" pitchFamily="2" charset="0"/>
                <a:ea typeface="Times New Roman" panose="02020603050405020304" pitchFamily="18" charset="0"/>
                <a:cs typeface="Arial"/>
                <a:sym typeface="Arial"/>
              </a:rPr>
              <a:t>7</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vi-VN" sz="2667" dirty="0">
                <a:solidFill>
                  <a:prstClr val="black"/>
                </a:solidFill>
                <a:latin typeface="#9Slide07 IcielBaliho Script" pitchFamily="2" charset="0"/>
                <a:ea typeface="Times New Roman" panose="02020603050405020304" pitchFamily="18" charset="0"/>
                <a:cs typeface="Arial"/>
                <a:sym typeface="Arial"/>
              </a:rPr>
              <a:t>Chọn phát biểu sai. Vật cản sáng là vật?</a:t>
            </a:r>
            <a:endParaRPr lang="en-US" sz="2667" dirty="0">
              <a:solidFill>
                <a:prstClr val="black"/>
              </a:solidFill>
              <a:latin typeface="#9Slide07 IcielBaliho Script" pitchFamily="2" charset="0"/>
              <a:ea typeface="Times New Roman" panose="02020603050405020304" pitchFamily="18" charset="0"/>
              <a:cs typeface="Arial"/>
              <a:sym typeface="Arial"/>
            </a:endParaRPr>
          </a:p>
        </p:txBody>
      </p:sp>
      <p:sp>
        <p:nvSpPr>
          <p:cNvPr id="47" name="Rectangle 46">
            <a:extLst>
              <a:ext uri="{FF2B5EF4-FFF2-40B4-BE49-F238E27FC236}">
                <a16:creationId xmlns:a16="http://schemas.microsoft.com/office/drawing/2014/main" id="{EBB27C5D-1535-45B8-20C1-02749C623E8B}"/>
              </a:ext>
            </a:extLst>
          </p:cNvPr>
          <p:cNvSpPr/>
          <p:nvPr/>
        </p:nvSpPr>
        <p:spPr>
          <a:xfrm>
            <a:off x="0" y="438207"/>
            <a:ext cx="1367604" cy="430695"/>
          </a:xfrm>
          <a:prstGeom prst="rect">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sp>
        <p:nvSpPr>
          <p:cNvPr id="53" name="Google Shape;308;p32">
            <a:extLst>
              <a:ext uri="{FF2B5EF4-FFF2-40B4-BE49-F238E27FC236}">
                <a16:creationId xmlns:a16="http://schemas.microsoft.com/office/drawing/2014/main" id="{241919FB-2BC0-2B34-27A7-EE3F7BE6B0FB}"/>
              </a:ext>
            </a:extLst>
          </p:cNvPr>
          <p:cNvSpPr txBox="1"/>
          <p:nvPr/>
        </p:nvSpPr>
        <p:spPr>
          <a:xfrm>
            <a:off x="477492" y="2073368"/>
            <a:ext cx="2602990" cy="572700"/>
          </a:xfrm>
          <a:prstGeom prst="rect">
            <a:avLst/>
          </a:prstGeom>
          <a:noFill/>
          <a:ln>
            <a:noFill/>
          </a:ln>
        </p:spPr>
        <p:txBody>
          <a:bodyPr spcFirstLastPara="1" wrap="square" lIns="91425" tIns="91425" rIns="91425" bIns="91425" anchor="ctr" anchorCtr="0">
            <a:noAutofit/>
          </a:bodyPr>
          <a:lstStyle/>
          <a:p>
            <a:pPr defTabSz="914378">
              <a:buSzPts val="1100"/>
            </a:pPr>
            <a:r>
              <a:rPr lang="vi-VN" sz="2000" dirty="0">
                <a:latin typeface="#9Slide03 Arima Madurai Black" panose="00000A00000000000000" pitchFamily="2" charset="0"/>
                <a:ea typeface="Roboto"/>
                <a:cs typeface="#9Slide03 Arima Madurai Black" panose="00000A00000000000000" pitchFamily="2" charset="0"/>
                <a:sym typeface="Roboto"/>
              </a:rPr>
              <a:t>Không cho ánh sáng truyền qua</a:t>
            </a:r>
            <a:endParaRPr sz="2000" dirty="0">
              <a:latin typeface="#9Slide03 Arima Madurai Black" panose="00000A00000000000000" pitchFamily="2" charset="0"/>
              <a:ea typeface="Roboto"/>
              <a:cs typeface="#9Slide03 Arima Madurai Black" panose="00000A00000000000000" pitchFamily="2" charset="0"/>
              <a:sym typeface="Roboto"/>
            </a:endParaRPr>
          </a:p>
        </p:txBody>
      </p:sp>
      <p:sp>
        <p:nvSpPr>
          <p:cNvPr id="54" name="Google Shape;316;p32">
            <a:extLst>
              <a:ext uri="{FF2B5EF4-FFF2-40B4-BE49-F238E27FC236}">
                <a16:creationId xmlns:a16="http://schemas.microsoft.com/office/drawing/2014/main" id="{615AD66C-140E-973B-E3FC-0E1C8016E16C}"/>
              </a:ext>
            </a:extLst>
          </p:cNvPr>
          <p:cNvSpPr txBox="1"/>
          <p:nvPr/>
        </p:nvSpPr>
        <p:spPr>
          <a:xfrm flipH="1">
            <a:off x="5884233" y="2073368"/>
            <a:ext cx="2782275" cy="572700"/>
          </a:xfrm>
          <a:prstGeom prst="rect">
            <a:avLst/>
          </a:prstGeom>
          <a:noFill/>
          <a:ln>
            <a:noFill/>
          </a:ln>
        </p:spPr>
        <p:txBody>
          <a:bodyPr spcFirstLastPara="1" wrap="square" lIns="91425" tIns="91425" rIns="91425" bIns="91425" anchor="ctr" anchorCtr="0">
            <a:noAutofit/>
          </a:bodyPr>
          <a:lstStyle/>
          <a:p>
            <a:pPr algn="r" defTabSz="914378">
              <a:buSzPts val="1100"/>
            </a:pPr>
            <a:r>
              <a:rPr lang="vi-VN" sz="2000" dirty="0">
                <a:latin typeface="#9Slide03 Arima Madurai Black" panose="00000A00000000000000" pitchFamily="2" charset="0"/>
                <a:ea typeface="Roboto"/>
                <a:cs typeface="#9Slide03 Arima Madurai Black" panose="00000A00000000000000" pitchFamily="2" charset="0"/>
                <a:sym typeface="Roboto"/>
              </a:rPr>
              <a:t>Đặt trước mắt người quan sát</a:t>
            </a:r>
            <a:endParaRPr sz="2000" dirty="0">
              <a:latin typeface="#9Slide03 Arima Madurai Black" panose="00000A00000000000000" pitchFamily="2" charset="0"/>
              <a:ea typeface="Roboto"/>
              <a:cs typeface="#9Slide03 Arima Madurai Black" panose="00000A00000000000000" pitchFamily="2" charset="0"/>
              <a:sym typeface="Roboto"/>
            </a:endParaRPr>
          </a:p>
        </p:txBody>
      </p:sp>
      <p:sp>
        <p:nvSpPr>
          <p:cNvPr id="55" name="Google Shape;326;p32">
            <a:extLst>
              <a:ext uri="{FF2B5EF4-FFF2-40B4-BE49-F238E27FC236}">
                <a16:creationId xmlns:a16="http://schemas.microsoft.com/office/drawing/2014/main" id="{9BC4449A-186F-B91D-D3C2-5D32F775A83D}"/>
              </a:ext>
            </a:extLst>
          </p:cNvPr>
          <p:cNvSpPr txBox="1"/>
          <p:nvPr/>
        </p:nvSpPr>
        <p:spPr>
          <a:xfrm>
            <a:off x="477492" y="3364229"/>
            <a:ext cx="2680767" cy="572700"/>
          </a:xfrm>
          <a:prstGeom prst="rect">
            <a:avLst/>
          </a:prstGeom>
          <a:noFill/>
          <a:ln>
            <a:noFill/>
          </a:ln>
        </p:spPr>
        <p:txBody>
          <a:bodyPr spcFirstLastPara="1" wrap="square" lIns="91425" tIns="91425" rIns="91425" bIns="91425" anchor="ctr" anchorCtr="0">
            <a:noAutofit/>
          </a:bodyPr>
          <a:lstStyle/>
          <a:p>
            <a:pPr defTabSz="914378">
              <a:buSzPts val="1100"/>
            </a:pPr>
            <a:r>
              <a:rPr lang="vi-VN" sz="2000" dirty="0">
                <a:latin typeface="#9Slide03 Arima Madurai Black" panose="00000A00000000000000" pitchFamily="2" charset="0"/>
                <a:ea typeface="Roboto"/>
                <a:cs typeface="#9Slide03 Arima Madurai Black" panose="00000A00000000000000" pitchFamily="2" charset="0"/>
                <a:sym typeface="Roboto"/>
              </a:rPr>
              <a:t>Hỗ trợ sự truyền ánh sáng</a:t>
            </a:r>
            <a:endParaRPr sz="2000" dirty="0">
              <a:latin typeface="#9Slide03 Arima Madurai Black" panose="00000A00000000000000" pitchFamily="2" charset="0"/>
              <a:ea typeface="Roboto"/>
              <a:cs typeface="#9Slide03 Arima Madurai Black" panose="00000A00000000000000" pitchFamily="2" charset="0"/>
              <a:sym typeface="Roboto"/>
            </a:endParaRPr>
          </a:p>
        </p:txBody>
      </p:sp>
      <p:sp>
        <p:nvSpPr>
          <p:cNvPr id="56" name="Google Shape;316;p32">
            <a:extLst>
              <a:ext uri="{FF2B5EF4-FFF2-40B4-BE49-F238E27FC236}">
                <a16:creationId xmlns:a16="http://schemas.microsoft.com/office/drawing/2014/main" id="{8B08529C-CCDB-752A-373D-85A3412339D7}"/>
              </a:ext>
            </a:extLst>
          </p:cNvPr>
          <p:cNvSpPr txBox="1"/>
          <p:nvPr/>
        </p:nvSpPr>
        <p:spPr>
          <a:xfrm flipH="1">
            <a:off x="5650593" y="3364229"/>
            <a:ext cx="3015915" cy="572700"/>
          </a:xfrm>
          <a:prstGeom prst="rect">
            <a:avLst/>
          </a:prstGeom>
          <a:noFill/>
          <a:ln>
            <a:noFill/>
          </a:ln>
        </p:spPr>
        <p:txBody>
          <a:bodyPr spcFirstLastPara="1" wrap="square" lIns="91425" tIns="91425" rIns="91425" bIns="91425" anchor="ctr" anchorCtr="0">
            <a:noAutofit/>
          </a:bodyPr>
          <a:lstStyle/>
          <a:p>
            <a:pPr algn="r" defTabSz="914378">
              <a:buSzPts val="1100"/>
            </a:pPr>
            <a:r>
              <a:rPr lang="vi-VN" sz="2000" dirty="0">
                <a:latin typeface="#9Slide03 Arima Madurai Black" panose="00000A00000000000000" pitchFamily="2" charset="0"/>
                <a:ea typeface="Roboto"/>
                <a:cs typeface="#9Slide03 Arima Madurai Black" panose="00000A00000000000000" pitchFamily="2" charset="0"/>
                <a:sym typeface="Roboto"/>
              </a:rPr>
              <a:t>Cản đường truyền của ánh sáng</a:t>
            </a:r>
            <a:endParaRPr sz="2000" dirty="0">
              <a:latin typeface="#9Slide03 Arima Madurai Black" panose="00000A00000000000000" pitchFamily="2" charset="0"/>
              <a:ea typeface="Roboto"/>
              <a:cs typeface="#9Slide03 Arima Madurai Black" panose="00000A00000000000000" pitchFamily="2" charset="0"/>
              <a:sym typeface="Roboto"/>
            </a:endParaRPr>
          </a:p>
        </p:txBody>
      </p:sp>
      <p:sp>
        <p:nvSpPr>
          <p:cNvPr id="58" name="Rectangle: Rounded Corners 57">
            <a:extLst>
              <a:ext uri="{FF2B5EF4-FFF2-40B4-BE49-F238E27FC236}">
                <a16:creationId xmlns:a16="http://schemas.microsoft.com/office/drawing/2014/main" id="{67E5869D-EBDC-7E1D-87F8-611970D1ABBB}"/>
              </a:ext>
            </a:extLst>
          </p:cNvPr>
          <p:cNvSpPr/>
          <p:nvPr/>
        </p:nvSpPr>
        <p:spPr>
          <a:xfrm>
            <a:off x="433563" y="3023876"/>
            <a:ext cx="4146060" cy="1243736"/>
          </a:xfrm>
          <a:prstGeom prst="roundRect">
            <a:avLst/>
          </a:prstGeom>
          <a:noFill/>
          <a:ln w="38100">
            <a:solidFill>
              <a:srgbClr val="FF687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10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25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 fill="hold"/>
                                        <p:tgtEl>
                                          <p:spTgt spid="6"/>
                                        </p:tgtEl>
                                        <p:attrNameLst>
                                          <p:attrName>ppt_w</p:attrName>
                                        </p:attrNameLst>
                                      </p:cBhvr>
                                      <p:tavLst>
                                        <p:tav tm="0">
                                          <p:val>
                                            <p:fltVal val="0"/>
                                          </p:val>
                                        </p:tav>
                                        <p:tav tm="100000">
                                          <p:val>
                                            <p:strVal val="#ppt_w"/>
                                          </p:val>
                                        </p:tav>
                                      </p:tavLst>
                                    </p:anim>
                                    <p:anim calcmode="lin" valueType="num">
                                      <p:cBhvr>
                                        <p:cTn id="17" dur="500" fill="hold"/>
                                        <p:tgtEl>
                                          <p:spTgt spid="6"/>
                                        </p:tgtEl>
                                        <p:attrNameLst>
                                          <p:attrName>ppt_h</p:attrName>
                                        </p:attrNameLst>
                                      </p:cBhvr>
                                      <p:tavLst>
                                        <p:tav tm="0">
                                          <p:val>
                                            <p:fltVal val="0"/>
                                          </p:val>
                                        </p:tav>
                                        <p:tav tm="100000">
                                          <p:val>
                                            <p:strVal val="#ppt_h"/>
                                          </p:val>
                                        </p:tav>
                                      </p:tavLst>
                                    </p:anim>
                                  </p:childTnLst>
                                </p:cTn>
                              </p:par>
                              <p:par>
                                <p:cTn id="18" presetID="23" presetClass="entr" presetSubtype="16" fill="hold" nodeType="withEffect">
                                  <p:stCondLst>
                                    <p:cond delay="50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75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3"/>
                                        </p:tgtEl>
                                        <p:attrNameLst>
                                          <p:attrName>style.visibility</p:attrName>
                                        </p:attrNameLst>
                                      </p:cBhvr>
                                      <p:to>
                                        <p:strVal val="visible"/>
                                      </p:to>
                                    </p:set>
                                    <p:animEffect transition="in" filter="wipe(left)">
                                      <p:cBhvr>
                                        <p:cTn id="30" dur="500"/>
                                        <p:tgtEl>
                                          <p:spTgt spid="53"/>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2" fill="hold" grpId="0" nodeType="click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wipe(right)">
                                      <p:cBhvr>
                                        <p:cTn id="35" dur="500"/>
                                        <p:tgtEl>
                                          <p:spTgt spid="54"/>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500"/>
                                        <p:tgtEl>
                                          <p:spTgt spid="55"/>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wipe(right)">
                                      <p:cBhvr>
                                        <p:cTn id="45" dur="500"/>
                                        <p:tgtEl>
                                          <p:spTgt spid="56"/>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1" fill="hold" grpId="0" nodeType="clickEffect">
                                  <p:stCondLst>
                                    <p:cond delay="0"/>
                                  </p:stCondLst>
                                  <p:childTnLst>
                                    <p:set>
                                      <p:cBhvr>
                                        <p:cTn id="49" dur="1" fill="hold">
                                          <p:stCondLst>
                                            <p:cond delay="0"/>
                                          </p:stCondLst>
                                        </p:cTn>
                                        <p:tgtEl>
                                          <p:spTgt spid="58"/>
                                        </p:tgtEl>
                                        <p:attrNameLst>
                                          <p:attrName>style.visibility</p:attrName>
                                        </p:attrNameLst>
                                      </p:cBhvr>
                                      <p:to>
                                        <p:strVal val="visible"/>
                                      </p:to>
                                    </p:set>
                                    <p:animEffect transition="in" filter="wipe(up)">
                                      <p:cBhvr>
                                        <p:cTn id="5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54" grpId="0"/>
      <p:bldP spid="55" grpId="0"/>
      <p:bldP spid="56" grpId="0"/>
      <p:bldP spid="58"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34"/>
        <p:cNvGrpSpPr/>
        <p:nvPr/>
      </p:nvGrpSpPr>
      <p:grpSpPr>
        <a:xfrm>
          <a:off x="0" y="0"/>
          <a:ext cx="0" cy="0"/>
          <a:chOff x="0" y="0"/>
          <a:chExt cx="0" cy="0"/>
        </a:xfrm>
      </p:grpSpPr>
      <p:sp>
        <p:nvSpPr>
          <p:cNvPr id="49" name="TextBox 18">
            <a:extLst>
              <a:ext uri="{FF2B5EF4-FFF2-40B4-BE49-F238E27FC236}">
                <a16:creationId xmlns:a16="http://schemas.microsoft.com/office/drawing/2014/main" id="{DF1F6E32-2BCB-E23F-FE4A-F4A64849990D}"/>
              </a:ext>
            </a:extLst>
          </p:cNvPr>
          <p:cNvSpPr txBox="1"/>
          <p:nvPr/>
        </p:nvSpPr>
        <p:spPr>
          <a:xfrm flipH="1">
            <a:off x="1367604" y="115967"/>
            <a:ext cx="7226380" cy="913199"/>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a:t>
            </a:r>
            <a:r>
              <a:rPr lang="vi-VN" sz="2667" dirty="0">
                <a:solidFill>
                  <a:prstClr val="black"/>
                </a:solidFill>
                <a:latin typeface="#9Slide07 IcielBaliho Script" pitchFamily="2" charset="0"/>
                <a:ea typeface="Times New Roman" panose="02020603050405020304" pitchFamily="18" charset="0"/>
                <a:cs typeface="Arial"/>
                <a:sym typeface="Arial"/>
              </a:rPr>
              <a:t>8</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vi-VN" sz="2667" dirty="0">
                <a:solidFill>
                  <a:prstClr val="black"/>
                </a:solidFill>
                <a:latin typeface="#9Slide07 IcielBaliho Script" pitchFamily="2" charset="0"/>
                <a:ea typeface="Times New Roman" panose="02020603050405020304" pitchFamily="18" charset="0"/>
                <a:cs typeface="Arial"/>
                <a:sym typeface="Arial"/>
              </a:rPr>
              <a:t>Vì sao ở các phòng phẫu thuật, người ta thường dùng các nguồn sáng rộng</a:t>
            </a:r>
            <a:endParaRPr lang="en-US" altLang="en-US" sz="2667" dirty="0">
              <a:solidFill>
                <a:prstClr val="black"/>
              </a:solidFill>
              <a:latin typeface="#9Slide07 IcielBaliho Script" pitchFamily="2" charset="0"/>
              <a:ea typeface="Times New Roman" panose="02020603050405020304" pitchFamily="18" charset="0"/>
            </a:endParaRPr>
          </a:p>
        </p:txBody>
      </p:sp>
      <p:sp>
        <p:nvSpPr>
          <p:cNvPr id="50" name="Rectangle 49">
            <a:extLst>
              <a:ext uri="{FF2B5EF4-FFF2-40B4-BE49-F238E27FC236}">
                <a16:creationId xmlns:a16="http://schemas.microsoft.com/office/drawing/2014/main" id="{D8B13A30-9A9F-7545-3418-3C712322FA7A}"/>
              </a:ext>
            </a:extLst>
          </p:cNvPr>
          <p:cNvSpPr/>
          <p:nvPr/>
        </p:nvSpPr>
        <p:spPr>
          <a:xfrm>
            <a:off x="0" y="196218"/>
            <a:ext cx="1367604" cy="430695"/>
          </a:xfrm>
          <a:prstGeom prst="rect">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pic>
        <p:nvPicPr>
          <p:cNvPr id="17410" name="Picture 2" descr="Phòng mổ sạch | BvNTP">
            <a:extLst>
              <a:ext uri="{FF2B5EF4-FFF2-40B4-BE49-F238E27FC236}">
                <a16:creationId xmlns:a16="http://schemas.microsoft.com/office/drawing/2014/main" id="{588D4B9B-9FE5-9B78-8032-F21558D466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2544" y="1127472"/>
            <a:ext cx="5658912" cy="3900061"/>
          </a:xfrm>
          <a:prstGeom prst="snip2DiagRect">
            <a:avLst>
              <a:gd name="adj1" fmla="val 0"/>
              <a:gd name="adj2" fmla="val 23891"/>
            </a:avLst>
          </a:prstGeom>
          <a:noFill/>
          <a:ln w="28575">
            <a:solidFill>
              <a:srgbClr val="841F00"/>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4784163"/>
      </p:ext>
    </p:extLst>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pic>
        <p:nvPicPr>
          <p:cNvPr id="7" name="Picture 6">
            <a:extLst>
              <a:ext uri="{FF2B5EF4-FFF2-40B4-BE49-F238E27FC236}">
                <a16:creationId xmlns:a16="http://schemas.microsoft.com/office/drawing/2014/main" id="{FDAB3944-8B51-CA59-B6E4-692F984C0D15}"/>
              </a:ext>
            </a:extLst>
          </p:cNvPr>
          <p:cNvPicPr>
            <a:picLocks noChangeAspect="1"/>
          </p:cNvPicPr>
          <p:nvPr/>
        </p:nvPicPr>
        <p:blipFill>
          <a:blip r:embed="rId3"/>
          <a:stretch>
            <a:fillRect/>
          </a:stretch>
        </p:blipFill>
        <p:spPr>
          <a:xfrm>
            <a:off x="2107365" y="924990"/>
            <a:ext cx="4929269" cy="3082049"/>
          </a:xfrm>
          <a:prstGeom prst="rect">
            <a:avLst/>
          </a:prstGeom>
        </p:spPr>
      </p:pic>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8" name="Google Shape;7933;p34">
            <a:extLst>
              <a:ext uri="{FF2B5EF4-FFF2-40B4-BE49-F238E27FC236}">
                <a16:creationId xmlns:a16="http://schemas.microsoft.com/office/drawing/2014/main" id="{1D5D4529-7FA4-CB4E-3D7B-D0927D6B1123}"/>
              </a:ext>
            </a:extLst>
          </p:cNvPr>
          <p:cNvSpPr txBox="1">
            <a:spLocks/>
          </p:cNvSpPr>
          <p:nvPr/>
        </p:nvSpPr>
        <p:spPr>
          <a:xfrm>
            <a:off x="1188199" y="318618"/>
            <a:ext cx="4846370" cy="36542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r>
              <a:rPr lang="vi-VN" sz="2400" dirty="0">
                <a:solidFill>
                  <a:srgbClr val="841F00"/>
                </a:solidFill>
                <a:latin typeface="#9Slide07 IcielBaliho Script" pitchFamily="2" charset="0"/>
              </a:rPr>
              <a:t>Thí nghiệm 1: </a:t>
            </a:r>
            <a:r>
              <a:rPr lang="vi-VN" sz="1800" dirty="0">
                <a:solidFill>
                  <a:srgbClr val="841F00"/>
                </a:solidFill>
                <a:latin typeface="#9Slide03 Arima Madurai Black" panose="00000A00000000000000" pitchFamily="2" charset="0"/>
                <a:cs typeface="#9Slide03 Arima Madurai Black" panose="00000A00000000000000" pitchFamily="2" charset="0"/>
              </a:rPr>
              <a:t>Thu năng lượng từ ánh sáng</a:t>
            </a: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sp>
        <p:nvSpPr>
          <p:cNvPr id="13" name="Rectangle: Rounded Corners 12">
            <a:extLst>
              <a:ext uri="{FF2B5EF4-FFF2-40B4-BE49-F238E27FC236}">
                <a16:creationId xmlns:a16="http://schemas.microsoft.com/office/drawing/2014/main" id="{150D9994-7F01-2AEC-F21B-31CACEAA6C85}"/>
              </a:ext>
            </a:extLst>
          </p:cNvPr>
          <p:cNvSpPr/>
          <p:nvPr/>
        </p:nvSpPr>
        <p:spPr>
          <a:xfrm>
            <a:off x="179571" y="781978"/>
            <a:ext cx="2445845" cy="337690"/>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Tiến hành thí nghiệm</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17" name="Google Shape;7933;p34">
            <a:extLst>
              <a:ext uri="{FF2B5EF4-FFF2-40B4-BE49-F238E27FC236}">
                <a16:creationId xmlns:a16="http://schemas.microsoft.com/office/drawing/2014/main" id="{8ADFAC3F-4BCF-F222-BFB9-6E53697F8421}"/>
              </a:ext>
            </a:extLst>
          </p:cNvPr>
          <p:cNvSpPr txBox="1">
            <a:spLocks/>
          </p:cNvSpPr>
          <p:nvPr/>
        </p:nvSpPr>
        <p:spPr>
          <a:xfrm>
            <a:off x="1308415" y="4218510"/>
            <a:ext cx="639828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Bố trí thí nghiệm như hình. Ban đầu chưa bật công tắc. </a:t>
            </a:r>
          </a:p>
          <a:p>
            <a:r>
              <a:rPr lang="vi-VN" dirty="0"/>
              <a:t>Quan sát </a:t>
            </a:r>
            <a:r>
              <a:rPr lang="en-US" dirty="0" err="1"/>
              <a:t>vị</a:t>
            </a:r>
            <a:r>
              <a:rPr lang="en-US" dirty="0"/>
              <a:t> </a:t>
            </a:r>
            <a:r>
              <a:rPr lang="en-US" dirty="0" err="1"/>
              <a:t>trí</a:t>
            </a:r>
            <a:r>
              <a:rPr lang="en-US" dirty="0"/>
              <a:t> </a:t>
            </a:r>
            <a:r>
              <a:rPr lang="en-US" dirty="0" err="1"/>
              <a:t>kim</a:t>
            </a:r>
            <a:r>
              <a:rPr lang="en-US" dirty="0"/>
              <a:t> </a:t>
            </a:r>
            <a:r>
              <a:rPr lang="en-US" dirty="0" err="1"/>
              <a:t>điện</a:t>
            </a:r>
            <a:r>
              <a:rPr lang="en-US" dirty="0"/>
              <a:t> </a:t>
            </a:r>
            <a:r>
              <a:rPr lang="en-US" dirty="0" err="1"/>
              <a:t>kế</a:t>
            </a:r>
            <a:endParaRPr lang="vi-VN" dirty="0"/>
          </a:p>
        </p:txBody>
      </p:sp>
      <p:sp>
        <p:nvSpPr>
          <p:cNvPr id="27" name="Google Shape;7933;p34">
            <a:extLst>
              <a:ext uri="{FF2B5EF4-FFF2-40B4-BE49-F238E27FC236}">
                <a16:creationId xmlns:a16="http://schemas.microsoft.com/office/drawing/2014/main" id="{03844FD6-0364-114A-7F65-B879A681D366}"/>
              </a:ext>
            </a:extLst>
          </p:cNvPr>
          <p:cNvSpPr txBox="1">
            <a:spLocks/>
          </p:cNvSpPr>
          <p:nvPr/>
        </p:nvSpPr>
        <p:spPr>
          <a:xfrm>
            <a:off x="915332" y="4185810"/>
            <a:ext cx="7030346"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Bật công tắc </a:t>
            </a:r>
            <a:r>
              <a:rPr lang="en-US" dirty="0" err="1"/>
              <a:t>đèn</a:t>
            </a:r>
            <a:r>
              <a:rPr lang="en-US" dirty="0"/>
              <a:t> </a:t>
            </a:r>
            <a:r>
              <a:rPr lang="en-US" dirty="0" err="1"/>
              <a:t>chiếu</a:t>
            </a:r>
            <a:r>
              <a:rPr lang="en-US" dirty="0"/>
              <a:t> </a:t>
            </a:r>
            <a:r>
              <a:rPr lang="vi-VN" dirty="0"/>
              <a:t>và chiếu ánh sáng vào tấm pin </a:t>
            </a:r>
            <a:r>
              <a:rPr lang="en-US" dirty="0" err="1"/>
              <a:t>quang</a:t>
            </a:r>
            <a:r>
              <a:rPr lang="en-US" dirty="0"/>
              <a:t> </a:t>
            </a:r>
            <a:r>
              <a:rPr lang="en-US" dirty="0" err="1"/>
              <a:t>điện</a:t>
            </a:r>
            <a:r>
              <a:rPr lang="vi-VN" dirty="0"/>
              <a:t>. </a:t>
            </a:r>
          </a:p>
          <a:p>
            <a:r>
              <a:rPr lang="vi-VN" dirty="0"/>
              <a:t>Quan sát </a:t>
            </a:r>
            <a:r>
              <a:rPr lang="en-US" dirty="0" err="1"/>
              <a:t>vị</a:t>
            </a:r>
            <a:r>
              <a:rPr lang="en-US" dirty="0"/>
              <a:t> </a:t>
            </a:r>
            <a:r>
              <a:rPr lang="en-US" dirty="0" err="1"/>
              <a:t>trí</a:t>
            </a:r>
            <a:r>
              <a:rPr lang="en-US" dirty="0"/>
              <a:t> </a:t>
            </a:r>
            <a:r>
              <a:rPr lang="en-US" dirty="0" err="1"/>
              <a:t>kim</a:t>
            </a:r>
            <a:r>
              <a:rPr lang="en-US" dirty="0"/>
              <a:t> </a:t>
            </a:r>
            <a:r>
              <a:rPr lang="en-US" dirty="0" err="1"/>
              <a:t>điện</a:t>
            </a:r>
            <a:r>
              <a:rPr lang="en-US" dirty="0"/>
              <a:t> </a:t>
            </a:r>
            <a:r>
              <a:rPr lang="en-US" dirty="0" err="1"/>
              <a:t>kế</a:t>
            </a:r>
            <a:endParaRPr lang="vi-VN" dirty="0"/>
          </a:p>
        </p:txBody>
      </p:sp>
    </p:spTree>
    <p:extLst>
      <p:ext uri="{BB962C8B-B14F-4D97-AF65-F5344CB8AC3E}">
        <p14:creationId xmlns:p14="http://schemas.microsoft.com/office/powerpoint/2010/main" val="15807066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7">
                                            <p:txEl>
                                              <p:pRg st="0" end="0"/>
                                            </p:txEl>
                                          </p:spTgt>
                                        </p:tgtEl>
                                        <p:attrNameLst>
                                          <p:attrName>style.visibility</p:attrName>
                                        </p:attrNameLst>
                                      </p:cBhvr>
                                      <p:to>
                                        <p:strVal val="visible"/>
                                      </p:to>
                                    </p:set>
                                    <p:animEffect transition="in" filter="wipe(up)">
                                      <p:cBhvr>
                                        <p:cTn id="7" dur="500"/>
                                        <p:tgtEl>
                                          <p:spTgt spid="17">
                                            <p:txEl>
                                              <p:pRg st="0" end="0"/>
                                            </p:txEl>
                                          </p:spTgt>
                                        </p:tgtEl>
                                      </p:cBhvr>
                                    </p:animEffect>
                                  </p:childTnLst>
                                </p:cTn>
                              </p:par>
                              <p:par>
                                <p:cTn id="8" presetID="22" presetClass="entr" presetSubtype="1" fill="hold" grpId="0" nodeType="withEffect">
                                  <p:stCondLst>
                                    <p:cond delay="2000"/>
                                  </p:stCondLst>
                                  <p:iterate type="lt">
                                    <p:tmPct val="6000"/>
                                  </p:iterate>
                                  <p:childTnLst>
                                    <p:set>
                                      <p:cBhvr>
                                        <p:cTn id="9" dur="1" fill="hold">
                                          <p:stCondLst>
                                            <p:cond delay="0"/>
                                          </p:stCondLst>
                                        </p:cTn>
                                        <p:tgtEl>
                                          <p:spTgt spid="17">
                                            <p:txEl>
                                              <p:pRg st="1" end="1"/>
                                            </p:txEl>
                                          </p:spTgt>
                                        </p:tgtEl>
                                        <p:attrNameLst>
                                          <p:attrName>style.visibility</p:attrName>
                                        </p:attrNameLst>
                                      </p:cBhvr>
                                      <p:to>
                                        <p:strVal val="visible"/>
                                      </p:to>
                                    </p:set>
                                    <p:animEffect transition="in" filter="wipe(up)">
                                      <p:cBhvr>
                                        <p:cTn id="10" dur="500"/>
                                        <p:tgtEl>
                                          <p:spTgt spid="17">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iterate type="lt">
                                    <p:tmPct val="6000"/>
                                  </p:iterate>
                                  <p:childTnLst>
                                    <p:set>
                                      <p:cBhvr>
                                        <p:cTn id="14" dur="1" fill="hold">
                                          <p:stCondLst>
                                            <p:cond delay="0"/>
                                          </p:stCondLst>
                                        </p:cTn>
                                        <p:tgtEl>
                                          <p:spTgt spid="27">
                                            <p:txEl>
                                              <p:pRg st="0" end="0"/>
                                            </p:txEl>
                                          </p:spTgt>
                                        </p:tgtEl>
                                        <p:attrNameLst>
                                          <p:attrName>style.visibility</p:attrName>
                                        </p:attrNameLst>
                                      </p:cBhvr>
                                      <p:to>
                                        <p:strVal val="visible"/>
                                      </p:to>
                                    </p:set>
                                    <p:animEffect transition="in" filter="wipe(up)">
                                      <p:cBhvr>
                                        <p:cTn id="15" dur="500"/>
                                        <p:tgtEl>
                                          <p:spTgt spid="27">
                                            <p:txEl>
                                              <p:pRg st="0" end="0"/>
                                            </p:txEl>
                                          </p:spTgt>
                                        </p:tgtEl>
                                      </p:cBhvr>
                                    </p:animEffect>
                                  </p:childTnLst>
                                </p:cTn>
                              </p:par>
                              <p:par>
                                <p:cTn id="16" presetID="10" presetClass="exit" presetSubtype="0" fill="hold" grpId="1" nodeType="withEffect">
                                  <p:stCondLst>
                                    <p:cond delay="0"/>
                                  </p:stCondLst>
                                  <p:iterate type="lt">
                                    <p:tmPct val="0"/>
                                  </p:iterate>
                                  <p:childTnLst>
                                    <p:animEffect transition="out" filter="fade">
                                      <p:cBhvr>
                                        <p:cTn id="17" dur="500"/>
                                        <p:tgtEl>
                                          <p:spTgt spid="17">
                                            <p:txEl>
                                              <p:pRg st="0" end="0"/>
                                            </p:txEl>
                                          </p:spTgt>
                                        </p:tgtEl>
                                      </p:cBhvr>
                                    </p:animEffect>
                                    <p:set>
                                      <p:cBhvr>
                                        <p:cTn id="18" dur="1" fill="hold">
                                          <p:stCondLst>
                                            <p:cond delay="499"/>
                                          </p:stCondLst>
                                        </p:cTn>
                                        <p:tgtEl>
                                          <p:spTgt spid="17">
                                            <p:txEl>
                                              <p:pRg st="0" end="0"/>
                                            </p:txEl>
                                          </p:spTgt>
                                        </p:tgtEl>
                                        <p:attrNameLst>
                                          <p:attrName>style.visibility</p:attrName>
                                        </p:attrNameLst>
                                      </p:cBhvr>
                                      <p:to>
                                        <p:strVal val="hidden"/>
                                      </p:to>
                                    </p:set>
                                  </p:childTnLst>
                                </p:cTn>
                              </p:par>
                              <p:par>
                                <p:cTn id="19" presetID="10" presetClass="exit" presetSubtype="0" fill="hold" grpId="1" nodeType="withEffect">
                                  <p:stCondLst>
                                    <p:cond delay="0"/>
                                  </p:stCondLst>
                                  <p:iterate type="lt">
                                    <p:tmPct val="0"/>
                                  </p:iterate>
                                  <p:childTnLst>
                                    <p:animEffect transition="out" filter="fade">
                                      <p:cBhvr>
                                        <p:cTn id="20" dur="500"/>
                                        <p:tgtEl>
                                          <p:spTgt spid="17">
                                            <p:txEl>
                                              <p:pRg st="1" end="1"/>
                                            </p:txEl>
                                          </p:spTgt>
                                        </p:tgtEl>
                                      </p:cBhvr>
                                    </p:animEffect>
                                    <p:set>
                                      <p:cBhvr>
                                        <p:cTn id="21" dur="1" fill="hold">
                                          <p:stCondLst>
                                            <p:cond delay="499"/>
                                          </p:stCondLst>
                                        </p:cTn>
                                        <p:tgtEl>
                                          <p:spTgt spid="17">
                                            <p:txEl>
                                              <p:pRg st="1" end="1"/>
                                            </p:txEl>
                                          </p:spTgt>
                                        </p:tgtEl>
                                        <p:attrNameLst>
                                          <p:attrName>style.visibility</p:attrName>
                                        </p:attrNameLst>
                                      </p:cBhvr>
                                      <p:to>
                                        <p:strVal val="hidden"/>
                                      </p:to>
                                    </p:set>
                                  </p:childTnLst>
                                </p:cTn>
                              </p:par>
                              <p:par>
                                <p:cTn id="22" presetID="22" presetClass="entr" presetSubtype="1" fill="hold" grpId="0" nodeType="withEffect">
                                  <p:stCondLst>
                                    <p:cond delay="2000"/>
                                  </p:stCondLst>
                                  <p:iterate type="lt">
                                    <p:tmPct val="6000"/>
                                  </p:iterate>
                                  <p:childTnLst>
                                    <p:set>
                                      <p:cBhvr>
                                        <p:cTn id="23" dur="1" fill="hold">
                                          <p:stCondLst>
                                            <p:cond delay="0"/>
                                          </p:stCondLst>
                                        </p:cTn>
                                        <p:tgtEl>
                                          <p:spTgt spid="27">
                                            <p:txEl>
                                              <p:pRg st="1" end="1"/>
                                            </p:txEl>
                                          </p:spTgt>
                                        </p:tgtEl>
                                        <p:attrNameLst>
                                          <p:attrName>style.visibility</p:attrName>
                                        </p:attrNameLst>
                                      </p:cBhvr>
                                      <p:to>
                                        <p:strVal val="visible"/>
                                      </p:to>
                                    </p:set>
                                    <p:animEffect transition="in" filter="wipe(up)">
                                      <p:cBhvr>
                                        <p:cTn id="24" dur="500"/>
                                        <p:tgtEl>
                                          <p:spTgt spid="2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7" grpId="1" uiExpand="1" build="allAtOnce"/>
      <p:bldP spid="27" grpId="0" uiExpand="1"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sp>
        <p:nvSpPr>
          <p:cNvPr id="47" name="TextBox 18">
            <a:extLst>
              <a:ext uri="{FF2B5EF4-FFF2-40B4-BE49-F238E27FC236}">
                <a16:creationId xmlns:a16="http://schemas.microsoft.com/office/drawing/2014/main" id="{AF64076F-0009-8A77-99A8-86F734B468A3}"/>
              </a:ext>
            </a:extLst>
          </p:cNvPr>
          <p:cNvSpPr txBox="1"/>
          <p:nvPr/>
        </p:nvSpPr>
        <p:spPr>
          <a:xfrm flipH="1">
            <a:off x="992924" y="100644"/>
            <a:ext cx="8072581" cy="1323632"/>
          </a:xfrm>
          <a:prstGeom prst="rect">
            <a:avLst/>
          </a:prstGeom>
          <a:noFill/>
        </p:spPr>
        <p:txBody>
          <a:bodyPr wrap="square" rtlCol="0">
            <a:spAutoFit/>
          </a:bodyPr>
          <a:lstStyle/>
          <a:p>
            <a:r>
              <a:rPr lang="en-US" sz="2667" dirty="0">
                <a:solidFill>
                  <a:prstClr val="black"/>
                </a:solidFill>
                <a:latin typeface="#9Slide07 IcielBaliho Script" pitchFamily="2" charset="0"/>
                <a:ea typeface="Times New Roman" panose="02020603050405020304" pitchFamily="18" charset="0"/>
                <a:cs typeface="Arial"/>
                <a:sym typeface="Arial"/>
              </a:rPr>
              <a:t>CÂU </a:t>
            </a:r>
            <a:r>
              <a:rPr lang="vi-VN" sz="2667" dirty="0">
                <a:solidFill>
                  <a:prstClr val="black"/>
                </a:solidFill>
                <a:latin typeface="#9Slide07 IcielBaliho Script" pitchFamily="2" charset="0"/>
                <a:ea typeface="Times New Roman" panose="02020603050405020304" pitchFamily="18" charset="0"/>
              </a:rPr>
              <a:t>9</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vi-VN" sz="2667" dirty="0">
                <a:solidFill>
                  <a:prstClr val="black"/>
                </a:solidFill>
                <a:latin typeface="#9Slide07 IcielBaliho Script" pitchFamily="2" charset="0"/>
                <a:ea typeface="Times New Roman" panose="02020603050405020304" pitchFamily="18" charset="0"/>
              </a:rPr>
              <a:t>Nêu một số ví dụ cho </a:t>
            </a:r>
            <a:r>
              <a:rPr lang="vi-VN" sz="2667">
                <a:solidFill>
                  <a:prstClr val="black"/>
                </a:solidFill>
                <a:latin typeface="#9Slide07 IcielBaliho Script" pitchFamily="2" charset="0"/>
                <a:ea typeface="Times New Roman" panose="02020603050405020304" pitchFamily="18" charset="0"/>
              </a:rPr>
              <a:t>thấy năng lượng ánh sáng </a:t>
            </a:r>
            <a:r>
              <a:rPr lang="vi-VN" sz="2667" dirty="0">
                <a:solidFill>
                  <a:prstClr val="black"/>
                </a:solidFill>
                <a:latin typeface="#9Slide07 IcielBaliho Script" pitchFamily="2" charset="0"/>
                <a:ea typeface="Times New Roman" panose="02020603050405020304" pitchFamily="18" charset="0"/>
              </a:rPr>
              <a:t>được chuyển hoá thành:</a:t>
            </a:r>
          </a:p>
          <a:p>
            <a:r>
              <a:rPr lang="vi-VN" sz="2667" dirty="0">
                <a:solidFill>
                  <a:prstClr val="black"/>
                </a:solidFill>
                <a:latin typeface="#9Slide07 IcielBaliho Script" pitchFamily="2" charset="0"/>
                <a:ea typeface="Times New Roman" panose="02020603050405020304" pitchFamily="18" charset="0"/>
              </a:rPr>
              <a:t>a) Điện năng		b) Nhiệt năng		c) Động năng</a:t>
            </a:r>
          </a:p>
        </p:txBody>
      </p:sp>
      <p:sp>
        <p:nvSpPr>
          <p:cNvPr id="48" name="Rectangle 47">
            <a:extLst>
              <a:ext uri="{FF2B5EF4-FFF2-40B4-BE49-F238E27FC236}">
                <a16:creationId xmlns:a16="http://schemas.microsoft.com/office/drawing/2014/main" id="{FEB0957E-67F9-B848-449A-84BE3F11FB8E}"/>
              </a:ext>
            </a:extLst>
          </p:cNvPr>
          <p:cNvSpPr/>
          <p:nvPr/>
        </p:nvSpPr>
        <p:spPr>
          <a:xfrm>
            <a:off x="0" y="216851"/>
            <a:ext cx="1016000" cy="430695"/>
          </a:xfrm>
          <a:prstGeom prst="rect">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sp>
        <p:nvSpPr>
          <p:cNvPr id="49" name="Rectangle 48">
            <a:extLst>
              <a:ext uri="{FF2B5EF4-FFF2-40B4-BE49-F238E27FC236}">
                <a16:creationId xmlns:a16="http://schemas.microsoft.com/office/drawing/2014/main" id="{F768866B-08CF-C583-8595-F02B38465C73}"/>
              </a:ext>
            </a:extLst>
          </p:cNvPr>
          <p:cNvSpPr/>
          <p:nvPr/>
        </p:nvSpPr>
        <p:spPr>
          <a:xfrm>
            <a:off x="4013215" y="1448219"/>
            <a:ext cx="1016000" cy="430695"/>
          </a:xfrm>
          <a:prstGeom prst="rect">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vi-VN" sz="2400" dirty="0">
                <a:solidFill>
                  <a:srgbClr val="FFFFFF"/>
                </a:solidFill>
                <a:latin typeface="#9Slide07 IcielBaliho Script" pitchFamily="2" charset="0"/>
                <a:sym typeface="Arial"/>
              </a:rPr>
              <a:t>Giải</a:t>
            </a:r>
            <a:endParaRPr lang="en-US" sz="2400" dirty="0">
              <a:solidFill>
                <a:srgbClr val="FFFFFF"/>
              </a:solidFill>
              <a:latin typeface="#9Slide07 IcielBaliho Script" pitchFamily="2" charset="0"/>
              <a:sym typeface="Arial"/>
            </a:endParaRPr>
          </a:p>
        </p:txBody>
      </p:sp>
      <p:pic>
        <p:nvPicPr>
          <p:cNvPr id="18434" name="Picture 2" descr="Lựa chọn tấm pin mặt trời tốt nhất cho hệ thống điện mặt trời áp mái">
            <a:extLst>
              <a:ext uri="{FF2B5EF4-FFF2-40B4-BE49-F238E27FC236}">
                <a16:creationId xmlns:a16="http://schemas.microsoft.com/office/drawing/2014/main" id="{EE061D42-AA69-7F15-6FAB-99F696DF2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5261" y="1982120"/>
            <a:ext cx="2128061" cy="2128061"/>
          </a:xfrm>
          <a:prstGeom prst="rect">
            <a:avLst/>
          </a:prstGeom>
          <a:noFill/>
          <a:extLst>
            <a:ext uri="{909E8E84-426E-40DD-AFC4-6F175D3DCCD1}">
              <a14:hiddenFill xmlns:a14="http://schemas.microsoft.com/office/drawing/2010/main">
                <a:solidFill>
                  <a:srgbClr val="FFFFFF"/>
                </a:solidFill>
              </a14:hiddenFill>
            </a:ext>
          </a:extLst>
        </p:spPr>
      </p:pic>
      <p:sp>
        <p:nvSpPr>
          <p:cNvPr id="51" name="TextBox 18">
            <a:extLst>
              <a:ext uri="{FF2B5EF4-FFF2-40B4-BE49-F238E27FC236}">
                <a16:creationId xmlns:a16="http://schemas.microsoft.com/office/drawing/2014/main" id="{BD94D692-4E03-D6BB-CB37-675522D74398}"/>
              </a:ext>
            </a:extLst>
          </p:cNvPr>
          <p:cNvSpPr txBox="1"/>
          <p:nvPr/>
        </p:nvSpPr>
        <p:spPr>
          <a:xfrm flipH="1">
            <a:off x="875262" y="4237118"/>
            <a:ext cx="2128060" cy="502766"/>
          </a:xfrm>
          <a:prstGeom prst="rect">
            <a:avLst/>
          </a:prstGeom>
          <a:noFill/>
        </p:spPr>
        <p:txBody>
          <a:bodyPr wrap="square" rtlCol="0">
            <a:spAutoFit/>
          </a:bodyPr>
          <a:lstStyle/>
          <a:p>
            <a:pPr algn="ctr"/>
            <a:r>
              <a:rPr lang="vi-VN" sz="2667" dirty="0">
                <a:solidFill>
                  <a:prstClr val="black"/>
                </a:solidFill>
                <a:latin typeface="#9Slide07 IcielBaliho Script" pitchFamily="2" charset="0"/>
                <a:ea typeface="Times New Roman" panose="02020603050405020304" pitchFamily="18" charset="0"/>
                <a:cs typeface="Arial"/>
                <a:sym typeface="Arial"/>
              </a:rPr>
              <a:t>Pin quang điện</a:t>
            </a:r>
            <a:endParaRPr lang="vi-VN" sz="2667" dirty="0">
              <a:solidFill>
                <a:prstClr val="black"/>
              </a:solidFill>
              <a:latin typeface="#9Slide07 IcielBaliho Script" pitchFamily="2" charset="0"/>
              <a:ea typeface="Times New Roman" panose="02020603050405020304" pitchFamily="18" charset="0"/>
            </a:endParaRPr>
          </a:p>
        </p:txBody>
      </p:sp>
      <p:pic>
        <p:nvPicPr>
          <p:cNvPr id="18436" name="Picture 4" descr="Bếp năng lượng Mặt Trời – Wikipedia tiếng Việt">
            <a:extLst>
              <a:ext uri="{FF2B5EF4-FFF2-40B4-BE49-F238E27FC236}">
                <a16:creationId xmlns:a16="http://schemas.microsoft.com/office/drawing/2014/main" id="{DC624CBE-983E-1E6F-CE94-562AD823A79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4250" y="1989505"/>
            <a:ext cx="2221660" cy="2120675"/>
          </a:xfrm>
          <a:prstGeom prst="rect">
            <a:avLst/>
          </a:prstGeom>
          <a:noFill/>
          <a:extLst>
            <a:ext uri="{909E8E84-426E-40DD-AFC4-6F175D3DCCD1}">
              <a14:hiddenFill xmlns:a14="http://schemas.microsoft.com/office/drawing/2010/main">
                <a:solidFill>
                  <a:srgbClr val="FFFFFF"/>
                </a:solidFill>
              </a14:hiddenFill>
            </a:ext>
          </a:extLst>
        </p:spPr>
      </p:pic>
      <p:sp>
        <p:nvSpPr>
          <p:cNvPr id="53" name="TextBox 18">
            <a:extLst>
              <a:ext uri="{FF2B5EF4-FFF2-40B4-BE49-F238E27FC236}">
                <a16:creationId xmlns:a16="http://schemas.microsoft.com/office/drawing/2014/main" id="{CE1D2C6F-CEEC-123F-AE15-C3D250A30BA9}"/>
              </a:ext>
            </a:extLst>
          </p:cNvPr>
          <p:cNvSpPr txBox="1"/>
          <p:nvPr/>
        </p:nvSpPr>
        <p:spPr>
          <a:xfrm flipH="1">
            <a:off x="3571050" y="4239363"/>
            <a:ext cx="2128060" cy="502766"/>
          </a:xfrm>
          <a:prstGeom prst="rect">
            <a:avLst/>
          </a:prstGeom>
          <a:noFill/>
        </p:spPr>
        <p:txBody>
          <a:bodyPr wrap="square" rtlCol="0">
            <a:spAutoFit/>
          </a:bodyPr>
          <a:lstStyle/>
          <a:p>
            <a:pPr algn="ctr"/>
            <a:r>
              <a:rPr lang="vi-VN" sz="2667" dirty="0">
                <a:solidFill>
                  <a:prstClr val="black"/>
                </a:solidFill>
                <a:latin typeface="#9Slide07 IcielBaliho Script" pitchFamily="2" charset="0"/>
                <a:ea typeface="Times New Roman" panose="02020603050405020304" pitchFamily="18" charset="0"/>
                <a:cs typeface="Arial"/>
                <a:sym typeface="Arial"/>
              </a:rPr>
              <a:t>Bếp mặt trời</a:t>
            </a:r>
            <a:endParaRPr lang="vi-VN" sz="2667" dirty="0">
              <a:solidFill>
                <a:prstClr val="black"/>
              </a:solidFill>
              <a:latin typeface="#9Slide07 IcielBaliho Script" pitchFamily="2" charset="0"/>
              <a:ea typeface="Times New Roman" panose="02020603050405020304" pitchFamily="18" charset="0"/>
            </a:endParaRPr>
          </a:p>
        </p:txBody>
      </p:sp>
      <p:pic>
        <p:nvPicPr>
          <p:cNvPr id="18438" name="Picture 6" descr="Mobilehome chạy bằng năng lượng mặt trời đầu tiên trên thế giới">
            <a:extLst>
              <a:ext uri="{FF2B5EF4-FFF2-40B4-BE49-F238E27FC236}">
                <a16:creationId xmlns:a16="http://schemas.microsoft.com/office/drawing/2014/main" id="{263025E1-4C35-3DB5-8FDE-8260CAF9A732}"/>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7005" r="8282"/>
          <a:stretch/>
        </p:blipFill>
        <p:spPr bwMode="auto">
          <a:xfrm>
            <a:off x="6140679" y="1982120"/>
            <a:ext cx="2705767" cy="2128060"/>
          </a:xfrm>
          <a:prstGeom prst="rect">
            <a:avLst/>
          </a:prstGeom>
          <a:noFill/>
          <a:extLst>
            <a:ext uri="{909E8E84-426E-40DD-AFC4-6F175D3DCCD1}">
              <a14:hiddenFill xmlns:a14="http://schemas.microsoft.com/office/drawing/2010/main">
                <a:solidFill>
                  <a:srgbClr val="FFFFFF"/>
                </a:solidFill>
              </a14:hiddenFill>
            </a:ext>
          </a:extLst>
        </p:spPr>
      </p:pic>
      <p:sp>
        <p:nvSpPr>
          <p:cNvPr id="55" name="TextBox 18">
            <a:extLst>
              <a:ext uri="{FF2B5EF4-FFF2-40B4-BE49-F238E27FC236}">
                <a16:creationId xmlns:a16="http://schemas.microsoft.com/office/drawing/2014/main" id="{9D1BEB1E-7E68-4C63-3161-771D4FC36512}"/>
              </a:ext>
            </a:extLst>
          </p:cNvPr>
          <p:cNvSpPr txBox="1"/>
          <p:nvPr/>
        </p:nvSpPr>
        <p:spPr>
          <a:xfrm flipH="1">
            <a:off x="6266837" y="4110180"/>
            <a:ext cx="2705767" cy="913199"/>
          </a:xfrm>
          <a:prstGeom prst="rect">
            <a:avLst/>
          </a:prstGeom>
          <a:noFill/>
        </p:spPr>
        <p:txBody>
          <a:bodyPr wrap="square" rtlCol="0">
            <a:spAutoFit/>
          </a:bodyPr>
          <a:lstStyle/>
          <a:p>
            <a:pPr algn="ctr"/>
            <a:r>
              <a:rPr lang="vi-VN" sz="2667">
                <a:solidFill>
                  <a:prstClr val="black"/>
                </a:solidFill>
                <a:latin typeface="#9Slide07 IcielBaliho Script" pitchFamily="2" charset="0"/>
                <a:ea typeface="Times New Roman" panose="02020603050405020304" pitchFamily="18" charset="0"/>
                <a:cs typeface="Arial"/>
                <a:sym typeface="Arial"/>
              </a:rPr>
              <a:t>Xe điện chạy bằng </a:t>
            </a:r>
            <a:r>
              <a:rPr lang="vi-VN" sz="2667" dirty="0">
                <a:solidFill>
                  <a:prstClr val="black"/>
                </a:solidFill>
                <a:latin typeface="#9Slide07 IcielBaliho Script" pitchFamily="2" charset="0"/>
                <a:ea typeface="Times New Roman" panose="02020603050405020304" pitchFamily="18" charset="0"/>
                <a:cs typeface="Arial"/>
                <a:sym typeface="Arial"/>
              </a:rPr>
              <a:t>mặt trời</a:t>
            </a:r>
            <a:endParaRPr lang="vi-VN" sz="2667" dirty="0">
              <a:solidFill>
                <a:prstClr val="black"/>
              </a:solidFill>
              <a:latin typeface="#9Slide07 IcielBaliho Script" pitchFamily="2" charset="0"/>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8434"/>
                                        </p:tgtEl>
                                        <p:attrNameLst>
                                          <p:attrName>style.visibility</p:attrName>
                                        </p:attrNameLst>
                                      </p:cBhvr>
                                      <p:to>
                                        <p:strVal val="visible"/>
                                      </p:to>
                                    </p:set>
                                    <p:anim calcmode="lin" valueType="num">
                                      <p:cBhvr>
                                        <p:cTn id="12" dur="500" fill="hold"/>
                                        <p:tgtEl>
                                          <p:spTgt spid="18434"/>
                                        </p:tgtEl>
                                        <p:attrNameLst>
                                          <p:attrName>ppt_w</p:attrName>
                                        </p:attrNameLst>
                                      </p:cBhvr>
                                      <p:tavLst>
                                        <p:tav tm="0">
                                          <p:val>
                                            <p:fltVal val="0"/>
                                          </p:val>
                                        </p:tav>
                                        <p:tav tm="100000">
                                          <p:val>
                                            <p:strVal val="#ppt_w"/>
                                          </p:val>
                                        </p:tav>
                                      </p:tavLst>
                                    </p:anim>
                                    <p:anim calcmode="lin" valueType="num">
                                      <p:cBhvr>
                                        <p:cTn id="13" dur="500" fill="hold"/>
                                        <p:tgtEl>
                                          <p:spTgt spid="18434"/>
                                        </p:tgtEl>
                                        <p:attrNameLst>
                                          <p:attrName>ppt_h</p:attrName>
                                        </p:attrNameLst>
                                      </p:cBhvr>
                                      <p:tavLst>
                                        <p:tav tm="0">
                                          <p:val>
                                            <p:fltVal val="0"/>
                                          </p:val>
                                        </p:tav>
                                        <p:tav tm="100000">
                                          <p:val>
                                            <p:strVal val="#ppt_h"/>
                                          </p:val>
                                        </p:tav>
                                      </p:tavLst>
                                    </p:anim>
                                    <p:animEffect transition="in" filter="fade">
                                      <p:cBhvr>
                                        <p:cTn id="14" dur="500"/>
                                        <p:tgtEl>
                                          <p:spTgt spid="18434"/>
                                        </p:tgtEl>
                                      </p:cBhvr>
                                    </p:animEffect>
                                  </p:childTnLst>
                                </p:cTn>
                              </p:par>
                            </p:childTnLst>
                          </p:cTn>
                        </p:par>
                        <p:par>
                          <p:cTn id="15" fill="hold">
                            <p:stCondLst>
                              <p:cond delay="500"/>
                            </p:stCondLst>
                            <p:childTnLst>
                              <p:par>
                                <p:cTn id="16" presetID="22" presetClass="entr" presetSubtype="8" fill="hold" grpId="0" nodeType="afterEffect">
                                  <p:stCondLst>
                                    <p:cond delay="0"/>
                                  </p:stCondLst>
                                  <p:childTnLst>
                                    <p:set>
                                      <p:cBhvr>
                                        <p:cTn id="17" dur="1" fill="hold">
                                          <p:stCondLst>
                                            <p:cond delay="0"/>
                                          </p:stCondLst>
                                        </p:cTn>
                                        <p:tgtEl>
                                          <p:spTgt spid="51"/>
                                        </p:tgtEl>
                                        <p:attrNameLst>
                                          <p:attrName>style.visibility</p:attrName>
                                        </p:attrNameLst>
                                      </p:cBhvr>
                                      <p:to>
                                        <p:strVal val="visible"/>
                                      </p:to>
                                    </p:set>
                                    <p:animEffect transition="in" filter="wipe(left)">
                                      <p:cBhvr>
                                        <p:cTn id="18" dur="750"/>
                                        <p:tgtEl>
                                          <p:spTgt spid="51"/>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18436"/>
                                        </p:tgtEl>
                                        <p:attrNameLst>
                                          <p:attrName>style.visibility</p:attrName>
                                        </p:attrNameLst>
                                      </p:cBhvr>
                                      <p:to>
                                        <p:strVal val="visible"/>
                                      </p:to>
                                    </p:set>
                                    <p:anim calcmode="lin" valueType="num">
                                      <p:cBhvr>
                                        <p:cTn id="23" dur="500" fill="hold"/>
                                        <p:tgtEl>
                                          <p:spTgt spid="18436"/>
                                        </p:tgtEl>
                                        <p:attrNameLst>
                                          <p:attrName>ppt_w</p:attrName>
                                        </p:attrNameLst>
                                      </p:cBhvr>
                                      <p:tavLst>
                                        <p:tav tm="0">
                                          <p:val>
                                            <p:fltVal val="0"/>
                                          </p:val>
                                        </p:tav>
                                        <p:tav tm="100000">
                                          <p:val>
                                            <p:strVal val="#ppt_w"/>
                                          </p:val>
                                        </p:tav>
                                      </p:tavLst>
                                    </p:anim>
                                    <p:anim calcmode="lin" valueType="num">
                                      <p:cBhvr>
                                        <p:cTn id="24" dur="500" fill="hold"/>
                                        <p:tgtEl>
                                          <p:spTgt spid="18436"/>
                                        </p:tgtEl>
                                        <p:attrNameLst>
                                          <p:attrName>ppt_h</p:attrName>
                                        </p:attrNameLst>
                                      </p:cBhvr>
                                      <p:tavLst>
                                        <p:tav tm="0">
                                          <p:val>
                                            <p:fltVal val="0"/>
                                          </p:val>
                                        </p:tav>
                                        <p:tav tm="100000">
                                          <p:val>
                                            <p:strVal val="#ppt_h"/>
                                          </p:val>
                                        </p:tav>
                                      </p:tavLst>
                                    </p:anim>
                                    <p:animEffect transition="in" filter="fade">
                                      <p:cBhvr>
                                        <p:cTn id="25" dur="500"/>
                                        <p:tgtEl>
                                          <p:spTgt spid="18436"/>
                                        </p:tgtEl>
                                      </p:cBhvr>
                                    </p:animEffect>
                                  </p:childTnLst>
                                </p:cTn>
                              </p:par>
                            </p:childTnLst>
                          </p:cTn>
                        </p:par>
                        <p:par>
                          <p:cTn id="26" fill="hold">
                            <p:stCondLst>
                              <p:cond delay="500"/>
                            </p:stCondLst>
                            <p:childTnLst>
                              <p:par>
                                <p:cTn id="27" presetID="22" presetClass="entr" presetSubtype="8" fill="hold" grpId="0" nodeType="after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wipe(left)">
                                      <p:cBhvr>
                                        <p:cTn id="29" dur="750"/>
                                        <p:tgtEl>
                                          <p:spTgt spid="53"/>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18438"/>
                                        </p:tgtEl>
                                        <p:attrNameLst>
                                          <p:attrName>style.visibility</p:attrName>
                                        </p:attrNameLst>
                                      </p:cBhvr>
                                      <p:to>
                                        <p:strVal val="visible"/>
                                      </p:to>
                                    </p:set>
                                    <p:anim calcmode="lin" valueType="num">
                                      <p:cBhvr>
                                        <p:cTn id="34" dur="500" fill="hold"/>
                                        <p:tgtEl>
                                          <p:spTgt spid="18438"/>
                                        </p:tgtEl>
                                        <p:attrNameLst>
                                          <p:attrName>ppt_w</p:attrName>
                                        </p:attrNameLst>
                                      </p:cBhvr>
                                      <p:tavLst>
                                        <p:tav tm="0">
                                          <p:val>
                                            <p:fltVal val="0"/>
                                          </p:val>
                                        </p:tav>
                                        <p:tav tm="100000">
                                          <p:val>
                                            <p:strVal val="#ppt_w"/>
                                          </p:val>
                                        </p:tav>
                                      </p:tavLst>
                                    </p:anim>
                                    <p:anim calcmode="lin" valueType="num">
                                      <p:cBhvr>
                                        <p:cTn id="35" dur="500" fill="hold"/>
                                        <p:tgtEl>
                                          <p:spTgt spid="18438"/>
                                        </p:tgtEl>
                                        <p:attrNameLst>
                                          <p:attrName>ppt_h</p:attrName>
                                        </p:attrNameLst>
                                      </p:cBhvr>
                                      <p:tavLst>
                                        <p:tav tm="0">
                                          <p:val>
                                            <p:fltVal val="0"/>
                                          </p:val>
                                        </p:tav>
                                        <p:tav tm="100000">
                                          <p:val>
                                            <p:strVal val="#ppt_h"/>
                                          </p:val>
                                        </p:tav>
                                      </p:tavLst>
                                    </p:anim>
                                    <p:animEffect transition="in" filter="fade">
                                      <p:cBhvr>
                                        <p:cTn id="36" dur="500"/>
                                        <p:tgtEl>
                                          <p:spTgt spid="18438"/>
                                        </p:tgtEl>
                                      </p:cBhvr>
                                    </p:animEffec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75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1" grpId="0"/>
      <p:bldP spid="53" grpId="0"/>
      <p:bldP spid="5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19"/>
        <p:cNvGrpSpPr/>
        <p:nvPr/>
      </p:nvGrpSpPr>
      <p:grpSpPr>
        <a:xfrm>
          <a:off x="0" y="0"/>
          <a:ext cx="0" cy="0"/>
          <a:chOff x="0" y="0"/>
          <a:chExt cx="0" cy="0"/>
        </a:xfrm>
      </p:grpSpPr>
      <p:sp>
        <p:nvSpPr>
          <p:cNvPr id="63" name="Trapezoid 15">
            <a:extLst>
              <a:ext uri="{FF2B5EF4-FFF2-40B4-BE49-F238E27FC236}">
                <a16:creationId xmlns:a16="http://schemas.microsoft.com/office/drawing/2014/main" id="{745F800F-F31B-6510-4773-12979CCF87B8}"/>
              </a:ext>
            </a:extLst>
          </p:cNvPr>
          <p:cNvSpPr/>
          <p:nvPr/>
        </p:nvSpPr>
        <p:spPr>
          <a:xfrm rot="16200000">
            <a:off x="4211592" y="1089303"/>
            <a:ext cx="2841750" cy="3449664"/>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91900 h 1491900"/>
              <a:gd name="connsiteX1" fmla="*/ 216041 w 1306770"/>
              <a:gd name="connsiteY1" fmla="*/ 6192 h 1491900"/>
              <a:gd name="connsiteX2" fmla="*/ 857333 w 1306770"/>
              <a:gd name="connsiteY2" fmla="*/ 0 h 1491900"/>
              <a:gd name="connsiteX3" fmla="*/ 1306770 w 1306770"/>
              <a:gd name="connsiteY3" fmla="*/ 1491897 h 1491900"/>
              <a:gd name="connsiteX4" fmla="*/ 0 w 1306770"/>
              <a:gd name="connsiteY4" fmla="*/ 1491900 h 1491900"/>
              <a:gd name="connsiteX0" fmla="*/ 0 w 1306771"/>
              <a:gd name="connsiteY0" fmla="*/ 1491900 h 1494994"/>
              <a:gd name="connsiteX1" fmla="*/ 216041 w 1306771"/>
              <a:gd name="connsiteY1" fmla="*/ 6192 h 1494994"/>
              <a:gd name="connsiteX2" fmla="*/ 857333 w 1306771"/>
              <a:gd name="connsiteY2" fmla="*/ 0 h 1494994"/>
              <a:gd name="connsiteX3" fmla="*/ 1306771 w 1306771"/>
              <a:gd name="connsiteY3" fmla="*/ 1494994 h 1494994"/>
              <a:gd name="connsiteX4" fmla="*/ 0 w 1306771"/>
              <a:gd name="connsiteY4" fmla="*/ 1491900 h 1494994"/>
              <a:gd name="connsiteX0" fmla="*/ 0 w 1306771"/>
              <a:gd name="connsiteY0" fmla="*/ 1491900 h 1494994"/>
              <a:gd name="connsiteX1" fmla="*/ 337587 w 1306771"/>
              <a:gd name="connsiteY1" fmla="*/ 3096 h 1494994"/>
              <a:gd name="connsiteX2" fmla="*/ 857333 w 1306771"/>
              <a:gd name="connsiteY2" fmla="*/ 0 h 1494994"/>
              <a:gd name="connsiteX3" fmla="*/ 1306771 w 1306771"/>
              <a:gd name="connsiteY3" fmla="*/ 1494994 h 1494994"/>
              <a:gd name="connsiteX4" fmla="*/ 0 w 1306771"/>
              <a:gd name="connsiteY4" fmla="*/ 1491900 h 1494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6771" h="1494994">
                <a:moveTo>
                  <a:pt x="0" y="1491900"/>
                </a:moveTo>
                <a:lnTo>
                  <a:pt x="337587" y="3096"/>
                </a:lnTo>
                <a:lnTo>
                  <a:pt x="857333" y="0"/>
                </a:lnTo>
                <a:lnTo>
                  <a:pt x="1306771" y="1494994"/>
                </a:lnTo>
                <a:lnTo>
                  <a:pt x="0" y="1491900"/>
                </a:lnTo>
                <a:close/>
              </a:path>
            </a:pathLst>
          </a:custGeom>
          <a:solidFill>
            <a:srgbClr val="00000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18">
            <a:extLst>
              <a:ext uri="{FF2B5EF4-FFF2-40B4-BE49-F238E27FC236}">
                <a16:creationId xmlns:a16="http://schemas.microsoft.com/office/drawing/2014/main" id="{28FB2BD8-CAF3-5404-34D7-CF4FAB34B58F}"/>
              </a:ext>
            </a:extLst>
          </p:cNvPr>
          <p:cNvSpPr txBox="1"/>
          <p:nvPr/>
        </p:nvSpPr>
        <p:spPr>
          <a:xfrm flipH="1">
            <a:off x="1372626" y="359715"/>
            <a:ext cx="7226380" cy="502766"/>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a:t>
            </a:r>
            <a:r>
              <a:rPr lang="vi-VN" sz="2667" dirty="0">
                <a:solidFill>
                  <a:prstClr val="black"/>
                </a:solidFill>
                <a:latin typeface="#9Slide07 IcielBaliho Script" pitchFamily="2" charset="0"/>
                <a:ea typeface="Times New Roman" panose="02020603050405020304" pitchFamily="18" charset="0"/>
                <a:cs typeface="Arial"/>
                <a:sym typeface="Arial"/>
              </a:rPr>
              <a:t>10</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rPr>
              <a:t>Biểu</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diễn</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bóng</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tối</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của</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quả</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bóng</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trên</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màn</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chắn</a:t>
            </a:r>
            <a:r>
              <a:rPr lang="en-US" sz="2667" dirty="0">
                <a:solidFill>
                  <a:prstClr val="black"/>
                </a:solidFill>
                <a:latin typeface="#9Slide07 IcielBaliho Script" pitchFamily="2" charset="0"/>
                <a:ea typeface="Times New Roman" panose="02020603050405020304" pitchFamily="18" charset="0"/>
              </a:rPr>
              <a:t>:</a:t>
            </a:r>
            <a:endParaRPr lang="en-US" altLang="en-US" sz="2667" dirty="0">
              <a:solidFill>
                <a:prstClr val="black"/>
              </a:solidFill>
              <a:latin typeface="#9Slide07 IcielBaliho Script" pitchFamily="2" charset="0"/>
              <a:ea typeface="Times New Roman" panose="02020603050405020304" pitchFamily="18" charset="0"/>
            </a:endParaRPr>
          </a:p>
        </p:txBody>
      </p:sp>
      <p:sp>
        <p:nvSpPr>
          <p:cNvPr id="40" name="Rectangle 39">
            <a:extLst>
              <a:ext uri="{FF2B5EF4-FFF2-40B4-BE49-F238E27FC236}">
                <a16:creationId xmlns:a16="http://schemas.microsoft.com/office/drawing/2014/main" id="{47A2D56B-DD6E-D519-1F56-654C4C22AE16}"/>
              </a:ext>
            </a:extLst>
          </p:cNvPr>
          <p:cNvSpPr/>
          <p:nvPr/>
        </p:nvSpPr>
        <p:spPr>
          <a:xfrm>
            <a:off x="5022" y="383193"/>
            <a:ext cx="1367604" cy="430695"/>
          </a:xfrm>
          <a:prstGeom prst="rect">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pic>
        <p:nvPicPr>
          <p:cNvPr id="19458" name="Picture 2">
            <a:extLst>
              <a:ext uri="{FF2B5EF4-FFF2-40B4-BE49-F238E27FC236}">
                <a16:creationId xmlns:a16="http://schemas.microsoft.com/office/drawing/2014/main" id="{5B994BA2-DE3A-AE54-2B19-E2F3E10BA0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8202862">
            <a:off x="969964" y="2606937"/>
            <a:ext cx="805325" cy="805325"/>
          </a:xfrm>
          <a:prstGeom prst="rect">
            <a:avLst/>
          </a:prstGeom>
          <a:noFill/>
          <a:extLst>
            <a:ext uri="{909E8E84-426E-40DD-AFC4-6F175D3DCCD1}">
              <a14:hiddenFill xmlns:a14="http://schemas.microsoft.com/office/drawing/2010/main">
                <a:solidFill>
                  <a:srgbClr val="FFFFFF"/>
                </a:solidFill>
              </a14:hiddenFill>
            </a:ext>
          </a:extLst>
        </p:spPr>
      </p:pic>
      <p:sp>
        <p:nvSpPr>
          <p:cNvPr id="42" name="TextBox 18">
            <a:extLst>
              <a:ext uri="{FF2B5EF4-FFF2-40B4-BE49-F238E27FC236}">
                <a16:creationId xmlns:a16="http://schemas.microsoft.com/office/drawing/2014/main" id="{858642D3-EE8B-542E-2F38-4E07A355F1C5}"/>
              </a:ext>
            </a:extLst>
          </p:cNvPr>
          <p:cNvSpPr txBox="1"/>
          <p:nvPr/>
        </p:nvSpPr>
        <p:spPr>
          <a:xfrm flipH="1">
            <a:off x="456493" y="3427876"/>
            <a:ext cx="1546865" cy="400110"/>
          </a:xfrm>
          <a:prstGeom prst="rect">
            <a:avLst/>
          </a:prstGeom>
          <a:noFill/>
        </p:spPr>
        <p:txBody>
          <a:bodyPr wrap="square" rtlCol="0">
            <a:spAutoFit/>
          </a:bodyPr>
          <a:lstStyle/>
          <a:p>
            <a:pPr marL="40638" marR="40638" algn="ctr" defTabSz="1219140">
              <a:tabLst>
                <a:tab pos="228589" algn="l"/>
                <a:tab pos="4559919" algn="l"/>
                <a:tab pos="6719657" algn="l"/>
              </a:tabLst>
              <a:defRPr/>
            </a:pPr>
            <a:r>
              <a:rPr lang="vi-VN" sz="2000" dirty="0">
                <a:solidFill>
                  <a:prstClr val="black"/>
                </a:solidFill>
                <a:latin typeface="#9Slide07 IcielBaliho Script" pitchFamily="2" charset="0"/>
                <a:ea typeface="Times New Roman" panose="02020603050405020304" pitchFamily="18" charset="0"/>
                <a:sym typeface="Arial"/>
              </a:rPr>
              <a:t>Bóng đèn pin</a:t>
            </a:r>
            <a:endParaRPr lang="en-US" altLang="en-US" sz="2000" dirty="0">
              <a:solidFill>
                <a:prstClr val="black"/>
              </a:solidFill>
              <a:latin typeface="#9Slide07 IcielBaliho Script" pitchFamily="2" charset="0"/>
              <a:ea typeface="Times New Roman" panose="02020603050405020304" pitchFamily="18" charset="0"/>
            </a:endParaRPr>
          </a:p>
        </p:txBody>
      </p:sp>
      <p:pic>
        <p:nvPicPr>
          <p:cNvPr id="19460" name="Picture 4">
            <a:extLst>
              <a:ext uri="{FF2B5EF4-FFF2-40B4-BE49-F238E27FC236}">
                <a16:creationId xmlns:a16="http://schemas.microsoft.com/office/drawing/2014/main" id="{78AEBC19-831A-96AB-A183-89D39376440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67491" y="2382007"/>
            <a:ext cx="1103148" cy="1103148"/>
          </a:xfrm>
          <a:prstGeom prst="rect">
            <a:avLst/>
          </a:prstGeom>
          <a:noFill/>
          <a:extLst>
            <a:ext uri="{909E8E84-426E-40DD-AFC4-6F175D3DCCD1}">
              <a14:hiddenFill xmlns:a14="http://schemas.microsoft.com/office/drawing/2010/main">
                <a:solidFill>
                  <a:srgbClr val="FFFFFF"/>
                </a:solidFill>
              </a14:hiddenFill>
            </a:ext>
          </a:extLst>
        </p:spPr>
      </p:pic>
      <p:sp>
        <p:nvSpPr>
          <p:cNvPr id="45" name="TextBox 18">
            <a:extLst>
              <a:ext uri="{FF2B5EF4-FFF2-40B4-BE49-F238E27FC236}">
                <a16:creationId xmlns:a16="http://schemas.microsoft.com/office/drawing/2014/main" id="{28476C7B-6A5E-B151-31CA-B1551EEC5808}"/>
              </a:ext>
            </a:extLst>
          </p:cNvPr>
          <p:cNvSpPr txBox="1"/>
          <p:nvPr/>
        </p:nvSpPr>
        <p:spPr>
          <a:xfrm flipH="1">
            <a:off x="3145632" y="3627931"/>
            <a:ext cx="1546865" cy="400110"/>
          </a:xfrm>
          <a:prstGeom prst="rect">
            <a:avLst/>
          </a:prstGeom>
          <a:noFill/>
        </p:spPr>
        <p:txBody>
          <a:bodyPr wrap="square" rtlCol="0">
            <a:spAutoFit/>
          </a:bodyPr>
          <a:lstStyle/>
          <a:p>
            <a:pPr marL="40638" marR="40638" algn="ctr" defTabSz="1219140">
              <a:tabLst>
                <a:tab pos="228589" algn="l"/>
                <a:tab pos="4559919" algn="l"/>
                <a:tab pos="6719657" algn="l"/>
              </a:tabLst>
              <a:defRPr/>
            </a:pPr>
            <a:r>
              <a:rPr lang="vi-VN" sz="2000" dirty="0">
                <a:solidFill>
                  <a:prstClr val="black"/>
                </a:solidFill>
                <a:latin typeface="#9Slide07 IcielBaliho Script" pitchFamily="2" charset="0"/>
                <a:ea typeface="Times New Roman" panose="02020603050405020304" pitchFamily="18" charset="0"/>
                <a:sym typeface="Arial"/>
              </a:rPr>
              <a:t>Quả bóng</a:t>
            </a:r>
            <a:endParaRPr lang="en-US" altLang="en-US" sz="2000" dirty="0">
              <a:solidFill>
                <a:prstClr val="black"/>
              </a:solidFill>
              <a:latin typeface="#9Slide07 IcielBaliho Script" pitchFamily="2" charset="0"/>
              <a:ea typeface="Times New Roman" panose="02020603050405020304" pitchFamily="18" charset="0"/>
            </a:endParaRPr>
          </a:p>
        </p:txBody>
      </p:sp>
      <p:sp>
        <p:nvSpPr>
          <p:cNvPr id="46" name="Rectangle 45">
            <a:extLst>
              <a:ext uri="{FF2B5EF4-FFF2-40B4-BE49-F238E27FC236}">
                <a16:creationId xmlns:a16="http://schemas.microsoft.com/office/drawing/2014/main" id="{FA6BEC75-DC6C-B05A-10EF-779D36FB2B06}"/>
              </a:ext>
            </a:extLst>
          </p:cNvPr>
          <p:cNvSpPr/>
          <p:nvPr/>
        </p:nvSpPr>
        <p:spPr>
          <a:xfrm>
            <a:off x="7350158" y="862481"/>
            <a:ext cx="98124" cy="4202839"/>
          </a:xfrm>
          <a:prstGeom prst="rect">
            <a:avLst/>
          </a:prstGeom>
          <a:solidFill>
            <a:srgbClr val="D6EDE4"/>
          </a:solidFill>
          <a:ln>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Google Shape;7938;p34">
            <a:extLst>
              <a:ext uri="{FF2B5EF4-FFF2-40B4-BE49-F238E27FC236}">
                <a16:creationId xmlns:a16="http://schemas.microsoft.com/office/drawing/2014/main" id="{595090FE-B14F-B43B-8032-5A49A4735471}"/>
              </a:ext>
            </a:extLst>
          </p:cNvPr>
          <p:cNvSpPr txBox="1">
            <a:spLocks/>
          </p:cNvSpPr>
          <p:nvPr/>
        </p:nvSpPr>
        <p:spPr>
          <a:xfrm>
            <a:off x="7202376" y="4665210"/>
            <a:ext cx="1636994" cy="400110"/>
          </a:xfrm>
          <a:prstGeom prst="rect">
            <a:avLst/>
          </a:prstGeom>
          <a:noFill/>
        </p:spPr>
        <p:txBody>
          <a:bodyPr wrap="square" rtlCol="0">
            <a:spAutoFit/>
          </a:bodyPr>
          <a:lstStyle>
            <a:defPPr marR="0" lvl="0" algn="l" rtl="0">
              <a:lnSpc>
                <a:spcPct val="100000"/>
              </a:lnSpc>
              <a:spcBef>
                <a:spcPts val="0"/>
              </a:spcBef>
              <a:spcAft>
                <a:spcPts val="0"/>
              </a:spcAft>
            </a:defPPr>
            <a:lvl1pPr marL="40638" marR="40638" algn="ctr" defTabSz="1219140">
              <a:tabLst>
                <a:tab pos="228589" algn="l"/>
                <a:tab pos="4559919" algn="l"/>
                <a:tab pos="6719657" algn="l"/>
              </a:tabLst>
              <a:defRPr sz="2000">
                <a:solidFill>
                  <a:prstClr val="black"/>
                </a:solidFill>
                <a:latin typeface="#9Slide07 IcielBaliho Script" pitchFamily="2" charset="0"/>
                <a:ea typeface="Times New Roman" panose="02020603050405020304" pitchFamily="18"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Màn chắn</a:t>
            </a:r>
            <a:endParaRPr lang="en-US" dirty="0"/>
          </a:p>
        </p:txBody>
      </p:sp>
      <p:grpSp>
        <p:nvGrpSpPr>
          <p:cNvPr id="48" name="Group 47">
            <a:extLst>
              <a:ext uri="{FF2B5EF4-FFF2-40B4-BE49-F238E27FC236}">
                <a16:creationId xmlns:a16="http://schemas.microsoft.com/office/drawing/2014/main" id="{956B9903-3791-CE4A-7738-80A26596A7CF}"/>
              </a:ext>
            </a:extLst>
          </p:cNvPr>
          <p:cNvGrpSpPr/>
          <p:nvPr/>
        </p:nvGrpSpPr>
        <p:grpSpPr>
          <a:xfrm rot="1250097">
            <a:off x="1619987" y="1377330"/>
            <a:ext cx="5705914" cy="1764200"/>
            <a:chOff x="4013989" y="494987"/>
            <a:chExt cx="6745391" cy="2085592"/>
          </a:xfrm>
          <a:solidFill>
            <a:schemeClr val="accent2">
              <a:lumMod val="60000"/>
              <a:lumOff val="40000"/>
            </a:schemeClr>
          </a:solidFill>
        </p:grpSpPr>
        <p:sp>
          <p:nvSpPr>
            <p:cNvPr id="49" name="Isosceles Triangle 48">
              <a:extLst>
                <a:ext uri="{FF2B5EF4-FFF2-40B4-BE49-F238E27FC236}">
                  <a16:creationId xmlns:a16="http://schemas.microsoft.com/office/drawing/2014/main" id="{46388A9F-A100-67F3-F702-BF2DA6A3B23B}"/>
                </a:ext>
              </a:extLst>
            </p:cNvPr>
            <p:cNvSpPr/>
            <p:nvPr/>
          </p:nvSpPr>
          <p:spPr>
            <a:xfrm rot="3169678">
              <a:off x="5894283" y="2470797"/>
              <a:ext cx="95550" cy="124013"/>
            </a:xfrm>
            <a:prstGeom prst="triangle">
              <a:avLst>
                <a:gd name="adj" fmla="val 56028"/>
              </a:avLst>
            </a:prstGeom>
            <a:grp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cxnSp>
          <p:nvCxnSpPr>
            <p:cNvPr id="50" name="Straight Connector 49">
              <a:extLst>
                <a:ext uri="{FF2B5EF4-FFF2-40B4-BE49-F238E27FC236}">
                  <a16:creationId xmlns:a16="http://schemas.microsoft.com/office/drawing/2014/main" id="{FCE413D7-38B8-831B-09B9-18DDB0B5D56F}"/>
                </a:ext>
              </a:extLst>
            </p:cNvPr>
            <p:cNvCxnSpPr>
              <a:cxnSpLocks/>
            </p:cNvCxnSpPr>
            <p:nvPr/>
          </p:nvCxnSpPr>
          <p:spPr>
            <a:xfrm rot="20349903" flipV="1">
              <a:off x="4013989" y="494987"/>
              <a:ext cx="6745391" cy="1924358"/>
            </a:xfrm>
            <a:prstGeom prst="line">
              <a:avLst/>
            </a:prstGeom>
            <a:grpFill/>
            <a:ln w="381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51" name="Isosceles Triangle 50">
              <a:extLst>
                <a:ext uri="{FF2B5EF4-FFF2-40B4-BE49-F238E27FC236}">
                  <a16:creationId xmlns:a16="http://schemas.microsoft.com/office/drawing/2014/main" id="{0CA32BC3-6BE2-68BC-8E6C-A192E8A759B5}"/>
                </a:ext>
              </a:extLst>
            </p:cNvPr>
            <p:cNvSpPr/>
            <p:nvPr/>
          </p:nvSpPr>
          <p:spPr>
            <a:xfrm rot="2956685">
              <a:off x="8101059" y="827104"/>
              <a:ext cx="95550" cy="124013"/>
            </a:xfrm>
            <a:prstGeom prst="triangle">
              <a:avLst/>
            </a:prstGeom>
            <a:grp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grpSp>
        <p:nvGrpSpPr>
          <p:cNvPr id="52" name="Group 51">
            <a:extLst>
              <a:ext uri="{FF2B5EF4-FFF2-40B4-BE49-F238E27FC236}">
                <a16:creationId xmlns:a16="http://schemas.microsoft.com/office/drawing/2014/main" id="{4116C073-C244-A1D1-8E20-97688AD2D20D}"/>
              </a:ext>
            </a:extLst>
          </p:cNvPr>
          <p:cNvGrpSpPr/>
          <p:nvPr/>
        </p:nvGrpSpPr>
        <p:grpSpPr>
          <a:xfrm>
            <a:off x="1649437" y="3009600"/>
            <a:ext cx="5700720" cy="1225410"/>
            <a:chOff x="5014727" y="3212848"/>
            <a:chExt cx="6739251" cy="1448649"/>
          </a:xfrm>
          <a:solidFill>
            <a:schemeClr val="accent2">
              <a:lumMod val="60000"/>
              <a:lumOff val="40000"/>
            </a:schemeClr>
          </a:solidFill>
        </p:grpSpPr>
        <p:sp>
          <p:nvSpPr>
            <p:cNvPr id="53" name="Isosceles Triangle 52">
              <a:extLst>
                <a:ext uri="{FF2B5EF4-FFF2-40B4-BE49-F238E27FC236}">
                  <a16:creationId xmlns:a16="http://schemas.microsoft.com/office/drawing/2014/main" id="{E1DC798B-44FA-6A17-803B-4695C3DF3756}"/>
                </a:ext>
              </a:extLst>
            </p:cNvPr>
            <p:cNvSpPr/>
            <p:nvPr/>
          </p:nvSpPr>
          <p:spPr>
            <a:xfrm rot="6621936">
              <a:off x="6602580" y="3516330"/>
              <a:ext cx="95550" cy="124013"/>
            </a:xfrm>
            <a:prstGeom prst="triangle">
              <a:avLst>
                <a:gd name="adj" fmla="val 38302"/>
              </a:avLst>
            </a:prstGeom>
            <a:grp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54" name="Isosceles Triangle 53">
              <a:extLst>
                <a:ext uri="{FF2B5EF4-FFF2-40B4-BE49-F238E27FC236}">
                  <a16:creationId xmlns:a16="http://schemas.microsoft.com/office/drawing/2014/main" id="{730A7F6F-59AA-2CBD-F4B3-E514B3BF541E}"/>
                </a:ext>
              </a:extLst>
            </p:cNvPr>
            <p:cNvSpPr/>
            <p:nvPr/>
          </p:nvSpPr>
          <p:spPr>
            <a:xfrm rot="6621688">
              <a:off x="9322619" y="4086821"/>
              <a:ext cx="95550" cy="124013"/>
            </a:xfrm>
            <a:prstGeom prst="triangle">
              <a:avLst/>
            </a:prstGeom>
            <a:grp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cxnSp>
          <p:nvCxnSpPr>
            <p:cNvPr id="55" name="Straight Connector 54">
              <a:extLst>
                <a:ext uri="{FF2B5EF4-FFF2-40B4-BE49-F238E27FC236}">
                  <a16:creationId xmlns:a16="http://schemas.microsoft.com/office/drawing/2014/main" id="{F50A77A9-85BB-806C-2BB5-C605D813C2AF}"/>
                </a:ext>
              </a:extLst>
            </p:cNvPr>
            <p:cNvCxnSpPr>
              <a:cxnSpLocks/>
            </p:cNvCxnSpPr>
            <p:nvPr/>
          </p:nvCxnSpPr>
          <p:spPr>
            <a:xfrm>
              <a:off x="5014727" y="3212848"/>
              <a:ext cx="6739251" cy="1448649"/>
            </a:xfrm>
            <a:prstGeom prst="line">
              <a:avLst/>
            </a:prstGeom>
            <a:grpFill/>
            <a:ln w="381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9" name="Rectangle 58">
            <a:extLst>
              <a:ext uri="{FF2B5EF4-FFF2-40B4-BE49-F238E27FC236}">
                <a16:creationId xmlns:a16="http://schemas.microsoft.com/office/drawing/2014/main" id="{B336B783-113C-62EF-FDA6-8CB269292A0C}"/>
              </a:ext>
            </a:extLst>
          </p:cNvPr>
          <p:cNvSpPr/>
          <p:nvPr/>
        </p:nvSpPr>
        <p:spPr>
          <a:xfrm>
            <a:off x="7350157" y="1371830"/>
            <a:ext cx="98124" cy="2887758"/>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Google Shape;7933;p34">
            <a:extLst>
              <a:ext uri="{FF2B5EF4-FFF2-40B4-BE49-F238E27FC236}">
                <a16:creationId xmlns:a16="http://schemas.microsoft.com/office/drawing/2014/main" id="{6505AEF2-04E2-A6D6-790B-B6267001DAAD}"/>
              </a:ext>
            </a:extLst>
          </p:cNvPr>
          <p:cNvSpPr txBox="1">
            <a:spLocks/>
          </p:cNvSpPr>
          <p:nvPr/>
        </p:nvSpPr>
        <p:spPr>
          <a:xfrm>
            <a:off x="7681208" y="2778766"/>
            <a:ext cx="1594323" cy="461665"/>
          </a:xfrm>
          <a:prstGeom prst="rect">
            <a:avLst/>
          </a:prstGeom>
          <a:noFill/>
        </p:spPr>
        <p:txBody>
          <a:bodyPr wrap="square" rtlCol="0">
            <a:spAutoFit/>
          </a:bodyPr>
          <a:lstStyle>
            <a:defPPr marR="0" lvl="0" algn="l" rtl="0">
              <a:lnSpc>
                <a:spcPct val="100000"/>
              </a:lnSpc>
              <a:spcBef>
                <a:spcPts val="0"/>
              </a:spcBef>
              <a:spcAft>
                <a:spcPts val="0"/>
              </a:spcAft>
              <a:defRPr/>
            </a:defPPr>
            <a:lvl1pPr marL="40638" marR="40638" algn="ctr" defTabSz="1219140">
              <a:tabLst>
                <a:tab pos="228589" algn="l"/>
                <a:tab pos="4559919" algn="l"/>
                <a:tab pos="6719657" algn="l"/>
              </a:tabLst>
              <a:defRPr sz="2000">
                <a:solidFill>
                  <a:prstClr val="black"/>
                </a:solidFill>
                <a:latin typeface="#9Slide07 IcielBaliho Script" pitchFamily="2" charset="0"/>
                <a:ea typeface="Times New Roman" panose="02020603050405020304" pitchFamily="18"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400" dirty="0"/>
              <a:t>Bóng tối</a:t>
            </a:r>
          </a:p>
        </p:txBody>
      </p:sp>
      <p:pic>
        <p:nvPicPr>
          <p:cNvPr id="62" name="Graphic 61" descr="Line arrow Slight curve">
            <a:extLst>
              <a:ext uri="{FF2B5EF4-FFF2-40B4-BE49-F238E27FC236}">
                <a16:creationId xmlns:a16="http://schemas.microsoft.com/office/drawing/2014/main" id="{74C929C6-7786-F735-EE4A-08C4FD608FF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21019458">
            <a:off x="7384894" y="2860747"/>
            <a:ext cx="592628" cy="463538"/>
          </a:xfrm>
          <a:prstGeom prst="rect">
            <a:avLst/>
          </a:prstGeom>
        </p:spPr>
      </p:pic>
      <p:sp>
        <p:nvSpPr>
          <p:cNvPr id="64" name="Google Shape;7933;p34">
            <a:extLst>
              <a:ext uri="{FF2B5EF4-FFF2-40B4-BE49-F238E27FC236}">
                <a16:creationId xmlns:a16="http://schemas.microsoft.com/office/drawing/2014/main" id="{4C0797EF-B281-DD28-542D-B3B5109BACF8}"/>
              </a:ext>
            </a:extLst>
          </p:cNvPr>
          <p:cNvSpPr txBox="1">
            <a:spLocks/>
          </p:cNvSpPr>
          <p:nvPr/>
        </p:nvSpPr>
        <p:spPr>
          <a:xfrm>
            <a:off x="7393806" y="2072950"/>
            <a:ext cx="1594323" cy="461665"/>
          </a:xfrm>
          <a:prstGeom prst="rect">
            <a:avLst/>
          </a:prstGeom>
          <a:noFill/>
        </p:spPr>
        <p:txBody>
          <a:bodyPr wrap="square" rtlCol="0">
            <a:spAutoFit/>
          </a:bodyPr>
          <a:lstStyle>
            <a:defPPr marR="0" lvl="0" algn="l" rtl="0">
              <a:lnSpc>
                <a:spcPct val="100000"/>
              </a:lnSpc>
              <a:spcBef>
                <a:spcPts val="0"/>
              </a:spcBef>
              <a:spcAft>
                <a:spcPts val="0"/>
              </a:spcAft>
              <a:defRPr/>
            </a:defPPr>
            <a:lvl1pPr marL="40638" marR="40638" algn="ctr" defTabSz="1219140">
              <a:tabLst>
                <a:tab pos="228589" algn="l"/>
                <a:tab pos="4559919" algn="l"/>
                <a:tab pos="6719657" algn="l"/>
              </a:tabLst>
              <a:defRPr sz="2000">
                <a:solidFill>
                  <a:prstClr val="black"/>
                </a:solidFill>
                <a:latin typeface="#9Slide07 IcielBaliho Script" pitchFamily="2" charset="0"/>
                <a:ea typeface="Times New Roman" panose="02020603050405020304" pitchFamily="18"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400" dirty="0"/>
              <a:t>Vùng tối</a:t>
            </a:r>
          </a:p>
        </p:txBody>
      </p:sp>
      <p:pic>
        <p:nvPicPr>
          <p:cNvPr id="65" name="Graphic 64" descr="Line arrow Slight curve">
            <a:extLst>
              <a:ext uri="{FF2B5EF4-FFF2-40B4-BE49-F238E27FC236}">
                <a16:creationId xmlns:a16="http://schemas.microsoft.com/office/drawing/2014/main" id="{CA2A9CF4-595D-68CD-1B43-744420197E3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21019458">
            <a:off x="7097492" y="2154931"/>
            <a:ext cx="592628" cy="463538"/>
          </a:xfrm>
          <a:prstGeom prst="rect">
            <a:avLst/>
          </a:prstGeom>
        </p:spPr>
      </p:pic>
      <p:sp>
        <p:nvSpPr>
          <p:cNvPr id="67" name="Google Shape;9690;p61">
            <a:extLst>
              <a:ext uri="{FF2B5EF4-FFF2-40B4-BE49-F238E27FC236}">
                <a16:creationId xmlns:a16="http://schemas.microsoft.com/office/drawing/2014/main" id="{EC0262FE-E4F6-F207-71CD-BDFC314594C0}"/>
              </a:ext>
            </a:extLst>
          </p:cNvPr>
          <p:cNvSpPr txBox="1">
            <a:spLocks noGrp="1"/>
          </p:cNvSpPr>
          <p:nvPr>
            <p:ph type="title"/>
          </p:nvPr>
        </p:nvSpPr>
        <p:spPr>
          <a:xfrm>
            <a:off x="1941823" y="5939098"/>
            <a:ext cx="4323087" cy="909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8000" dirty="0">
                <a:solidFill>
                  <a:srgbClr val="FFF4E0"/>
                </a:solidFill>
                <a:latin typeface="#9Slide07 Cadena" panose="02000503000000020004" pitchFamily="2" charset="0"/>
              </a:rPr>
              <a:t>Thanks!</a:t>
            </a:r>
            <a:endParaRPr sz="8000" dirty="0">
              <a:solidFill>
                <a:srgbClr val="FFF4E0"/>
              </a:solidFill>
              <a:latin typeface="#9Slide07 Cadena" panose="02000503000000020004"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9458"/>
                                        </p:tgtEl>
                                        <p:attrNameLst>
                                          <p:attrName>style.visibility</p:attrName>
                                        </p:attrNameLst>
                                      </p:cBhvr>
                                      <p:to>
                                        <p:strVal val="visible"/>
                                      </p:to>
                                    </p:set>
                                    <p:animEffect transition="in" filter="randombar(horizontal)">
                                      <p:cBhvr>
                                        <p:cTn id="12" dur="500"/>
                                        <p:tgtEl>
                                          <p:spTgt spid="19458"/>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500"/>
                                        <p:tgtEl>
                                          <p:spTgt spid="42"/>
                                        </p:tgtEl>
                                      </p:cBhvr>
                                    </p:animEffect>
                                  </p:childTnLst>
                                </p:cTn>
                              </p:par>
                            </p:childTnLst>
                          </p:cTn>
                        </p:par>
                        <p:par>
                          <p:cTn id="17" fill="hold">
                            <p:stCondLst>
                              <p:cond delay="1000"/>
                            </p:stCondLst>
                            <p:childTnLst>
                              <p:par>
                                <p:cTn id="18" presetID="14" presetClass="entr" presetSubtype="10" fill="hold" nodeType="afterEffect">
                                  <p:stCondLst>
                                    <p:cond delay="0"/>
                                  </p:stCondLst>
                                  <p:childTnLst>
                                    <p:set>
                                      <p:cBhvr>
                                        <p:cTn id="19" dur="1" fill="hold">
                                          <p:stCondLst>
                                            <p:cond delay="0"/>
                                          </p:stCondLst>
                                        </p:cTn>
                                        <p:tgtEl>
                                          <p:spTgt spid="19460"/>
                                        </p:tgtEl>
                                        <p:attrNameLst>
                                          <p:attrName>style.visibility</p:attrName>
                                        </p:attrNameLst>
                                      </p:cBhvr>
                                      <p:to>
                                        <p:strVal val="visible"/>
                                      </p:to>
                                    </p:set>
                                    <p:animEffect transition="in" filter="randombar(horizontal)">
                                      <p:cBhvr>
                                        <p:cTn id="20" dur="500"/>
                                        <p:tgtEl>
                                          <p:spTgt spid="19460"/>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wipe(left)">
                                      <p:cBhvr>
                                        <p:cTn id="24" dur="500"/>
                                        <p:tgtEl>
                                          <p:spTgt spid="45"/>
                                        </p:tgtEl>
                                      </p:cBhvr>
                                    </p:animEffect>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wipe(up)">
                                      <p:cBhvr>
                                        <p:cTn id="28" dur="500"/>
                                        <p:tgtEl>
                                          <p:spTgt spid="46"/>
                                        </p:tgtEl>
                                      </p:cBhvr>
                                    </p:animEffect>
                                  </p:childTnLst>
                                </p:cTn>
                              </p:par>
                            </p:childTnLst>
                          </p:cTn>
                        </p:par>
                        <p:par>
                          <p:cTn id="29" fill="hold">
                            <p:stCondLst>
                              <p:cond delay="2500"/>
                            </p:stCondLst>
                            <p:childTnLst>
                              <p:par>
                                <p:cTn id="30" presetID="22" presetClass="entr" presetSubtype="8" fill="hold" grpId="0" nodeType="after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wipe(left)">
                                      <p:cBhvr>
                                        <p:cTn id="32" dur="500"/>
                                        <p:tgtEl>
                                          <p:spTgt spid="4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wipe(left)">
                                      <p:cBhvr>
                                        <p:cTn id="37" dur="1000"/>
                                        <p:tgtEl>
                                          <p:spTgt spid="48"/>
                                        </p:tgtEl>
                                      </p:cBhvr>
                                    </p:animEffect>
                                  </p:childTnLst>
                                </p:cTn>
                              </p:par>
                            </p:childTnLst>
                          </p:cTn>
                        </p:par>
                        <p:par>
                          <p:cTn id="38" fill="hold">
                            <p:stCondLst>
                              <p:cond delay="1000"/>
                            </p:stCondLst>
                            <p:childTnLst>
                              <p:par>
                                <p:cTn id="39" presetID="22" presetClass="entr" presetSubtype="8"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Effect transition="in" filter="wipe(left)">
                                      <p:cBhvr>
                                        <p:cTn id="41" dur="1000"/>
                                        <p:tgtEl>
                                          <p:spTgt spid="52"/>
                                        </p:tgtEl>
                                      </p:cBhvr>
                                    </p:animEffect>
                                  </p:childTnLst>
                                </p:cTn>
                              </p:par>
                            </p:childTnLst>
                          </p:cTn>
                        </p:par>
                        <p:par>
                          <p:cTn id="42" fill="hold">
                            <p:stCondLst>
                              <p:cond delay="2000"/>
                            </p:stCondLst>
                            <p:childTnLst>
                              <p:par>
                                <p:cTn id="43" presetID="22" presetClass="entr" presetSubtype="1" fill="hold" grpId="0" nodeType="after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par>
                                <p:cTn id="46" presetID="22" presetClass="entr" presetSubtype="8" fill="hold" nodeType="withEffect">
                                  <p:stCondLst>
                                    <p:cond delay="250"/>
                                  </p:stCondLst>
                                  <p:childTnLst>
                                    <p:set>
                                      <p:cBhvr>
                                        <p:cTn id="47" dur="1" fill="hold">
                                          <p:stCondLst>
                                            <p:cond delay="0"/>
                                          </p:stCondLst>
                                        </p:cTn>
                                        <p:tgtEl>
                                          <p:spTgt spid="62"/>
                                        </p:tgtEl>
                                        <p:attrNameLst>
                                          <p:attrName>style.visibility</p:attrName>
                                        </p:attrNameLst>
                                      </p:cBhvr>
                                      <p:to>
                                        <p:strVal val="visible"/>
                                      </p:to>
                                    </p:set>
                                    <p:animEffect transition="in" filter="wipe(left)">
                                      <p:cBhvr>
                                        <p:cTn id="48" dur="500"/>
                                        <p:tgtEl>
                                          <p:spTgt spid="62"/>
                                        </p:tgtEl>
                                      </p:cBhvr>
                                    </p:animEffect>
                                  </p:childTnLst>
                                </p:cTn>
                              </p:par>
                              <p:par>
                                <p:cTn id="49" presetID="22" presetClass="entr" presetSubtype="1" fill="hold" grpId="0" nodeType="withEffect">
                                  <p:stCondLst>
                                    <p:cond delay="750"/>
                                  </p:stCondLst>
                                  <p:iterate type="lt">
                                    <p:tmPct val="6000"/>
                                  </p:iterate>
                                  <p:childTnLst>
                                    <p:set>
                                      <p:cBhvr>
                                        <p:cTn id="50" dur="1" fill="hold">
                                          <p:stCondLst>
                                            <p:cond delay="0"/>
                                          </p:stCondLst>
                                        </p:cTn>
                                        <p:tgtEl>
                                          <p:spTgt spid="61">
                                            <p:txEl>
                                              <p:pRg st="0" end="0"/>
                                            </p:txEl>
                                          </p:spTgt>
                                        </p:tgtEl>
                                        <p:attrNameLst>
                                          <p:attrName>style.visibility</p:attrName>
                                        </p:attrNameLst>
                                      </p:cBhvr>
                                      <p:to>
                                        <p:strVal val="visible"/>
                                      </p:to>
                                    </p:set>
                                    <p:animEffect transition="in" filter="wipe(up)">
                                      <p:cBhvr>
                                        <p:cTn id="51" dur="500"/>
                                        <p:tgtEl>
                                          <p:spTgt spid="61">
                                            <p:txEl>
                                              <p:pRg st="0" end="0"/>
                                            </p:txEl>
                                          </p:spTgt>
                                        </p:tgtEl>
                                      </p:cBhvr>
                                    </p:animEffect>
                                  </p:childTnLst>
                                </p:cTn>
                              </p:par>
                              <p:par>
                                <p:cTn id="52" presetID="10" presetClass="entr" presetSubtype="0" fill="hold" grpId="0" nodeType="withEffect">
                                  <p:stCondLst>
                                    <p:cond delay="250"/>
                                  </p:stCondLst>
                                  <p:childTnLst>
                                    <p:set>
                                      <p:cBhvr>
                                        <p:cTn id="53" dur="1" fill="hold">
                                          <p:stCondLst>
                                            <p:cond delay="0"/>
                                          </p:stCondLst>
                                        </p:cTn>
                                        <p:tgtEl>
                                          <p:spTgt spid="63"/>
                                        </p:tgtEl>
                                        <p:attrNameLst>
                                          <p:attrName>style.visibility</p:attrName>
                                        </p:attrNameLst>
                                      </p:cBhvr>
                                      <p:to>
                                        <p:strVal val="visible"/>
                                      </p:to>
                                    </p:set>
                                    <p:animEffect transition="in" filter="fade">
                                      <p:cBhvr>
                                        <p:cTn id="54" dur="1000"/>
                                        <p:tgtEl>
                                          <p:spTgt spid="63"/>
                                        </p:tgtEl>
                                      </p:cBhvr>
                                    </p:animEffect>
                                  </p:childTnLst>
                                </p:cTn>
                              </p:par>
                              <p:par>
                                <p:cTn id="55" presetID="22" presetClass="entr" presetSubtype="8" fill="hold" nodeType="withEffect">
                                  <p:stCondLst>
                                    <p:cond delay="750"/>
                                  </p:stCondLst>
                                  <p:childTnLst>
                                    <p:set>
                                      <p:cBhvr>
                                        <p:cTn id="56" dur="1" fill="hold">
                                          <p:stCondLst>
                                            <p:cond delay="0"/>
                                          </p:stCondLst>
                                        </p:cTn>
                                        <p:tgtEl>
                                          <p:spTgt spid="65"/>
                                        </p:tgtEl>
                                        <p:attrNameLst>
                                          <p:attrName>style.visibility</p:attrName>
                                        </p:attrNameLst>
                                      </p:cBhvr>
                                      <p:to>
                                        <p:strVal val="visible"/>
                                      </p:to>
                                    </p:set>
                                    <p:animEffect transition="in" filter="wipe(left)">
                                      <p:cBhvr>
                                        <p:cTn id="57" dur="500"/>
                                        <p:tgtEl>
                                          <p:spTgt spid="65"/>
                                        </p:tgtEl>
                                      </p:cBhvr>
                                    </p:animEffect>
                                  </p:childTnLst>
                                </p:cTn>
                              </p:par>
                              <p:par>
                                <p:cTn id="58" presetID="22" presetClass="entr" presetSubtype="1" fill="hold" grpId="0" nodeType="withEffect">
                                  <p:stCondLst>
                                    <p:cond delay="1250"/>
                                  </p:stCondLst>
                                  <p:iterate type="lt">
                                    <p:tmPct val="6000"/>
                                  </p:iterate>
                                  <p:childTnLst>
                                    <p:set>
                                      <p:cBhvr>
                                        <p:cTn id="59" dur="1" fill="hold">
                                          <p:stCondLst>
                                            <p:cond delay="0"/>
                                          </p:stCondLst>
                                        </p:cTn>
                                        <p:tgtEl>
                                          <p:spTgt spid="64">
                                            <p:txEl>
                                              <p:pRg st="0" end="0"/>
                                            </p:txEl>
                                          </p:spTgt>
                                        </p:tgtEl>
                                        <p:attrNameLst>
                                          <p:attrName>style.visibility</p:attrName>
                                        </p:attrNameLst>
                                      </p:cBhvr>
                                      <p:to>
                                        <p:strVal val="visible"/>
                                      </p:to>
                                    </p:set>
                                    <p:animEffect transition="in" filter="wipe(up)">
                                      <p:cBhvr>
                                        <p:cTn id="60" dur="500"/>
                                        <p:tgtEl>
                                          <p:spTgt spid="6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39" grpId="0"/>
      <p:bldP spid="42" grpId="0"/>
      <p:bldP spid="45" grpId="0"/>
      <p:bldP spid="46" grpId="0" animBg="1"/>
      <p:bldP spid="47" grpId="0"/>
      <p:bldP spid="59" grpId="0" animBg="1"/>
      <p:bldP spid="61" grpId="0" uiExpand="1" build="p"/>
      <p:bldP spid="64" grpId="0" uiExpand="1"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8151;p36">
            <a:extLst>
              <a:ext uri="{FF2B5EF4-FFF2-40B4-BE49-F238E27FC236}">
                <a16:creationId xmlns:a16="http://schemas.microsoft.com/office/drawing/2014/main" id="{8805227E-81F8-BB87-99C2-0D9C6DB1DFB4}"/>
              </a:ext>
            </a:extLst>
          </p:cNvPr>
          <p:cNvGrpSpPr/>
          <p:nvPr/>
        </p:nvGrpSpPr>
        <p:grpSpPr>
          <a:xfrm>
            <a:off x="363664" y="132576"/>
            <a:ext cx="878022" cy="830481"/>
            <a:chOff x="1121526" y="1341074"/>
            <a:chExt cx="3065806" cy="2648383"/>
          </a:xfrm>
        </p:grpSpPr>
        <p:sp>
          <p:nvSpPr>
            <p:cNvPr id="4" name="Google Shape;8152;p36">
              <a:extLst>
                <a:ext uri="{FF2B5EF4-FFF2-40B4-BE49-F238E27FC236}">
                  <a16:creationId xmlns:a16="http://schemas.microsoft.com/office/drawing/2014/main" id="{FA0606DB-A777-235B-14CF-C314590BEF6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8153;p36">
              <a:extLst>
                <a:ext uri="{FF2B5EF4-FFF2-40B4-BE49-F238E27FC236}">
                  <a16:creationId xmlns:a16="http://schemas.microsoft.com/office/drawing/2014/main" id="{C18686A5-C980-E37B-BCDA-BC862C3CC258}"/>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8924;p44">
            <a:extLst>
              <a:ext uri="{FF2B5EF4-FFF2-40B4-BE49-F238E27FC236}">
                <a16:creationId xmlns:a16="http://schemas.microsoft.com/office/drawing/2014/main" id="{42BAC73C-ACEB-C6F9-BBB6-40B3F7040FD2}"/>
              </a:ext>
            </a:extLst>
          </p:cNvPr>
          <p:cNvGrpSpPr/>
          <p:nvPr/>
        </p:nvGrpSpPr>
        <p:grpSpPr>
          <a:xfrm>
            <a:off x="570448" y="339214"/>
            <a:ext cx="338616" cy="337690"/>
            <a:chOff x="3269875" y="3210400"/>
            <a:chExt cx="484500" cy="483175"/>
          </a:xfrm>
          <a:solidFill>
            <a:srgbClr val="C43300"/>
          </a:solidFill>
        </p:grpSpPr>
        <p:sp>
          <p:nvSpPr>
            <p:cNvPr id="7" name="Google Shape;8925;p44">
              <a:extLst>
                <a:ext uri="{FF2B5EF4-FFF2-40B4-BE49-F238E27FC236}">
                  <a16:creationId xmlns:a16="http://schemas.microsoft.com/office/drawing/2014/main" id="{255E1BBE-D59D-C2EA-EE09-B0006183EB3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 name="Google Shape;8926;p44">
              <a:extLst>
                <a:ext uri="{FF2B5EF4-FFF2-40B4-BE49-F238E27FC236}">
                  <a16:creationId xmlns:a16="http://schemas.microsoft.com/office/drawing/2014/main" id="{6D71D5C3-66E2-4D6E-10D3-E642C5196A8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 name="Google Shape;7933;p34">
            <a:extLst>
              <a:ext uri="{FF2B5EF4-FFF2-40B4-BE49-F238E27FC236}">
                <a16:creationId xmlns:a16="http://schemas.microsoft.com/office/drawing/2014/main" id="{DC3A7473-8783-B3B5-A771-77B910A96761}"/>
              </a:ext>
            </a:extLst>
          </p:cNvPr>
          <p:cNvSpPr txBox="1">
            <a:spLocks/>
          </p:cNvSpPr>
          <p:nvPr/>
        </p:nvSpPr>
        <p:spPr>
          <a:xfrm>
            <a:off x="779513" y="254423"/>
            <a:ext cx="5110630"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r>
              <a:rPr lang="vi-VN" sz="2400" dirty="0">
                <a:solidFill>
                  <a:srgbClr val="841F00"/>
                </a:solidFill>
                <a:latin typeface="#9Slide07 IcielBaliho Script" pitchFamily="2" charset="0"/>
              </a:rPr>
              <a:t>Thí nghiệm 1: </a:t>
            </a:r>
            <a:r>
              <a:rPr lang="vi-VN" sz="1800" dirty="0">
                <a:solidFill>
                  <a:srgbClr val="841F00"/>
                </a:solidFill>
                <a:latin typeface="#9Slide03 Arima Madurai Black" panose="00000A00000000000000" pitchFamily="2" charset="0"/>
                <a:cs typeface="#9Slide03 Arima Madurai Black" panose="00000A00000000000000" pitchFamily="2" charset="0"/>
              </a:rPr>
              <a:t>Thu năng lượng từ ánh sáng</a:t>
            </a: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sp>
        <p:nvSpPr>
          <p:cNvPr id="10" name="Rectangle: Rounded Corners 9">
            <a:extLst>
              <a:ext uri="{FF2B5EF4-FFF2-40B4-BE49-F238E27FC236}">
                <a16:creationId xmlns:a16="http://schemas.microsoft.com/office/drawing/2014/main" id="{60562914-D83C-8B9E-43C5-D0DDAADE8196}"/>
              </a:ext>
            </a:extLst>
          </p:cNvPr>
          <p:cNvSpPr/>
          <p:nvPr/>
        </p:nvSpPr>
        <p:spPr>
          <a:xfrm>
            <a:off x="174980" y="1127235"/>
            <a:ext cx="1172635" cy="292116"/>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Câu Hỏi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grpSp>
        <p:nvGrpSpPr>
          <p:cNvPr id="13" name="Graphic 11">
            <a:extLst>
              <a:ext uri="{FF2B5EF4-FFF2-40B4-BE49-F238E27FC236}">
                <a16:creationId xmlns:a16="http://schemas.microsoft.com/office/drawing/2014/main" id="{9BC89557-E5FE-CA19-5C61-F982CBD0CB96}"/>
              </a:ext>
            </a:extLst>
          </p:cNvPr>
          <p:cNvGrpSpPr/>
          <p:nvPr/>
        </p:nvGrpSpPr>
        <p:grpSpPr>
          <a:xfrm>
            <a:off x="6624896" y="508059"/>
            <a:ext cx="2449217" cy="2558870"/>
            <a:chOff x="2173432" y="131085"/>
            <a:chExt cx="3667628" cy="3831831"/>
          </a:xfrm>
        </p:grpSpPr>
        <p:sp>
          <p:nvSpPr>
            <p:cNvPr id="15" name="Freeform: Shape 14">
              <a:extLst>
                <a:ext uri="{FF2B5EF4-FFF2-40B4-BE49-F238E27FC236}">
                  <a16:creationId xmlns:a16="http://schemas.microsoft.com/office/drawing/2014/main" id="{D2203608-DC07-8D6B-6256-0E81DBFE7898}"/>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4FA90026-3C65-3AFC-60A9-E8EF4483DBCF}"/>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5571353-B499-3C17-D0E7-E139313C46A3}"/>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0AB8AE2-230E-F014-918D-B731243798A4}"/>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D5531A5-65CB-3B6F-6441-FAC5615464B5}"/>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21084B51-F7E8-E98B-1227-ACBF9C938F68}"/>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5047160-254B-E666-0511-65E4D2A96158}"/>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03BCDEF-B8D2-D569-6280-BCD7133B41AE}"/>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E8315E55-6767-4E93-E167-32E427852CFA}"/>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1FBB18B5-91B8-6F96-B6AA-C3B3EF22634D}"/>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AE766EE-FB6E-5D54-4CDD-CF6974BC08CA}"/>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6F0C8818-06F7-0E46-656B-21B8801D5954}"/>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A6D157C-00A0-4BCA-CA5F-6090DDFC519D}"/>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94628D40-9CE2-3B27-CBDD-AB78866D6A05}"/>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3D1525E-E59A-3EB5-5A3A-041FFD6587FB}"/>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8A3A53DB-2E9F-4C05-B388-F583FF0C41EF}"/>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E90AFC53-4C07-B0A8-2F5E-088ADEDB24AD}"/>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6C412294-77CA-60E4-F019-0570B2527BB6}"/>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F1EFAAEC-E8AA-9D0D-D07B-A7390CDEDE34}"/>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3FD8ED9D-7EF5-6C1D-D15C-8C2D49935BCF}"/>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40AF543B-B5A9-FA62-4F5A-625072131332}"/>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2D584E92-30BB-4594-221C-F429FD4B5EA6}"/>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2D39E487-4B56-ABC0-2385-23861268253C}"/>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3C68FBFF-37DA-E570-BC1A-96EA8A954F17}"/>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0DE0D040-8DAA-FB79-7684-DACC9DC1DEEB}"/>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404B1A13-23EB-DB18-A28B-4A504F6FF18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3BFAB446-EEA6-8681-959D-1264EBDEF869}"/>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1853B8E6-862A-C9BD-1AFB-77372BA9898C}"/>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E2C8F848-607E-C5AC-AD18-3809E57F88AD}"/>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B8A80602-F709-6AD3-C695-6444582B037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BF25A5EC-BFAB-2E02-D9D5-655F564D6AAF}"/>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D27622BD-AA88-77AA-615E-2925BB83F01C}"/>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315C0767-3015-2347-B563-775BCDE6EF7E}"/>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2E2ED553-5962-46A1-D27B-D956302D94AF}"/>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52898EBB-E017-45F5-D6A3-3E405A5F72A0}"/>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9C70561A-4DE9-08E8-E311-D8945B49D702}"/>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57BFAADD-7AFF-1F72-6022-B0601DB8F2FF}"/>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659E54D5-0379-4F26-A3BE-0C8345E201EA}"/>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6D82421B-2CAB-EB83-516F-98323418555E}"/>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9EAEBF93-AD90-2E7D-74C0-1F7A4D23AED7}"/>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8A60E0CB-A1D6-80CE-2FC3-BD4DA0889128}"/>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015BFFA3-29A8-D816-17FE-7C7BC3693066}"/>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922BBA8F-CC64-B7BF-0B7D-8B1ED1F29FAE}"/>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C88B0923-29E9-E7DA-DC10-036542C0D25E}"/>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614DE402-0B5E-4417-0029-E3F15603A510}"/>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9452C6CE-DB2D-59E5-8558-D85FD3BD3048}"/>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F6076DE1-4286-E36A-FBA5-B9F41245308D}"/>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5965F75B-55E4-F03B-2BB6-F445F7F1D49B}"/>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554366EB-4B01-0AB1-B996-9B286109F78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511B3FA1-27E7-11A6-1C74-E3D780F42E20}"/>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7E0CD5A8-A799-EAA4-FBC7-466D3B715606}"/>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D6172840-C01B-A3A0-E9BE-1295463D674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4B05C351-082B-3ADD-86F7-78430C65A496}"/>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FF3DF98F-CAFC-C0F4-7DFF-066FDD53A674}"/>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12DDDD06-072D-F798-D569-05BCC9CF9D24}"/>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DA2A4861-2359-5886-BC6F-5977D94EDEB5}"/>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564090CB-B4D0-13BA-963F-4B1A62F9153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34502E51-FE1B-50F0-427A-3A5352B4937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C20D9902-28A9-5CBC-5A9A-87050AC64A1F}"/>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711682F4-A3F8-2797-064B-DA0EC7C86F02}"/>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0A8F7E5D-62CB-8FEB-3C36-085112CD5BA9}"/>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B600E7F2-FF24-21A7-B91A-79CB530DD3C2}"/>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C48039D4-96FF-C829-5310-D16A87A9D250}"/>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C8D981D1-9D8E-7F50-A5AF-3CDF81972EEF}"/>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D59AE24A-7D72-81FD-CFAD-D1A82AF6C3C0}"/>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8629C2B9-25BB-4F8A-6577-65F8BFD6578E}"/>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64B5B9CE-EA34-2551-AA8B-76492E6D732D}"/>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37E94E34-AC8F-9016-E5A4-A55A07DEDF7C}"/>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B754F5E6-ED66-5BBD-9582-E4A475A11FC5}"/>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65D56343-2AE4-5655-6496-68BA50E311A0}"/>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F8E66951-1F7A-D327-3D4B-95701B3CDC94}"/>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A8E18103-66F5-D246-5C62-31F4DF2E5A00}"/>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BE335CAE-8710-CAF4-4443-8CA7B6DBC7D2}"/>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212D50FE-0005-FDEE-C7E6-F5DCE95295E7}"/>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3773E541-B135-2EE8-FB7E-A0AF1E10EE40}"/>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376C2765-8B16-4419-EB8F-A39D3A1B8723}"/>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9F339874-0A2D-CB66-FEE1-657E936C84F5}"/>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7F2112CC-BB27-B508-7E8D-916E4AF3F487}"/>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C88CE61B-D602-C7FF-5499-26D76131C7C5}"/>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50EAA4FF-E0DB-6A38-0752-0EF4A5287EF2}"/>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369AFE59-04D6-A900-333B-2EBEC286EDA4}"/>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77114861-6746-BB09-D0FA-EE172D08FC61}"/>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78193E80-A490-A015-7142-D3ACA3549E51}"/>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7F1DE655-1D02-3310-A117-9C5B08E8FA6C}"/>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301EA5B5-7FEB-D0C0-FD3A-ABAE5086F9A3}"/>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62BEE4F5-C2D1-CDD2-AEF7-D0C1E00AD3A9}"/>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7A680D81-8EF6-9576-B3BB-65587D84667C}"/>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2ACCE475-6931-5CB4-B062-AD5D6283B94B}"/>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A4482B4B-CA32-9483-6027-918C6EFC718F}"/>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0FEDCCB3-CE8A-7363-C1A0-ED5CF1808F6D}"/>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60F858C6-8E6A-B023-A178-9B6BDE572E8F}"/>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108" name="Google Shape;7933;p34">
            <a:extLst>
              <a:ext uri="{FF2B5EF4-FFF2-40B4-BE49-F238E27FC236}">
                <a16:creationId xmlns:a16="http://schemas.microsoft.com/office/drawing/2014/main" id="{7AB52C53-C9BD-E3BA-DE39-FBF31305A527}"/>
              </a:ext>
            </a:extLst>
          </p:cNvPr>
          <p:cNvSpPr txBox="1">
            <a:spLocks/>
          </p:cNvSpPr>
          <p:nvPr/>
        </p:nvSpPr>
        <p:spPr>
          <a:xfrm>
            <a:off x="374470" y="1591094"/>
            <a:ext cx="6605101" cy="14122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400" dirty="0">
                <a:latin typeface="#9Slide07 IcielBaliho Script" pitchFamily="2" charset="0"/>
              </a:rPr>
              <a:t>1. Mô tả và giải thích hiện tượng xảy ra với </a:t>
            </a:r>
            <a:r>
              <a:rPr lang="en-US" sz="2400" dirty="0" err="1">
                <a:latin typeface="#9Slide07 IcielBaliho Script" pitchFamily="2" charset="0"/>
              </a:rPr>
              <a:t>vị</a:t>
            </a:r>
            <a:r>
              <a:rPr lang="en-US" sz="2400" dirty="0">
                <a:latin typeface="#9Slide07 IcielBaliho Script" pitchFamily="2" charset="0"/>
              </a:rPr>
              <a:t> </a:t>
            </a:r>
            <a:r>
              <a:rPr lang="en-US" sz="2400" dirty="0" err="1">
                <a:latin typeface="#9Slide07 IcielBaliho Script" pitchFamily="2" charset="0"/>
              </a:rPr>
              <a:t>trí</a:t>
            </a:r>
            <a:r>
              <a:rPr lang="en-US" sz="2400" dirty="0">
                <a:latin typeface="#9Slide07 IcielBaliho Script" pitchFamily="2" charset="0"/>
              </a:rPr>
              <a:t> </a:t>
            </a:r>
            <a:r>
              <a:rPr lang="en-US" sz="2400" dirty="0" err="1">
                <a:latin typeface="#9Slide07 IcielBaliho Script" pitchFamily="2" charset="0"/>
              </a:rPr>
              <a:t>kim</a:t>
            </a:r>
            <a:r>
              <a:rPr lang="en-US" sz="2400" dirty="0">
                <a:latin typeface="#9Slide07 IcielBaliho Script" pitchFamily="2" charset="0"/>
              </a:rPr>
              <a:t> </a:t>
            </a:r>
            <a:r>
              <a:rPr lang="en-US" sz="2400" dirty="0" err="1">
                <a:latin typeface="#9Slide07 IcielBaliho Script" pitchFamily="2" charset="0"/>
              </a:rPr>
              <a:t>điện</a:t>
            </a:r>
            <a:r>
              <a:rPr lang="en-US" sz="2400" dirty="0">
                <a:latin typeface="#9Slide07 IcielBaliho Script" pitchFamily="2" charset="0"/>
              </a:rPr>
              <a:t> </a:t>
            </a:r>
            <a:r>
              <a:rPr lang="en-US" sz="2400" dirty="0" err="1">
                <a:latin typeface="#9Slide07 IcielBaliho Script" pitchFamily="2" charset="0"/>
              </a:rPr>
              <a:t>kế</a:t>
            </a:r>
            <a:r>
              <a:rPr lang="en-US" sz="2400" dirty="0">
                <a:latin typeface="#9Slide07 IcielBaliho Script" pitchFamily="2" charset="0"/>
              </a:rPr>
              <a:t> </a:t>
            </a:r>
            <a:r>
              <a:rPr lang="vi-VN" sz="2400" dirty="0">
                <a:latin typeface="#9Slide07 IcielBaliho Script" pitchFamily="2" charset="0"/>
              </a:rPr>
              <a:t>khi:</a:t>
            </a:r>
          </a:p>
          <a:p>
            <a:pPr algn="l"/>
            <a:r>
              <a:rPr lang="vi-VN" sz="2400" dirty="0">
                <a:latin typeface="#9Slide07 IcielBaliho Script" pitchFamily="2" charset="0"/>
              </a:rPr>
              <a:t>       + Chưa bật </a:t>
            </a:r>
            <a:r>
              <a:rPr lang="en-US" sz="2400" dirty="0" err="1">
                <a:latin typeface="#9Slide07 IcielBaliho Script" pitchFamily="2" charset="0"/>
              </a:rPr>
              <a:t>đèn</a:t>
            </a:r>
            <a:r>
              <a:rPr lang="en-US" sz="2400" dirty="0">
                <a:latin typeface="#9Slide07 IcielBaliho Script" pitchFamily="2" charset="0"/>
              </a:rPr>
              <a:t> </a:t>
            </a:r>
            <a:r>
              <a:rPr lang="en-US" sz="2400" dirty="0" err="1">
                <a:latin typeface="#9Slide07 IcielBaliho Script" pitchFamily="2" charset="0"/>
              </a:rPr>
              <a:t>chiếu</a:t>
            </a:r>
            <a:r>
              <a:rPr lang="vi-VN" sz="2400" dirty="0">
                <a:latin typeface="#9Slide07 IcielBaliho Script" pitchFamily="2" charset="0"/>
              </a:rPr>
              <a:t>.</a:t>
            </a:r>
          </a:p>
          <a:p>
            <a:pPr algn="l"/>
            <a:r>
              <a:rPr lang="vi-VN" sz="2400" dirty="0">
                <a:latin typeface="#9Slide07 IcielBaliho Script" pitchFamily="2" charset="0"/>
              </a:rPr>
              <a:t>       + Bật </a:t>
            </a:r>
            <a:r>
              <a:rPr lang="en-US" sz="2400" dirty="0" err="1">
                <a:latin typeface="#9Slide07 IcielBaliho Script" pitchFamily="2" charset="0"/>
              </a:rPr>
              <a:t>đèn</a:t>
            </a:r>
            <a:r>
              <a:rPr lang="en-US" sz="2400" dirty="0">
                <a:latin typeface="#9Slide07 IcielBaliho Script" pitchFamily="2" charset="0"/>
              </a:rPr>
              <a:t> </a:t>
            </a:r>
            <a:r>
              <a:rPr lang="en-US" sz="2400" dirty="0" err="1">
                <a:latin typeface="#9Slide07 IcielBaliho Script" pitchFamily="2" charset="0"/>
              </a:rPr>
              <a:t>chiếu</a:t>
            </a:r>
            <a:r>
              <a:rPr lang="vi-VN" sz="2400" dirty="0">
                <a:latin typeface="#9Slide07 IcielBaliho Script" pitchFamily="2" charset="0"/>
              </a:rPr>
              <a:t>.</a:t>
            </a:r>
          </a:p>
        </p:txBody>
      </p:sp>
      <p:sp>
        <p:nvSpPr>
          <p:cNvPr id="111" name="Rectangle: Rounded Corners 110">
            <a:extLst>
              <a:ext uri="{FF2B5EF4-FFF2-40B4-BE49-F238E27FC236}">
                <a16:creationId xmlns:a16="http://schemas.microsoft.com/office/drawing/2014/main" id="{13D0ADFD-D7DF-A272-800F-D02BF72AD704}"/>
              </a:ext>
            </a:extLst>
          </p:cNvPr>
          <p:cNvSpPr/>
          <p:nvPr/>
        </p:nvSpPr>
        <p:spPr>
          <a:xfrm>
            <a:off x="144073" y="3165214"/>
            <a:ext cx="1172635" cy="292116"/>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lvl="1" algn="ctr"/>
            <a:r>
              <a:rPr lang="vi-VN" sz="1800" dirty="0">
                <a:solidFill>
                  <a:srgbClr val="FFFBEE"/>
                </a:solidFill>
                <a:latin typeface="#9Slide03 Arima Madurai Black" panose="00000A00000000000000" pitchFamily="2" charset="0"/>
                <a:cs typeface="#9Slide03 Arima Madurai Black" panose="00000A00000000000000" pitchFamily="2" charset="0"/>
              </a:rPr>
              <a:t>Trả lời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112" name="Google Shape;7933;p34">
            <a:extLst>
              <a:ext uri="{FF2B5EF4-FFF2-40B4-BE49-F238E27FC236}">
                <a16:creationId xmlns:a16="http://schemas.microsoft.com/office/drawing/2014/main" id="{07778692-367B-DEF4-5EE3-321AB097A926}"/>
              </a:ext>
            </a:extLst>
          </p:cNvPr>
          <p:cNvSpPr txBox="1">
            <a:spLocks/>
          </p:cNvSpPr>
          <p:nvPr/>
        </p:nvSpPr>
        <p:spPr>
          <a:xfrm>
            <a:off x="479067" y="3641814"/>
            <a:ext cx="8489953" cy="118545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lnSpc>
                <a:spcPct val="150000"/>
              </a:lnSpc>
            </a:pPr>
            <a:r>
              <a:rPr lang="vi-VN" dirty="0">
                <a:solidFill>
                  <a:srgbClr val="000000"/>
                </a:solidFill>
              </a:rPr>
              <a:t>       + Chưa bật </a:t>
            </a:r>
            <a:r>
              <a:rPr lang="en-US" dirty="0" err="1">
                <a:solidFill>
                  <a:srgbClr val="000000"/>
                </a:solidFill>
              </a:rPr>
              <a:t>đèn</a:t>
            </a:r>
            <a:r>
              <a:rPr lang="en-US" dirty="0">
                <a:solidFill>
                  <a:srgbClr val="000000"/>
                </a:solidFill>
              </a:rPr>
              <a:t> </a:t>
            </a:r>
            <a:r>
              <a:rPr lang="en-US" dirty="0" err="1">
                <a:solidFill>
                  <a:srgbClr val="000000"/>
                </a:solidFill>
              </a:rPr>
              <a:t>chiếu</a:t>
            </a:r>
            <a:r>
              <a:rPr lang="vi-VN" dirty="0">
                <a:solidFill>
                  <a:srgbClr val="000000"/>
                </a:solidFill>
              </a:rPr>
              <a:t>: </a:t>
            </a:r>
            <a:r>
              <a:rPr lang="en-US" dirty="0" err="1">
                <a:solidFill>
                  <a:srgbClr val="000000"/>
                </a:solidFill>
              </a:rPr>
              <a:t>kim</a:t>
            </a:r>
            <a:r>
              <a:rPr lang="en-US" dirty="0">
                <a:solidFill>
                  <a:srgbClr val="000000"/>
                </a:solidFill>
              </a:rPr>
              <a:t> </a:t>
            </a:r>
            <a:r>
              <a:rPr lang="en-US" dirty="0" err="1">
                <a:solidFill>
                  <a:srgbClr val="000000"/>
                </a:solidFill>
              </a:rPr>
              <a:t>điện</a:t>
            </a:r>
            <a:r>
              <a:rPr lang="en-US" dirty="0">
                <a:solidFill>
                  <a:srgbClr val="000000"/>
                </a:solidFill>
              </a:rPr>
              <a:t> </a:t>
            </a:r>
            <a:r>
              <a:rPr lang="en-US" dirty="0" err="1">
                <a:solidFill>
                  <a:srgbClr val="000000"/>
                </a:solidFill>
              </a:rPr>
              <a:t>kế</a:t>
            </a:r>
            <a:r>
              <a:rPr lang="en-US" dirty="0">
                <a:solidFill>
                  <a:srgbClr val="000000"/>
                </a:solidFill>
              </a:rPr>
              <a:t> </a:t>
            </a:r>
            <a:r>
              <a:rPr lang="en-US" dirty="0" err="1">
                <a:solidFill>
                  <a:srgbClr val="000000"/>
                </a:solidFill>
              </a:rPr>
              <a:t>chỉ</a:t>
            </a:r>
            <a:r>
              <a:rPr lang="en-US" dirty="0">
                <a:solidFill>
                  <a:srgbClr val="000000"/>
                </a:solidFill>
              </a:rPr>
              <a:t> </a:t>
            </a:r>
            <a:r>
              <a:rPr lang="en-US" dirty="0" err="1">
                <a:solidFill>
                  <a:srgbClr val="000000"/>
                </a:solidFill>
              </a:rPr>
              <a:t>số</a:t>
            </a:r>
            <a:r>
              <a:rPr lang="en-US" dirty="0">
                <a:solidFill>
                  <a:srgbClr val="000000"/>
                </a:solidFill>
              </a:rPr>
              <a:t> 0 → pin </a:t>
            </a:r>
            <a:r>
              <a:rPr lang="en-US" dirty="0" err="1">
                <a:solidFill>
                  <a:srgbClr val="000000"/>
                </a:solidFill>
              </a:rPr>
              <a:t>quang</a:t>
            </a:r>
            <a:r>
              <a:rPr lang="en-US" dirty="0">
                <a:solidFill>
                  <a:srgbClr val="000000"/>
                </a:solidFill>
              </a:rPr>
              <a:t> </a:t>
            </a:r>
            <a:r>
              <a:rPr lang="en-US" dirty="0" err="1">
                <a:solidFill>
                  <a:srgbClr val="000000"/>
                </a:solidFill>
              </a:rPr>
              <a:t>điện</a:t>
            </a:r>
            <a:r>
              <a:rPr lang="en-US" dirty="0">
                <a:solidFill>
                  <a:srgbClr val="000000"/>
                </a:solidFill>
              </a:rPr>
              <a:t> </a:t>
            </a:r>
            <a:r>
              <a:rPr lang="en-US" dirty="0" err="1">
                <a:solidFill>
                  <a:srgbClr val="000000"/>
                </a:solidFill>
              </a:rPr>
              <a:t>không</a:t>
            </a:r>
            <a:r>
              <a:rPr lang="en-US" dirty="0">
                <a:solidFill>
                  <a:srgbClr val="000000"/>
                </a:solidFill>
              </a:rPr>
              <a:t> </a:t>
            </a:r>
            <a:r>
              <a:rPr lang="en-US" dirty="0" err="1">
                <a:solidFill>
                  <a:srgbClr val="000000"/>
                </a:solidFill>
              </a:rPr>
              <a:t>phát</a:t>
            </a:r>
            <a:r>
              <a:rPr lang="en-US" dirty="0">
                <a:solidFill>
                  <a:srgbClr val="000000"/>
                </a:solidFill>
              </a:rPr>
              <a:t> </a:t>
            </a:r>
            <a:r>
              <a:rPr lang="en-US" dirty="0" err="1">
                <a:solidFill>
                  <a:srgbClr val="000000"/>
                </a:solidFill>
              </a:rPr>
              <a:t>điện</a:t>
            </a:r>
            <a:r>
              <a:rPr lang="vi-VN" dirty="0">
                <a:solidFill>
                  <a:srgbClr val="000000"/>
                </a:solidFill>
              </a:rPr>
              <a:t>.</a:t>
            </a:r>
          </a:p>
          <a:p>
            <a:pPr algn="l"/>
            <a:r>
              <a:rPr lang="vi-VN" dirty="0">
                <a:solidFill>
                  <a:srgbClr val="000000"/>
                </a:solidFill>
              </a:rPr>
              <a:t>       + Bật </a:t>
            </a:r>
            <a:r>
              <a:rPr lang="en-US" dirty="0" err="1">
                <a:solidFill>
                  <a:srgbClr val="000000"/>
                </a:solidFill>
              </a:rPr>
              <a:t>đèn</a:t>
            </a:r>
            <a:r>
              <a:rPr lang="en-US" dirty="0">
                <a:solidFill>
                  <a:srgbClr val="000000"/>
                </a:solidFill>
              </a:rPr>
              <a:t> </a:t>
            </a:r>
            <a:r>
              <a:rPr lang="en-US" dirty="0" err="1">
                <a:solidFill>
                  <a:srgbClr val="000000"/>
                </a:solidFill>
              </a:rPr>
              <a:t>chiếu</a:t>
            </a:r>
            <a:r>
              <a:rPr lang="vi-VN" dirty="0">
                <a:solidFill>
                  <a:srgbClr val="000000"/>
                </a:solidFill>
              </a:rPr>
              <a:t>: </a:t>
            </a:r>
            <a:r>
              <a:rPr lang="en-US" dirty="0" err="1">
                <a:solidFill>
                  <a:srgbClr val="000000"/>
                </a:solidFill>
              </a:rPr>
              <a:t>kim</a:t>
            </a:r>
            <a:r>
              <a:rPr lang="en-US" dirty="0">
                <a:solidFill>
                  <a:srgbClr val="000000"/>
                </a:solidFill>
              </a:rPr>
              <a:t> </a:t>
            </a:r>
            <a:r>
              <a:rPr lang="en-US" dirty="0" err="1">
                <a:solidFill>
                  <a:srgbClr val="000000"/>
                </a:solidFill>
              </a:rPr>
              <a:t>điện</a:t>
            </a:r>
            <a:r>
              <a:rPr lang="en-US" dirty="0">
                <a:solidFill>
                  <a:srgbClr val="000000"/>
                </a:solidFill>
              </a:rPr>
              <a:t> </a:t>
            </a:r>
            <a:r>
              <a:rPr lang="en-US" dirty="0" err="1">
                <a:solidFill>
                  <a:srgbClr val="000000"/>
                </a:solidFill>
              </a:rPr>
              <a:t>kế</a:t>
            </a:r>
            <a:r>
              <a:rPr lang="en-US" dirty="0">
                <a:solidFill>
                  <a:srgbClr val="000000"/>
                </a:solidFill>
              </a:rPr>
              <a:t> </a:t>
            </a:r>
            <a:r>
              <a:rPr lang="en-US" dirty="0" err="1">
                <a:solidFill>
                  <a:srgbClr val="000000"/>
                </a:solidFill>
              </a:rPr>
              <a:t>bị</a:t>
            </a:r>
            <a:r>
              <a:rPr lang="en-US" dirty="0">
                <a:solidFill>
                  <a:srgbClr val="000000"/>
                </a:solidFill>
              </a:rPr>
              <a:t> </a:t>
            </a:r>
            <a:r>
              <a:rPr lang="en-US" dirty="0" err="1">
                <a:solidFill>
                  <a:srgbClr val="000000"/>
                </a:solidFill>
              </a:rPr>
              <a:t>lệch</a:t>
            </a:r>
            <a:r>
              <a:rPr lang="en-US" dirty="0">
                <a:solidFill>
                  <a:srgbClr val="000000"/>
                </a:solidFill>
              </a:rPr>
              <a:t> </a:t>
            </a:r>
            <a:r>
              <a:rPr lang="en-US" dirty="0" err="1">
                <a:solidFill>
                  <a:srgbClr val="000000"/>
                </a:solidFill>
              </a:rPr>
              <a:t>đi</a:t>
            </a:r>
            <a:r>
              <a:rPr lang="vi-VN" dirty="0">
                <a:solidFill>
                  <a:srgbClr val="000000"/>
                </a:solidFill>
              </a:rPr>
              <a:t> </a:t>
            </a:r>
            <a:r>
              <a:rPr lang="en-US" dirty="0">
                <a:solidFill>
                  <a:srgbClr val="000000"/>
                </a:solidFill>
              </a:rPr>
              <a:t>→ pin </a:t>
            </a:r>
            <a:r>
              <a:rPr lang="en-US" dirty="0" err="1">
                <a:solidFill>
                  <a:srgbClr val="000000"/>
                </a:solidFill>
              </a:rPr>
              <a:t>quang</a:t>
            </a:r>
            <a:r>
              <a:rPr lang="en-US" dirty="0">
                <a:solidFill>
                  <a:srgbClr val="000000"/>
                </a:solidFill>
              </a:rPr>
              <a:t> </a:t>
            </a:r>
            <a:r>
              <a:rPr lang="en-US" dirty="0" err="1">
                <a:solidFill>
                  <a:srgbClr val="000000"/>
                </a:solidFill>
              </a:rPr>
              <a:t>điện</a:t>
            </a:r>
            <a:r>
              <a:rPr lang="en-US" dirty="0">
                <a:solidFill>
                  <a:srgbClr val="000000"/>
                </a:solidFill>
              </a:rPr>
              <a:t> </a:t>
            </a:r>
            <a:r>
              <a:rPr lang="vi-VN" dirty="0">
                <a:solidFill>
                  <a:srgbClr val="000000"/>
                </a:solidFill>
              </a:rPr>
              <a:t>nhận được năng lượng ánh sáng </a:t>
            </a:r>
            <a:r>
              <a:rPr lang="en-US" dirty="0" err="1">
                <a:solidFill>
                  <a:srgbClr val="000000"/>
                </a:solidFill>
              </a:rPr>
              <a:t>của</a:t>
            </a:r>
            <a:r>
              <a:rPr lang="en-US" dirty="0">
                <a:solidFill>
                  <a:srgbClr val="000000"/>
                </a:solidFill>
              </a:rPr>
              <a:t> </a:t>
            </a:r>
            <a:r>
              <a:rPr lang="en-US" dirty="0" err="1">
                <a:solidFill>
                  <a:srgbClr val="000000"/>
                </a:solidFill>
              </a:rPr>
              <a:t>đèn</a:t>
            </a:r>
            <a:r>
              <a:rPr lang="en-US" dirty="0">
                <a:solidFill>
                  <a:srgbClr val="000000"/>
                </a:solidFill>
              </a:rPr>
              <a:t> </a:t>
            </a:r>
            <a:r>
              <a:rPr lang="en-US" dirty="0" err="1">
                <a:solidFill>
                  <a:srgbClr val="000000"/>
                </a:solidFill>
              </a:rPr>
              <a:t>để</a:t>
            </a:r>
            <a:r>
              <a:rPr lang="en-US" dirty="0">
                <a:solidFill>
                  <a:srgbClr val="000000"/>
                </a:solidFill>
              </a:rPr>
              <a:t> </a:t>
            </a:r>
            <a:r>
              <a:rPr lang="vi-VN" dirty="0">
                <a:solidFill>
                  <a:srgbClr val="000000"/>
                </a:solidFill>
              </a:rPr>
              <a:t>chuyển hoá thành điện năng </a:t>
            </a:r>
            <a:r>
              <a:rPr lang="en-US" dirty="0">
                <a:solidFill>
                  <a:srgbClr val="000000"/>
                </a:solidFill>
              </a:rPr>
              <a:t>→ </a:t>
            </a:r>
            <a:r>
              <a:rPr lang="en-US" dirty="0" err="1">
                <a:solidFill>
                  <a:srgbClr val="000000"/>
                </a:solidFill>
              </a:rPr>
              <a:t>lệch</a:t>
            </a:r>
            <a:r>
              <a:rPr lang="en-US" dirty="0">
                <a:solidFill>
                  <a:srgbClr val="000000"/>
                </a:solidFill>
              </a:rPr>
              <a:t> </a:t>
            </a:r>
            <a:r>
              <a:rPr lang="en-US" dirty="0" err="1">
                <a:solidFill>
                  <a:srgbClr val="000000"/>
                </a:solidFill>
              </a:rPr>
              <a:t>kim</a:t>
            </a:r>
            <a:r>
              <a:rPr lang="en-US" dirty="0">
                <a:solidFill>
                  <a:srgbClr val="000000"/>
                </a:solidFill>
              </a:rPr>
              <a:t> </a:t>
            </a:r>
            <a:r>
              <a:rPr lang="en-US" dirty="0" err="1">
                <a:solidFill>
                  <a:srgbClr val="000000"/>
                </a:solidFill>
              </a:rPr>
              <a:t>điện</a:t>
            </a:r>
            <a:r>
              <a:rPr lang="en-US" dirty="0">
                <a:solidFill>
                  <a:srgbClr val="000000"/>
                </a:solidFill>
              </a:rPr>
              <a:t> </a:t>
            </a:r>
            <a:r>
              <a:rPr lang="en-US" dirty="0" err="1">
                <a:solidFill>
                  <a:srgbClr val="000000"/>
                </a:solidFill>
              </a:rPr>
              <a:t>kế</a:t>
            </a:r>
            <a:r>
              <a:rPr lang="vi-VN" dirty="0">
                <a:solidFill>
                  <a:srgbClr val="000000"/>
                </a:solidFill>
              </a:rPr>
              <a:t>.</a:t>
            </a:r>
          </a:p>
          <a:p>
            <a:pPr algn="l"/>
            <a:endParaRPr lang="vi-VN" dirty="0">
              <a:solidFill>
                <a:srgbClr val="000000"/>
              </a:solidFill>
            </a:endParaRPr>
          </a:p>
        </p:txBody>
      </p:sp>
    </p:spTree>
    <p:extLst>
      <p:ext uri="{BB962C8B-B14F-4D97-AF65-F5344CB8AC3E}">
        <p14:creationId xmlns:p14="http://schemas.microsoft.com/office/powerpoint/2010/main" val="238734538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08">
                                            <p:txEl>
                                              <p:pRg st="0" end="0"/>
                                            </p:txEl>
                                          </p:spTgt>
                                        </p:tgtEl>
                                        <p:attrNameLst>
                                          <p:attrName>style.visibility</p:attrName>
                                        </p:attrNameLst>
                                      </p:cBhvr>
                                      <p:to>
                                        <p:strVal val="visible"/>
                                      </p:to>
                                    </p:set>
                                    <p:animEffect transition="in" filter="wipe(up)">
                                      <p:cBhvr>
                                        <p:cTn id="7" dur="500"/>
                                        <p:tgtEl>
                                          <p:spTgt spid="108">
                                            <p:txEl>
                                              <p:pRg st="0" end="0"/>
                                            </p:txEl>
                                          </p:spTgt>
                                        </p:tgtEl>
                                      </p:cBhvr>
                                    </p:animEffect>
                                  </p:childTnLst>
                                </p:cTn>
                              </p:par>
                            </p:childTnLst>
                          </p:cTn>
                        </p:par>
                        <p:par>
                          <p:cTn id="8" fill="hold">
                            <p:stCondLst>
                              <p:cond delay="2030"/>
                            </p:stCondLst>
                            <p:childTnLst>
                              <p:par>
                                <p:cTn id="9" presetID="22" presetClass="entr" presetSubtype="1" fill="hold" grpId="0" nodeType="afterEffect">
                                  <p:stCondLst>
                                    <p:cond delay="0"/>
                                  </p:stCondLst>
                                  <p:iterate type="lt">
                                    <p:tmPct val="6000"/>
                                  </p:iterate>
                                  <p:childTnLst>
                                    <p:set>
                                      <p:cBhvr>
                                        <p:cTn id="10" dur="1" fill="hold">
                                          <p:stCondLst>
                                            <p:cond delay="0"/>
                                          </p:stCondLst>
                                        </p:cTn>
                                        <p:tgtEl>
                                          <p:spTgt spid="108">
                                            <p:txEl>
                                              <p:pRg st="1" end="1"/>
                                            </p:txEl>
                                          </p:spTgt>
                                        </p:tgtEl>
                                        <p:attrNameLst>
                                          <p:attrName>style.visibility</p:attrName>
                                        </p:attrNameLst>
                                      </p:cBhvr>
                                      <p:to>
                                        <p:strVal val="visible"/>
                                      </p:to>
                                    </p:set>
                                    <p:animEffect transition="in" filter="wipe(up)">
                                      <p:cBhvr>
                                        <p:cTn id="11" dur="500"/>
                                        <p:tgtEl>
                                          <p:spTgt spid="108">
                                            <p:txEl>
                                              <p:pRg st="1" end="1"/>
                                            </p:txEl>
                                          </p:spTgt>
                                        </p:tgtEl>
                                      </p:cBhvr>
                                    </p:animEffect>
                                  </p:childTnLst>
                                </p:cTn>
                              </p:par>
                            </p:childTnLst>
                          </p:cTn>
                        </p:par>
                        <p:par>
                          <p:cTn id="12" fill="hold">
                            <p:stCondLst>
                              <p:cond delay="301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108">
                                            <p:txEl>
                                              <p:pRg st="2" end="2"/>
                                            </p:txEl>
                                          </p:spTgt>
                                        </p:tgtEl>
                                        <p:attrNameLst>
                                          <p:attrName>style.visibility</p:attrName>
                                        </p:attrNameLst>
                                      </p:cBhvr>
                                      <p:to>
                                        <p:strVal val="visible"/>
                                      </p:to>
                                    </p:set>
                                    <p:animEffect transition="in" filter="wipe(up)">
                                      <p:cBhvr>
                                        <p:cTn id="15" dur="500"/>
                                        <p:tgtEl>
                                          <p:spTgt spid="108">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11"/>
                                        </p:tgtEl>
                                        <p:attrNameLst>
                                          <p:attrName>style.visibility</p:attrName>
                                        </p:attrNameLst>
                                      </p:cBhvr>
                                      <p:to>
                                        <p:strVal val="visible"/>
                                      </p:to>
                                    </p:set>
                                    <p:anim calcmode="lin" valueType="num">
                                      <p:cBhvr additive="base">
                                        <p:cTn id="20" dur="500" fill="hold"/>
                                        <p:tgtEl>
                                          <p:spTgt spid="111"/>
                                        </p:tgtEl>
                                        <p:attrNameLst>
                                          <p:attrName>ppt_x</p:attrName>
                                        </p:attrNameLst>
                                      </p:cBhvr>
                                      <p:tavLst>
                                        <p:tav tm="0">
                                          <p:val>
                                            <p:strVal val="0-#ppt_w/2"/>
                                          </p:val>
                                        </p:tav>
                                        <p:tav tm="100000">
                                          <p:val>
                                            <p:strVal val="#ppt_x"/>
                                          </p:val>
                                        </p:tav>
                                      </p:tavLst>
                                    </p:anim>
                                    <p:anim calcmode="lin" valueType="num">
                                      <p:cBhvr additive="base">
                                        <p:cTn id="21"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iterate type="lt">
                                    <p:tmPct val="6000"/>
                                  </p:iterate>
                                  <p:childTnLst>
                                    <p:set>
                                      <p:cBhvr>
                                        <p:cTn id="25" dur="1" fill="hold">
                                          <p:stCondLst>
                                            <p:cond delay="0"/>
                                          </p:stCondLst>
                                        </p:cTn>
                                        <p:tgtEl>
                                          <p:spTgt spid="112">
                                            <p:txEl>
                                              <p:pRg st="0" end="0"/>
                                            </p:txEl>
                                          </p:spTgt>
                                        </p:tgtEl>
                                        <p:attrNameLst>
                                          <p:attrName>style.visibility</p:attrName>
                                        </p:attrNameLst>
                                      </p:cBhvr>
                                      <p:to>
                                        <p:strVal val="visible"/>
                                      </p:to>
                                    </p:set>
                                    <p:animEffect transition="in" filter="wipe(up)">
                                      <p:cBhvr>
                                        <p:cTn id="26" dur="500"/>
                                        <p:tgtEl>
                                          <p:spTgt spid="112">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iterate type="lt">
                                    <p:tmPct val="6000"/>
                                  </p:iterate>
                                  <p:childTnLst>
                                    <p:set>
                                      <p:cBhvr>
                                        <p:cTn id="30" dur="1" fill="hold">
                                          <p:stCondLst>
                                            <p:cond delay="0"/>
                                          </p:stCondLst>
                                        </p:cTn>
                                        <p:tgtEl>
                                          <p:spTgt spid="112">
                                            <p:txEl>
                                              <p:pRg st="1" end="1"/>
                                            </p:txEl>
                                          </p:spTgt>
                                        </p:tgtEl>
                                        <p:attrNameLst>
                                          <p:attrName>style.visibility</p:attrName>
                                        </p:attrNameLst>
                                      </p:cBhvr>
                                      <p:to>
                                        <p:strVal val="visible"/>
                                      </p:to>
                                    </p:set>
                                    <p:animEffect transition="in" filter="wipe(up)">
                                      <p:cBhvr>
                                        <p:cTn id="31" dur="500"/>
                                        <p:tgtEl>
                                          <p:spTgt spid="1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uiExpand="1" build="p"/>
      <p:bldP spid="111" grpId="0" animBg="1"/>
      <p:bldP spid="112" grpId="0" uiExpand="1"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11">
            <a:extLst>
              <a:ext uri="{FF2B5EF4-FFF2-40B4-BE49-F238E27FC236}">
                <a16:creationId xmlns:a16="http://schemas.microsoft.com/office/drawing/2014/main" id="{16CC56FA-5651-3ACC-B562-BF43870D3BD9}"/>
              </a:ext>
            </a:extLst>
          </p:cNvPr>
          <p:cNvGrpSpPr/>
          <p:nvPr/>
        </p:nvGrpSpPr>
        <p:grpSpPr>
          <a:xfrm>
            <a:off x="645219" y="803013"/>
            <a:ext cx="1483845" cy="1550278"/>
            <a:chOff x="2173432" y="131085"/>
            <a:chExt cx="3667628" cy="3831831"/>
          </a:xfrm>
        </p:grpSpPr>
        <p:sp>
          <p:nvSpPr>
            <p:cNvPr id="5" name="Freeform: Shape 4">
              <a:extLst>
                <a:ext uri="{FF2B5EF4-FFF2-40B4-BE49-F238E27FC236}">
                  <a16:creationId xmlns:a16="http://schemas.microsoft.com/office/drawing/2014/main" id="{38C1B0DC-E417-CBF0-2D18-2D122C4A9728}"/>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FA628EC4-D6DB-13A0-98F0-F468AE00737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B05DB71B-50F7-0B8F-DDD2-027A75D63E0A}"/>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65EDE15A-0F09-FC26-B3D4-645A8C046C0D}"/>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39C6CD17-FB5D-2291-CF7D-1EAD12BBD18C}"/>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39D2F71E-BC82-5B25-C525-E05E1AD106D5}"/>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10D115F-6289-9F73-9E2F-D661A0D24082}"/>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E2686CA-CFFF-4156-B632-43BCB040BBE8}"/>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F17EA459-6A5E-8020-788E-9A94ED895C37}"/>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F328E4D-144D-0F0C-8B4F-F31F53812D2C}"/>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EB68DD0-2031-D54C-99A9-E9E3D8545A55}"/>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D6811B9-A29F-8C90-AEDB-60E91505132A}"/>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A62715D-A1F4-5D43-87D6-617AB0DB949E}"/>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DD5B242B-A938-1268-0AD2-F100676CD461}"/>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FEA8AA05-2B60-5C44-5D11-7F5E45D10BC0}"/>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67D070E-0F17-58EE-7E8E-BF0E2F95E1CD}"/>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C86040E-E8CE-F3F3-D79F-4A08AABA4FF6}"/>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E014B669-4AAB-16AB-8AA5-7114E96B3229}"/>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C05A38FA-C99F-8A7B-447C-8DDDAE855F07}"/>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B601AC95-2029-D011-CC2D-B781D2F1F508}"/>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9375859-F828-E055-643B-9699C1DECBDA}"/>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921272B-C894-97DE-D160-97716A45E8B6}"/>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915B0CC3-320D-B0EB-9F2B-5AF52F524D14}"/>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6F467F00-BD0A-FF17-B423-B6B56D95EBE5}"/>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C9F4E64-5752-1A79-07B4-5E9F062C5C68}"/>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6498BA0C-61F7-F25B-7AB9-825782DF84D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5CC5BA5-6636-A981-521B-3DDC100BFAE5}"/>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4CDFA6D-E380-46F4-815E-253A66ECEFFB}"/>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99BADC6-1715-0F6A-F825-41647DD5EFF1}"/>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A3E2479E-282E-40B5-32AC-9A117454895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3CC1DF98-5D86-4B79-B53E-E5738927A1E7}"/>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CB5F9B0-A090-3452-168B-FE16C3F56136}"/>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4B0F9F8-BF9B-D2F1-9CC2-80430B16EA5A}"/>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DFCF48E-23B6-C965-1D46-6E1711068097}"/>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5449A53-A2BE-9957-00F1-B4C3F5ED0565}"/>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F820734-DD3E-8148-0914-6C0C66A526B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4CBE3B8B-0A9F-D9D8-4FF6-5E89F9C46614}"/>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2621E4E7-FD84-C5BA-C971-C2D440A9E041}"/>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4F2A8701-6626-5DBF-E2DD-5D332FBD68DF}"/>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2C74B23-8604-2A31-65C6-FB59185D0646}"/>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36B8C43-36DE-D0B2-85D0-EB6B6CF7F094}"/>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F37B0E99-6EE4-7A04-937F-8F2D66111D60}"/>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A2F34FB-4BD5-3440-FF23-D37CC91EC5EA}"/>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81B78467-A490-2FEC-BDE8-37556F27D276}"/>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52E98A4-DEC4-D469-7F62-F071AAB6B9FD}"/>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3C483A73-B902-E981-D00F-E9009C0D475C}"/>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E6A4CB33-743D-FC94-B461-D8E12AEE7D04}"/>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49AC3E8A-EDE6-B191-22AC-45F06CC89426}"/>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AD8E7F65-9B92-172E-46C1-248D35868E3D}"/>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16EF30B-FACB-4798-0D0A-9E6273B363FE}"/>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72216BB6-434C-F416-D2FA-0DA80235AF92}"/>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C1539C3A-7A58-039A-83CB-F9261A792AC7}"/>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CCB65404-19E9-7E5B-86E4-AF569219C71C}"/>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9816854D-9535-D40C-AB88-69BC138EF4C7}"/>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E449B77E-8CF9-3A68-F04B-8BA4EE85C208}"/>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5F52BA35-61EE-AF35-71EB-DAD72864B905}"/>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F70EE15-3F28-50A6-7A2F-FF1645119537}"/>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2921BC19-147A-3CA1-36A3-021704F4231B}"/>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4508CA54-7296-8363-1FA3-AA2F391BD74A}"/>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C2DFDA4B-8558-2E08-7D8D-AD534AF40748}"/>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7FA507A1-03A5-3A88-F1DB-3D105AD7E602}"/>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EC40A77-40F9-F8F6-247C-528D8761272A}"/>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5C9E269A-BB82-C3F1-A312-5539EF5949F2}"/>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A8DF8F43-62BE-8B4B-FB5F-265B4220524F}"/>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59819F36-927C-03CA-EF58-A1AC6F749321}"/>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2442810-DED1-AC77-94AC-80420A97BF7C}"/>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2EEFB20-5861-7D0B-24E1-3708C06ACE0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09FE6DB-733D-6CFC-980C-1FC9C111A694}"/>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78897638-5AD6-E068-1B77-EEA3F823772F}"/>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A8ABF3EE-6366-AB48-0A90-5107D2AFB3B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657B002-8089-5762-7E20-14BC68B6D2B6}"/>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BE1E88D4-9656-748F-B3EB-EC51FC26D5F6}"/>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13B5268-6634-19FA-7362-3CF7207D8B8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A1743478-4176-2DE6-CCD8-0F0A61C6B41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42FE9CFE-2258-9F6C-4D4A-3F4A87D6081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BF9AF50-6E84-BA34-5E15-2D655425DC7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FF111F0E-E175-9C3E-D07F-7BADF93969AD}"/>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E09E5AC-A179-7DC1-82E5-C42BD20F0787}"/>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22DF73-6281-0FF6-62EE-DCC475C081B8}"/>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0244F529-62D8-A5DD-9E8C-9B80DC0B0782}"/>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F9838686-18C1-078F-AFCF-D896D7A2213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86AB8DA4-626F-D985-CFEE-D41B811AE8A0}"/>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AA6F9372-B3F8-175D-7D3C-C662E51BE9C9}"/>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FA839FB4-C741-9116-10C3-587422965CC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39F43E8-FC75-3391-9583-63BD52E78DB9}"/>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BA119744-7085-D9AA-AE07-D89A55F770FA}"/>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986FCB7-3799-0993-FF86-0A5F5C15AE42}"/>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E1D3674-6C17-5EFC-F933-CE94C31F6101}"/>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166EAEC-E74B-D095-C7BC-E318DBEF2F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9C8544AF-079A-77D5-C918-1327CAD9100A}"/>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EEB94DB3-DE04-6D96-5352-F0F16E3E007E}"/>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96" name="Google Shape;8151;p36">
            <a:extLst>
              <a:ext uri="{FF2B5EF4-FFF2-40B4-BE49-F238E27FC236}">
                <a16:creationId xmlns:a16="http://schemas.microsoft.com/office/drawing/2014/main" id="{CE1CAD1B-A4D5-91F5-D4E0-FEA9C742AF90}"/>
              </a:ext>
            </a:extLst>
          </p:cNvPr>
          <p:cNvGrpSpPr/>
          <p:nvPr/>
        </p:nvGrpSpPr>
        <p:grpSpPr>
          <a:xfrm>
            <a:off x="813569" y="109239"/>
            <a:ext cx="878022" cy="830481"/>
            <a:chOff x="1121526" y="1341074"/>
            <a:chExt cx="3065806" cy="2648383"/>
          </a:xfrm>
        </p:grpSpPr>
        <p:sp>
          <p:nvSpPr>
            <p:cNvPr id="97" name="Google Shape;8152;p36">
              <a:extLst>
                <a:ext uri="{FF2B5EF4-FFF2-40B4-BE49-F238E27FC236}">
                  <a16:creationId xmlns:a16="http://schemas.microsoft.com/office/drawing/2014/main" id="{A151CBBF-845A-0188-C06F-0ACCCAF6BAF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153;p36">
              <a:extLst>
                <a:ext uri="{FF2B5EF4-FFF2-40B4-BE49-F238E27FC236}">
                  <a16:creationId xmlns:a16="http://schemas.microsoft.com/office/drawing/2014/main" id="{EF25A14D-96C2-71C1-D1C5-A8622C654D3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8924;p44">
            <a:extLst>
              <a:ext uri="{FF2B5EF4-FFF2-40B4-BE49-F238E27FC236}">
                <a16:creationId xmlns:a16="http://schemas.microsoft.com/office/drawing/2014/main" id="{000008E6-0457-0AE6-87B9-4826FA17A926}"/>
              </a:ext>
            </a:extLst>
          </p:cNvPr>
          <p:cNvGrpSpPr/>
          <p:nvPr/>
        </p:nvGrpSpPr>
        <p:grpSpPr>
          <a:xfrm>
            <a:off x="1048526" y="318598"/>
            <a:ext cx="338616" cy="337690"/>
            <a:chOff x="3269875" y="3210400"/>
            <a:chExt cx="484500" cy="483175"/>
          </a:xfrm>
          <a:solidFill>
            <a:srgbClr val="C43300"/>
          </a:solidFill>
        </p:grpSpPr>
        <p:sp>
          <p:nvSpPr>
            <p:cNvPr id="100" name="Google Shape;8925;p44">
              <a:extLst>
                <a:ext uri="{FF2B5EF4-FFF2-40B4-BE49-F238E27FC236}">
                  <a16:creationId xmlns:a16="http://schemas.microsoft.com/office/drawing/2014/main" id="{C21C52F9-59BA-ABA2-42E9-BC93C241959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 name="Google Shape;8926;p44">
              <a:extLst>
                <a:ext uri="{FF2B5EF4-FFF2-40B4-BE49-F238E27FC236}">
                  <a16:creationId xmlns:a16="http://schemas.microsoft.com/office/drawing/2014/main" id="{73C15D72-BF6C-C278-2D40-7C7E98021FC1}"/>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2" name="Google Shape;7933;p34">
            <a:extLst>
              <a:ext uri="{FF2B5EF4-FFF2-40B4-BE49-F238E27FC236}">
                <a16:creationId xmlns:a16="http://schemas.microsoft.com/office/drawing/2014/main" id="{7BE69E97-189C-EDF9-AA81-5ECF2203A26D}"/>
              </a:ext>
            </a:extLst>
          </p:cNvPr>
          <p:cNvSpPr txBox="1">
            <a:spLocks/>
          </p:cNvSpPr>
          <p:nvPr/>
        </p:nvSpPr>
        <p:spPr>
          <a:xfrm>
            <a:off x="1242837" y="319629"/>
            <a:ext cx="5110630" cy="40994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r>
              <a:rPr lang="vi-VN" sz="2400" dirty="0">
                <a:solidFill>
                  <a:srgbClr val="841F00"/>
                </a:solidFill>
                <a:latin typeface="#9Slide07 IcielBaliho Script" pitchFamily="2" charset="0"/>
              </a:rPr>
              <a:t>Thí nghiệm 1: </a:t>
            </a:r>
            <a:r>
              <a:rPr lang="vi-VN" sz="1800" dirty="0">
                <a:solidFill>
                  <a:srgbClr val="841F00"/>
                </a:solidFill>
                <a:latin typeface="#9Slide03 Arima Madurai Black" panose="00000A00000000000000" pitchFamily="2" charset="0"/>
                <a:cs typeface="#9Slide03 Arima Madurai Black" panose="00000A00000000000000" pitchFamily="2" charset="0"/>
              </a:rPr>
              <a:t>Thu năng lượng từ ánh sáng</a:t>
            </a: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sp>
        <p:nvSpPr>
          <p:cNvPr id="103" name="Rectangle: Rounded Corners 102">
            <a:extLst>
              <a:ext uri="{FF2B5EF4-FFF2-40B4-BE49-F238E27FC236}">
                <a16:creationId xmlns:a16="http://schemas.microsoft.com/office/drawing/2014/main" id="{4D05D8D2-92B9-D59B-F8E6-8FC3E57D909A}"/>
              </a:ext>
            </a:extLst>
          </p:cNvPr>
          <p:cNvSpPr/>
          <p:nvPr/>
        </p:nvSpPr>
        <p:spPr>
          <a:xfrm>
            <a:off x="7325854" y="763297"/>
            <a:ext cx="1172635" cy="347652"/>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Câu Hỏi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104" name="Google Shape;7933;p34">
            <a:extLst>
              <a:ext uri="{FF2B5EF4-FFF2-40B4-BE49-F238E27FC236}">
                <a16:creationId xmlns:a16="http://schemas.microsoft.com/office/drawing/2014/main" id="{4C3A0CAD-87BC-7109-C718-7A98D7909AFD}"/>
              </a:ext>
            </a:extLst>
          </p:cNvPr>
          <p:cNvSpPr txBox="1">
            <a:spLocks/>
          </p:cNvSpPr>
          <p:nvPr/>
        </p:nvSpPr>
        <p:spPr>
          <a:xfrm>
            <a:off x="2402826" y="1136225"/>
            <a:ext cx="5975413" cy="13395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r"/>
            <a:r>
              <a:rPr lang="vi-VN" sz="2400" dirty="0">
                <a:latin typeface="#9Slide07 IcielBaliho Script" pitchFamily="2" charset="0"/>
              </a:rPr>
              <a:t>2. Trong thí nghiệm 1, nếu thay </a:t>
            </a:r>
            <a:r>
              <a:rPr lang="en-US" sz="2400" dirty="0" err="1">
                <a:latin typeface="#9Slide07 IcielBaliho Script" pitchFamily="2" charset="0"/>
              </a:rPr>
              <a:t>điện</a:t>
            </a:r>
            <a:r>
              <a:rPr lang="en-US" sz="2400" dirty="0">
                <a:latin typeface="#9Slide07 IcielBaliho Script" pitchFamily="2" charset="0"/>
              </a:rPr>
              <a:t> </a:t>
            </a:r>
            <a:r>
              <a:rPr lang="en-US" sz="2400" dirty="0" err="1">
                <a:latin typeface="#9Slide07 IcielBaliho Script" pitchFamily="2" charset="0"/>
              </a:rPr>
              <a:t>kế</a:t>
            </a:r>
            <a:r>
              <a:rPr lang="en-US" sz="2400" dirty="0">
                <a:latin typeface="#9Slide07 IcielBaliho Script" pitchFamily="2" charset="0"/>
              </a:rPr>
              <a:t> </a:t>
            </a:r>
            <a:r>
              <a:rPr lang="vi-VN" sz="2400" dirty="0">
                <a:latin typeface="#9Slide07 IcielBaliho Script" pitchFamily="2" charset="0"/>
              </a:rPr>
              <a:t>bằng một </a:t>
            </a:r>
            <a:r>
              <a:rPr lang="en-US" sz="2400" dirty="0" err="1">
                <a:latin typeface="#9Slide07 IcielBaliho Script" pitchFamily="2" charset="0"/>
              </a:rPr>
              <a:t>quạt</a:t>
            </a:r>
            <a:r>
              <a:rPr lang="en-US" sz="2400" dirty="0">
                <a:latin typeface="#9Slide07 IcielBaliho Script" pitchFamily="2" charset="0"/>
              </a:rPr>
              <a:t> </a:t>
            </a:r>
            <a:r>
              <a:rPr lang="en-US" sz="2400" dirty="0" err="1">
                <a:latin typeface="#9Slide07 IcielBaliho Script" pitchFamily="2" charset="0"/>
              </a:rPr>
              <a:t>máy</a:t>
            </a:r>
            <a:r>
              <a:rPr lang="en-US" sz="2400" dirty="0">
                <a:latin typeface="#9Slide07 IcielBaliho Script" pitchFamily="2" charset="0"/>
              </a:rPr>
              <a:t> </a:t>
            </a:r>
            <a:r>
              <a:rPr lang="en-US" sz="2400" dirty="0" err="1">
                <a:latin typeface="#9Slide07 IcielBaliho Script" pitchFamily="2" charset="0"/>
              </a:rPr>
              <a:t>nhỏ</a:t>
            </a:r>
            <a:r>
              <a:rPr lang="en-US" sz="2400" dirty="0">
                <a:latin typeface="#9Slide07 IcielBaliho Script" pitchFamily="2" charset="0"/>
              </a:rPr>
              <a:t> </a:t>
            </a:r>
            <a:r>
              <a:rPr lang="en-US" sz="2400" dirty="0" err="1">
                <a:latin typeface="#9Slide07 IcielBaliho Script" pitchFamily="2" charset="0"/>
              </a:rPr>
              <a:t>và</a:t>
            </a:r>
            <a:r>
              <a:rPr lang="en-US" sz="2400" dirty="0">
                <a:latin typeface="#9Slide07 IcielBaliho Script" pitchFamily="2" charset="0"/>
              </a:rPr>
              <a:t> bật </a:t>
            </a:r>
            <a:r>
              <a:rPr lang="en-US" sz="2400" dirty="0" err="1">
                <a:latin typeface="#9Slide07 IcielBaliho Script" pitchFamily="2" charset="0"/>
              </a:rPr>
              <a:t>đèn</a:t>
            </a:r>
            <a:r>
              <a:rPr lang="en-US" sz="2400" dirty="0">
                <a:latin typeface="#9Slide07 IcielBaliho Script" pitchFamily="2" charset="0"/>
              </a:rPr>
              <a:t> </a:t>
            </a:r>
            <a:r>
              <a:rPr lang="vi-VN" sz="2400" dirty="0">
                <a:latin typeface="#9Slide07 IcielBaliho Script" pitchFamily="2" charset="0"/>
              </a:rPr>
              <a:t>thì có hiện tượng gì xảy ra?</a:t>
            </a:r>
            <a:r>
              <a:rPr lang="en-US" sz="2400" dirty="0">
                <a:latin typeface="#9Slide07 IcielBaliho Script" pitchFamily="2" charset="0"/>
              </a:rPr>
              <a:t> </a:t>
            </a:r>
            <a:r>
              <a:rPr lang="en-US" sz="2400" dirty="0" err="1">
                <a:latin typeface="#9Slide07 IcielBaliho Script" pitchFamily="2" charset="0"/>
              </a:rPr>
              <a:t>Tại</a:t>
            </a:r>
            <a:r>
              <a:rPr lang="en-US" sz="2400" dirty="0">
                <a:latin typeface="#9Slide07 IcielBaliho Script" pitchFamily="2" charset="0"/>
              </a:rPr>
              <a:t> </a:t>
            </a:r>
            <a:r>
              <a:rPr lang="en-US" sz="2400" dirty="0" err="1">
                <a:latin typeface="#9Slide07 IcielBaliho Script" pitchFamily="2" charset="0"/>
              </a:rPr>
              <a:t>sao</a:t>
            </a:r>
            <a:r>
              <a:rPr lang="en-US" sz="2400" dirty="0">
                <a:latin typeface="#9Slide07 IcielBaliho Script" pitchFamily="2" charset="0"/>
              </a:rPr>
              <a:t>?</a:t>
            </a:r>
            <a:endParaRPr lang="vi-VN" sz="2400" dirty="0">
              <a:latin typeface="#9Slide07 IcielBaliho Script" pitchFamily="2" charset="0"/>
            </a:endParaRPr>
          </a:p>
        </p:txBody>
      </p:sp>
      <p:sp>
        <p:nvSpPr>
          <p:cNvPr id="105" name="Rectangle: Rounded Corners 104">
            <a:extLst>
              <a:ext uri="{FF2B5EF4-FFF2-40B4-BE49-F238E27FC236}">
                <a16:creationId xmlns:a16="http://schemas.microsoft.com/office/drawing/2014/main" id="{727E4EE1-685B-14FC-1D7E-F0BCD6883A78}"/>
              </a:ext>
            </a:extLst>
          </p:cNvPr>
          <p:cNvSpPr/>
          <p:nvPr/>
        </p:nvSpPr>
        <p:spPr>
          <a:xfrm>
            <a:off x="3898691" y="2293329"/>
            <a:ext cx="1172635" cy="367904"/>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lvl="1" algn="ctr"/>
            <a:r>
              <a:rPr lang="vi-VN" sz="1800" dirty="0">
                <a:solidFill>
                  <a:srgbClr val="FFFBEE"/>
                </a:solidFill>
                <a:latin typeface="#9Slide03 Arima Madurai Black" panose="00000A00000000000000" pitchFamily="2" charset="0"/>
                <a:cs typeface="#9Slide03 Arima Madurai Black" panose="00000A00000000000000" pitchFamily="2" charset="0"/>
              </a:rPr>
              <a:t>Trả lời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106" name="Google Shape;7933;p34">
            <a:extLst>
              <a:ext uri="{FF2B5EF4-FFF2-40B4-BE49-F238E27FC236}">
                <a16:creationId xmlns:a16="http://schemas.microsoft.com/office/drawing/2014/main" id="{2A2543EC-4250-927E-0A50-33414D8188E4}"/>
              </a:ext>
            </a:extLst>
          </p:cNvPr>
          <p:cNvSpPr txBox="1">
            <a:spLocks/>
          </p:cNvSpPr>
          <p:nvPr/>
        </p:nvSpPr>
        <p:spPr>
          <a:xfrm>
            <a:off x="422519" y="2832092"/>
            <a:ext cx="5651710" cy="104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lnSpc>
                <a:spcPct val="150000"/>
              </a:lnSpc>
            </a:pPr>
            <a:r>
              <a:rPr lang="vi-VN" dirty="0">
                <a:solidFill>
                  <a:srgbClr val="000000"/>
                </a:solidFill>
              </a:rPr>
              <a:t>Nếu thay </a:t>
            </a:r>
            <a:r>
              <a:rPr lang="en-US" dirty="0" err="1">
                <a:solidFill>
                  <a:srgbClr val="000000"/>
                </a:solidFill>
              </a:rPr>
              <a:t>điện</a:t>
            </a:r>
            <a:r>
              <a:rPr lang="en-US" dirty="0">
                <a:solidFill>
                  <a:srgbClr val="000000"/>
                </a:solidFill>
              </a:rPr>
              <a:t> </a:t>
            </a:r>
            <a:r>
              <a:rPr lang="en-US" dirty="0" err="1">
                <a:solidFill>
                  <a:srgbClr val="000000"/>
                </a:solidFill>
              </a:rPr>
              <a:t>kế</a:t>
            </a:r>
            <a:r>
              <a:rPr lang="en-US" dirty="0">
                <a:solidFill>
                  <a:srgbClr val="000000"/>
                </a:solidFill>
              </a:rPr>
              <a:t> </a:t>
            </a:r>
            <a:r>
              <a:rPr lang="en-US" dirty="0" err="1">
                <a:solidFill>
                  <a:srgbClr val="000000"/>
                </a:solidFill>
              </a:rPr>
              <a:t>bằng</a:t>
            </a:r>
            <a:r>
              <a:rPr lang="en-US" dirty="0">
                <a:solidFill>
                  <a:srgbClr val="000000"/>
                </a:solidFill>
              </a:rPr>
              <a:t> </a:t>
            </a:r>
            <a:r>
              <a:rPr lang="en-US" dirty="0" err="1">
                <a:solidFill>
                  <a:srgbClr val="000000"/>
                </a:solidFill>
              </a:rPr>
              <a:t>một</a:t>
            </a:r>
            <a:r>
              <a:rPr lang="en-US" dirty="0">
                <a:solidFill>
                  <a:srgbClr val="000000"/>
                </a:solidFill>
              </a:rPr>
              <a:t> </a:t>
            </a:r>
            <a:r>
              <a:rPr lang="en-US" dirty="0" err="1">
                <a:solidFill>
                  <a:srgbClr val="000000"/>
                </a:solidFill>
              </a:rPr>
              <a:t>quạt</a:t>
            </a:r>
            <a:r>
              <a:rPr lang="en-US" dirty="0">
                <a:solidFill>
                  <a:srgbClr val="000000"/>
                </a:solidFill>
              </a:rPr>
              <a:t> </a:t>
            </a:r>
            <a:r>
              <a:rPr lang="en-US" dirty="0" err="1">
                <a:solidFill>
                  <a:srgbClr val="000000"/>
                </a:solidFill>
              </a:rPr>
              <a:t>máy</a:t>
            </a:r>
            <a:r>
              <a:rPr lang="en-US" dirty="0">
                <a:solidFill>
                  <a:srgbClr val="000000"/>
                </a:solidFill>
              </a:rPr>
              <a:t> </a:t>
            </a:r>
            <a:r>
              <a:rPr lang="en-US" dirty="0" err="1">
                <a:solidFill>
                  <a:srgbClr val="000000"/>
                </a:solidFill>
              </a:rPr>
              <a:t>nhỏ</a:t>
            </a:r>
            <a:r>
              <a:rPr lang="vi-VN" dirty="0">
                <a:solidFill>
                  <a:srgbClr val="000000"/>
                </a:solidFill>
              </a:rPr>
              <a:t> thì:</a:t>
            </a:r>
          </a:p>
          <a:p>
            <a:pPr algn="l">
              <a:lnSpc>
                <a:spcPct val="150000"/>
              </a:lnSpc>
            </a:pPr>
            <a:r>
              <a:rPr lang="vi-VN" dirty="0">
                <a:solidFill>
                  <a:srgbClr val="000000"/>
                </a:solidFill>
              </a:rPr>
              <a:t>          + Khi chưa bật </a:t>
            </a:r>
            <a:r>
              <a:rPr lang="en-US" dirty="0" err="1">
                <a:solidFill>
                  <a:srgbClr val="000000"/>
                </a:solidFill>
              </a:rPr>
              <a:t>đèn</a:t>
            </a:r>
            <a:r>
              <a:rPr lang="en-US" dirty="0">
                <a:solidFill>
                  <a:srgbClr val="000000"/>
                </a:solidFill>
              </a:rPr>
              <a:t> </a:t>
            </a:r>
            <a:r>
              <a:rPr lang="en-US" dirty="0" err="1">
                <a:solidFill>
                  <a:srgbClr val="000000"/>
                </a:solidFill>
              </a:rPr>
              <a:t>chiếu</a:t>
            </a:r>
            <a:r>
              <a:rPr lang="vi-VN" dirty="0">
                <a:solidFill>
                  <a:srgbClr val="000000"/>
                </a:solidFill>
              </a:rPr>
              <a:t>: cánh quạt đứng im.</a:t>
            </a:r>
          </a:p>
          <a:p>
            <a:pPr algn="l">
              <a:lnSpc>
                <a:spcPct val="150000"/>
              </a:lnSpc>
            </a:pPr>
            <a:r>
              <a:rPr lang="vi-VN" dirty="0">
                <a:solidFill>
                  <a:srgbClr val="000000"/>
                </a:solidFill>
              </a:rPr>
              <a:t>          + Khi bật </a:t>
            </a:r>
            <a:r>
              <a:rPr lang="en-US" dirty="0" err="1">
                <a:solidFill>
                  <a:srgbClr val="000000"/>
                </a:solidFill>
              </a:rPr>
              <a:t>đèn</a:t>
            </a:r>
            <a:r>
              <a:rPr lang="en-US" dirty="0">
                <a:solidFill>
                  <a:srgbClr val="000000"/>
                </a:solidFill>
              </a:rPr>
              <a:t> </a:t>
            </a:r>
            <a:r>
              <a:rPr lang="en-US" dirty="0" err="1">
                <a:solidFill>
                  <a:srgbClr val="000000"/>
                </a:solidFill>
              </a:rPr>
              <a:t>chiếu</a:t>
            </a:r>
            <a:r>
              <a:rPr lang="vi-VN" dirty="0">
                <a:solidFill>
                  <a:srgbClr val="000000"/>
                </a:solidFill>
              </a:rPr>
              <a:t>: cánh quạt bắt đầu quay.</a:t>
            </a:r>
          </a:p>
        </p:txBody>
      </p:sp>
      <p:sp>
        <p:nvSpPr>
          <p:cNvPr id="107" name="Google Shape;7933;p34">
            <a:extLst>
              <a:ext uri="{FF2B5EF4-FFF2-40B4-BE49-F238E27FC236}">
                <a16:creationId xmlns:a16="http://schemas.microsoft.com/office/drawing/2014/main" id="{45823B4F-2770-5457-9E2D-BEBAA86FFF42}"/>
              </a:ext>
            </a:extLst>
          </p:cNvPr>
          <p:cNvSpPr txBox="1">
            <a:spLocks/>
          </p:cNvSpPr>
          <p:nvPr/>
        </p:nvSpPr>
        <p:spPr>
          <a:xfrm>
            <a:off x="422519" y="4060289"/>
            <a:ext cx="7656959" cy="67112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nSpc>
                <a:spcPct val="150000"/>
              </a:lnSpc>
              <a:buClr>
                <a:schemeClr val="accent2"/>
              </a:buClr>
              <a:buSzPts val="1200"/>
              <a:buFont typeface="Nunito"/>
              <a:buNone/>
              <a:defRPr sz="18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Vì pin quang điện đã nhận năng lượng ánh sáng của đèn để chuyển hóa thành điện năng, làm cho cánh quạt quay.</a:t>
            </a:r>
          </a:p>
        </p:txBody>
      </p:sp>
    </p:spTree>
    <p:extLst>
      <p:ext uri="{BB962C8B-B14F-4D97-AF65-F5344CB8AC3E}">
        <p14:creationId xmlns:p14="http://schemas.microsoft.com/office/powerpoint/2010/main" val="17412689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04">
                                            <p:txEl>
                                              <p:pRg st="0" end="0"/>
                                            </p:txEl>
                                          </p:spTgt>
                                        </p:tgtEl>
                                        <p:attrNameLst>
                                          <p:attrName>style.visibility</p:attrName>
                                        </p:attrNameLst>
                                      </p:cBhvr>
                                      <p:to>
                                        <p:strVal val="visible"/>
                                      </p:to>
                                    </p:set>
                                    <p:animEffect transition="in" filter="wipe(up)">
                                      <p:cBhvr>
                                        <p:cTn id="7" dur="500"/>
                                        <p:tgtEl>
                                          <p:spTgt spid="10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05"/>
                                        </p:tgtEl>
                                        <p:attrNameLst>
                                          <p:attrName>style.visibility</p:attrName>
                                        </p:attrNameLst>
                                      </p:cBhvr>
                                      <p:to>
                                        <p:strVal val="visible"/>
                                      </p:to>
                                    </p:set>
                                    <p:anim calcmode="lin" valueType="num">
                                      <p:cBhvr additive="base">
                                        <p:cTn id="12" dur="500" fill="hold"/>
                                        <p:tgtEl>
                                          <p:spTgt spid="105"/>
                                        </p:tgtEl>
                                        <p:attrNameLst>
                                          <p:attrName>ppt_x</p:attrName>
                                        </p:attrNameLst>
                                      </p:cBhvr>
                                      <p:tavLst>
                                        <p:tav tm="0">
                                          <p:val>
                                            <p:strVal val="0-#ppt_w/2"/>
                                          </p:val>
                                        </p:tav>
                                        <p:tav tm="100000">
                                          <p:val>
                                            <p:strVal val="#ppt_x"/>
                                          </p:val>
                                        </p:tav>
                                      </p:tavLst>
                                    </p:anim>
                                    <p:anim calcmode="lin" valueType="num">
                                      <p:cBhvr additive="base">
                                        <p:cTn id="13" dur="500" fill="hold"/>
                                        <p:tgtEl>
                                          <p:spTgt spid="105"/>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iterate type="lt">
                                    <p:tmPct val="6000"/>
                                  </p:iterate>
                                  <p:childTnLst>
                                    <p:set>
                                      <p:cBhvr>
                                        <p:cTn id="17" dur="1" fill="hold">
                                          <p:stCondLst>
                                            <p:cond delay="0"/>
                                          </p:stCondLst>
                                        </p:cTn>
                                        <p:tgtEl>
                                          <p:spTgt spid="106">
                                            <p:txEl>
                                              <p:pRg st="0" end="0"/>
                                            </p:txEl>
                                          </p:spTgt>
                                        </p:tgtEl>
                                        <p:attrNameLst>
                                          <p:attrName>style.visibility</p:attrName>
                                        </p:attrNameLst>
                                      </p:cBhvr>
                                      <p:to>
                                        <p:strVal val="visible"/>
                                      </p:to>
                                    </p:set>
                                    <p:animEffect transition="in" filter="wipe(up)">
                                      <p:cBhvr>
                                        <p:cTn id="18" dur="500"/>
                                        <p:tgtEl>
                                          <p:spTgt spid="10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6000"/>
                                  </p:iterate>
                                  <p:childTnLst>
                                    <p:set>
                                      <p:cBhvr>
                                        <p:cTn id="22" dur="1" fill="hold">
                                          <p:stCondLst>
                                            <p:cond delay="0"/>
                                          </p:stCondLst>
                                        </p:cTn>
                                        <p:tgtEl>
                                          <p:spTgt spid="106">
                                            <p:txEl>
                                              <p:pRg st="1" end="1"/>
                                            </p:txEl>
                                          </p:spTgt>
                                        </p:tgtEl>
                                        <p:attrNameLst>
                                          <p:attrName>style.visibility</p:attrName>
                                        </p:attrNameLst>
                                      </p:cBhvr>
                                      <p:to>
                                        <p:strVal val="visible"/>
                                      </p:to>
                                    </p:set>
                                    <p:animEffect transition="in" filter="wipe(up)">
                                      <p:cBhvr>
                                        <p:cTn id="23" dur="500"/>
                                        <p:tgtEl>
                                          <p:spTgt spid="106">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iterate type="lt">
                                    <p:tmPct val="6000"/>
                                  </p:iterate>
                                  <p:childTnLst>
                                    <p:set>
                                      <p:cBhvr>
                                        <p:cTn id="27" dur="1" fill="hold">
                                          <p:stCondLst>
                                            <p:cond delay="0"/>
                                          </p:stCondLst>
                                        </p:cTn>
                                        <p:tgtEl>
                                          <p:spTgt spid="106">
                                            <p:txEl>
                                              <p:pRg st="2" end="2"/>
                                            </p:txEl>
                                          </p:spTgt>
                                        </p:tgtEl>
                                        <p:attrNameLst>
                                          <p:attrName>style.visibility</p:attrName>
                                        </p:attrNameLst>
                                      </p:cBhvr>
                                      <p:to>
                                        <p:strVal val="visible"/>
                                      </p:to>
                                    </p:set>
                                    <p:animEffect transition="in" filter="wipe(up)">
                                      <p:cBhvr>
                                        <p:cTn id="28" dur="500"/>
                                        <p:tgtEl>
                                          <p:spTgt spid="106">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iterate type="lt">
                                    <p:tmPct val="6000"/>
                                  </p:iterate>
                                  <p:childTnLst>
                                    <p:set>
                                      <p:cBhvr>
                                        <p:cTn id="32" dur="1" fill="hold">
                                          <p:stCondLst>
                                            <p:cond delay="0"/>
                                          </p:stCondLst>
                                        </p:cTn>
                                        <p:tgtEl>
                                          <p:spTgt spid="107">
                                            <p:txEl>
                                              <p:pRg st="0" end="0"/>
                                            </p:txEl>
                                          </p:spTgt>
                                        </p:tgtEl>
                                        <p:attrNameLst>
                                          <p:attrName>style.visibility</p:attrName>
                                        </p:attrNameLst>
                                      </p:cBhvr>
                                      <p:to>
                                        <p:strVal val="visible"/>
                                      </p:to>
                                    </p:set>
                                    <p:animEffect transition="in" filter="wipe(up)">
                                      <p:cBhvr>
                                        <p:cTn id="33" dur="500"/>
                                        <p:tgtEl>
                                          <p:spTgt spid="10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uiExpand="1" build="p"/>
      <p:bldP spid="105" grpId="0" animBg="1"/>
      <p:bldP spid="106" grpId="0" uiExpand="1" build="p"/>
      <p:bldP spid="107"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7" name="Graphic 11">
            <a:extLst>
              <a:ext uri="{FF2B5EF4-FFF2-40B4-BE49-F238E27FC236}">
                <a16:creationId xmlns:a16="http://schemas.microsoft.com/office/drawing/2014/main" id="{FF873F31-8AB1-FAAE-F6A3-E01F535EEA36}"/>
              </a:ext>
            </a:extLst>
          </p:cNvPr>
          <p:cNvGrpSpPr/>
          <p:nvPr/>
        </p:nvGrpSpPr>
        <p:grpSpPr>
          <a:xfrm>
            <a:off x="333162" y="503723"/>
            <a:ext cx="1812219" cy="1893353"/>
            <a:chOff x="2173432" y="131085"/>
            <a:chExt cx="3667628" cy="3831831"/>
          </a:xfrm>
        </p:grpSpPr>
        <p:sp>
          <p:nvSpPr>
            <p:cNvPr id="8" name="Freeform: Shape 7">
              <a:extLst>
                <a:ext uri="{FF2B5EF4-FFF2-40B4-BE49-F238E27FC236}">
                  <a16:creationId xmlns:a16="http://schemas.microsoft.com/office/drawing/2014/main" id="{3399F7ED-6DDA-00AD-173E-599FD654B62A}"/>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EF4694D-B4F6-3C8D-45AB-67ED49C7C9CB}"/>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B0E68AF6-EC78-D7D4-7402-5A09A7964EB2}"/>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539778DD-C945-8639-B8A1-3C3F56A8E0EF}"/>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36079D0A-509A-87B8-72B4-6C95297E2B2B}"/>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9D6A8FD-268F-2437-E015-722D2FB80FC6}"/>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9277833-DCEA-D66D-897F-26F61E057E6E}"/>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D1F596A-DCEB-69F4-D643-F9AFC9B98D2F}"/>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F0711D-8F30-806C-AE3B-8F1AEB0DCCD9}"/>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08CC828-13B3-94B6-D320-CDBE7A5E3FA1}"/>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D63F8E7-1C29-0119-8931-A83CD2E6400D}"/>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68F129C-606A-AD67-4B06-A5EADE079413}"/>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223C83E-FB58-13B4-20B4-D04924EF226C}"/>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D54734C-BB00-10E4-9F2D-53EFA8B2A7A3}"/>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C5148D3-58CB-7A2B-57CC-EF8764FCFE24}"/>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92A83A7-2618-A412-8057-E0E58EE42813}"/>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8AF275D-900E-A928-8ADF-37BFCB52FC7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56ACBD5-529C-77DE-E7C9-E1E76CE858F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59C93FA-54C5-4EB1-DFFC-271FAC5A011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5866783E-6D2B-41CC-BA4F-DDAD84C6C586}"/>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7A341DE4-189C-1300-2F43-027485083AF1}"/>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F325BAB-3B1F-595C-623C-6D885DAD4189}"/>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DCC20AD0-01AE-0D34-0FC7-0FF2D0018D9D}"/>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B599D10-D159-459C-AED7-213050D14210}"/>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09B0D12-A25A-0D5B-3EF6-49B730BAC10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3AF9582-37E9-7C4F-579E-8C30205DE29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626D6E5-9A98-B1E1-30D9-BDA8BF3EF994}"/>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CD18B31-7B9D-E645-688E-2B1C7E093B39}"/>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4418D76-DC86-0ED1-9C1B-2D7635A9C3A2}"/>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864A0FA-156B-CC3C-9036-AC8E6369D284}"/>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1EAD132-89F1-8493-33EE-C36063B9DFCE}"/>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4C349630-625F-8A54-4364-9A3338E6CAF4}"/>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FFE79BC-A696-8D04-7451-159818BBAD91}"/>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8C7606E4-305E-629E-7D86-C59AAB94DD9C}"/>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3FD9589-CA09-E621-1FD3-35A0EFC7721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F64C1F8-A2E9-14F9-465A-BE2BB1B3DD0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8100DB5-505A-8E82-5670-28591C7BD423}"/>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0D8BBC9-BD7D-B07C-B136-7AFC9F29BD2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65F6F30-BBD2-1AC2-9495-6629076E7900}"/>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8E5441A-1A0C-393C-75AC-DBED17E1C38D}"/>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DD6138A-BFA8-5D4F-D79F-D9CC96194D9B}"/>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58D098B-99C9-CEDB-550B-3DCD9A8D23CB}"/>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43273A5-0943-A2BE-AD48-52ECBD3AE560}"/>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C177201-C260-AF5B-B08D-80C73A0A1A8F}"/>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EB3562A-BA10-A924-41E6-1E7F812BEA2E}"/>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973061E-3077-4868-EBB6-52437FE7521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5A09B153-F4C0-A4B3-CA44-7753DAEB889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BE51006C-8E9F-5298-4F95-A269FAA104D7}"/>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75F0689-645A-7A5E-3705-0234F14D98E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F5A7B332-5B04-964A-4D33-39FDEABA662B}"/>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3B21C255-EC14-AEDE-5F66-26C8E194EA9E}"/>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65CB47D3-2A06-F993-77BE-95C797E61C2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907EC47-3365-085E-F092-9212D7B9BCDE}"/>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B6ED0DFA-80D5-AB56-07F2-D05F7F7ED981}"/>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207CF1D-5E3A-85BA-4905-9DA3C1E1A746}"/>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AA547B4-C092-120A-0567-C24475626479}"/>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A05E026E-0F49-4322-43A9-3CF274B76C0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4E2CD22-3A08-880A-1939-A6DC3BAD3516}"/>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640F69B-EA0F-A017-DB37-F8A6013A2881}"/>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0A5A80E7-BABF-47F0-B14B-C2440C57F8C6}"/>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9AB23C39-0DA2-B57E-B96C-7D28923535DB}"/>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600A9FBA-6ADF-70BD-FDA8-A8F2A2B3F6FD}"/>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24136CA-8152-7947-5120-1E378A2826BB}"/>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127B97-1D1A-4191-D7B1-5ECCBF5CB323}"/>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9503386E-03E6-831B-29E8-80080D6226FF}"/>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07BBE9E-69E9-C62B-A852-198A1E308FA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3AB03D-B1E1-52ED-AFF2-62C43E2799C4}"/>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BA492825-37A3-D3F8-CBAC-D4157FA21EDC}"/>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F6598C8-9B5F-EFDB-E1BA-A3C7DC97F32C}"/>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A423D53-4BE4-2579-B45F-962B7BA5F97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BA74C306-2341-F4B9-E12D-6BFCF63416C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E17A15B-5E04-2193-565F-F0956F1A048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A21F84E4-ACED-8A98-C4DA-5E75D15E90E7}"/>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DB00CEF3-D665-F972-D173-FCDDB107E2E0}"/>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5A3B52A-E2B3-4C99-4ED5-5BCC2DDB5401}"/>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8500E99-E225-A3B5-2C74-28B0EF4AD6F3}"/>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2D37FB19-9E85-60F8-7279-EA090C5A9B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B4A1B660-4AAE-B6DE-80C6-07D7BD9FE041}"/>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4DCE47B2-29C6-CDC3-064A-BBD64BF0452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BAAB8D76-2E9D-9589-79EB-4E2938E64E19}"/>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88D56A3-33C2-D408-A409-C9430876119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E8E7009-8707-DDB8-6910-EDEAD68B13B8}"/>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29140341-6616-FE28-2339-268A1CB2B84C}"/>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A62ED51F-E8D6-9CEA-586A-4F759C6EBE6E}"/>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4A126A8-7C03-1A78-DE82-B4638D0A8EF4}"/>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8FE8183E-D9CE-E35F-64E4-7FA480356E9B}"/>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5D302F13-EC8A-6F7C-4047-56A2679C4C4C}"/>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E9830274-DBB7-B928-731C-8DAA1404735B}"/>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8BABA8DE-C3F5-B7B5-6AEE-B42C0EF2648A}"/>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3D5B804C-7DEE-AB3A-87FD-F832569E6339}"/>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481F0412-75E4-A549-6A0A-14B7FD586BB2}"/>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99" name="Google Shape;7933;p34">
            <a:extLst>
              <a:ext uri="{FF2B5EF4-FFF2-40B4-BE49-F238E27FC236}">
                <a16:creationId xmlns:a16="http://schemas.microsoft.com/office/drawing/2014/main" id="{02A95363-3605-09A5-29C6-006C6B22B5B7}"/>
              </a:ext>
            </a:extLst>
          </p:cNvPr>
          <p:cNvSpPr txBox="1">
            <a:spLocks/>
          </p:cNvSpPr>
          <p:nvPr/>
        </p:nvSpPr>
        <p:spPr>
          <a:xfrm>
            <a:off x="2096975" y="545858"/>
            <a:ext cx="6605101" cy="14122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400" dirty="0">
                <a:solidFill>
                  <a:srgbClr val="1F684C"/>
                </a:solidFill>
                <a:latin typeface="#9Slide07 IcielBaliho Script" pitchFamily="2" charset="0"/>
              </a:rPr>
              <a:t>Giải thích vì sao chai nước để ngoài nắng, sau một khoảng thời gian thì nóng lên. Năng lượng ánh sáng đã chuyển hóa thành dạng năng lượng nào?</a:t>
            </a:r>
          </a:p>
        </p:txBody>
      </p:sp>
      <p:pic>
        <p:nvPicPr>
          <p:cNvPr id="1026" name="Picture 2" descr="Chai nhựa có thể trở nên không an toàn nếu bị để ngoài trời nóng - Tạp chí  Đẹp">
            <a:extLst>
              <a:ext uri="{FF2B5EF4-FFF2-40B4-BE49-F238E27FC236}">
                <a16:creationId xmlns:a16="http://schemas.microsoft.com/office/drawing/2014/main" id="{92BA6FB7-70DA-EE85-7C0C-2C5D4BA0B6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32064" y="1919599"/>
            <a:ext cx="4080769" cy="30605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20794499"/>
      </p:ext>
    </p:extLst>
  </p:cSld>
  <p:clrMapOvr>
    <a:masterClrMapping/>
  </p:clrMapOvr>
  <mc:AlternateContent xmlns:mc="http://schemas.openxmlformats.org/markup-compatibility/2006" xmlns:p14="http://schemas.microsoft.com/office/powerpoint/2010/main">
    <mc:Choice Requires="p14">
      <p:transition spd="slow" p14:dur="175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9">
                                            <p:txEl>
                                              <p:pRg st="0" end="0"/>
                                            </p:txEl>
                                          </p:spTgt>
                                        </p:tgtEl>
                                        <p:attrNameLst>
                                          <p:attrName>style.visibility</p:attrName>
                                        </p:attrNameLst>
                                      </p:cBhvr>
                                      <p:to>
                                        <p:strVal val="visible"/>
                                      </p:to>
                                    </p:set>
                                    <p:animEffect transition="in" filter="wipe(up)">
                                      <p:cBhvr>
                                        <p:cTn id="7" dur="500"/>
                                        <p:tgtEl>
                                          <p:spTgt spid="9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randombar(horizontal)">
                                      <p:cBhvr>
                                        <p:cTn id="12"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7" name="Graphic 11">
            <a:extLst>
              <a:ext uri="{FF2B5EF4-FFF2-40B4-BE49-F238E27FC236}">
                <a16:creationId xmlns:a16="http://schemas.microsoft.com/office/drawing/2014/main" id="{FF873F31-8AB1-FAAE-F6A3-E01F535EEA36}"/>
              </a:ext>
            </a:extLst>
          </p:cNvPr>
          <p:cNvGrpSpPr/>
          <p:nvPr/>
        </p:nvGrpSpPr>
        <p:grpSpPr>
          <a:xfrm>
            <a:off x="3533562" y="340437"/>
            <a:ext cx="1812219" cy="1893353"/>
            <a:chOff x="2173432" y="131085"/>
            <a:chExt cx="3667628" cy="3831831"/>
          </a:xfrm>
        </p:grpSpPr>
        <p:sp>
          <p:nvSpPr>
            <p:cNvPr id="8" name="Freeform: Shape 7">
              <a:extLst>
                <a:ext uri="{FF2B5EF4-FFF2-40B4-BE49-F238E27FC236}">
                  <a16:creationId xmlns:a16="http://schemas.microsoft.com/office/drawing/2014/main" id="{3399F7ED-6DDA-00AD-173E-599FD654B62A}"/>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EF4694D-B4F6-3C8D-45AB-67ED49C7C9CB}"/>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B0E68AF6-EC78-D7D4-7402-5A09A7964EB2}"/>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539778DD-C945-8639-B8A1-3C3F56A8E0EF}"/>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36079D0A-509A-87B8-72B4-6C95297E2B2B}"/>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9D6A8FD-268F-2437-E015-722D2FB80FC6}"/>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9277833-DCEA-D66D-897F-26F61E057E6E}"/>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D1F596A-DCEB-69F4-D643-F9AFC9B98D2F}"/>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F0711D-8F30-806C-AE3B-8F1AEB0DCCD9}"/>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08CC828-13B3-94B6-D320-CDBE7A5E3FA1}"/>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D63F8E7-1C29-0119-8931-A83CD2E6400D}"/>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68F129C-606A-AD67-4B06-A5EADE079413}"/>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223C83E-FB58-13B4-20B4-D04924EF226C}"/>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D54734C-BB00-10E4-9F2D-53EFA8B2A7A3}"/>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C5148D3-58CB-7A2B-57CC-EF8764FCFE24}"/>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92A83A7-2618-A412-8057-E0E58EE42813}"/>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8AF275D-900E-A928-8ADF-37BFCB52FC7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56ACBD5-529C-77DE-E7C9-E1E76CE858F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59C93FA-54C5-4EB1-DFFC-271FAC5A011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5866783E-6D2B-41CC-BA4F-DDAD84C6C586}"/>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7A341DE4-189C-1300-2F43-027485083AF1}"/>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F325BAB-3B1F-595C-623C-6D885DAD4189}"/>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DCC20AD0-01AE-0D34-0FC7-0FF2D0018D9D}"/>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B599D10-D159-459C-AED7-213050D14210}"/>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09B0D12-A25A-0D5B-3EF6-49B730BAC10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3AF9582-37E9-7C4F-579E-8C30205DE29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626D6E5-9A98-B1E1-30D9-BDA8BF3EF994}"/>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CD18B31-7B9D-E645-688E-2B1C7E093B39}"/>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4418D76-DC86-0ED1-9C1B-2D7635A9C3A2}"/>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864A0FA-156B-CC3C-9036-AC8E6369D284}"/>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1EAD132-89F1-8493-33EE-C36063B9DFCE}"/>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4C349630-625F-8A54-4364-9A3338E6CAF4}"/>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FFE79BC-A696-8D04-7451-159818BBAD91}"/>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8C7606E4-305E-629E-7D86-C59AAB94DD9C}"/>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3FD9589-CA09-E621-1FD3-35A0EFC7721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F64C1F8-A2E9-14F9-465A-BE2BB1B3DD0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8100DB5-505A-8E82-5670-28591C7BD423}"/>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0D8BBC9-BD7D-B07C-B136-7AFC9F29BD2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65F6F30-BBD2-1AC2-9495-6629076E7900}"/>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8E5441A-1A0C-393C-75AC-DBED17E1C38D}"/>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DD6138A-BFA8-5D4F-D79F-D9CC96194D9B}"/>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58D098B-99C9-CEDB-550B-3DCD9A8D23CB}"/>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43273A5-0943-A2BE-AD48-52ECBD3AE560}"/>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C177201-C260-AF5B-B08D-80C73A0A1A8F}"/>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EB3562A-BA10-A924-41E6-1E7F812BEA2E}"/>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973061E-3077-4868-EBB6-52437FE7521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5A09B153-F4C0-A4B3-CA44-7753DAEB889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BE51006C-8E9F-5298-4F95-A269FAA104D7}"/>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75F0689-645A-7A5E-3705-0234F14D98E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F5A7B332-5B04-964A-4D33-39FDEABA662B}"/>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3B21C255-EC14-AEDE-5F66-26C8E194EA9E}"/>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65CB47D3-2A06-F993-77BE-95C797E61C2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907EC47-3365-085E-F092-9212D7B9BCDE}"/>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B6ED0DFA-80D5-AB56-07F2-D05F7F7ED981}"/>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207CF1D-5E3A-85BA-4905-9DA3C1E1A746}"/>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AA547B4-C092-120A-0567-C24475626479}"/>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A05E026E-0F49-4322-43A9-3CF274B76C0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4E2CD22-3A08-880A-1939-A6DC3BAD3516}"/>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640F69B-EA0F-A017-DB37-F8A6013A2881}"/>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0A5A80E7-BABF-47F0-B14B-C2440C57F8C6}"/>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9AB23C39-0DA2-B57E-B96C-7D28923535DB}"/>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600A9FBA-6ADF-70BD-FDA8-A8F2A2B3F6FD}"/>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24136CA-8152-7947-5120-1E378A2826BB}"/>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127B97-1D1A-4191-D7B1-5ECCBF5CB323}"/>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9503386E-03E6-831B-29E8-80080D6226FF}"/>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07BBE9E-69E9-C62B-A852-198A1E308FA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3AB03D-B1E1-52ED-AFF2-62C43E2799C4}"/>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BA492825-37A3-D3F8-CBAC-D4157FA21EDC}"/>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F6598C8-9B5F-EFDB-E1BA-A3C7DC97F32C}"/>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A423D53-4BE4-2579-B45F-962B7BA5F97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BA74C306-2341-F4B9-E12D-6BFCF63416C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E17A15B-5E04-2193-565F-F0956F1A048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A21F84E4-ACED-8A98-C4DA-5E75D15E90E7}"/>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DB00CEF3-D665-F972-D173-FCDDB107E2E0}"/>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5A3B52A-E2B3-4C99-4ED5-5BCC2DDB5401}"/>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8500E99-E225-A3B5-2C74-28B0EF4AD6F3}"/>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2D37FB19-9E85-60F8-7279-EA090C5A9B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B4A1B660-4AAE-B6DE-80C6-07D7BD9FE041}"/>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4DCE47B2-29C6-CDC3-064A-BBD64BF0452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BAAB8D76-2E9D-9589-79EB-4E2938E64E19}"/>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88D56A3-33C2-D408-A409-C9430876119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E8E7009-8707-DDB8-6910-EDEAD68B13B8}"/>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29140341-6616-FE28-2339-268A1CB2B84C}"/>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A62ED51F-E8D6-9CEA-586A-4F759C6EBE6E}"/>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4A126A8-7C03-1A78-DE82-B4638D0A8EF4}"/>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8FE8183E-D9CE-E35F-64E4-7FA480356E9B}"/>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5D302F13-EC8A-6F7C-4047-56A2679C4C4C}"/>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E9830274-DBB7-B928-731C-8DAA1404735B}"/>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8BABA8DE-C3F5-B7B5-6AEE-B42C0EF2648A}"/>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3D5B804C-7DEE-AB3A-87FD-F832569E6339}"/>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481F0412-75E4-A549-6A0A-14B7FD586BB2}"/>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99" name="Google Shape;7933;p34">
            <a:extLst>
              <a:ext uri="{FF2B5EF4-FFF2-40B4-BE49-F238E27FC236}">
                <a16:creationId xmlns:a16="http://schemas.microsoft.com/office/drawing/2014/main" id="{02A95363-3605-09A5-29C6-006C6B22B5B7}"/>
              </a:ext>
            </a:extLst>
          </p:cNvPr>
          <p:cNvSpPr txBox="1">
            <a:spLocks/>
          </p:cNvSpPr>
          <p:nvPr/>
        </p:nvSpPr>
        <p:spPr>
          <a:xfrm>
            <a:off x="755783" y="2734976"/>
            <a:ext cx="7568293" cy="14122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800" dirty="0">
                <a:solidFill>
                  <a:srgbClr val="1F684C"/>
                </a:solidFill>
                <a:latin typeface="#9Slide07 IcielBaliho Script" pitchFamily="2" charset="0"/>
              </a:rPr>
              <a:t>Nêu thêm ví dụ về sử dụng năng lượng ánh sáng mặt trời ở gia đình hoặc địa phương em. Cho biết năng lượng ánh sáng mặt trời đã chuyển hóa thành những dạng năng lượng nào trong mỗi ví dụ. Tại sao cần ưu tiên sử dụng năng lượng ánh sáng mặt trời?</a:t>
            </a:r>
          </a:p>
        </p:txBody>
      </p:sp>
    </p:spTree>
    <p:extLst>
      <p:ext uri="{BB962C8B-B14F-4D97-AF65-F5344CB8AC3E}">
        <p14:creationId xmlns:p14="http://schemas.microsoft.com/office/powerpoint/2010/main" val="10640944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9">
                                            <p:txEl>
                                              <p:pRg st="0" end="0"/>
                                            </p:txEl>
                                          </p:spTgt>
                                        </p:tgtEl>
                                        <p:attrNameLst>
                                          <p:attrName>style.visibility</p:attrName>
                                        </p:attrNameLst>
                                      </p:cBhvr>
                                      <p:to>
                                        <p:strVal val="visible"/>
                                      </p:to>
                                    </p:set>
                                    <p:animEffect transition="in" filter="wipe(up)">
                                      <p:cBhvr>
                                        <p:cTn id="7" dur="500"/>
                                        <p:tgtEl>
                                          <p:spTgt spid="9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C502DF8D-A97D-4F8B-58EB-E92B22C7A2B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597" b="5597"/>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0CFCCEBB-0389-44C8-B606-FDC1FD4D37F1}"/>
              </a:ext>
            </a:extLst>
          </p:cNvPr>
          <p:cNvSpPr/>
          <p:nvPr/>
        </p:nvSpPr>
        <p:spPr>
          <a:xfrm>
            <a:off x="0" y="0"/>
            <a:ext cx="9144000" cy="5143500"/>
          </a:xfrm>
          <a:prstGeom prst="rect">
            <a:avLst/>
          </a:prstGeom>
          <a:solidFill>
            <a:srgbClr val="FFFFFF">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Google Shape;7933;p34">
            <a:extLst>
              <a:ext uri="{FF2B5EF4-FFF2-40B4-BE49-F238E27FC236}">
                <a16:creationId xmlns:a16="http://schemas.microsoft.com/office/drawing/2014/main" id="{4E86B950-6E53-7BE3-BD2C-FB4F622B757F}"/>
              </a:ext>
            </a:extLst>
          </p:cNvPr>
          <p:cNvSpPr txBox="1">
            <a:spLocks/>
          </p:cNvSpPr>
          <p:nvPr/>
        </p:nvSpPr>
        <p:spPr>
          <a:xfrm>
            <a:off x="274869" y="2891692"/>
            <a:ext cx="8437953" cy="179006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lnSpc>
                <a:spcPct val="150000"/>
              </a:lnSpc>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Cần ưu tiên sử dụng năng lượng ánh sáng mặt trời vì đây là nguồn năng lượng có thể coi là vô hạn, xanh, sạch, thân thiện với môi trường. Việc sử dụng năng lượng Mặt Trời thay thế các nguyên liệu hóa thạch còn góp phần giảm ô nhiễm môi trường và hiệu ứng nhà kính.</a:t>
            </a:r>
          </a:p>
        </p:txBody>
      </p:sp>
      <p:pic>
        <p:nvPicPr>
          <p:cNvPr id="9" name="Picture 2">
            <a:extLst>
              <a:ext uri="{FF2B5EF4-FFF2-40B4-BE49-F238E27FC236}">
                <a16:creationId xmlns:a16="http://schemas.microsoft.com/office/drawing/2014/main" id="{D7537307-6352-7DB3-F844-D77B9E3F0FF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597" b="5597"/>
          <a:stretch/>
        </p:blipFill>
        <p:spPr bwMode="auto">
          <a:xfrm>
            <a:off x="2724530" y="672611"/>
            <a:ext cx="3694940" cy="20784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03513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par>
                                <p:cTn id="8" presetID="53" presetClass="entr" presetSubtype="16"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 calcmode="lin" valueType="num">
                                      <p:cBhvr>
                                        <p:cTn id="10" dur="750" fill="hold"/>
                                        <p:tgtEl>
                                          <p:spTgt spid="9"/>
                                        </p:tgtEl>
                                        <p:attrNameLst>
                                          <p:attrName>ppt_w</p:attrName>
                                        </p:attrNameLst>
                                      </p:cBhvr>
                                      <p:tavLst>
                                        <p:tav tm="0">
                                          <p:val>
                                            <p:fltVal val="0"/>
                                          </p:val>
                                        </p:tav>
                                        <p:tav tm="100000">
                                          <p:val>
                                            <p:strVal val="#ppt_w"/>
                                          </p:val>
                                        </p:tav>
                                      </p:tavLst>
                                    </p:anim>
                                    <p:anim calcmode="lin" valueType="num">
                                      <p:cBhvr>
                                        <p:cTn id="11" dur="750" fill="hold"/>
                                        <p:tgtEl>
                                          <p:spTgt spid="9"/>
                                        </p:tgtEl>
                                        <p:attrNameLst>
                                          <p:attrName>ppt_h</p:attrName>
                                        </p:attrNameLst>
                                      </p:cBhvr>
                                      <p:tavLst>
                                        <p:tav tm="0">
                                          <p:val>
                                            <p:fltVal val="0"/>
                                          </p:val>
                                        </p:tav>
                                        <p:tav tm="100000">
                                          <p:val>
                                            <p:strVal val="#ppt_h"/>
                                          </p:val>
                                        </p:tav>
                                      </p:tavLst>
                                    </p:anim>
                                    <p:animEffect transition="in" filter="fade">
                                      <p:cBhvr>
                                        <p:cTn id="12"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Lst>
  </p:timing>
</p:sld>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Business Plan Infographics by Slidesgo">
  <a:themeElements>
    <a:clrScheme name="Simple Light">
      <a:dk1>
        <a:srgbClr val="000000"/>
      </a:dk1>
      <a:lt1>
        <a:srgbClr val="FFFFFF"/>
      </a:lt1>
      <a:dk2>
        <a:srgbClr val="595959"/>
      </a:dk2>
      <a:lt2>
        <a:srgbClr val="EEEEEE"/>
      </a:lt2>
      <a:accent1>
        <a:srgbClr val="FFC64E"/>
      </a:accent1>
      <a:accent2>
        <a:srgbClr val="FF8001"/>
      </a:accent2>
      <a:accent3>
        <a:srgbClr val="5FD0DB"/>
      </a:accent3>
      <a:accent4>
        <a:srgbClr val="32AAD9"/>
      </a:accent4>
      <a:accent5>
        <a:srgbClr val="1A569C"/>
      </a:accent5>
      <a:accent6>
        <a:srgbClr val="D55800"/>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ampaign Planning by Slidesgo">
  <a:themeElements>
    <a:clrScheme name="Simple Light">
      <a:dk1>
        <a:srgbClr val="000000"/>
      </a:dk1>
      <a:lt1>
        <a:srgbClr val="FFFFFF"/>
      </a:lt1>
      <a:dk2>
        <a:srgbClr val="000000"/>
      </a:dk2>
      <a:lt2>
        <a:srgbClr val="FFFFFF"/>
      </a:lt2>
      <a:accent1>
        <a:srgbClr val="FEAF88"/>
      </a:accent1>
      <a:accent2>
        <a:srgbClr val="FF687D"/>
      </a:accent2>
      <a:accent3>
        <a:srgbClr val="CB6686"/>
      </a:accent3>
      <a:accent4>
        <a:srgbClr val="745984"/>
      </a:accent4>
      <a:accent5>
        <a:srgbClr val="265D84"/>
      </a:accent5>
      <a:accent6>
        <a:srgbClr val="FEAF88"/>
      </a:accent6>
      <a:hlink>
        <a:srgbClr val="FF687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11232</TotalTime>
  <Words>1783</Words>
  <Application>Microsoft Office PowerPoint</Application>
  <PresentationFormat>On-screen Show (16:9)</PresentationFormat>
  <Paragraphs>229</Paragraphs>
  <Slides>41</Slides>
  <Notes>26</Notes>
  <HiddenSlides>0</HiddenSlides>
  <MMClips>1</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41</vt:i4>
      </vt:variant>
    </vt:vector>
  </HeadingPairs>
  <TitlesOfParts>
    <vt:vector size="56" baseType="lpstr">
      <vt:lpstr>Nunito SemiBold</vt:lpstr>
      <vt:lpstr>Fira Sans</vt:lpstr>
      <vt:lpstr>#9Slide07 Cadena</vt:lpstr>
      <vt:lpstr>Nunito</vt:lpstr>
      <vt:lpstr>#9Slide07 IcielCadena</vt:lpstr>
      <vt:lpstr>Montserrat</vt:lpstr>
      <vt:lpstr>#9Slide07 IcielBaliho Script</vt:lpstr>
      <vt:lpstr>Maven Pro</vt:lpstr>
      <vt:lpstr>Chewy</vt:lpstr>
      <vt:lpstr>Arial</vt:lpstr>
      <vt:lpstr>Calibri</vt:lpstr>
      <vt:lpstr>#9Slide03 Arima Madurai Black</vt:lpstr>
      <vt:lpstr>Reforestation Project Proposal  by Slidesgo</vt:lpstr>
      <vt:lpstr>Business Plan Infographics by Slidesgo</vt:lpstr>
      <vt:lpstr>Campaign Planning by Slidesgo</vt:lpstr>
      <vt:lpstr>BÀI 15:  NĂNG LƯỢNG ÁNH SÁNG – TIA SÁNG – VÙNG TỐI</vt:lpstr>
      <vt:lpstr>PowerPoint Presentation</vt:lpstr>
      <vt:lpstr>01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Kiều Oanh</dc:creator>
  <cp:lastModifiedBy>Administrator</cp:lastModifiedBy>
  <cp:revision>32</cp:revision>
  <dcterms:modified xsi:type="dcterms:W3CDTF">2024-01-01T13:22:03Z</dcterms:modified>
</cp:coreProperties>
</file>