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54"/>
  </p:notesMasterIdLst>
  <p:sldIdLst>
    <p:sldId id="332" r:id="rId2"/>
    <p:sldId id="256" r:id="rId3"/>
    <p:sldId id="293" r:id="rId4"/>
    <p:sldId id="278" r:id="rId5"/>
    <p:sldId id="261" r:id="rId6"/>
    <p:sldId id="294" r:id="rId7"/>
    <p:sldId id="334" r:id="rId8"/>
    <p:sldId id="335" r:id="rId9"/>
    <p:sldId id="336" r:id="rId10"/>
    <p:sldId id="337" r:id="rId11"/>
    <p:sldId id="338" r:id="rId12"/>
    <p:sldId id="301" r:id="rId13"/>
    <p:sldId id="263" r:id="rId14"/>
    <p:sldId id="300" r:id="rId15"/>
    <p:sldId id="339" r:id="rId16"/>
    <p:sldId id="340" r:id="rId17"/>
    <p:sldId id="341" r:id="rId18"/>
    <p:sldId id="268" r:id="rId19"/>
    <p:sldId id="307" r:id="rId20"/>
    <p:sldId id="308" r:id="rId21"/>
    <p:sldId id="311" r:id="rId22"/>
    <p:sldId id="309" r:id="rId23"/>
    <p:sldId id="310" r:id="rId24"/>
    <p:sldId id="312" r:id="rId25"/>
    <p:sldId id="316" r:id="rId26"/>
    <p:sldId id="343" r:id="rId27"/>
    <p:sldId id="303" r:id="rId28"/>
    <p:sldId id="322" r:id="rId29"/>
    <p:sldId id="324" r:id="rId30"/>
    <p:sldId id="344" r:id="rId31"/>
    <p:sldId id="345" r:id="rId32"/>
    <p:sldId id="304" r:id="rId33"/>
    <p:sldId id="258" r:id="rId34"/>
    <p:sldId id="319" r:id="rId35"/>
    <p:sldId id="320" r:id="rId36"/>
    <p:sldId id="321" r:id="rId37"/>
    <p:sldId id="347" r:id="rId38"/>
    <p:sldId id="346" r:id="rId39"/>
    <p:sldId id="327" r:id="rId40"/>
    <p:sldId id="326" r:id="rId41"/>
    <p:sldId id="350" r:id="rId42"/>
    <p:sldId id="349" r:id="rId43"/>
    <p:sldId id="328" r:id="rId44"/>
    <p:sldId id="329" r:id="rId45"/>
    <p:sldId id="330" r:id="rId46"/>
    <p:sldId id="353" r:id="rId47"/>
    <p:sldId id="351" r:id="rId48"/>
    <p:sldId id="354" r:id="rId49"/>
    <p:sldId id="352" r:id="rId50"/>
    <p:sldId id="280" r:id="rId51"/>
    <p:sldId id="331" r:id="rId52"/>
    <p:sldId id="290" r:id="rId53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55"/>
      <p:bold r:id="rId56"/>
      <p:italic r:id="rId57"/>
      <p:boldItalic r:id="rId58"/>
    </p:embeddedFont>
    <p:embeddedFont>
      <p:font typeface="Montserrat Medium" panose="00000600000000000000" pitchFamily="2" charset="0"/>
      <p:regular r:id="rId59"/>
      <p:bold r:id="rId60"/>
      <p:italic r:id="rId61"/>
      <p:boldItalic r:id="rId62"/>
    </p:embeddedFont>
    <p:embeddedFont>
      <p:font typeface="#9Slide03 Arima Madurai Black" panose="00000A00000000000000" pitchFamily="2" charset="0"/>
      <p:bold r:id="rId63"/>
    </p:embeddedFont>
    <p:embeddedFont>
      <p:font typeface="Merriweather" panose="00000500000000000000" pitchFamily="2" charset="0"/>
      <p:regular r:id="rId64"/>
      <p:bold r:id="rId65"/>
      <p:italic r:id="rId66"/>
      <p:boldItalic r:id="rId67"/>
    </p:embeddedFont>
    <p:embeddedFont>
      <p:font typeface="Cambria Math" panose="02040503050406030204" pitchFamily="18" charset="0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2E9"/>
    <a:srgbClr val="F1F7F3"/>
    <a:srgbClr val="EFCCAE"/>
    <a:srgbClr val="E1A77B"/>
    <a:srgbClr val="16433D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0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735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8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73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7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33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5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14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520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720000" y="1688925"/>
            <a:ext cx="4856100" cy="22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993076" y="3624195"/>
            <a:ext cx="2461083" cy="258098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189426" y="4070768"/>
            <a:ext cx="2038148" cy="1802933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7207029" y="-582371"/>
            <a:ext cx="2610320" cy="2532549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rot="70176">
            <a:off x="7672874" y="-152404"/>
            <a:ext cx="2172022" cy="1173371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7020368" y="4232633"/>
            <a:ext cx="2589633" cy="300083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8123789" y="3968535"/>
            <a:ext cx="1270035" cy="161573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207013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022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449413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4934288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5176688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207013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449413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4934288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5176688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7882355" y="3611332"/>
            <a:ext cx="2199022" cy="230615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7437496" y="3535815"/>
            <a:ext cx="1936711" cy="1713456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7779287" y="-812979"/>
            <a:ext cx="1711799" cy="217774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746640" y="3078608"/>
            <a:ext cx="2761498" cy="267955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393666" y="4196893"/>
            <a:ext cx="530121" cy="442999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3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"/>
          <p:cNvSpPr/>
          <p:nvPr/>
        </p:nvSpPr>
        <p:spPr>
          <a:xfrm rot="10429041">
            <a:off x="-1111208" y="3703921"/>
            <a:ext cx="2616618" cy="274409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8"/>
          <p:cNvSpPr txBox="1">
            <a:spLocks noGrp="1"/>
          </p:cNvSpPr>
          <p:nvPr>
            <p:ph type="title"/>
          </p:nvPr>
        </p:nvSpPr>
        <p:spPr>
          <a:xfrm>
            <a:off x="5028900" y="1088088"/>
            <a:ext cx="33951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3" name="Google Shape;753;p18"/>
          <p:cNvSpPr txBox="1">
            <a:spLocks noGrp="1"/>
          </p:cNvSpPr>
          <p:nvPr>
            <p:ph type="subTitle" idx="1"/>
          </p:nvPr>
        </p:nvSpPr>
        <p:spPr>
          <a:xfrm>
            <a:off x="4937425" y="2823000"/>
            <a:ext cx="34866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9290791">
            <a:off x="-689392" y="4088997"/>
            <a:ext cx="2080676" cy="1840825"/>
            <a:chOff x="1749700" y="889800"/>
            <a:chExt cx="4276500" cy="3783525"/>
          </a:xfrm>
        </p:grpSpPr>
        <p:sp>
          <p:nvSpPr>
            <p:cNvPr id="755" name="Google Shape;755;p1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8"/>
          <p:cNvGrpSpPr/>
          <p:nvPr/>
        </p:nvGrpSpPr>
        <p:grpSpPr>
          <a:xfrm rot="3248415">
            <a:off x="8084770" y="4004823"/>
            <a:ext cx="1005674" cy="1600645"/>
            <a:chOff x="2665800" y="994925"/>
            <a:chExt cx="2326725" cy="3703250"/>
          </a:xfrm>
        </p:grpSpPr>
        <p:sp>
          <p:nvSpPr>
            <p:cNvPr id="805" name="Google Shape;805;p18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18"/>
          <p:cNvSpPr/>
          <p:nvPr/>
        </p:nvSpPr>
        <p:spPr>
          <a:xfrm rot="10227431">
            <a:off x="6436766" y="-2887378"/>
            <a:ext cx="3292711" cy="381571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8"/>
          <p:cNvSpPr/>
          <p:nvPr/>
        </p:nvSpPr>
        <p:spPr>
          <a:xfrm rot="2700000">
            <a:off x="-345581" y="-885811"/>
            <a:ext cx="1557106" cy="198094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8" r:id="rId6"/>
    <p:sldLayoutId id="2147483659" r:id="rId7"/>
    <p:sldLayoutId id="2147483663" r:id="rId8"/>
    <p:sldLayoutId id="2147483664" r:id="rId9"/>
    <p:sldLayoutId id="2147483667" r:id="rId10"/>
    <p:sldLayoutId id="2147483671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7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B6DFCF-FDDA-4086-9802-C2C2A160268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597;p37">
            <a:extLst>
              <a:ext uri="{FF2B5EF4-FFF2-40B4-BE49-F238E27FC236}">
                <a16:creationId xmlns:a16="http://schemas.microsoft.com/office/drawing/2014/main" id="{F7D384A5-1F8E-4DDD-A3D3-B4B557D1AF06}"/>
              </a:ext>
            </a:extLst>
          </p:cNvPr>
          <p:cNvSpPr txBox="1">
            <a:spLocks/>
          </p:cNvSpPr>
          <p:nvPr/>
        </p:nvSpPr>
        <p:spPr>
          <a:xfrm>
            <a:off x="-87464" y="553874"/>
            <a:ext cx="8990947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solidFill>
                  <a:srgbClr val="EFCCAE"/>
                </a:solidFill>
                <a:latin typeface="Merriweather" panose="00000500000000000000" pitchFamily="2" charset="-93"/>
              </a:rPr>
              <a:t>CHƯƠNG III: TỐC ĐỘ</a:t>
            </a:r>
          </a:p>
        </p:txBody>
      </p:sp>
    </p:spTree>
    <p:extLst>
      <p:ext uri="{BB962C8B-B14F-4D97-AF65-F5344CB8AC3E}">
        <p14:creationId xmlns:p14="http://schemas.microsoft.com/office/powerpoint/2010/main" val="4181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/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gian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đó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16433D"/>
                    </a:solidFill>
                    <a:cs typeface="#9Slide03 Arima Madurai Black" panose="00000A00000000000000" pitchFamily="2" charset="-93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blipFill>
                <a:blip r:embed="rId2"/>
                <a:stretch>
                  <a:fillRect b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Google Shape;3370;p69">
            <a:extLst>
              <a:ext uri="{FF2B5EF4-FFF2-40B4-BE49-F238E27FC236}">
                <a16:creationId xmlns:a16="http://schemas.microsoft.com/office/drawing/2014/main" id="{B7605EC4-FC61-4E3D-81D8-0EB21547434D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371;p69">
            <a:extLst>
              <a:ext uri="{FF2B5EF4-FFF2-40B4-BE49-F238E27FC236}">
                <a16:creationId xmlns:a16="http://schemas.microsoft.com/office/drawing/2014/main" id="{6397130E-9C06-48D5-9083-A8B4304D561E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372;p69">
            <a:extLst>
              <a:ext uri="{FF2B5EF4-FFF2-40B4-BE49-F238E27FC236}">
                <a16:creationId xmlns:a16="http://schemas.microsoft.com/office/drawing/2014/main" id="{89B9450B-1308-4612-B59D-D2027268DB0A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373;p69">
            <a:extLst>
              <a:ext uri="{FF2B5EF4-FFF2-40B4-BE49-F238E27FC236}">
                <a16:creationId xmlns:a16="http://schemas.microsoft.com/office/drawing/2014/main" id="{76632ECF-E9A7-4B83-8EE8-4F1E51F0118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374;p69">
            <a:extLst>
              <a:ext uri="{FF2B5EF4-FFF2-40B4-BE49-F238E27FC236}">
                <a16:creationId xmlns:a16="http://schemas.microsoft.com/office/drawing/2014/main" id="{400E5807-679B-47B8-942B-C817CD17C671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375;p69">
            <a:extLst>
              <a:ext uri="{FF2B5EF4-FFF2-40B4-BE49-F238E27FC236}">
                <a16:creationId xmlns:a16="http://schemas.microsoft.com/office/drawing/2014/main" id="{766D0044-A50D-435C-B53C-40C383E3B6FC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376;p69">
            <a:extLst>
              <a:ext uri="{FF2B5EF4-FFF2-40B4-BE49-F238E27FC236}">
                <a16:creationId xmlns:a16="http://schemas.microsoft.com/office/drawing/2014/main" id="{49B364F8-0B66-42D1-A327-BA65847C3388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3377;p69">
            <a:extLst>
              <a:ext uri="{FF2B5EF4-FFF2-40B4-BE49-F238E27FC236}">
                <a16:creationId xmlns:a16="http://schemas.microsoft.com/office/drawing/2014/main" id="{AABC5784-0769-4671-8F49-F3A7EAA2400E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3378;p69">
            <a:extLst>
              <a:ext uri="{FF2B5EF4-FFF2-40B4-BE49-F238E27FC236}">
                <a16:creationId xmlns:a16="http://schemas.microsoft.com/office/drawing/2014/main" id="{71962C1C-BB81-4A23-8586-428B6E67B82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3379;p69">
            <a:extLst>
              <a:ext uri="{FF2B5EF4-FFF2-40B4-BE49-F238E27FC236}">
                <a16:creationId xmlns:a16="http://schemas.microsoft.com/office/drawing/2014/main" id="{3C75EDF1-D0A0-453F-8846-89A66A937FF2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3380;p69">
            <a:extLst>
              <a:ext uri="{FF2B5EF4-FFF2-40B4-BE49-F238E27FC236}">
                <a16:creationId xmlns:a16="http://schemas.microsoft.com/office/drawing/2014/main" id="{DD54A989-3C1E-495F-A0A1-003D13304A5B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3381;p69">
            <a:extLst>
              <a:ext uri="{FF2B5EF4-FFF2-40B4-BE49-F238E27FC236}">
                <a16:creationId xmlns:a16="http://schemas.microsoft.com/office/drawing/2014/main" id="{B9BA98BA-6A01-4D13-A68D-6A9473F26D4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3382;p69">
            <a:extLst>
              <a:ext uri="{FF2B5EF4-FFF2-40B4-BE49-F238E27FC236}">
                <a16:creationId xmlns:a16="http://schemas.microsoft.com/office/drawing/2014/main" id="{E1452A41-5DF8-4D33-A56D-0B956867D36A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3383;p69">
            <a:extLst>
              <a:ext uri="{FF2B5EF4-FFF2-40B4-BE49-F238E27FC236}">
                <a16:creationId xmlns:a16="http://schemas.microsoft.com/office/drawing/2014/main" id="{329E2A9F-2ACA-4389-9530-79FB890B061A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3384;p69">
            <a:extLst>
              <a:ext uri="{FF2B5EF4-FFF2-40B4-BE49-F238E27FC236}">
                <a16:creationId xmlns:a16="http://schemas.microsoft.com/office/drawing/2014/main" id="{F14B76B0-6A88-4D70-B9F4-E9E637AFB903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3385;p69">
            <a:extLst>
              <a:ext uri="{FF2B5EF4-FFF2-40B4-BE49-F238E27FC236}">
                <a16:creationId xmlns:a16="http://schemas.microsoft.com/office/drawing/2014/main" id="{2FD836B5-5E7B-4601-B1FF-908C22D210BD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3386;p69">
            <a:extLst>
              <a:ext uri="{FF2B5EF4-FFF2-40B4-BE49-F238E27FC236}">
                <a16:creationId xmlns:a16="http://schemas.microsoft.com/office/drawing/2014/main" id="{86414927-ECFA-47A1-A945-8867CED6AED0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3387;p69">
            <a:extLst>
              <a:ext uri="{FF2B5EF4-FFF2-40B4-BE49-F238E27FC236}">
                <a16:creationId xmlns:a16="http://schemas.microsoft.com/office/drawing/2014/main" id="{F0D78104-E4DB-497A-B234-434A82849C45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3388;p69">
            <a:extLst>
              <a:ext uri="{FF2B5EF4-FFF2-40B4-BE49-F238E27FC236}">
                <a16:creationId xmlns:a16="http://schemas.microsoft.com/office/drawing/2014/main" id="{0A25A933-0317-4869-88D3-09E7FACF18AC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3389;p69">
            <a:extLst>
              <a:ext uri="{FF2B5EF4-FFF2-40B4-BE49-F238E27FC236}">
                <a16:creationId xmlns:a16="http://schemas.microsoft.com/office/drawing/2014/main" id="{BCAA2C74-F9AE-445D-B7E6-8EA46BB9D3AC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3390;p69">
            <a:extLst>
              <a:ext uri="{FF2B5EF4-FFF2-40B4-BE49-F238E27FC236}">
                <a16:creationId xmlns:a16="http://schemas.microsoft.com/office/drawing/2014/main" id="{64C4E329-F3C6-45AC-B54D-444A005BB84F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3391;p69">
            <a:extLst>
              <a:ext uri="{FF2B5EF4-FFF2-40B4-BE49-F238E27FC236}">
                <a16:creationId xmlns:a16="http://schemas.microsoft.com/office/drawing/2014/main" id="{0C5B0EE1-E3F7-42EB-909F-7A8CC2190360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3392;p69">
            <a:extLst>
              <a:ext uri="{FF2B5EF4-FFF2-40B4-BE49-F238E27FC236}">
                <a16:creationId xmlns:a16="http://schemas.microsoft.com/office/drawing/2014/main" id="{410A18C5-BA01-4404-BCAA-B021A5ACEE9C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3393;p69">
            <a:extLst>
              <a:ext uri="{FF2B5EF4-FFF2-40B4-BE49-F238E27FC236}">
                <a16:creationId xmlns:a16="http://schemas.microsoft.com/office/drawing/2014/main" id="{09E91A9A-50B0-41FD-BDA8-3FB334B35546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3394;p69">
            <a:extLst>
              <a:ext uri="{FF2B5EF4-FFF2-40B4-BE49-F238E27FC236}">
                <a16:creationId xmlns:a16="http://schemas.microsoft.com/office/drawing/2014/main" id="{9B502B97-1416-46A3-B535-91EC299E6AB7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3395;p69">
            <a:extLst>
              <a:ext uri="{FF2B5EF4-FFF2-40B4-BE49-F238E27FC236}">
                <a16:creationId xmlns:a16="http://schemas.microsoft.com/office/drawing/2014/main" id="{7C222350-209F-4B1B-AC66-CE4F0C0494CC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3396;p69">
            <a:extLst>
              <a:ext uri="{FF2B5EF4-FFF2-40B4-BE49-F238E27FC236}">
                <a16:creationId xmlns:a16="http://schemas.microsoft.com/office/drawing/2014/main" id="{4320C8D0-E792-4553-ACA2-F8A58E05B9C2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3397;p69">
            <a:extLst>
              <a:ext uri="{FF2B5EF4-FFF2-40B4-BE49-F238E27FC236}">
                <a16:creationId xmlns:a16="http://schemas.microsoft.com/office/drawing/2014/main" id="{7C151033-2A7C-4E38-80AD-D5354D9F0FAD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3398;p69">
            <a:extLst>
              <a:ext uri="{FF2B5EF4-FFF2-40B4-BE49-F238E27FC236}">
                <a16:creationId xmlns:a16="http://schemas.microsoft.com/office/drawing/2014/main" id="{508BC23B-22B9-4F14-8B9A-05EBA4B4B163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3399;p69">
            <a:extLst>
              <a:ext uri="{FF2B5EF4-FFF2-40B4-BE49-F238E27FC236}">
                <a16:creationId xmlns:a16="http://schemas.microsoft.com/office/drawing/2014/main" id="{35E8AC4F-7352-4F06-B593-5988EC1949AE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3400;p69">
            <a:extLst>
              <a:ext uri="{FF2B5EF4-FFF2-40B4-BE49-F238E27FC236}">
                <a16:creationId xmlns:a16="http://schemas.microsoft.com/office/drawing/2014/main" id="{F56D4984-0D6D-4FC7-958A-53F6F8EA10CB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3401;p69">
            <a:extLst>
              <a:ext uri="{FF2B5EF4-FFF2-40B4-BE49-F238E27FC236}">
                <a16:creationId xmlns:a16="http://schemas.microsoft.com/office/drawing/2014/main" id="{145DBBAF-FAF5-419E-AEB9-8D02E4F80D99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3402;p69">
            <a:extLst>
              <a:ext uri="{FF2B5EF4-FFF2-40B4-BE49-F238E27FC236}">
                <a16:creationId xmlns:a16="http://schemas.microsoft.com/office/drawing/2014/main" id="{81F44374-97DE-4DD7-A530-AA5CA602E775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3403;p69">
            <a:extLst>
              <a:ext uri="{FF2B5EF4-FFF2-40B4-BE49-F238E27FC236}">
                <a16:creationId xmlns:a16="http://schemas.microsoft.com/office/drawing/2014/main" id="{F62BC984-6451-46F9-8359-66334DB30AA0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3404;p69">
            <a:extLst>
              <a:ext uri="{FF2B5EF4-FFF2-40B4-BE49-F238E27FC236}">
                <a16:creationId xmlns:a16="http://schemas.microsoft.com/office/drawing/2014/main" id="{FB18C6E3-5006-402A-8272-EF5BCCF3F602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3405;p69">
            <a:extLst>
              <a:ext uri="{FF2B5EF4-FFF2-40B4-BE49-F238E27FC236}">
                <a16:creationId xmlns:a16="http://schemas.microsoft.com/office/drawing/2014/main" id="{F65AC1D2-29F7-4696-95E5-B7810D75C181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3406;p69">
            <a:extLst>
              <a:ext uri="{FF2B5EF4-FFF2-40B4-BE49-F238E27FC236}">
                <a16:creationId xmlns:a16="http://schemas.microsoft.com/office/drawing/2014/main" id="{CF692FE2-D1FD-4161-A95F-D9C66B7D3FD4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3407;p69">
            <a:extLst>
              <a:ext uri="{FF2B5EF4-FFF2-40B4-BE49-F238E27FC236}">
                <a16:creationId xmlns:a16="http://schemas.microsoft.com/office/drawing/2014/main" id="{4554FB71-4111-44DD-B763-28A9386DB355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3408;p69">
            <a:extLst>
              <a:ext uri="{FF2B5EF4-FFF2-40B4-BE49-F238E27FC236}">
                <a16:creationId xmlns:a16="http://schemas.microsoft.com/office/drawing/2014/main" id="{CF3779CE-5B94-418B-B8CA-CBFE0EFFA4FC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3409;p69">
            <a:extLst>
              <a:ext uri="{FF2B5EF4-FFF2-40B4-BE49-F238E27FC236}">
                <a16:creationId xmlns:a16="http://schemas.microsoft.com/office/drawing/2014/main" id="{0D0209B4-8998-41E5-A318-EAFB74687DB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3410;p69">
            <a:extLst>
              <a:ext uri="{FF2B5EF4-FFF2-40B4-BE49-F238E27FC236}">
                <a16:creationId xmlns:a16="http://schemas.microsoft.com/office/drawing/2014/main" id="{D998DBA4-E1FE-48F7-815A-831306E78297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411;p69">
            <a:extLst>
              <a:ext uri="{FF2B5EF4-FFF2-40B4-BE49-F238E27FC236}">
                <a16:creationId xmlns:a16="http://schemas.microsoft.com/office/drawing/2014/main" id="{41FDA14B-4AE5-49F7-BE52-B1AD12977A82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412;p69">
            <a:extLst>
              <a:ext uri="{FF2B5EF4-FFF2-40B4-BE49-F238E27FC236}">
                <a16:creationId xmlns:a16="http://schemas.microsoft.com/office/drawing/2014/main" id="{8BC37182-800E-4BD0-AD5F-5A08322EEE91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413;p69">
            <a:extLst>
              <a:ext uri="{FF2B5EF4-FFF2-40B4-BE49-F238E27FC236}">
                <a16:creationId xmlns:a16="http://schemas.microsoft.com/office/drawing/2014/main" id="{A92020EC-B81C-4892-8D95-A142033F68B9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414;p69">
            <a:extLst>
              <a:ext uri="{FF2B5EF4-FFF2-40B4-BE49-F238E27FC236}">
                <a16:creationId xmlns:a16="http://schemas.microsoft.com/office/drawing/2014/main" id="{4C76BD3A-23EA-414B-BD2D-FD96F55F3897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415;p69">
            <a:extLst>
              <a:ext uri="{FF2B5EF4-FFF2-40B4-BE49-F238E27FC236}">
                <a16:creationId xmlns:a16="http://schemas.microsoft.com/office/drawing/2014/main" id="{8BA7A874-5219-4270-8ED8-91C55B9DFD4A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416;p69">
            <a:extLst>
              <a:ext uri="{FF2B5EF4-FFF2-40B4-BE49-F238E27FC236}">
                <a16:creationId xmlns:a16="http://schemas.microsoft.com/office/drawing/2014/main" id="{9E57452D-1F9D-413D-9A50-E98B4679F3E4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417;p69">
            <a:extLst>
              <a:ext uri="{FF2B5EF4-FFF2-40B4-BE49-F238E27FC236}">
                <a16:creationId xmlns:a16="http://schemas.microsoft.com/office/drawing/2014/main" id="{E559AA84-3A39-43CF-8CC9-257CE128E9A0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418;p69">
            <a:extLst>
              <a:ext uri="{FF2B5EF4-FFF2-40B4-BE49-F238E27FC236}">
                <a16:creationId xmlns:a16="http://schemas.microsoft.com/office/drawing/2014/main" id="{90A39BC2-B48E-4467-AE2A-5BAA49E8F265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419;p69">
            <a:extLst>
              <a:ext uri="{FF2B5EF4-FFF2-40B4-BE49-F238E27FC236}">
                <a16:creationId xmlns:a16="http://schemas.microsoft.com/office/drawing/2014/main" id="{928C9E10-7DB3-43C6-B2AD-02D561F9C6A9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420;p69">
            <a:extLst>
              <a:ext uri="{FF2B5EF4-FFF2-40B4-BE49-F238E27FC236}">
                <a16:creationId xmlns:a16="http://schemas.microsoft.com/office/drawing/2014/main" id="{ADDE3744-DED4-4EB3-A072-6528E8974577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421;p69">
            <a:extLst>
              <a:ext uri="{FF2B5EF4-FFF2-40B4-BE49-F238E27FC236}">
                <a16:creationId xmlns:a16="http://schemas.microsoft.com/office/drawing/2014/main" id="{BFD3256F-4D59-4779-B60E-3F27916D5F88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422;p69">
            <a:extLst>
              <a:ext uri="{FF2B5EF4-FFF2-40B4-BE49-F238E27FC236}">
                <a16:creationId xmlns:a16="http://schemas.microsoft.com/office/drawing/2014/main" id="{862315CA-0D90-4DE3-B77B-BAE5A42BFEF5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423;p69">
            <a:extLst>
              <a:ext uri="{FF2B5EF4-FFF2-40B4-BE49-F238E27FC236}">
                <a16:creationId xmlns:a16="http://schemas.microsoft.com/office/drawing/2014/main" id="{26D453DB-B443-41B2-9C4B-A40FE1E0494C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424;p69">
            <a:extLst>
              <a:ext uri="{FF2B5EF4-FFF2-40B4-BE49-F238E27FC236}">
                <a16:creationId xmlns:a16="http://schemas.microsoft.com/office/drawing/2014/main" id="{4D45D000-B794-4C43-BA76-BBC2C69ABA43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425;p69">
            <a:extLst>
              <a:ext uri="{FF2B5EF4-FFF2-40B4-BE49-F238E27FC236}">
                <a16:creationId xmlns:a16="http://schemas.microsoft.com/office/drawing/2014/main" id="{0E74A06C-45C3-4C05-8BE5-CE6156FD9244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426;p69">
            <a:extLst>
              <a:ext uri="{FF2B5EF4-FFF2-40B4-BE49-F238E27FC236}">
                <a16:creationId xmlns:a16="http://schemas.microsoft.com/office/drawing/2014/main" id="{0E95715D-4653-414B-A5CF-857A8BED8873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427;p69">
            <a:extLst>
              <a:ext uri="{FF2B5EF4-FFF2-40B4-BE49-F238E27FC236}">
                <a16:creationId xmlns:a16="http://schemas.microsoft.com/office/drawing/2014/main" id="{709FB6E9-00DA-410F-8FF5-113FB06F5B94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428;p69">
            <a:extLst>
              <a:ext uri="{FF2B5EF4-FFF2-40B4-BE49-F238E27FC236}">
                <a16:creationId xmlns:a16="http://schemas.microsoft.com/office/drawing/2014/main" id="{9B70CAE0-EB0D-4CF9-B6E6-01F8BF20F5F9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429;p69">
            <a:extLst>
              <a:ext uri="{FF2B5EF4-FFF2-40B4-BE49-F238E27FC236}">
                <a16:creationId xmlns:a16="http://schemas.microsoft.com/office/drawing/2014/main" id="{75666152-AD55-4594-BD53-18743935D29D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430;p69">
            <a:extLst>
              <a:ext uri="{FF2B5EF4-FFF2-40B4-BE49-F238E27FC236}">
                <a16:creationId xmlns:a16="http://schemas.microsoft.com/office/drawing/2014/main" id="{CBA57A0C-28E0-45FB-BB96-8232E09C0264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431;p69">
            <a:extLst>
              <a:ext uri="{FF2B5EF4-FFF2-40B4-BE49-F238E27FC236}">
                <a16:creationId xmlns:a16="http://schemas.microsoft.com/office/drawing/2014/main" id="{1A470DFD-9BFF-4C74-8D9F-27C775C47FA7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432;p69">
            <a:extLst>
              <a:ext uri="{FF2B5EF4-FFF2-40B4-BE49-F238E27FC236}">
                <a16:creationId xmlns:a16="http://schemas.microsoft.com/office/drawing/2014/main" id="{97621EBB-CE9D-4C16-85C6-EEEDC1666230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433;p69">
            <a:extLst>
              <a:ext uri="{FF2B5EF4-FFF2-40B4-BE49-F238E27FC236}">
                <a16:creationId xmlns:a16="http://schemas.microsoft.com/office/drawing/2014/main" id="{D970B88D-6EF7-4429-A47B-DE53827EE8C5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434;p69">
            <a:extLst>
              <a:ext uri="{FF2B5EF4-FFF2-40B4-BE49-F238E27FC236}">
                <a16:creationId xmlns:a16="http://schemas.microsoft.com/office/drawing/2014/main" id="{6B8246B5-50FB-4AAA-9E00-9B434A5932E1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435;p69">
            <a:extLst>
              <a:ext uri="{FF2B5EF4-FFF2-40B4-BE49-F238E27FC236}">
                <a16:creationId xmlns:a16="http://schemas.microsoft.com/office/drawing/2014/main" id="{87E9B63D-AD81-4365-B227-B7E7318B8F13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436;p69">
            <a:extLst>
              <a:ext uri="{FF2B5EF4-FFF2-40B4-BE49-F238E27FC236}">
                <a16:creationId xmlns:a16="http://schemas.microsoft.com/office/drawing/2014/main" id="{CB7CA599-7344-450D-8A65-C45FFBB20EFF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437;p69">
            <a:extLst>
              <a:ext uri="{FF2B5EF4-FFF2-40B4-BE49-F238E27FC236}">
                <a16:creationId xmlns:a16="http://schemas.microsoft.com/office/drawing/2014/main" id="{D10BB4A2-432F-489B-8FEC-8178BAC0B938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438;p69">
            <a:extLst>
              <a:ext uri="{FF2B5EF4-FFF2-40B4-BE49-F238E27FC236}">
                <a16:creationId xmlns:a16="http://schemas.microsoft.com/office/drawing/2014/main" id="{03CDF9F5-FBAF-4CD3-8767-1D45FB1AE469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439;p69">
            <a:extLst>
              <a:ext uri="{FF2B5EF4-FFF2-40B4-BE49-F238E27FC236}">
                <a16:creationId xmlns:a16="http://schemas.microsoft.com/office/drawing/2014/main" id="{EC2DC9ED-2D97-4B61-B109-B6669F5E6F2F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440;p69">
            <a:extLst>
              <a:ext uri="{FF2B5EF4-FFF2-40B4-BE49-F238E27FC236}">
                <a16:creationId xmlns:a16="http://schemas.microsoft.com/office/drawing/2014/main" id="{19A79A1E-37A7-4FC6-8219-63D4E0438B4A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441;p69">
            <a:extLst>
              <a:ext uri="{FF2B5EF4-FFF2-40B4-BE49-F238E27FC236}">
                <a16:creationId xmlns:a16="http://schemas.microsoft.com/office/drawing/2014/main" id="{79CB02F5-B64A-4232-8E62-A710578F475B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442;p69">
            <a:extLst>
              <a:ext uri="{FF2B5EF4-FFF2-40B4-BE49-F238E27FC236}">
                <a16:creationId xmlns:a16="http://schemas.microsoft.com/office/drawing/2014/main" id="{C2733C12-C81B-4055-8290-3BC42689B4D1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443;p69">
            <a:extLst>
              <a:ext uri="{FF2B5EF4-FFF2-40B4-BE49-F238E27FC236}">
                <a16:creationId xmlns:a16="http://schemas.microsoft.com/office/drawing/2014/main" id="{7A97069F-3AA8-4469-AABB-8083EE1EAFDD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444;p69">
            <a:extLst>
              <a:ext uri="{FF2B5EF4-FFF2-40B4-BE49-F238E27FC236}">
                <a16:creationId xmlns:a16="http://schemas.microsoft.com/office/drawing/2014/main" id="{CA16E718-F2E3-4907-841B-5D67799A5F14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445;p69">
            <a:extLst>
              <a:ext uri="{FF2B5EF4-FFF2-40B4-BE49-F238E27FC236}">
                <a16:creationId xmlns:a16="http://schemas.microsoft.com/office/drawing/2014/main" id="{E3BE9D38-A84C-4534-AB1F-AE51A908A443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446;p69">
            <a:extLst>
              <a:ext uri="{FF2B5EF4-FFF2-40B4-BE49-F238E27FC236}">
                <a16:creationId xmlns:a16="http://schemas.microsoft.com/office/drawing/2014/main" id="{B8BE9944-5F63-4A7F-83C7-519D5E1A48E8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447;p69">
            <a:extLst>
              <a:ext uri="{FF2B5EF4-FFF2-40B4-BE49-F238E27FC236}">
                <a16:creationId xmlns:a16="http://schemas.microsoft.com/office/drawing/2014/main" id="{6E121471-2933-4D07-AF75-9603568078B9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448;p69">
            <a:extLst>
              <a:ext uri="{FF2B5EF4-FFF2-40B4-BE49-F238E27FC236}">
                <a16:creationId xmlns:a16="http://schemas.microsoft.com/office/drawing/2014/main" id="{0486A684-D237-4C67-B008-FBE5A69DE3B1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449;p69">
            <a:extLst>
              <a:ext uri="{FF2B5EF4-FFF2-40B4-BE49-F238E27FC236}">
                <a16:creationId xmlns:a16="http://schemas.microsoft.com/office/drawing/2014/main" id="{60046B2B-EFB7-439B-B34B-ABB95DB59B37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450;p69">
            <a:extLst>
              <a:ext uri="{FF2B5EF4-FFF2-40B4-BE49-F238E27FC236}">
                <a16:creationId xmlns:a16="http://schemas.microsoft.com/office/drawing/2014/main" id="{32968EF3-B698-4839-AB98-4C5AA01DDF9E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51;p69">
            <a:extLst>
              <a:ext uri="{FF2B5EF4-FFF2-40B4-BE49-F238E27FC236}">
                <a16:creationId xmlns:a16="http://schemas.microsoft.com/office/drawing/2014/main" id="{A99D2E2C-EE19-4E84-9711-B9C78DF4B51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52;p69">
            <a:extLst>
              <a:ext uri="{FF2B5EF4-FFF2-40B4-BE49-F238E27FC236}">
                <a16:creationId xmlns:a16="http://schemas.microsoft.com/office/drawing/2014/main" id="{B36E912B-2A65-4C49-A4E1-E2CE96D4EF92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53;p69">
            <a:extLst>
              <a:ext uri="{FF2B5EF4-FFF2-40B4-BE49-F238E27FC236}">
                <a16:creationId xmlns:a16="http://schemas.microsoft.com/office/drawing/2014/main" id="{9E4D9732-F1EB-4509-8B66-179F3808BCD8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54;p69">
            <a:extLst>
              <a:ext uri="{FF2B5EF4-FFF2-40B4-BE49-F238E27FC236}">
                <a16:creationId xmlns:a16="http://schemas.microsoft.com/office/drawing/2014/main" id="{2210B335-A78E-4A96-BB99-7DDD47679D7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55;p69">
            <a:extLst>
              <a:ext uri="{FF2B5EF4-FFF2-40B4-BE49-F238E27FC236}">
                <a16:creationId xmlns:a16="http://schemas.microsoft.com/office/drawing/2014/main" id="{3BCEB7D9-1E79-4C40-AAA9-ED9E3FDAAC2F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6;p69">
            <a:extLst>
              <a:ext uri="{FF2B5EF4-FFF2-40B4-BE49-F238E27FC236}">
                <a16:creationId xmlns:a16="http://schemas.microsoft.com/office/drawing/2014/main" id="{8E1B4DA6-0789-4FCA-B24B-0CEC6F885D57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57;p69">
            <a:extLst>
              <a:ext uri="{FF2B5EF4-FFF2-40B4-BE49-F238E27FC236}">
                <a16:creationId xmlns:a16="http://schemas.microsoft.com/office/drawing/2014/main" id="{9FD75DC4-8FF5-45F4-8AD9-CF38C599C81A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58;p69">
            <a:extLst>
              <a:ext uri="{FF2B5EF4-FFF2-40B4-BE49-F238E27FC236}">
                <a16:creationId xmlns:a16="http://schemas.microsoft.com/office/drawing/2014/main" id="{7B687411-64D3-4F9D-93CB-E9A0FA6BA36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59;p69">
            <a:extLst>
              <a:ext uri="{FF2B5EF4-FFF2-40B4-BE49-F238E27FC236}">
                <a16:creationId xmlns:a16="http://schemas.microsoft.com/office/drawing/2014/main" id="{956894D6-C39D-4127-A7BE-8CF88737C44D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60;p69">
            <a:extLst>
              <a:ext uri="{FF2B5EF4-FFF2-40B4-BE49-F238E27FC236}">
                <a16:creationId xmlns:a16="http://schemas.microsoft.com/office/drawing/2014/main" id="{54FEF844-8C4E-47FD-9A97-FB86F98F35F0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461;p69">
            <a:extLst>
              <a:ext uri="{FF2B5EF4-FFF2-40B4-BE49-F238E27FC236}">
                <a16:creationId xmlns:a16="http://schemas.microsoft.com/office/drawing/2014/main" id="{D6D60F72-11B1-4A6A-B0A8-B36069DC7C60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462;p69">
            <a:extLst>
              <a:ext uri="{FF2B5EF4-FFF2-40B4-BE49-F238E27FC236}">
                <a16:creationId xmlns:a16="http://schemas.microsoft.com/office/drawing/2014/main" id="{99E5171E-1D6D-46B4-BB18-093BE874F69A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463;p69">
            <a:extLst>
              <a:ext uri="{FF2B5EF4-FFF2-40B4-BE49-F238E27FC236}">
                <a16:creationId xmlns:a16="http://schemas.microsoft.com/office/drawing/2014/main" id="{667D64CD-9CF7-4092-9650-397B6A2838BA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464;p69">
            <a:extLst>
              <a:ext uri="{FF2B5EF4-FFF2-40B4-BE49-F238E27FC236}">
                <a16:creationId xmlns:a16="http://schemas.microsoft.com/office/drawing/2014/main" id="{2B3B0266-6918-45C1-9E66-22BC9A5330D1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465;p69">
            <a:extLst>
              <a:ext uri="{FF2B5EF4-FFF2-40B4-BE49-F238E27FC236}">
                <a16:creationId xmlns:a16="http://schemas.microsoft.com/office/drawing/2014/main" id="{489A2C63-5475-4607-B72C-C780FD2AEE9C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466;p69">
            <a:extLst>
              <a:ext uri="{FF2B5EF4-FFF2-40B4-BE49-F238E27FC236}">
                <a16:creationId xmlns:a16="http://schemas.microsoft.com/office/drawing/2014/main" id="{EE2B1D36-0FAB-4161-AF73-515E4F2AF14B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467;p69">
            <a:extLst>
              <a:ext uri="{FF2B5EF4-FFF2-40B4-BE49-F238E27FC236}">
                <a16:creationId xmlns:a16="http://schemas.microsoft.com/office/drawing/2014/main" id="{A5036BF7-0A97-4F5B-B84B-175D2591CA43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468;p69">
            <a:extLst>
              <a:ext uri="{FF2B5EF4-FFF2-40B4-BE49-F238E27FC236}">
                <a16:creationId xmlns:a16="http://schemas.microsoft.com/office/drawing/2014/main" id="{F9EC5EC2-3F85-4A40-9A20-988234D686E4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469;p69">
            <a:extLst>
              <a:ext uri="{FF2B5EF4-FFF2-40B4-BE49-F238E27FC236}">
                <a16:creationId xmlns:a16="http://schemas.microsoft.com/office/drawing/2014/main" id="{607B03E9-DF81-4CF4-8B97-6C725DCA038D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470;p69">
            <a:extLst>
              <a:ext uri="{FF2B5EF4-FFF2-40B4-BE49-F238E27FC236}">
                <a16:creationId xmlns:a16="http://schemas.microsoft.com/office/drawing/2014/main" id="{200319EE-6D88-481F-8FE0-6104E0BD03CD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471;p69">
            <a:extLst>
              <a:ext uri="{FF2B5EF4-FFF2-40B4-BE49-F238E27FC236}">
                <a16:creationId xmlns:a16="http://schemas.microsoft.com/office/drawing/2014/main" id="{C7177207-3BF8-4FF2-8A12-CEE828EE1D91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472;p69">
            <a:extLst>
              <a:ext uri="{FF2B5EF4-FFF2-40B4-BE49-F238E27FC236}">
                <a16:creationId xmlns:a16="http://schemas.microsoft.com/office/drawing/2014/main" id="{CF14559E-4796-48BA-96BF-5785B7201874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473;p69">
            <a:extLst>
              <a:ext uri="{FF2B5EF4-FFF2-40B4-BE49-F238E27FC236}">
                <a16:creationId xmlns:a16="http://schemas.microsoft.com/office/drawing/2014/main" id="{DD646E15-D5F4-4AFA-8A4F-EC02DCBAC2C4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474;p69">
            <a:extLst>
              <a:ext uri="{FF2B5EF4-FFF2-40B4-BE49-F238E27FC236}">
                <a16:creationId xmlns:a16="http://schemas.microsoft.com/office/drawing/2014/main" id="{CB3D99E3-0DE4-485C-9F8B-50241B6BDA3A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475;p69">
            <a:extLst>
              <a:ext uri="{FF2B5EF4-FFF2-40B4-BE49-F238E27FC236}">
                <a16:creationId xmlns:a16="http://schemas.microsoft.com/office/drawing/2014/main" id="{C473BFF4-E34B-4680-8011-E209F35670A6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476;p69">
            <a:extLst>
              <a:ext uri="{FF2B5EF4-FFF2-40B4-BE49-F238E27FC236}">
                <a16:creationId xmlns:a16="http://schemas.microsoft.com/office/drawing/2014/main" id="{6B3A4170-38C1-43E2-891C-4669C3448470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477;p69">
            <a:extLst>
              <a:ext uri="{FF2B5EF4-FFF2-40B4-BE49-F238E27FC236}">
                <a16:creationId xmlns:a16="http://schemas.microsoft.com/office/drawing/2014/main" id="{26DE8EA1-4451-4594-B7A2-6CF11C34367E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478;p69">
            <a:extLst>
              <a:ext uri="{FF2B5EF4-FFF2-40B4-BE49-F238E27FC236}">
                <a16:creationId xmlns:a16="http://schemas.microsoft.com/office/drawing/2014/main" id="{C2C3838E-305B-4DC8-865F-26C9B5298E4D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479;p69">
            <a:extLst>
              <a:ext uri="{FF2B5EF4-FFF2-40B4-BE49-F238E27FC236}">
                <a16:creationId xmlns:a16="http://schemas.microsoft.com/office/drawing/2014/main" id="{389FF761-BB73-4F77-8837-660D72B5B170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480;p69">
            <a:extLst>
              <a:ext uri="{FF2B5EF4-FFF2-40B4-BE49-F238E27FC236}">
                <a16:creationId xmlns:a16="http://schemas.microsoft.com/office/drawing/2014/main" id="{BCE50901-57B5-4B39-A47D-E89B46FCFC1C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481;p69">
            <a:extLst>
              <a:ext uri="{FF2B5EF4-FFF2-40B4-BE49-F238E27FC236}">
                <a16:creationId xmlns:a16="http://schemas.microsoft.com/office/drawing/2014/main" id="{6E5A675A-D898-4C5E-B600-4807823BE3A8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482;p69">
            <a:extLst>
              <a:ext uri="{FF2B5EF4-FFF2-40B4-BE49-F238E27FC236}">
                <a16:creationId xmlns:a16="http://schemas.microsoft.com/office/drawing/2014/main" id="{81EEB27D-35E8-4259-91E1-5D404980DCC0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483;p69">
            <a:extLst>
              <a:ext uri="{FF2B5EF4-FFF2-40B4-BE49-F238E27FC236}">
                <a16:creationId xmlns:a16="http://schemas.microsoft.com/office/drawing/2014/main" id="{F3AA00B4-CEA7-48F4-B920-C58E30105F32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484;p69">
            <a:extLst>
              <a:ext uri="{FF2B5EF4-FFF2-40B4-BE49-F238E27FC236}">
                <a16:creationId xmlns:a16="http://schemas.microsoft.com/office/drawing/2014/main" id="{55BFB190-C2D5-43CD-8604-167006D7A064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485;p69">
            <a:extLst>
              <a:ext uri="{FF2B5EF4-FFF2-40B4-BE49-F238E27FC236}">
                <a16:creationId xmlns:a16="http://schemas.microsoft.com/office/drawing/2014/main" id="{233AD42D-D75F-4280-B359-15C0F5415D08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486;p69">
            <a:extLst>
              <a:ext uri="{FF2B5EF4-FFF2-40B4-BE49-F238E27FC236}">
                <a16:creationId xmlns:a16="http://schemas.microsoft.com/office/drawing/2014/main" id="{A99A655A-19B8-4B04-9724-C9CED5047C04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487;p69">
            <a:extLst>
              <a:ext uri="{FF2B5EF4-FFF2-40B4-BE49-F238E27FC236}">
                <a16:creationId xmlns:a16="http://schemas.microsoft.com/office/drawing/2014/main" id="{CA36ED36-6423-4FF7-8915-8409CE44A656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488;p69">
            <a:extLst>
              <a:ext uri="{FF2B5EF4-FFF2-40B4-BE49-F238E27FC236}">
                <a16:creationId xmlns:a16="http://schemas.microsoft.com/office/drawing/2014/main" id="{3D437675-776D-4DDD-AE0D-45A3B0A5AEF2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489;p69">
            <a:extLst>
              <a:ext uri="{FF2B5EF4-FFF2-40B4-BE49-F238E27FC236}">
                <a16:creationId xmlns:a16="http://schemas.microsoft.com/office/drawing/2014/main" id="{2F3AE141-B534-4CA4-96D7-1DD4EC5D8BE1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490;p69">
            <a:extLst>
              <a:ext uri="{FF2B5EF4-FFF2-40B4-BE49-F238E27FC236}">
                <a16:creationId xmlns:a16="http://schemas.microsoft.com/office/drawing/2014/main" id="{3D5F6FE6-F16A-4E57-8CB2-9CE7353457F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491;p69">
            <a:extLst>
              <a:ext uri="{FF2B5EF4-FFF2-40B4-BE49-F238E27FC236}">
                <a16:creationId xmlns:a16="http://schemas.microsoft.com/office/drawing/2014/main" id="{9DFD4616-E908-416B-B9AC-E24A0991303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492;p69">
            <a:extLst>
              <a:ext uri="{FF2B5EF4-FFF2-40B4-BE49-F238E27FC236}">
                <a16:creationId xmlns:a16="http://schemas.microsoft.com/office/drawing/2014/main" id="{EC796A3A-07C4-4E38-9BFA-909A7F8F946E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493;p69">
            <a:extLst>
              <a:ext uri="{FF2B5EF4-FFF2-40B4-BE49-F238E27FC236}">
                <a16:creationId xmlns:a16="http://schemas.microsoft.com/office/drawing/2014/main" id="{08D1656E-21E0-4558-A9D2-644B8E533027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494;p69">
            <a:extLst>
              <a:ext uri="{FF2B5EF4-FFF2-40B4-BE49-F238E27FC236}">
                <a16:creationId xmlns:a16="http://schemas.microsoft.com/office/drawing/2014/main" id="{B8ED4359-D2FC-497D-9BA3-FF8994AAE6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495;p69">
            <a:extLst>
              <a:ext uri="{FF2B5EF4-FFF2-40B4-BE49-F238E27FC236}">
                <a16:creationId xmlns:a16="http://schemas.microsoft.com/office/drawing/2014/main" id="{97857637-7446-470E-8F75-E9097F526020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496;p69">
            <a:extLst>
              <a:ext uri="{FF2B5EF4-FFF2-40B4-BE49-F238E27FC236}">
                <a16:creationId xmlns:a16="http://schemas.microsoft.com/office/drawing/2014/main" id="{BD3EE6EC-30D5-4C0E-9E3C-0BDCB9CC7559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1644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553869" y="1781094"/>
            <a:ext cx="4130299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Thương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số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đặc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trưng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sự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Nêu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khái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niệm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1060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7116287" y="773047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558567" y="1212502"/>
            <a:ext cx="6414661" cy="298351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841786" y="360391"/>
            <a:ext cx="748768" cy="162574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898072" y="93785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86181" y="935558"/>
            <a:ext cx="1254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TỐC ĐỘ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700686" y="1604581"/>
            <a:ext cx="6225551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đại lượng vật lí đặc trưng cho mức độ nhanh hay chậm của chuyển động.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3" y="3896630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F89D969-24F5-423F-AA51-727A783717F6}"/>
              </a:ext>
            </a:extLst>
          </p:cNvPr>
          <p:cNvSpPr txBox="1"/>
          <p:nvPr/>
        </p:nvSpPr>
        <p:spPr>
          <a:xfrm>
            <a:off x="624184" y="2674081"/>
            <a:ext cx="6088785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Đ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ược xác định bằng độ dài quãng đường đi được trong một đơn vị thời gian.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87279" y="295694"/>
            <a:ext cx="7002026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>
                    <a:lumMod val="25000"/>
                  </a:schemeClr>
                </a:solidFill>
              </a:rPr>
              <a:t>Lựa chọn các từ sau để điền vào chỗ trống</a:t>
            </a:r>
            <a:endParaRPr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85" name="Google Shape;1785;p44"/>
          <p:cNvSpPr/>
          <p:nvPr/>
        </p:nvSpPr>
        <p:spPr>
          <a:xfrm>
            <a:off x="5880747" y="507755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4"/>
          <p:cNvSpPr/>
          <p:nvPr/>
        </p:nvSpPr>
        <p:spPr>
          <a:xfrm>
            <a:off x="6411918" y="399386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4"/>
          <p:cNvSpPr/>
          <p:nvPr/>
        </p:nvSpPr>
        <p:spPr>
          <a:xfrm>
            <a:off x="6456490" y="404596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4"/>
          <p:cNvSpPr/>
          <p:nvPr/>
        </p:nvSpPr>
        <p:spPr>
          <a:xfrm>
            <a:off x="6150097" y="371570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4"/>
          <p:cNvSpPr/>
          <p:nvPr/>
        </p:nvSpPr>
        <p:spPr>
          <a:xfrm>
            <a:off x="6191544" y="377599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4"/>
          <p:cNvSpPr/>
          <p:nvPr/>
        </p:nvSpPr>
        <p:spPr>
          <a:xfrm>
            <a:off x="8841752" y="203805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44"/>
          <p:cNvSpPr/>
          <p:nvPr/>
        </p:nvSpPr>
        <p:spPr>
          <a:xfrm>
            <a:off x="8885703" y="199472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4"/>
          <p:cNvSpPr/>
          <p:nvPr/>
        </p:nvSpPr>
        <p:spPr>
          <a:xfrm>
            <a:off x="8670976" y="186434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44"/>
          <p:cNvSpPr/>
          <p:nvPr/>
        </p:nvSpPr>
        <p:spPr>
          <a:xfrm>
            <a:off x="7052975" y="262970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4"/>
          <p:cNvSpPr/>
          <p:nvPr/>
        </p:nvSpPr>
        <p:spPr>
          <a:xfrm>
            <a:off x="7428427" y="217493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44"/>
          <p:cNvSpPr/>
          <p:nvPr/>
        </p:nvSpPr>
        <p:spPr>
          <a:xfrm>
            <a:off x="7673308" y="352734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44"/>
          <p:cNvSpPr/>
          <p:nvPr/>
        </p:nvSpPr>
        <p:spPr>
          <a:xfrm>
            <a:off x="7661375" y="384567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44"/>
          <p:cNvSpPr/>
          <p:nvPr/>
        </p:nvSpPr>
        <p:spPr>
          <a:xfrm>
            <a:off x="7678955" y="465562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44"/>
          <p:cNvSpPr/>
          <p:nvPr/>
        </p:nvSpPr>
        <p:spPr>
          <a:xfrm>
            <a:off x="8638959" y="285525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44"/>
          <p:cNvSpPr/>
          <p:nvPr/>
        </p:nvSpPr>
        <p:spPr>
          <a:xfrm>
            <a:off x="8638959" y="285540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4"/>
          <p:cNvSpPr/>
          <p:nvPr/>
        </p:nvSpPr>
        <p:spPr>
          <a:xfrm>
            <a:off x="8066962" y="250707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44"/>
          <p:cNvSpPr/>
          <p:nvPr/>
        </p:nvSpPr>
        <p:spPr>
          <a:xfrm>
            <a:off x="8404769" y="274943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4"/>
          <p:cNvSpPr/>
          <p:nvPr/>
        </p:nvSpPr>
        <p:spPr>
          <a:xfrm>
            <a:off x="8307438" y="305637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4"/>
          <p:cNvSpPr/>
          <p:nvPr/>
        </p:nvSpPr>
        <p:spPr>
          <a:xfrm>
            <a:off x="8598152" y="258680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44"/>
          <p:cNvSpPr/>
          <p:nvPr/>
        </p:nvSpPr>
        <p:spPr>
          <a:xfrm>
            <a:off x="8280447" y="272494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44"/>
          <p:cNvSpPr/>
          <p:nvPr/>
        </p:nvSpPr>
        <p:spPr>
          <a:xfrm>
            <a:off x="8590604" y="268161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44"/>
          <p:cNvSpPr/>
          <p:nvPr/>
        </p:nvSpPr>
        <p:spPr>
          <a:xfrm>
            <a:off x="8306196" y="311044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44"/>
          <p:cNvSpPr/>
          <p:nvPr/>
        </p:nvSpPr>
        <p:spPr>
          <a:xfrm>
            <a:off x="8606942" y="312991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44"/>
          <p:cNvSpPr/>
          <p:nvPr/>
        </p:nvSpPr>
        <p:spPr>
          <a:xfrm>
            <a:off x="8593126" y="315754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44"/>
          <p:cNvSpPr/>
          <p:nvPr/>
        </p:nvSpPr>
        <p:spPr>
          <a:xfrm>
            <a:off x="8513375" y="289886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44"/>
          <p:cNvSpPr/>
          <p:nvPr/>
        </p:nvSpPr>
        <p:spPr>
          <a:xfrm>
            <a:off x="8141687" y="265932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44"/>
          <p:cNvSpPr/>
          <p:nvPr/>
        </p:nvSpPr>
        <p:spPr>
          <a:xfrm>
            <a:off x="8616353" y="258430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44"/>
          <p:cNvSpPr/>
          <p:nvPr/>
        </p:nvSpPr>
        <p:spPr>
          <a:xfrm>
            <a:off x="8296145" y="251962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44"/>
          <p:cNvSpPr/>
          <p:nvPr/>
        </p:nvSpPr>
        <p:spPr>
          <a:xfrm>
            <a:off x="8513375" y="290168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4"/>
          <p:cNvSpPr/>
          <p:nvPr/>
        </p:nvSpPr>
        <p:spPr>
          <a:xfrm>
            <a:off x="8650892" y="277265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4"/>
          <p:cNvSpPr/>
          <p:nvPr/>
        </p:nvSpPr>
        <p:spPr>
          <a:xfrm>
            <a:off x="8401626" y="464056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44"/>
          <p:cNvSpPr/>
          <p:nvPr/>
        </p:nvSpPr>
        <p:spPr>
          <a:xfrm>
            <a:off x="8414181" y="495825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44"/>
          <p:cNvSpPr/>
          <p:nvPr/>
        </p:nvSpPr>
        <p:spPr>
          <a:xfrm>
            <a:off x="8443694" y="499452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44"/>
          <p:cNvSpPr/>
          <p:nvPr/>
        </p:nvSpPr>
        <p:spPr>
          <a:xfrm>
            <a:off x="8414181" y="504491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44"/>
          <p:cNvSpPr/>
          <p:nvPr/>
        </p:nvSpPr>
        <p:spPr>
          <a:xfrm>
            <a:off x="8551679" y="497178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4"/>
          <p:cNvSpPr/>
          <p:nvPr/>
        </p:nvSpPr>
        <p:spPr>
          <a:xfrm>
            <a:off x="8595629" y="498789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4"/>
          <p:cNvSpPr/>
          <p:nvPr/>
        </p:nvSpPr>
        <p:spPr>
          <a:xfrm>
            <a:off x="8636437" y="500258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4"/>
          <p:cNvSpPr/>
          <p:nvPr/>
        </p:nvSpPr>
        <p:spPr>
          <a:xfrm>
            <a:off x="8220855" y="200411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4"/>
          <p:cNvSpPr/>
          <p:nvPr/>
        </p:nvSpPr>
        <p:spPr>
          <a:xfrm>
            <a:off x="8239639" y="207991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4"/>
          <p:cNvSpPr/>
          <p:nvPr/>
        </p:nvSpPr>
        <p:spPr>
          <a:xfrm>
            <a:off x="8493913" y="222210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44"/>
          <p:cNvSpPr/>
          <p:nvPr/>
        </p:nvSpPr>
        <p:spPr>
          <a:xfrm>
            <a:off x="8465039" y="220589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44"/>
          <p:cNvSpPr/>
          <p:nvPr/>
        </p:nvSpPr>
        <p:spPr>
          <a:xfrm>
            <a:off x="8379641" y="224811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44"/>
          <p:cNvSpPr/>
          <p:nvPr/>
        </p:nvSpPr>
        <p:spPr>
          <a:xfrm>
            <a:off x="8352029" y="223394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44"/>
          <p:cNvSpPr/>
          <p:nvPr/>
        </p:nvSpPr>
        <p:spPr>
          <a:xfrm>
            <a:off x="8428617" y="221888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44"/>
          <p:cNvSpPr/>
          <p:nvPr/>
        </p:nvSpPr>
        <p:spPr>
          <a:xfrm>
            <a:off x="8373373" y="244490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44"/>
          <p:cNvSpPr/>
          <p:nvPr/>
        </p:nvSpPr>
        <p:spPr>
          <a:xfrm>
            <a:off x="8344481" y="221856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44"/>
          <p:cNvSpPr/>
          <p:nvPr/>
        </p:nvSpPr>
        <p:spPr>
          <a:xfrm>
            <a:off x="8456870" y="216802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44"/>
          <p:cNvSpPr/>
          <p:nvPr/>
        </p:nvSpPr>
        <p:spPr>
          <a:xfrm>
            <a:off x="8289858" y="206022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44"/>
          <p:cNvSpPr/>
          <p:nvPr/>
        </p:nvSpPr>
        <p:spPr>
          <a:xfrm>
            <a:off x="8168057" y="208430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44"/>
          <p:cNvSpPr/>
          <p:nvPr/>
        </p:nvSpPr>
        <p:spPr>
          <a:xfrm>
            <a:off x="8241522" y="229605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44"/>
          <p:cNvSpPr/>
          <p:nvPr/>
        </p:nvSpPr>
        <p:spPr>
          <a:xfrm>
            <a:off x="8257841" y="231133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44"/>
          <p:cNvSpPr/>
          <p:nvPr/>
        </p:nvSpPr>
        <p:spPr>
          <a:xfrm>
            <a:off x="8321254" y="209267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44"/>
          <p:cNvSpPr/>
          <p:nvPr/>
        </p:nvSpPr>
        <p:spPr>
          <a:xfrm>
            <a:off x="8328162" y="203726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44"/>
          <p:cNvSpPr/>
          <p:nvPr/>
        </p:nvSpPr>
        <p:spPr>
          <a:xfrm>
            <a:off x="8422349" y="233424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44"/>
          <p:cNvSpPr/>
          <p:nvPr/>
        </p:nvSpPr>
        <p:spPr>
          <a:xfrm>
            <a:off x="8419206" y="234147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44"/>
          <p:cNvSpPr/>
          <p:nvPr/>
        </p:nvSpPr>
        <p:spPr>
          <a:xfrm>
            <a:off x="8264128" y="236078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44"/>
          <p:cNvSpPr/>
          <p:nvPr/>
        </p:nvSpPr>
        <p:spPr>
          <a:xfrm>
            <a:off x="8250312" y="235449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44"/>
          <p:cNvSpPr/>
          <p:nvPr/>
        </p:nvSpPr>
        <p:spPr>
          <a:xfrm>
            <a:off x="8353911" y="285867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44"/>
          <p:cNvSpPr/>
          <p:nvPr/>
        </p:nvSpPr>
        <p:spPr>
          <a:xfrm>
            <a:off x="8665329" y="292623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44"/>
          <p:cNvSpPr/>
          <p:nvPr/>
        </p:nvSpPr>
        <p:spPr>
          <a:xfrm>
            <a:off x="8179351" y="261569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44"/>
          <p:cNvSpPr/>
          <p:nvPr/>
        </p:nvSpPr>
        <p:spPr>
          <a:xfrm>
            <a:off x="8343860" y="241187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44"/>
          <p:cNvSpPr/>
          <p:nvPr/>
        </p:nvSpPr>
        <p:spPr>
          <a:xfrm>
            <a:off x="8265370" y="241115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44"/>
          <p:cNvSpPr/>
          <p:nvPr/>
        </p:nvSpPr>
        <p:spPr>
          <a:xfrm>
            <a:off x="8434904" y="251545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4"/>
          <p:cNvSpPr/>
          <p:nvPr/>
        </p:nvSpPr>
        <p:spPr>
          <a:xfrm>
            <a:off x="8452484" y="250895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44"/>
          <p:cNvSpPr/>
          <p:nvPr/>
        </p:nvSpPr>
        <p:spPr>
          <a:xfrm>
            <a:off x="8472097" y="254534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44"/>
          <p:cNvSpPr/>
          <p:nvPr/>
        </p:nvSpPr>
        <p:spPr>
          <a:xfrm>
            <a:off x="8504585" y="257551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44"/>
          <p:cNvSpPr/>
          <p:nvPr/>
        </p:nvSpPr>
        <p:spPr>
          <a:xfrm>
            <a:off x="8540385" y="274156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44"/>
          <p:cNvSpPr/>
          <p:nvPr/>
        </p:nvSpPr>
        <p:spPr>
          <a:xfrm>
            <a:off x="8542268" y="278207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44"/>
          <p:cNvSpPr/>
          <p:nvPr/>
        </p:nvSpPr>
        <p:spPr>
          <a:xfrm>
            <a:off x="8109670" y="264833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44"/>
          <p:cNvSpPr/>
          <p:nvPr/>
        </p:nvSpPr>
        <p:spPr>
          <a:xfrm>
            <a:off x="8131636" y="254223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44"/>
          <p:cNvSpPr/>
          <p:nvPr/>
        </p:nvSpPr>
        <p:spPr>
          <a:xfrm>
            <a:off x="8527191" y="252904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44"/>
          <p:cNvSpPr/>
          <p:nvPr/>
        </p:nvSpPr>
        <p:spPr>
          <a:xfrm>
            <a:off x="8269134" y="312426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44"/>
          <p:cNvSpPr/>
          <p:nvPr/>
        </p:nvSpPr>
        <p:spPr>
          <a:xfrm>
            <a:off x="8274160" y="310668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44"/>
          <p:cNvSpPr/>
          <p:nvPr/>
        </p:nvSpPr>
        <p:spPr>
          <a:xfrm>
            <a:off x="8181873" y="319144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44"/>
          <p:cNvSpPr/>
          <p:nvPr/>
        </p:nvSpPr>
        <p:spPr>
          <a:xfrm>
            <a:off x="8436786" y="319584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44"/>
          <p:cNvSpPr/>
          <p:nvPr/>
        </p:nvSpPr>
        <p:spPr>
          <a:xfrm>
            <a:off x="8591244" y="343694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44"/>
          <p:cNvSpPr/>
          <p:nvPr/>
        </p:nvSpPr>
        <p:spPr>
          <a:xfrm>
            <a:off x="8584957" y="321090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44"/>
          <p:cNvSpPr/>
          <p:nvPr/>
        </p:nvSpPr>
        <p:spPr>
          <a:xfrm>
            <a:off x="8523426" y="322494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44"/>
          <p:cNvSpPr/>
          <p:nvPr/>
        </p:nvSpPr>
        <p:spPr>
          <a:xfrm>
            <a:off x="8281708" y="321278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44"/>
          <p:cNvSpPr/>
          <p:nvPr/>
        </p:nvSpPr>
        <p:spPr>
          <a:xfrm>
            <a:off x="8650892" y="321216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4"/>
          <p:cNvSpPr/>
          <p:nvPr/>
        </p:nvSpPr>
        <p:spPr>
          <a:xfrm>
            <a:off x="8709901" y="403090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44"/>
          <p:cNvSpPr/>
          <p:nvPr/>
        </p:nvSpPr>
        <p:spPr>
          <a:xfrm>
            <a:off x="8702372" y="403529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44"/>
          <p:cNvSpPr/>
          <p:nvPr/>
        </p:nvSpPr>
        <p:spPr>
          <a:xfrm>
            <a:off x="8336331" y="344259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44"/>
          <p:cNvSpPr/>
          <p:nvPr/>
        </p:nvSpPr>
        <p:spPr>
          <a:xfrm>
            <a:off x="8495795" y="346896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44"/>
          <p:cNvSpPr/>
          <p:nvPr/>
        </p:nvSpPr>
        <p:spPr>
          <a:xfrm>
            <a:off x="8432382" y="354745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44"/>
          <p:cNvSpPr/>
          <p:nvPr/>
        </p:nvSpPr>
        <p:spPr>
          <a:xfrm>
            <a:off x="8305556" y="361716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44"/>
          <p:cNvSpPr/>
          <p:nvPr/>
        </p:nvSpPr>
        <p:spPr>
          <a:xfrm>
            <a:off x="8521544" y="369300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44"/>
          <p:cNvSpPr/>
          <p:nvPr/>
        </p:nvSpPr>
        <p:spPr>
          <a:xfrm>
            <a:off x="8396600" y="369938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44"/>
          <p:cNvSpPr/>
          <p:nvPr/>
        </p:nvSpPr>
        <p:spPr>
          <a:xfrm>
            <a:off x="8340716" y="380447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44"/>
          <p:cNvSpPr/>
          <p:nvPr/>
        </p:nvSpPr>
        <p:spPr>
          <a:xfrm>
            <a:off x="8470065" y="384625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44"/>
          <p:cNvSpPr/>
          <p:nvPr/>
        </p:nvSpPr>
        <p:spPr>
          <a:xfrm>
            <a:off x="8382785" y="396116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44"/>
          <p:cNvSpPr/>
          <p:nvPr/>
        </p:nvSpPr>
        <p:spPr>
          <a:xfrm>
            <a:off x="8535981" y="395550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44"/>
          <p:cNvSpPr/>
          <p:nvPr/>
        </p:nvSpPr>
        <p:spPr>
          <a:xfrm>
            <a:off x="8470686" y="407103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44"/>
          <p:cNvSpPr/>
          <p:nvPr/>
        </p:nvSpPr>
        <p:spPr>
          <a:xfrm>
            <a:off x="8395979" y="415199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44"/>
          <p:cNvSpPr/>
          <p:nvPr/>
        </p:nvSpPr>
        <p:spPr>
          <a:xfrm>
            <a:off x="8568638" y="417836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44"/>
          <p:cNvSpPr/>
          <p:nvPr/>
        </p:nvSpPr>
        <p:spPr>
          <a:xfrm>
            <a:off x="8477594" y="427258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44"/>
          <p:cNvSpPr/>
          <p:nvPr/>
        </p:nvSpPr>
        <p:spPr>
          <a:xfrm>
            <a:off x="8404129" y="432845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44"/>
          <p:cNvSpPr/>
          <p:nvPr/>
        </p:nvSpPr>
        <p:spPr>
          <a:xfrm>
            <a:off x="8543529" y="441253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44"/>
          <p:cNvSpPr/>
          <p:nvPr/>
        </p:nvSpPr>
        <p:spPr>
          <a:xfrm>
            <a:off x="8440551" y="446600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44"/>
          <p:cNvSpPr/>
          <p:nvPr/>
        </p:nvSpPr>
        <p:spPr>
          <a:xfrm>
            <a:off x="8478215" y="459904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44"/>
          <p:cNvSpPr/>
          <p:nvPr/>
        </p:nvSpPr>
        <p:spPr>
          <a:xfrm>
            <a:off x="8420467" y="467002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44"/>
          <p:cNvSpPr/>
          <p:nvPr/>
        </p:nvSpPr>
        <p:spPr>
          <a:xfrm>
            <a:off x="8583696" y="458206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44"/>
          <p:cNvSpPr/>
          <p:nvPr/>
        </p:nvSpPr>
        <p:spPr>
          <a:xfrm>
            <a:off x="8519041" y="475730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44"/>
          <p:cNvSpPr/>
          <p:nvPr/>
        </p:nvSpPr>
        <p:spPr>
          <a:xfrm>
            <a:off x="8553561" y="355426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44"/>
          <p:cNvSpPr/>
          <p:nvPr/>
        </p:nvSpPr>
        <p:spPr>
          <a:xfrm>
            <a:off x="8430500" y="332557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44"/>
          <p:cNvSpPr/>
          <p:nvPr/>
        </p:nvSpPr>
        <p:spPr>
          <a:xfrm>
            <a:off x="8539124" y="330296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44"/>
          <p:cNvSpPr/>
          <p:nvPr/>
        </p:nvSpPr>
        <p:spPr>
          <a:xfrm>
            <a:off x="8247168" y="338100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44"/>
          <p:cNvSpPr/>
          <p:nvPr/>
        </p:nvSpPr>
        <p:spPr>
          <a:xfrm>
            <a:off x="8240261" y="350653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44"/>
          <p:cNvSpPr/>
          <p:nvPr/>
        </p:nvSpPr>
        <p:spPr>
          <a:xfrm>
            <a:off x="8449341" y="321719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44"/>
          <p:cNvSpPr/>
          <p:nvPr/>
        </p:nvSpPr>
        <p:spPr>
          <a:xfrm>
            <a:off x="8644606" y="326929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44"/>
          <p:cNvSpPr/>
          <p:nvPr/>
        </p:nvSpPr>
        <p:spPr>
          <a:xfrm>
            <a:off x="8689817" y="335463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44"/>
          <p:cNvSpPr/>
          <p:nvPr/>
        </p:nvSpPr>
        <p:spPr>
          <a:xfrm>
            <a:off x="8644606" y="342559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44"/>
          <p:cNvSpPr/>
          <p:nvPr/>
        </p:nvSpPr>
        <p:spPr>
          <a:xfrm>
            <a:off x="8725599" y="350530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44"/>
          <p:cNvSpPr/>
          <p:nvPr/>
        </p:nvSpPr>
        <p:spPr>
          <a:xfrm>
            <a:off x="8657800" y="358313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4"/>
          <p:cNvSpPr/>
          <p:nvPr/>
        </p:nvSpPr>
        <p:spPr>
          <a:xfrm>
            <a:off x="8659042" y="372067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4"/>
          <p:cNvSpPr/>
          <p:nvPr/>
        </p:nvSpPr>
        <p:spPr>
          <a:xfrm>
            <a:off x="8741918" y="363700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44"/>
          <p:cNvSpPr/>
          <p:nvPr/>
        </p:nvSpPr>
        <p:spPr>
          <a:xfrm>
            <a:off x="8801566" y="374836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44"/>
          <p:cNvSpPr/>
          <p:nvPr/>
        </p:nvSpPr>
        <p:spPr>
          <a:xfrm>
            <a:off x="8689817" y="385096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44"/>
          <p:cNvSpPr/>
          <p:nvPr/>
        </p:nvSpPr>
        <p:spPr>
          <a:xfrm>
            <a:off x="8697967" y="396497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44"/>
          <p:cNvSpPr/>
          <p:nvPr/>
        </p:nvSpPr>
        <p:spPr>
          <a:xfrm>
            <a:off x="8809735" y="391599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44"/>
          <p:cNvSpPr/>
          <p:nvPr/>
        </p:nvSpPr>
        <p:spPr>
          <a:xfrm>
            <a:off x="8895754" y="394671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44"/>
          <p:cNvSpPr/>
          <p:nvPr/>
        </p:nvSpPr>
        <p:spPr>
          <a:xfrm>
            <a:off x="8889468" y="407982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44"/>
          <p:cNvSpPr/>
          <p:nvPr/>
        </p:nvSpPr>
        <p:spPr>
          <a:xfrm>
            <a:off x="8792155" y="416081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44"/>
          <p:cNvSpPr/>
          <p:nvPr/>
        </p:nvSpPr>
        <p:spPr>
          <a:xfrm>
            <a:off x="8693582" y="421549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44"/>
          <p:cNvSpPr/>
          <p:nvPr/>
        </p:nvSpPr>
        <p:spPr>
          <a:xfrm>
            <a:off x="8756374" y="432216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44"/>
          <p:cNvSpPr/>
          <p:nvPr/>
        </p:nvSpPr>
        <p:spPr>
          <a:xfrm>
            <a:off x="8692321" y="428696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44"/>
          <p:cNvSpPr/>
          <p:nvPr/>
        </p:nvSpPr>
        <p:spPr>
          <a:xfrm>
            <a:off x="8687935" y="441573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1133844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2646383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3846829" y="999204"/>
            <a:ext cx="125170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3495201" y="1584771"/>
            <a:ext cx="2761017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7" name="Google Shape;1924;p44">
            <a:extLst>
              <a:ext uri="{FF2B5EF4-FFF2-40B4-BE49-F238E27FC236}">
                <a16:creationId xmlns:a16="http://schemas.microsoft.com/office/drawing/2014/main" id="{E554F34C-6E46-4D82-984F-D5625D26E812}"/>
              </a:ext>
            </a:extLst>
          </p:cNvPr>
          <p:cNvSpPr txBox="1">
            <a:spLocks/>
          </p:cNvSpPr>
          <p:nvPr/>
        </p:nvSpPr>
        <p:spPr>
          <a:xfrm>
            <a:off x="1648499" y="1508424"/>
            <a:ext cx="148179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8" name="Google Shape;1924;p44">
            <a:extLst>
              <a:ext uri="{FF2B5EF4-FFF2-40B4-BE49-F238E27FC236}">
                <a16:creationId xmlns:a16="http://schemas.microsoft.com/office/drawing/2014/main" id="{40CA8B48-F6B9-425A-8133-3EEE9D15369C}"/>
              </a:ext>
            </a:extLst>
          </p:cNvPr>
          <p:cNvSpPr txBox="1">
            <a:spLocks/>
          </p:cNvSpPr>
          <p:nvPr/>
        </p:nvSpPr>
        <p:spPr>
          <a:xfrm>
            <a:off x="5353105" y="999204"/>
            <a:ext cx="1528119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Di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D3C9A-209E-4BE5-84B1-3E626B1265FC}"/>
              </a:ext>
            </a:extLst>
          </p:cNvPr>
          <p:cNvGrpSpPr/>
          <p:nvPr/>
        </p:nvGrpSpPr>
        <p:grpSpPr>
          <a:xfrm>
            <a:off x="158123" y="2148447"/>
            <a:ext cx="6314986" cy="1779208"/>
            <a:chOff x="656894" y="2254767"/>
            <a:chExt cx="5257740" cy="1779208"/>
          </a:xfrm>
        </p:grpSpPr>
        <p:sp>
          <p:nvSpPr>
            <p:cNvPr id="149" name="Google Shape;1924;p44">
              <a:extLst>
                <a:ext uri="{FF2B5EF4-FFF2-40B4-BE49-F238E27FC236}">
                  <a16:creationId xmlns:a16="http://schemas.microsoft.com/office/drawing/2014/main" id="{618B7B91-849A-4B9D-BDB9-DE01F22854D9}"/>
                </a:ext>
              </a:extLst>
            </p:cNvPr>
            <p:cNvSpPr txBox="1">
              <a:spLocks/>
            </p:cNvSpPr>
            <p:nvPr/>
          </p:nvSpPr>
          <p:spPr>
            <a:xfrm>
              <a:off x="656894" y="2283171"/>
              <a:ext cx="5257740" cy="1600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T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ốc độ cho biết sự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,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của chuyển động.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Độ lớn của tốc độ được tính bằng </a:t>
              </a:r>
              <a:endParaRPr lang="en-US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trong một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 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thời gian.</a:t>
              </a:r>
            </a:p>
          </p:txBody>
        </p:sp>
        <p:sp>
          <p:nvSpPr>
            <p:cNvPr id="150" name="Google Shape;1924;p44">
              <a:extLst>
                <a:ext uri="{FF2B5EF4-FFF2-40B4-BE49-F238E27FC236}">
                  <a16:creationId xmlns:a16="http://schemas.microsoft.com/office/drawing/2014/main" id="{74AEF277-248C-4CD6-834F-387183C06FE8}"/>
                </a:ext>
              </a:extLst>
            </p:cNvPr>
            <p:cNvSpPr txBox="1">
              <a:spLocks/>
            </p:cNvSpPr>
            <p:nvPr/>
          </p:nvSpPr>
          <p:spPr>
            <a:xfrm>
              <a:off x="2541368" y="2254767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……………(1)……………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1" name="Google Shape;1924;p44">
              <a:extLst>
                <a:ext uri="{FF2B5EF4-FFF2-40B4-BE49-F238E27FC236}">
                  <a16:creationId xmlns:a16="http://schemas.microsoft.com/office/drawing/2014/main" id="{938CACDD-973A-4EB0-B4AC-D6B10A5619AF}"/>
                </a:ext>
              </a:extLst>
            </p:cNvPr>
            <p:cNvSpPr txBox="1">
              <a:spLocks/>
            </p:cNvSpPr>
            <p:nvPr/>
          </p:nvSpPr>
          <p:spPr>
            <a:xfrm>
              <a:off x="4112916" y="226313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……………(2)……………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2" name="Google Shape;1924;p44">
              <a:extLst>
                <a:ext uri="{FF2B5EF4-FFF2-40B4-BE49-F238E27FC236}">
                  <a16:creationId xmlns:a16="http://schemas.microsoft.com/office/drawing/2014/main" id="{4C22EB21-DA3E-4817-9ACE-B9C88AD186AD}"/>
                </a:ext>
              </a:extLst>
            </p:cNvPr>
            <p:cNvSpPr txBox="1">
              <a:spLocks/>
            </p:cNvSpPr>
            <p:nvPr/>
          </p:nvSpPr>
          <p:spPr>
            <a:xfrm>
              <a:off x="3970515" y="3135798"/>
              <a:ext cx="1942333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……………………(3)…………………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3" name="Google Shape;1924;p44">
              <a:extLst>
                <a:ext uri="{FF2B5EF4-FFF2-40B4-BE49-F238E27FC236}">
                  <a16:creationId xmlns:a16="http://schemas.microsoft.com/office/drawing/2014/main" id="{E19067AD-638C-4087-BF9B-5D856E0303D3}"/>
                </a:ext>
              </a:extLst>
            </p:cNvPr>
            <p:cNvSpPr txBox="1">
              <a:spLocks/>
            </p:cNvSpPr>
            <p:nvPr/>
          </p:nvSpPr>
          <p:spPr>
            <a:xfrm>
              <a:off x="1689307" y="357190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……………(4)……………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00"/>
                            </p:stCondLst>
                            <p:childTnLst>
                              <p:par>
                                <p:cTn id="4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5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1785" grpId="0" animBg="1"/>
      <p:bldP spid="1786" grpId="0" animBg="1"/>
      <p:bldP spid="1787" grpId="0" animBg="1"/>
      <p:bldP spid="1788" grpId="0" animBg="1"/>
      <p:bldP spid="1789" grpId="0" animBg="1"/>
      <p:bldP spid="1790" grpId="0" animBg="1"/>
      <p:bldP spid="1791" grpId="0" animBg="1"/>
      <p:bldP spid="1792" grpId="0" animBg="1"/>
      <p:bldP spid="1793" grpId="0" animBg="1"/>
      <p:bldP spid="1794" grpId="0" animBg="1"/>
      <p:bldP spid="1795" grpId="0" animBg="1"/>
      <p:bldP spid="1796" grpId="0" animBg="1"/>
      <p:bldP spid="1797" grpId="0" animBg="1"/>
      <p:bldP spid="1798" grpId="0" animBg="1"/>
      <p:bldP spid="1799" grpId="0" animBg="1"/>
      <p:bldP spid="1800" grpId="0" animBg="1"/>
      <p:bldP spid="1801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1811" grpId="0" animBg="1"/>
      <p:bldP spid="1812" grpId="0" animBg="1"/>
      <p:bldP spid="1813" grpId="0" animBg="1"/>
      <p:bldP spid="1814" grpId="0" animBg="1"/>
      <p:bldP spid="1815" grpId="0" animBg="1"/>
      <p:bldP spid="1816" grpId="0" animBg="1"/>
      <p:bldP spid="1817" grpId="0" animBg="1"/>
      <p:bldP spid="1818" grpId="0" animBg="1"/>
      <p:bldP spid="1819" grpId="0" animBg="1"/>
      <p:bldP spid="1820" grpId="0" animBg="1"/>
      <p:bldP spid="1821" grpId="0" animBg="1"/>
      <p:bldP spid="1822" grpId="0" animBg="1"/>
      <p:bldP spid="1823" grpId="0" animBg="1"/>
      <p:bldP spid="1824" grpId="0" animBg="1"/>
      <p:bldP spid="1825" grpId="0" animBg="1"/>
      <p:bldP spid="1826" grpId="0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uiExpand="1" build="p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4073859" y="1616911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5321999" y="1640695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2327267" y="274743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4152240" y="2326753"/>
            <a:ext cx="241717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9" name="Google Shape;1924;p44">
            <a:extLst>
              <a:ext uri="{FF2B5EF4-FFF2-40B4-BE49-F238E27FC236}">
                <a16:creationId xmlns:a16="http://schemas.microsoft.com/office/drawing/2014/main" id="{618B7B91-849A-4B9D-BDB9-DE01F22854D9}"/>
              </a:ext>
            </a:extLst>
          </p:cNvPr>
          <p:cNvSpPr txBox="1">
            <a:spLocks/>
          </p:cNvSpPr>
          <p:nvPr/>
        </p:nvSpPr>
        <p:spPr>
          <a:xfrm>
            <a:off x="838129" y="1549785"/>
            <a:ext cx="525774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cho biết sự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,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 chuyển động.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được tính bằng </a:t>
            </a:r>
            <a:endParaRPr lang="en-US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 một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 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 gian.</a:t>
            </a:r>
          </a:p>
        </p:txBody>
      </p:sp>
      <p:sp>
        <p:nvSpPr>
          <p:cNvPr id="150" name="Google Shape;1924;p44">
            <a:extLst>
              <a:ext uri="{FF2B5EF4-FFF2-40B4-BE49-F238E27FC236}">
                <a16:creationId xmlns:a16="http://schemas.microsoft.com/office/drawing/2014/main" id="{74AEF277-248C-4CD6-834F-387183C06FE8}"/>
              </a:ext>
            </a:extLst>
          </p:cNvPr>
          <p:cNvSpPr txBox="1">
            <a:spLocks/>
          </p:cNvSpPr>
          <p:nvPr/>
        </p:nvSpPr>
        <p:spPr>
          <a:xfrm>
            <a:off x="3704882" y="1546605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……………(1)……………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Google Shape;1924;p44">
            <a:extLst>
              <a:ext uri="{FF2B5EF4-FFF2-40B4-BE49-F238E27FC236}">
                <a16:creationId xmlns:a16="http://schemas.microsoft.com/office/drawing/2014/main" id="{938CACDD-973A-4EB0-B4AC-D6B10A5619AF}"/>
              </a:ext>
            </a:extLst>
          </p:cNvPr>
          <p:cNvSpPr txBox="1">
            <a:spLocks/>
          </p:cNvSpPr>
          <p:nvPr/>
        </p:nvSpPr>
        <p:spPr>
          <a:xfrm>
            <a:off x="4988559" y="155338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……………(2)……………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2" name="Google Shape;1924;p44">
            <a:extLst>
              <a:ext uri="{FF2B5EF4-FFF2-40B4-BE49-F238E27FC236}">
                <a16:creationId xmlns:a16="http://schemas.microsoft.com/office/drawing/2014/main" id="{4C22EB21-DA3E-4817-9ACE-B9C88AD186AD}"/>
              </a:ext>
            </a:extLst>
          </p:cNvPr>
          <p:cNvSpPr txBox="1">
            <a:spLocks/>
          </p:cNvSpPr>
          <p:nvPr/>
        </p:nvSpPr>
        <p:spPr>
          <a:xfrm>
            <a:off x="4207518" y="2267967"/>
            <a:ext cx="1942333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……………………(3)…………………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3" name="Google Shape;1924;p44">
            <a:extLst>
              <a:ext uri="{FF2B5EF4-FFF2-40B4-BE49-F238E27FC236}">
                <a16:creationId xmlns:a16="http://schemas.microsoft.com/office/drawing/2014/main" id="{E19067AD-638C-4087-BF9B-5D856E0303D3}"/>
              </a:ext>
            </a:extLst>
          </p:cNvPr>
          <p:cNvSpPr txBox="1">
            <a:spLocks/>
          </p:cNvSpPr>
          <p:nvPr/>
        </p:nvSpPr>
        <p:spPr>
          <a:xfrm>
            <a:off x="1926809" y="266311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……………(4)……………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3370;p69">
            <a:extLst>
              <a:ext uri="{FF2B5EF4-FFF2-40B4-BE49-F238E27FC236}">
                <a16:creationId xmlns:a16="http://schemas.microsoft.com/office/drawing/2014/main" id="{88845DC7-A971-4867-BC00-BEE595D396E5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71;p69">
            <a:extLst>
              <a:ext uri="{FF2B5EF4-FFF2-40B4-BE49-F238E27FC236}">
                <a16:creationId xmlns:a16="http://schemas.microsoft.com/office/drawing/2014/main" id="{A7C975CB-2ED9-464D-80F9-C3D7EE27333E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72;p69">
            <a:extLst>
              <a:ext uri="{FF2B5EF4-FFF2-40B4-BE49-F238E27FC236}">
                <a16:creationId xmlns:a16="http://schemas.microsoft.com/office/drawing/2014/main" id="{B64F4307-8DA4-4446-9C71-37D3AF870B33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73;p69">
            <a:extLst>
              <a:ext uri="{FF2B5EF4-FFF2-40B4-BE49-F238E27FC236}">
                <a16:creationId xmlns:a16="http://schemas.microsoft.com/office/drawing/2014/main" id="{3A2E529D-1546-4D4F-A260-0511D6B06CB4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74;p69">
            <a:extLst>
              <a:ext uri="{FF2B5EF4-FFF2-40B4-BE49-F238E27FC236}">
                <a16:creationId xmlns:a16="http://schemas.microsoft.com/office/drawing/2014/main" id="{EA03801E-87E5-43DA-8274-0966EF7E51C9}"/>
              </a:ext>
            </a:extLst>
          </p:cNvPr>
          <p:cNvSpPr/>
          <p:nvPr/>
        </p:nvSpPr>
        <p:spPr>
          <a:xfrm>
            <a:off x="7644759" y="1473152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75;p69">
            <a:extLst>
              <a:ext uri="{FF2B5EF4-FFF2-40B4-BE49-F238E27FC236}">
                <a16:creationId xmlns:a16="http://schemas.microsoft.com/office/drawing/2014/main" id="{E4AA75AC-75BE-4CB7-8DEB-3B4F4D7BA3B7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76;p69">
            <a:extLst>
              <a:ext uri="{FF2B5EF4-FFF2-40B4-BE49-F238E27FC236}">
                <a16:creationId xmlns:a16="http://schemas.microsoft.com/office/drawing/2014/main" id="{3F96DD7F-3512-488A-86B4-EDFB9C1F0393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377;p69">
            <a:extLst>
              <a:ext uri="{FF2B5EF4-FFF2-40B4-BE49-F238E27FC236}">
                <a16:creationId xmlns:a16="http://schemas.microsoft.com/office/drawing/2014/main" id="{FA0A0227-58BA-4DAD-A0B2-5E5415EF430C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378;p69">
            <a:extLst>
              <a:ext uri="{FF2B5EF4-FFF2-40B4-BE49-F238E27FC236}">
                <a16:creationId xmlns:a16="http://schemas.microsoft.com/office/drawing/2014/main" id="{54A9A70E-BD16-4EA6-8A55-1BF01A453343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379;p69">
            <a:extLst>
              <a:ext uri="{FF2B5EF4-FFF2-40B4-BE49-F238E27FC236}">
                <a16:creationId xmlns:a16="http://schemas.microsoft.com/office/drawing/2014/main" id="{EF185E6D-D3F7-4087-96C4-60C8CF0F500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380;p69">
            <a:extLst>
              <a:ext uri="{FF2B5EF4-FFF2-40B4-BE49-F238E27FC236}">
                <a16:creationId xmlns:a16="http://schemas.microsoft.com/office/drawing/2014/main" id="{AB8BEC5D-8F63-4E14-8B87-E73E7D2211D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381;p69">
            <a:extLst>
              <a:ext uri="{FF2B5EF4-FFF2-40B4-BE49-F238E27FC236}">
                <a16:creationId xmlns:a16="http://schemas.microsoft.com/office/drawing/2014/main" id="{F7627CFF-DC61-4582-937F-5D52E9CE43DE}"/>
              </a:ext>
            </a:extLst>
          </p:cNvPr>
          <p:cNvSpPr/>
          <p:nvPr/>
        </p:nvSpPr>
        <p:spPr>
          <a:xfrm>
            <a:off x="7018130" y="1423362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382;p69">
            <a:extLst>
              <a:ext uri="{FF2B5EF4-FFF2-40B4-BE49-F238E27FC236}">
                <a16:creationId xmlns:a16="http://schemas.microsoft.com/office/drawing/2014/main" id="{151BF41F-F43A-482E-A0DA-8319EEF2644C}"/>
              </a:ext>
            </a:extLst>
          </p:cNvPr>
          <p:cNvSpPr/>
          <p:nvPr/>
        </p:nvSpPr>
        <p:spPr>
          <a:xfrm>
            <a:off x="7103051" y="1634200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383;p69">
            <a:extLst>
              <a:ext uri="{FF2B5EF4-FFF2-40B4-BE49-F238E27FC236}">
                <a16:creationId xmlns:a16="http://schemas.microsoft.com/office/drawing/2014/main" id="{C746F948-A1FE-492A-B16A-CD117E1F743A}"/>
              </a:ext>
            </a:extLst>
          </p:cNvPr>
          <p:cNvSpPr/>
          <p:nvPr/>
        </p:nvSpPr>
        <p:spPr>
          <a:xfrm>
            <a:off x="7103051" y="1552210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384;p69">
            <a:extLst>
              <a:ext uri="{FF2B5EF4-FFF2-40B4-BE49-F238E27FC236}">
                <a16:creationId xmlns:a16="http://schemas.microsoft.com/office/drawing/2014/main" id="{5CA566FF-D1E2-4898-A032-E3AEE6431FAD}"/>
              </a:ext>
            </a:extLst>
          </p:cNvPr>
          <p:cNvSpPr/>
          <p:nvPr/>
        </p:nvSpPr>
        <p:spPr>
          <a:xfrm>
            <a:off x="7129983" y="1551033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385;p69">
            <a:extLst>
              <a:ext uri="{FF2B5EF4-FFF2-40B4-BE49-F238E27FC236}">
                <a16:creationId xmlns:a16="http://schemas.microsoft.com/office/drawing/2014/main" id="{6B48EE2C-8AEA-48C8-84E8-9A268A57A855}"/>
              </a:ext>
            </a:extLst>
          </p:cNvPr>
          <p:cNvSpPr/>
          <p:nvPr/>
        </p:nvSpPr>
        <p:spPr>
          <a:xfrm>
            <a:off x="7103631" y="1808500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386;p69">
            <a:extLst>
              <a:ext uri="{FF2B5EF4-FFF2-40B4-BE49-F238E27FC236}">
                <a16:creationId xmlns:a16="http://schemas.microsoft.com/office/drawing/2014/main" id="{37B80099-94B7-4516-9FA5-240D68A55637}"/>
              </a:ext>
            </a:extLst>
          </p:cNvPr>
          <p:cNvSpPr/>
          <p:nvPr/>
        </p:nvSpPr>
        <p:spPr>
          <a:xfrm>
            <a:off x="7103631" y="1794894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387;p69">
            <a:extLst>
              <a:ext uri="{FF2B5EF4-FFF2-40B4-BE49-F238E27FC236}">
                <a16:creationId xmlns:a16="http://schemas.microsoft.com/office/drawing/2014/main" id="{94912A38-0D30-4C02-9F33-4E283DA383AC}"/>
              </a:ext>
            </a:extLst>
          </p:cNvPr>
          <p:cNvSpPr/>
          <p:nvPr/>
        </p:nvSpPr>
        <p:spPr>
          <a:xfrm>
            <a:off x="7127648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388;p69">
            <a:extLst>
              <a:ext uri="{FF2B5EF4-FFF2-40B4-BE49-F238E27FC236}">
                <a16:creationId xmlns:a16="http://schemas.microsoft.com/office/drawing/2014/main" id="{C76AE6A9-6A4E-4509-B194-1121DE410DF0}"/>
              </a:ext>
            </a:extLst>
          </p:cNvPr>
          <p:cNvSpPr/>
          <p:nvPr/>
        </p:nvSpPr>
        <p:spPr>
          <a:xfrm>
            <a:off x="7164534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389;p69">
            <a:extLst>
              <a:ext uri="{FF2B5EF4-FFF2-40B4-BE49-F238E27FC236}">
                <a16:creationId xmlns:a16="http://schemas.microsoft.com/office/drawing/2014/main" id="{20556783-275A-42CF-9A13-07A859DEB11F}"/>
              </a:ext>
            </a:extLst>
          </p:cNvPr>
          <p:cNvSpPr/>
          <p:nvPr/>
        </p:nvSpPr>
        <p:spPr>
          <a:xfrm>
            <a:off x="7551639" y="4168838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390;p69">
            <a:extLst>
              <a:ext uri="{FF2B5EF4-FFF2-40B4-BE49-F238E27FC236}">
                <a16:creationId xmlns:a16="http://schemas.microsoft.com/office/drawing/2014/main" id="{4A724C74-828A-40F8-819C-F641C632B394}"/>
              </a:ext>
            </a:extLst>
          </p:cNvPr>
          <p:cNvSpPr/>
          <p:nvPr/>
        </p:nvSpPr>
        <p:spPr>
          <a:xfrm>
            <a:off x="7533486" y="4222719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391;p69">
            <a:extLst>
              <a:ext uri="{FF2B5EF4-FFF2-40B4-BE49-F238E27FC236}">
                <a16:creationId xmlns:a16="http://schemas.microsoft.com/office/drawing/2014/main" id="{7C06CCB8-2A50-471A-A11D-CA034C0B127E}"/>
              </a:ext>
            </a:extLst>
          </p:cNvPr>
          <p:cNvSpPr/>
          <p:nvPr/>
        </p:nvSpPr>
        <p:spPr>
          <a:xfrm>
            <a:off x="7431587" y="4156531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392;p69">
            <a:extLst>
              <a:ext uri="{FF2B5EF4-FFF2-40B4-BE49-F238E27FC236}">
                <a16:creationId xmlns:a16="http://schemas.microsoft.com/office/drawing/2014/main" id="{E50EFE5D-CE74-4166-8BEB-3DC46411D859}"/>
              </a:ext>
            </a:extLst>
          </p:cNvPr>
          <p:cNvSpPr/>
          <p:nvPr/>
        </p:nvSpPr>
        <p:spPr>
          <a:xfrm>
            <a:off x="7453252" y="4153617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393;p69">
            <a:extLst>
              <a:ext uri="{FF2B5EF4-FFF2-40B4-BE49-F238E27FC236}">
                <a16:creationId xmlns:a16="http://schemas.microsoft.com/office/drawing/2014/main" id="{805F92D1-F7DB-4409-AD2E-7EA41AC3EB4B}"/>
              </a:ext>
            </a:extLst>
          </p:cNvPr>
          <p:cNvSpPr/>
          <p:nvPr/>
        </p:nvSpPr>
        <p:spPr>
          <a:xfrm>
            <a:off x="7893658" y="4102071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394;p69">
            <a:extLst>
              <a:ext uri="{FF2B5EF4-FFF2-40B4-BE49-F238E27FC236}">
                <a16:creationId xmlns:a16="http://schemas.microsoft.com/office/drawing/2014/main" id="{0BB81D95-1784-42FB-A164-08FEB4032D74}"/>
              </a:ext>
            </a:extLst>
          </p:cNvPr>
          <p:cNvSpPr/>
          <p:nvPr/>
        </p:nvSpPr>
        <p:spPr>
          <a:xfrm>
            <a:off x="7963937" y="4102071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395;p69">
            <a:extLst>
              <a:ext uri="{FF2B5EF4-FFF2-40B4-BE49-F238E27FC236}">
                <a16:creationId xmlns:a16="http://schemas.microsoft.com/office/drawing/2014/main" id="{4A0B52D6-3E4F-4E68-B16D-3BAB9A53E8F0}"/>
              </a:ext>
            </a:extLst>
          </p:cNvPr>
          <p:cNvSpPr/>
          <p:nvPr/>
        </p:nvSpPr>
        <p:spPr>
          <a:xfrm>
            <a:off x="8002123" y="4110147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396;p69">
            <a:extLst>
              <a:ext uri="{FF2B5EF4-FFF2-40B4-BE49-F238E27FC236}">
                <a16:creationId xmlns:a16="http://schemas.microsoft.com/office/drawing/2014/main" id="{D6EF4517-D960-4AFB-8CB5-6918548C03A8}"/>
              </a:ext>
            </a:extLst>
          </p:cNvPr>
          <p:cNvSpPr/>
          <p:nvPr/>
        </p:nvSpPr>
        <p:spPr>
          <a:xfrm>
            <a:off x="8073455" y="4114448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397;p69">
            <a:extLst>
              <a:ext uri="{FF2B5EF4-FFF2-40B4-BE49-F238E27FC236}">
                <a16:creationId xmlns:a16="http://schemas.microsoft.com/office/drawing/2014/main" id="{CFBFF57D-B809-42B1-8123-1CF63088583D}"/>
              </a:ext>
            </a:extLst>
          </p:cNvPr>
          <p:cNvSpPr/>
          <p:nvPr/>
        </p:nvSpPr>
        <p:spPr>
          <a:xfrm>
            <a:off x="8132006" y="4113763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398;p69">
            <a:extLst>
              <a:ext uri="{FF2B5EF4-FFF2-40B4-BE49-F238E27FC236}">
                <a16:creationId xmlns:a16="http://schemas.microsoft.com/office/drawing/2014/main" id="{F9579BC2-D795-47EC-B21B-CD30D2D835F4}"/>
              </a:ext>
            </a:extLst>
          </p:cNvPr>
          <p:cNvSpPr/>
          <p:nvPr/>
        </p:nvSpPr>
        <p:spPr>
          <a:xfrm>
            <a:off x="8178865" y="4118907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399;p69">
            <a:extLst>
              <a:ext uri="{FF2B5EF4-FFF2-40B4-BE49-F238E27FC236}">
                <a16:creationId xmlns:a16="http://schemas.microsoft.com/office/drawing/2014/main" id="{8593BA1A-12C3-4B46-ABF1-B5B7D563AEFD}"/>
              </a:ext>
            </a:extLst>
          </p:cNvPr>
          <p:cNvSpPr/>
          <p:nvPr/>
        </p:nvSpPr>
        <p:spPr>
          <a:xfrm>
            <a:off x="8207553" y="2675303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00;p69">
            <a:extLst>
              <a:ext uri="{FF2B5EF4-FFF2-40B4-BE49-F238E27FC236}">
                <a16:creationId xmlns:a16="http://schemas.microsoft.com/office/drawing/2014/main" id="{254DE4F3-4C1A-4BB7-A5D1-9D176744BFEF}"/>
              </a:ext>
            </a:extLst>
          </p:cNvPr>
          <p:cNvSpPr/>
          <p:nvPr/>
        </p:nvSpPr>
        <p:spPr>
          <a:xfrm>
            <a:off x="8175934" y="3473687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01;p69">
            <a:extLst>
              <a:ext uri="{FF2B5EF4-FFF2-40B4-BE49-F238E27FC236}">
                <a16:creationId xmlns:a16="http://schemas.microsoft.com/office/drawing/2014/main" id="{CD078EC6-5106-436C-9EDE-B1F4D3EDB8BD}"/>
              </a:ext>
            </a:extLst>
          </p:cNvPr>
          <p:cNvSpPr/>
          <p:nvPr/>
        </p:nvSpPr>
        <p:spPr>
          <a:xfrm>
            <a:off x="8213995" y="3337238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02;p69">
            <a:extLst>
              <a:ext uri="{FF2B5EF4-FFF2-40B4-BE49-F238E27FC236}">
                <a16:creationId xmlns:a16="http://schemas.microsoft.com/office/drawing/2014/main" id="{4F5029F2-AA1B-4A00-A608-FE2BDD159CDC}"/>
              </a:ext>
            </a:extLst>
          </p:cNvPr>
          <p:cNvSpPr/>
          <p:nvPr/>
        </p:nvSpPr>
        <p:spPr>
          <a:xfrm>
            <a:off x="8308292" y="3395209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03;p69">
            <a:extLst>
              <a:ext uri="{FF2B5EF4-FFF2-40B4-BE49-F238E27FC236}">
                <a16:creationId xmlns:a16="http://schemas.microsoft.com/office/drawing/2014/main" id="{8FC0E2F7-24E6-4DC4-82A2-C953554BF640}"/>
              </a:ext>
            </a:extLst>
          </p:cNvPr>
          <p:cNvSpPr/>
          <p:nvPr/>
        </p:nvSpPr>
        <p:spPr>
          <a:xfrm>
            <a:off x="8303025" y="2678269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04;p69">
            <a:extLst>
              <a:ext uri="{FF2B5EF4-FFF2-40B4-BE49-F238E27FC236}">
                <a16:creationId xmlns:a16="http://schemas.microsoft.com/office/drawing/2014/main" id="{968EABE2-4E1C-4A17-9E67-6B79C5510492}"/>
              </a:ext>
            </a:extLst>
          </p:cNvPr>
          <p:cNvSpPr/>
          <p:nvPr/>
        </p:nvSpPr>
        <p:spPr>
          <a:xfrm>
            <a:off x="8204638" y="2840667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05;p69">
            <a:extLst>
              <a:ext uri="{FF2B5EF4-FFF2-40B4-BE49-F238E27FC236}">
                <a16:creationId xmlns:a16="http://schemas.microsoft.com/office/drawing/2014/main" id="{41A75F08-F842-403E-A79E-992B85ACA1D6}"/>
              </a:ext>
            </a:extLst>
          </p:cNvPr>
          <p:cNvSpPr/>
          <p:nvPr/>
        </p:nvSpPr>
        <p:spPr>
          <a:xfrm>
            <a:off x="8239189" y="3082860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06;p69">
            <a:extLst>
              <a:ext uri="{FF2B5EF4-FFF2-40B4-BE49-F238E27FC236}">
                <a16:creationId xmlns:a16="http://schemas.microsoft.com/office/drawing/2014/main" id="{4668B02B-6709-43C0-9C86-2CD60DD44E3C}"/>
              </a:ext>
            </a:extLst>
          </p:cNvPr>
          <p:cNvSpPr/>
          <p:nvPr/>
        </p:nvSpPr>
        <p:spPr>
          <a:xfrm>
            <a:off x="8198774" y="3511170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07;p69">
            <a:extLst>
              <a:ext uri="{FF2B5EF4-FFF2-40B4-BE49-F238E27FC236}">
                <a16:creationId xmlns:a16="http://schemas.microsoft.com/office/drawing/2014/main" id="{25355637-35F4-4B68-9208-A3BCB06AD077}"/>
              </a:ext>
            </a:extLst>
          </p:cNvPr>
          <p:cNvSpPr/>
          <p:nvPr/>
        </p:nvSpPr>
        <p:spPr>
          <a:xfrm>
            <a:off x="8205218" y="3487733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08;p69">
            <a:extLst>
              <a:ext uri="{FF2B5EF4-FFF2-40B4-BE49-F238E27FC236}">
                <a16:creationId xmlns:a16="http://schemas.microsoft.com/office/drawing/2014/main" id="{8B141BFF-AD63-4B46-AB50-BE7367AB10D7}"/>
              </a:ext>
            </a:extLst>
          </p:cNvPr>
          <p:cNvSpPr/>
          <p:nvPr/>
        </p:nvSpPr>
        <p:spPr>
          <a:xfrm>
            <a:off x="8192927" y="3528726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09;p69">
            <a:extLst>
              <a:ext uri="{FF2B5EF4-FFF2-40B4-BE49-F238E27FC236}">
                <a16:creationId xmlns:a16="http://schemas.microsoft.com/office/drawing/2014/main" id="{3C217840-7D28-42D9-9CD3-F8EFFDB561D8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10;p69">
            <a:extLst>
              <a:ext uri="{FF2B5EF4-FFF2-40B4-BE49-F238E27FC236}">
                <a16:creationId xmlns:a16="http://schemas.microsoft.com/office/drawing/2014/main" id="{70435F47-2D25-4C57-8C82-4E2F5F1AFF9B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11;p69">
            <a:extLst>
              <a:ext uri="{FF2B5EF4-FFF2-40B4-BE49-F238E27FC236}">
                <a16:creationId xmlns:a16="http://schemas.microsoft.com/office/drawing/2014/main" id="{7C6180BF-ED3E-4A2E-9C6B-8743868383C5}"/>
              </a:ext>
            </a:extLst>
          </p:cNvPr>
          <p:cNvSpPr/>
          <p:nvPr/>
        </p:nvSpPr>
        <p:spPr>
          <a:xfrm>
            <a:off x="8081654" y="2592893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12;p69">
            <a:extLst>
              <a:ext uri="{FF2B5EF4-FFF2-40B4-BE49-F238E27FC236}">
                <a16:creationId xmlns:a16="http://schemas.microsoft.com/office/drawing/2014/main" id="{8FDE2F68-A2A0-4B59-B25E-EF789E499EF3}"/>
              </a:ext>
            </a:extLst>
          </p:cNvPr>
          <p:cNvSpPr/>
          <p:nvPr/>
        </p:nvSpPr>
        <p:spPr>
          <a:xfrm>
            <a:off x="6992357" y="1995513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13;p69">
            <a:extLst>
              <a:ext uri="{FF2B5EF4-FFF2-40B4-BE49-F238E27FC236}">
                <a16:creationId xmlns:a16="http://schemas.microsoft.com/office/drawing/2014/main" id="{7BDC5055-2098-4EA1-BF3D-D83F4A0A720D}"/>
              </a:ext>
            </a:extLst>
          </p:cNvPr>
          <p:cNvSpPr/>
          <p:nvPr/>
        </p:nvSpPr>
        <p:spPr>
          <a:xfrm>
            <a:off x="7835090" y="3730785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14;p69">
            <a:extLst>
              <a:ext uri="{FF2B5EF4-FFF2-40B4-BE49-F238E27FC236}">
                <a16:creationId xmlns:a16="http://schemas.microsoft.com/office/drawing/2014/main" id="{E9FEE7B0-ECC7-46FD-8161-C6E00A78A76B}"/>
              </a:ext>
            </a:extLst>
          </p:cNvPr>
          <p:cNvSpPr/>
          <p:nvPr/>
        </p:nvSpPr>
        <p:spPr>
          <a:xfrm>
            <a:off x="7961814" y="3807472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15;p69">
            <a:extLst>
              <a:ext uri="{FF2B5EF4-FFF2-40B4-BE49-F238E27FC236}">
                <a16:creationId xmlns:a16="http://schemas.microsoft.com/office/drawing/2014/main" id="{AB5CB0BD-5572-4F43-AAB4-E4D766C0CA80}"/>
              </a:ext>
            </a:extLst>
          </p:cNvPr>
          <p:cNvSpPr/>
          <p:nvPr/>
        </p:nvSpPr>
        <p:spPr>
          <a:xfrm>
            <a:off x="7954562" y="3799290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16;p69">
            <a:extLst>
              <a:ext uri="{FF2B5EF4-FFF2-40B4-BE49-F238E27FC236}">
                <a16:creationId xmlns:a16="http://schemas.microsoft.com/office/drawing/2014/main" id="{A12C0E69-6874-48B0-AE2E-0098AFC316F1}"/>
              </a:ext>
            </a:extLst>
          </p:cNvPr>
          <p:cNvSpPr/>
          <p:nvPr/>
        </p:nvSpPr>
        <p:spPr>
          <a:xfrm>
            <a:off x="7944028" y="3869991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17;p69">
            <a:extLst>
              <a:ext uri="{FF2B5EF4-FFF2-40B4-BE49-F238E27FC236}">
                <a16:creationId xmlns:a16="http://schemas.microsoft.com/office/drawing/2014/main" id="{3EFA3FF9-189C-47A9-BE0A-69BE15774FD1}"/>
              </a:ext>
            </a:extLst>
          </p:cNvPr>
          <p:cNvSpPr/>
          <p:nvPr/>
        </p:nvSpPr>
        <p:spPr>
          <a:xfrm>
            <a:off x="7944028" y="3902751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18;p69">
            <a:extLst>
              <a:ext uri="{FF2B5EF4-FFF2-40B4-BE49-F238E27FC236}">
                <a16:creationId xmlns:a16="http://schemas.microsoft.com/office/drawing/2014/main" id="{5DB0BDBD-1289-496F-9E6A-B20EC59FEF05}"/>
              </a:ext>
            </a:extLst>
          </p:cNvPr>
          <p:cNvSpPr/>
          <p:nvPr/>
        </p:nvSpPr>
        <p:spPr>
          <a:xfrm>
            <a:off x="7944607" y="3930982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19;p69">
            <a:extLst>
              <a:ext uri="{FF2B5EF4-FFF2-40B4-BE49-F238E27FC236}">
                <a16:creationId xmlns:a16="http://schemas.microsoft.com/office/drawing/2014/main" id="{4FD92095-5EAD-40E4-8C8D-C666D8226BDE}"/>
              </a:ext>
            </a:extLst>
          </p:cNvPr>
          <p:cNvSpPr/>
          <p:nvPr/>
        </p:nvSpPr>
        <p:spPr>
          <a:xfrm>
            <a:off x="7918378" y="3850591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20;p69">
            <a:extLst>
              <a:ext uri="{FF2B5EF4-FFF2-40B4-BE49-F238E27FC236}">
                <a16:creationId xmlns:a16="http://schemas.microsoft.com/office/drawing/2014/main" id="{92C86299-2BFA-4D4F-895F-5B07FDB4C573}"/>
              </a:ext>
            </a:extLst>
          </p:cNvPr>
          <p:cNvSpPr/>
          <p:nvPr/>
        </p:nvSpPr>
        <p:spPr>
          <a:xfrm>
            <a:off x="7888971" y="3817461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21;p69">
            <a:extLst>
              <a:ext uri="{FF2B5EF4-FFF2-40B4-BE49-F238E27FC236}">
                <a16:creationId xmlns:a16="http://schemas.microsoft.com/office/drawing/2014/main" id="{179297A7-0F52-4432-946F-C5249CE4061A}"/>
              </a:ext>
            </a:extLst>
          </p:cNvPr>
          <p:cNvSpPr/>
          <p:nvPr/>
        </p:nvSpPr>
        <p:spPr>
          <a:xfrm>
            <a:off x="7862039" y="3843814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22;p69">
            <a:extLst>
              <a:ext uri="{FF2B5EF4-FFF2-40B4-BE49-F238E27FC236}">
                <a16:creationId xmlns:a16="http://schemas.microsoft.com/office/drawing/2014/main" id="{90391C5C-B0C4-43A9-B8D5-DC04E2BCDD71}"/>
              </a:ext>
            </a:extLst>
          </p:cNvPr>
          <p:cNvSpPr/>
          <p:nvPr/>
        </p:nvSpPr>
        <p:spPr>
          <a:xfrm>
            <a:off x="7749010" y="3989042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23;p69">
            <a:extLst>
              <a:ext uri="{FF2B5EF4-FFF2-40B4-BE49-F238E27FC236}">
                <a16:creationId xmlns:a16="http://schemas.microsoft.com/office/drawing/2014/main" id="{571EADB7-A25F-46D7-B747-93FDC89541AB}"/>
              </a:ext>
            </a:extLst>
          </p:cNvPr>
          <p:cNvSpPr/>
          <p:nvPr/>
        </p:nvSpPr>
        <p:spPr>
          <a:xfrm>
            <a:off x="7862618" y="4140730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24;p69">
            <a:extLst>
              <a:ext uri="{FF2B5EF4-FFF2-40B4-BE49-F238E27FC236}">
                <a16:creationId xmlns:a16="http://schemas.microsoft.com/office/drawing/2014/main" id="{1780B85D-CC81-41DA-B400-261EE54567BA}"/>
              </a:ext>
            </a:extLst>
          </p:cNvPr>
          <p:cNvSpPr/>
          <p:nvPr/>
        </p:nvSpPr>
        <p:spPr>
          <a:xfrm>
            <a:off x="7867675" y="4101368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25;p69">
            <a:extLst>
              <a:ext uri="{FF2B5EF4-FFF2-40B4-BE49-F238E27FC236}">
                <a16:creationId xmlns:a16="http://schemas.microsoft.com/office/drawing/2014/main" id="{70EDAB61-EAB2-4FF6-BBE7-B1B89F5D4BD2}"/>
              </a:ext>
            </a:extLst>
          </p:cNvPr>
          <p:cNvSpPr/>
          <p:nvPr/>
        </p:nvSpPr>
        <p:spPr>
          <a:xfrm>
            <a:off x="7830402" y="4232674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26;p69">
            <a:extLst>
              <a:ext uri="{FF2B5EF4-FFF2-40B4-BE49-F238E27FC236}">
                <a16:creationId xmlns:a16="http://schemas.microsoft.com/office/drawing/2014/main" id="{B72DEF52-F688-40B9-AD67-F56770C27859}"/>
              </a:ext>
            </a:extLst>
          </p:cNvPr>
          <p:cNvSpPr/>
          <p:nvPr/>
        </p:nvSpPr>
        <p:spPr>
          <a:xfrm>
            <a:off x="7833931" y="4262432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27;p69">
            <a:extLst>
              <a:ext uri="{FF2B5EF4-FFF2-40B4-BE49-F238E27FC236}">
                <a16:creationId xmlns:a16="http://schemas.microsoft.com/office/drawing/2014/main" id="{B40DBE5F-DD12-45DA-93D9-F29283CDAA11}"/>
              </a:ext>
            </a:extLst>
          </p:cNvPr>
          <p:cNvSpPr/>
          <p:nvPr/>
        </p:nvSpPr>
        <p:spPr>
          <a:xfrm>
            <a:off x="7826311" y="4201037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28;p69">
            <a:extLst>
              <a:ext uri="{FF2B5EF4-FFF2-40B4-BE49-F238E27FC236}">
                <a16:creationId xmlns:a16="http://schemas.microsoft.com/office/drawing/2014/main" id="{C6F3ADE4-017C-4633-9D62-9449A2729D13}"/>
              </a:ext>
            </a:extLst>
          </p:cNvPr>
          <p:cNvSpPr/>
          <p:nvPr/>
        </p:nvSpPr>
        <p:spPr>
          <a:xfrm>
            <a:off x="7818112" y="4159094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29;p69">
            <a:extLst>
              <a:ext uri="{FF2B5EF4-FFF2-40B4-BE49-F238E27FC236}">
                <a16:creationId xmlns:a16="http://schemas.microsoft.com/office/drawing/2014/main" id="{98E9969D-914F-4E1D-9251-59F240E1E9EA}"/>
              </a:ext>
            </a:extLst>
          </p:cNvPr>
          <p:cNvSpPr/>
          <p:nvPr/>
        </p:nvSpPr>
        <p:spPr>
          <a:xfrm>
            <a:off x="7799380" y="4114220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30;p69">
            <a:extLst>
              <a:ext uri="{FF2B5EF4-FFF2-40B4-BE49-F238E27FC236}">
                <a16:creationId xmlns:a16="http://schemas.microsoft.com/office/drawing/2014/main" id="{971FC0E2-CAD2-443E-B195-D83CD6F48F6D}"/>
              </a:ext>
            </a:extLst>
          </p:cNvPr>
          <p:cNvSpPr/>
          <p:nvPr/>
        </p:nvSpPr>
        <p:spPr>
          <a:xfrm>
            <a:off x="7780050" y="4076017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31;p69">
            <a:extLst>
              <a:ext uri="{FF2B5EF4-FFF2-40B4-BE49-F238E27FC236}">
                <a16:creationId xmlns:a16="http://schemas.microsoft.com/office/drawing/2014/main" id="{43D21DEF-B424-4342-B319-8F0FF548EEEF}"/>
              </a:ext>
            </a:extLst>
          </p:cNvPr>
          <p:cNvSpPr/>
          <p:nvPr/>
        </p:nvSpPr>
        <p:spPr>
          <a:xfrm>
            <a:off x="7287518" y="2834172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32;p69">
            <a:extLst>
              <a:ext uri="{FF2B5EF4-FFF2-40B4-BE49-F238E27FC236}">
                <a16:creationId xmlns:a16="http://schemas.microsoft.com/office/drawing/2014/main" id="{3746594F-21C6-43F0-8A78-F99C7BD57AAD}"/>
              </a:ext>
            </a:extLst>
          </p:cNvPr>
          <p:cNvSpPr/>
          <p:nvPr/>
        </p:nvSpPr>
        <p:spPr>
          <a:xfrm>
            <a:off x="7566878" y="3020394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33;p69">
            <a:extLst>
              <a:ext uri="{FF2B5EF4-FFF2-40B4-BE49-F238E27FC236}">
                <a16:creationId xmlns:a16="http://schemas.microsoft.com/office/drawing/2014/main" id="{7948BA66-B980-4E95-8705-8ED71A7285E3}"/>
              </a:ext>
            </a:extLst>
          </p:cNvPr>
          <p:cNvSpPr/>
          <p:nvPr/>
        </p:nvSpPr>
        <p:spPr>
          <a:xfrm>
            <a:off x="7580923" y="2855837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34;p69">
            <a:extLst>
              <a:ext uri="{FF2B5EF4-FFF2-40B4-BE49-F238E27FC236}">
                <a16:creationId xmlns:a16="http://schemas.microsoft.com/office/drawing/2014/main" id="{C8655B69-2226-41F3-8DFE-CE418AF32F87}"/>
              </a:ext>
            </a:extLst>
          </p:cNvPr>
          <p:cNvSpPr/>
          <p:nvPr/>
        </p:nvSpPr>
        <p:spPr>
          <a:xfrm>
            <a:off x="7466736" y="2844126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35;p69">
            <a:extLst>
              <a:ext uri="{FF2B5EF4-FFF2-40B4-BE49-F238E27FC236}">
                <a16:creationId xmlns:a16="http://schemas.microsoft.com/office/drawing/2014/main" id="{C3119531-701E-4B95-81F3-F2D0CCD4D252}"/>
              </a:ext>
            </a:extLst>
          </p:cNvPr>
          <p:cNvSpPr/>
          <p:nvPr/>
        </p:nvSpPr>
        <p:spPr>
          <a:xfrm>
            <a:off x="7783561" y="3213656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36;p69">
            <a:extLst>
              <a:ext uri="{FF2B5EF4-FFF2-40B4-BE49-F238E27FC236}">
                <a16:creationId xmlns:a16="http://schemas.microsoft.com/office/drawing/2014/main" id="{2E68E9BC-F85C-4C42-BE2C-5C6AC8849CF3}"/>
              </a:ext>
            </a:extLst>
          </p:cNvPr>
          <p:cNvSpPr/>
          <p:nvPr/>
        </p:nvSpPr>
        <p:spPr>
          <a:xfrm>
            <a:off x="7503622" y="2756871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37;p69">
            <a:extLst>
              <a:ext uri="{FF2B5EF4-FFF2-40B4-BE49-F238E27FC236}">
                <a16:creationId xmlns:a16="http://schemas.microsoft.com/office/drawing/2014/main" id="{0E6D9EB5-DD0C-4A9E-A646-E4F43AAB919C}"/>
              </a:ext>
            </a:extLst>
          </p:cNvPr>
          <p:cNvSpPr/>
          <p:nvPr/>
        </p:nvSpPr>
        <p:spPr>
          <a:xfrm>
            <a:off x="7369507" y="2244745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38;p69">
            <a:extLst>
              <a:ext uri="{FF2B5EF4-FFF2-40B4-BE49-F238E27FC236}">
                <a16:creationId xmlns:a16="http://schemas.microsoft.com/office/drawing/2014/main" id="{AA853617-2575-49D9-AEB1-D115B6424B96}"/>
              </a:ext>
            </a:extLst>
          </p:cNvPr>
          <p:cNvSpPr/>
          <p:nvPr/>
        </p:nvSpPr>
        <p:spPr>
          <a:xfrm>
            <a:off x="7686930" y="2706465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39;p69">
            <a:extLst>
              <a:ext uri="{FF2B5EF4-FFF2-40B4-BE49-F238E27FC236}">
                <a16:creationId xmlns:a16="http://schemas.microsoft.com/office/drawing/2014/main" id="{86B2CFDE-6974-4F4E-A4D5-7BE114D998D4}"/>
              </a:ext>
            </a:extLst>
          </p:cNvPr>
          <p:cNvSpPr/>
          <p:nvPr/>
        </p:nvSpPr>
        <p:spPr>
          <a:xfrm>
            <a:off x="7520020" y="2238565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40;p69">
            <a:extLst>
              <a:ext uri="{FF2B5EF4-FFF2-40B4-BE49-F238E27FC236}">
                <a16:creationId xmlns:a16="http://schemas.microsoft.com/office/drawing/2014/main" id="{74BC3921-7844-4CA2-990D-59B46F10E7D9}"/>
              </a:ext>
            </a:extLst>
          </p:cNvPr>
          <p:cNvSpPr/>
          <p:nvPr/>
        </p:nvSpPr>
        <p:spPr>
          <a:xfrm>
            <a:off x="7528815" y="2331685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41;p69">
            <a:extLst>
              <a:ext uri="{FF2B5EF4-FFF2-40B4-BE49-F238E27FC236}">
                <a16:creationId xmlns:a16="http://schemas.microsoft.com/office/drawing/2014/main" id="{C4D3CEDE-59C0-4EB9-B9ED-87D726323349}"/>
              </a:ext>
            </a:extLst>
          </p:cNvPr>
          <p:cNvSpPr/>
          <p:nvPr/>
        </p:nvSpPr>
        <p:spPr>
          <a:xfrm>
            <a:off x="8011954" y="2393765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42;p69">
            <a:extLst>
              <a:ext uri="{FF2B5EF4-FFF2-40B4-BE49-F238E27FC236}">
                <a16:creationId xmlns:a16="http://schemas.microsoft.com/office/drawing/2014/main" id="{2DC7C255-3745-495C-9453-E110DAD350A8}"/>
              </a:ext>
            </a:extLst>
          </p:cNvPr>
          <p:cNvSpPr/>
          <p:nvPr/>
        </p:nvSpPr>
        <p:spPr>
          <a:xfrm>
            <a:off x="7829243" y="1905342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43;p69">
            <a:extLst>
              <a:ext uri="{FF2B5EF4-FFF2-40B4-BE49-F238E27FC236}">
                <a16:creationId xmlns:a16="http://schemas.microsoft.com/office/drawing/2014/main" id="{F67BA6C1-A35C-483C-83EA-CA13AB142EA0}"/>
              </a:ext>
            </a:extLst>
          </p:cNvPr>
          <p:cNvSpPr/>
          <p:nvPr/>
        </p:nvSpPr>
        <p:spPr>
          <a:xfrm>
            <a:off x="7873749" y="2209878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44;p69">
            <a:extLst>
              <a:ext uri="{FF2B5EF4-FFF2-40B4-BE49-F238E27FC236}">
                <a16:creationId xmlns:a16="http://schemas.microsoft.com/office/drawing/2014/main" id="{B3B3AD4F-E665-4631-B75C-A2BD5D69F849}"/>
              </a:ext>
            </a:extLst>
          </p:cNvPr>
          <p:cNvSpPr/>
          <p:nvPr/>
        </p:nvSpPr>
        <p:spPr>
          <a:xfrm>
            <a:off x="7916499" y="2029625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45;p69">
            <a:extLst>
              <a:ext uri="{FF2B5EF4-FFF2-40B4-BE49-F238E27FC236}">
                <a16:creationId xmlns:a16="http://schemas.microsoft.com/office/drawing/2014/main" id="{7F3030FA-C191-4415-B5B4-9B3CC02DA184}"/>
              </a:ext>
            </a:extLst>
          </p:cNvPr>
          <p:cNvSpPr/>
          <p:nvPr/>
        </p:nvSpPr>
        <p:spPr>
          <a:xfrm>
            <a:off x="7918255" y="2023621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46;p69">
            <a:extLst>
              <a:ext uri="{FF2B5EF4-FFF2-40B4-BE49-F238E27FC236}">
                <a16:creationId xmlns:a16="http://schemas.microsoft.com/office/drawing/2014/main" id="{34AC6752-7581-4D88-A892-D3EF66B4D4D5}"/>
              </a:ext>
            </a:extLst>
          </p:cNvPr>
          <p:cNvSpPr/>
          <p:nvPr/>
        </p:nvSpPr>
        <p:spPr>
          <a:xfrm>
            <a:off x="7995557" y="2068549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47;p69">
            <a:extLst>
              <a:ext uri="{FF2B5EF4-FFF2-40B4-BE49-F238E27FC236}">
                <a16:creationId xmlns:a16="http://schemas.microsoft.com/office/drawing/2014/main" id="{6BCD5B0F-4843-4C5D-8F47-D24E5D13C54C}"/>
              </a:ext>
            </a:extLst>
          </p:cNvPr>
          <p:cNvSpPr/>
          <p:nvPr/>
        </p:nvSpPr>
        <p:spPr>
          <a:xfrm>
            <a:off x="8001420" y="2062298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48;p69">
            <a:extLst>
              <a:ext uri="{FF2B5EF4-FFF2-40B4-BE49-F238E27FC236}">
                <a16:creationId xmlns:a16="http://schemas.microsoft.com/office/drawing/2014/main" id="{6639F92A-FC2E-4468-9882-379EFF8D2D9C}"/>
              </a:ext>
            </a:extLst>
          </p:cNvPr>
          <p:cNvSpPr/>
          <p:nvPr/>
        </p:nvSpPr>
        <p:spPr>
          <a:xfrm>
            <a:off x="7922943" y="2045320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49;p69">
            <a:extLst>
              <a:ext uri="{FF2B5EF4-FFF2-40B4-BE49-F238E27FC236}">
                <a16:creationId xmlns:a16="http://schemas.microsoft.com/office/drawing/2014/main" id="{2845F63F-58CE-436D-8D31-1EFCF799228B}"/>
              </a:ext>
            </a:extLst>
          </p:cNvPr>
          <p:cNvSpPr/>
          <p:nvPr/>
        </p:nvSpPr>
        <p:spPr>
          <a:xfrm>
            <a:off x="7928210" y="2131893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50;p69">
            <a:extLst>
              <a:ext uri="{FF2B5EF4-FFF2-40B4-BE49-F238E27FC236}">
                <a16:creationId xmlns:a16="http://schemas.microsoft.com/office/drawing/2014/main" id="{EF7DF9E8-445F-4D13-83A6-A45D819B41B5}"/>
              </a:ext>
            </a:extLst>
          </p:cNvPr>
          <p:cNvSpPr/>
          <p:nvPr/>
        </p:nvSpPr>
        <p:spPr>
          <a:xfrm>
            <a:off x="8013711" y="2030082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51;p69">
            <a:extLst>
              <a:ext uri="{FF2B5EF4-FFF2-40B4-BE49-F238E27FC236}">
                <a16:creationId xmlns:a16="http://schemas.microsoft.com/office/drawing/2014/main" id="{FE6690CE-C802-4A77-A9D2-82B4D9871E02}"/>
              </a:ext>
            </a:extLst>
          </p:cNvPr>
          <p:cNvSpPr/>
          <p:nvPr/>
        </p:nvSpPr>
        <p:spPr>
          <a:xfrm>
            <a:off x="7932318" y="2001166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52;p69">
            <a:extLst>
              <a:ext uri="{FF2B5EF4-FFF2-40B4-BE49-F238E27FC236}">
                <a16:creationId xmlns:a16="http://schemas.microsoft.com/office/drawing/2014/main" id="{793E9982-6821-4F04-91BE-2611BE2A1513}"/>
              </a:ext>
            </a:extLst>
          </p:cNvPr>
          <p:cNvSpPr/>
          <p:nvPr/>
        </p:nvSpPr>
        <p:spPr>
          <a:xfrm>
            <a:off x="8051773" y="2135509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53;p69">
            <a:extLst>
              <a:ext uri="{FF2B5EF4-FFF2-40B4-BE49-F238E27FC236}">
                <a16:creationId xmlns:a16="http://schemas.microsoft.com/office/drawing/2014/main" id="{5D4A0CE8-E565-46C1-A6BD-FD7A65595384}"/>
              </a:ext>
            </a:extLst>
          </p:cNvPr>
          <p:cNvSpPr/>
          <p:nvPr/>
        </p:nvSpPr>
        <p:spPr>
          <a:xfrm>
            <a:off x="8069347" y="2152240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54;p69">
            <a:extLst>
              <a:ext uri="{FF2B5EF4-FFF2-40B4-BE49-F238E27FC236}">
                <a16:creationId xmlns:a16="http://schemas.microsoft.com/office/drawing/2014/main" id="{18CFE41D-0AA3-409C-BAE8-1BF33605E5B1}"/>
              </a:ext>
            </a:extLst>
          </p:cNvPr>
          <p:cNvSpPr/>
          <p:nvPr/>
        </p:nvSpPr>
        <p:spPr>
          <a:xfrm>
            <a:off x="7981511" y="1929289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55;p69">
            <a:extLst>
              <a:ext uri="{FF2B5EF4-FFF2-40B4-BE49-F238E27FC236}">
                <a16:creationId xmlns:a16="http://schemas.microsoft.com/office/drawing/2014/main" id="{CDC93FB4-0466-464B-B686-DDA50E40DC4B}"/>
              </a:ext>
            </a:extLst>
          </p:cNvPr>
          <p:cNvSpPr/>
          <p:nvPr/>
        </p:nvSpPr>
        <p:spPr>
          <a:xfrm>
            <a:off x="7946363" y="1887399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56;p69">
            <a:extLst>
              <a:ext uri="{FF2B5EF4-FFF2-40B4-BE49-F238E27FC236}">
                <a16:creationId xmlns:a16="http://schemas.microsoft.com/office/drawing/2014/main" id="{A94C5336-3061-441E-B056-506C34B2AC87}"/>
              </a:ext>
            </a:extLst>
          </p:cNvPr>
          <p:cNvSpPr/>
          <p:nvPr/>
        </p:nvSpPr>
        <p:spPr>
          <a:xfrm>
            <a:off x="7385905" y="1683462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57;p69">
            <a:extLst>
              <a:ext uri="{FF2B5EF4-FFF2-40B4-BE49-F238E27FC236}">
                <a16:creationId xmlns:a16="http://schemas.microsoft.com/office/drawing/2014/main" id="{355CBCAD-69B8-4556-9148-8C3724C24E29}"/>
              </a:ext>
            </a:extLst>
          </p:cNvPr>
          <p:cNvSpPr/>
          <p:nvPr/>
        </p:nvSpPr>
        <p:spPr>
          <a:xfrm>
            <a:off x="7512997" y="1865121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58;p69">
            <a:extLst>
              <a:ext uri="{FF2B5EF4-FFF2-40B4-BE49-F238E27FC236}">
                <a16:creationId xmlns:a16="http://schemas.microsoft.com/office/drawing/2014/main" id="{C1464AE0-FC3F-423C-874F-C98AB0216AF4}"/>
              </a:ext>
            </a:extLst>
          </p:cNvPr>
          <p:cNvSpPr/>
          <p:nvPr/>
        </p:nvSpPr>
        <p:spPr>
          <a:xfrm>
            <a:off x="7543440" y="2073377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59;p69">
            <a:extLst>
              <a:ext uri="{FF2B5EF4-FFF2-40B4-BE49-F238E27FC236}">
                <a16:creationId xmlns:a16="http://schemas.microsoft.com/office/drawing/2014/main" id="{E0A4329A-73A3-4580-92B6-2E0D43AC8887}"/>
              </a:ext>
            </a:extLst>
          </p:cNvPr>
          <p:cNvSpPr/>
          <p:nvPr/>
        </p:nvSpPr>
        <p:spPr>
          <a:xfrm>
            <a:off x="7541878" y="2102714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60;p69">
            <a:extLst>
              <a:ext uri="{FF2B5EF4-FFF2-40B4-BE49-F238E27FC236}">
                <a16:creationId xmlns:a16="http://schemas.microsoft.com/office/drawing/2014/main" id="{D5FDC4D5-4742-4E4F-A892-41A68C65D58D}"/>
              </a:ext>
            </a:extLst>
          </p:cNvPr>
          <p:cNvSpPr/>
          <p:nvPr/>
        </p:nvSpPr>
        <p:spPr>
          <a:xfrm>
            <a:off x="7446229" y="1720525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61;p69">
            <a:extLst>
              <a:ext uri="{FF2B5EF4-FFF2-40B4-BE49-F238E27FC236}">
                <a16:creationId xmlns:a16="http://schemas.microsoft.com/office/drawing/2014/main" id="{00C69822-9EAE-4F3D-B9F0-FBF667F51530}"/>
              </a:ext>
            </a:extLst>
          </p:cNvPr>
          <p:cNvSpPr/>
          <p:nvPr/>
        </p:nvSpPr>
        <p:spPr>
          <a:xfrm>
            <a:off x="7575656" y="1704917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62;p69">
            <a:extLst>
              <a:ext uri="{FF2B5EF4-FFF2-40B4-BE49-F238E27FC236}">
                <a16:creationId xmlns:a16="http://schemas.microsoft.com/office/drawing/2014/main" id="{04192502-ABA1-427A-A0A2-53CB25B87A32}"/>
              </a:ext>
            </a:extLst>
          </p:cNvPr>
          <p:cNvSpPr/>
          <p:nvPr/>
        </p:nvSpPr>
        <p:spPr>
          <a:xfrm>
            <a:off x="7598497" y="2158649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63;p69">
            <a:extLst>
              <a:ext uri="{FF2B5EF4-FFF2-40B4-BE49-F238E27FC236}">
                <a16:creationId xmlns:a16="http://schemas.microsoft.com/office/drawing/2014/main" id="{B3D102D6-C890-4F37-9F3A-E68B74889623}"/>
              </a:ext>
            </a:extLst>
          </p:cNvPr>
          <p:cNvSpPr/>
          <p:nvPr/>
        </p:nvSpPr>
        <p:spPr>
          <a:xfrm>
            <a:off x="7572145" y="2124150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64;p69">
            <a:extLst>
              <a:ext uri="{FF2B5EF4-FFF2-40B4-BE49-F238E27FC236}">
                <a16:creationId xmlns:a16="http://schemas.microsoft.com/office/drawing/2014/main" id="{19A20218-DF06-41C7-A195-EDDF4298E0E7}"/>
              </a:ext>
            </a:extLst>
          </p:cNvPr>
          <p:cNvSpPr/>
          <p:nvPr/>
        </p:nvSpPr>
        <p:spPr>
          <a:xfrm>
            <a:off x="7582100" y="2139600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65;p69">
            <a:extLst>
              <a:ext uri="{FF2B5EF4-FFF2-40B4-BE49-F238E27FC236}">
                <a16:creationId xmlns:a16="http://schemas.microsoft.com/office/drawing/2014/main" id="{4397CE30-69F5-4C76-8C6C-2B9F224FE62E}"/>
              </a:ext>
            </a:extLst>
          </p:cNvPr>
          <p:cNvSpPr/>
          <p:nvPr/>
        </p:nvSpPr>
        <p:spPr>
          <a:xfrm>
            <a:off x="6708327" y="2968497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66;p69">
            <a:extLst>
              <a:ext uri="{FF2B5EF4-FFF2-40B4-BE49-F238E27FC236}">
                <a16:creationId xmlns:a16="http://schemas.microsoft.com/office/drawing/2014/main" id="{9891B113-1055-457F-A0C3-980887AB0A7F}"/>
              </a:ext>
            </a:extLst>
          </p:cNvPr>
          <p:cNvSpPr/>
          <p:nvPr/>
        </p:nvSpPr>
        <p:spPr>
          <a:xfrm>
            <a:off x="6985335" y="2890810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67;p69">
            <a:extLst>
              <a:ext uri="{FF2B5EF4-FFF2-40B4-BE49-F238E27FC236}">
                <a16:creationId xmlns:a16="http://schemas.microsoft.com/office/drawing/2014/main" id="{0EB670D2-229A-458B-B2AF-CE6CE32C82BA}"/>
              </a:ext>
            </a:extLst>
          </p:cNvPr>
          <p:cNvSpPr/>
          <p:nvPr/>
        </p:nvSpPr>
        <p:spPr>
          <a:xfrm>
            <a:off x="6490468" y="2660152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68;p69">
            <a:extLst>
              <a:ext uri="{FF2B5EF4-FFF2-40B4-BE49-F238E27FC236}">
                <a16:creationId xmlns:a16="http://schemas.microsoft.com/office/drawing/2014/main" id="{D034B2AA-2AC1-43D6-BE23-C501FC627FB1}"/>
              </a:ext>
            </a:extLst>
          </p:cNvPr>
          <p:cNvSpPr/>
          <p:nvPr/>
        </p:nvSpPr>
        <p:spPr>
          <a:xfrm>
            <a:off x="6488133" y="2658695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69;p69">
            <a:extLst>
              <a:ext uri="{FF2B5EF4-FFF2-40B4-BE49-F238E27FC236}">
                <a16:creationId xmlns:a16="http://schemas.microsoft.com/office/drawing/2014/main" id="{5AB018DC-AFC9-4343-AF37-21C30C9E5A9D}"/>
              </a:ext>
            </a:extLst>
          </p:cNvPr>
          <p:cNvSpPr/>
          <p:nvPr/>
        </p:nvSpPr>
        <p:spPr>
          <a:xfrm>
            <a:off x="6795004" y="2569560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70;p69">
            <a:extLst>
              <a:ext uri="{FF2B5EF4-FFF2-40B4-BE49-F238E27FC236}">
                <a16:creationId xmlns:a16="http://schemas.microsoft.com/office/drawing/2014/main" id="{15BFDFE1-2CF5-46DA-AF4B-930403DEA327}"/>
              </a:ext>
            </a:extLst>
          </p:cNvPr>
          <p:cNvSpPr/>
          <p:nvPr/>
        </p:nvSpPr>
        <p:spPr>
          <a:xfrm>
            <a:off x="6792669" y="2566838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71;p69">
            <a:extLst>
              <a:ext uri="{FF2B5EF4-FFF2-40B4-BE49-F238E27FC236}">
                <a16:creationId xmlns:a16="http://schemas.microsoft.com/office/drawing/2014/main" id="{F56E6FCE-3783-42C6-A711-3AA1072B6BB7}"/>
              </a:ext>
            </a:extLst>
          </p:cNvPr>
          <p:cNvSpPr/>
          <p:nvPr/>
        </p:nvSpPr>
        <p:spPr>
          <a:xfrm>
            <a:off x="6541417" y="2528459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72;p69">
            <a:extLst>
              <a:ext uri="{FF2B5EF4-FFF2-40B4-BE49-F238E27FC236}">
                <a16:creationId xmlns:a16="http://schemas.microsoft.com/office/drawing/2014/main" id="{4C9F8399-661D-4784-AD1E-C7023D653F10}"/>
              </a:ext>
            </a:extLst>
          </p:cNvPr>
          <p:cNvSpPr/>
          <p:nvPr/>
        </p:nvSpPr>
        <p:spPr>
          <a:xfrm>
            <a:off x="6541417" y="2528459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73;p69">
            <a:extLst>
              <a:ext uri="{FF2B5EF4-FFF2-40B4-BE49-F238E27FC236}">
                <a16:creationId xmlns:a16="http://schemas.microsoft.com/office/drawing/2014/main" id="{04ACA4E2-9705-48B8-A746-7C167C3E0891}"/>
              </a:ext>
            </a:extLst>
          </p:cNvPr>
          <p:cNvSpPr/>
          <p:nvPr/>
        </p:nvSpPr>
        <p:spPr>
          <a:xfrm>
            <a:off x="7153421" y="3652886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474;p69">
            <a:extLst>
              <a:ext uri="{FF2B5EF4-FFF2-40B4-BE49-F238E27FC236}">
                <a16:creationId xmlns:a16="http://schemas.microsoft.com/office/drawing/2014/main" id="{519DCAD0-DDB9-446A-9C00-F138E26E22AD}"/>
              </a:ext>
            </a:extLst>
          </p:cNvPr>
          <p:cNvSpPr/>
          <p:nvPr/>
        </p:nvSpPr>
        <p:spPr>
          <a:xfrm>
            <a:off x="6748146" y="2142532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475;p69">
            <a:extLst>
              <a:ext uri="{FF2B5EF4-FFF2-40B4-BE49-F238E27FC236}">
                <a16:creationId xmlns:a16="http://schemas.microsoft.com/office/drawing/2014/main" id="{692B8925-38A0-4A64-B0B4-2BFFBE2E0188}"/>
              </a:ext>
            </a:extLst>
          </p:cNvPr>
          <p:cNvSpPr/>
          <p:nvPr/>
        </p:nvSpPr>
        <p:spPr>
          <a:xfrm>
            <a:off x="8626293" y="2403141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476;p69">
            <a:extLst>
              <a:ext uri="{FF2B5EF4-FFF2-40B4-BE49-F238E27FC236}">
                <a16:creationId xmlns:a16="http://schemas.microsoft.com/office/drawing/2014/main" id="{518DB470-6133-4FFC-B5A7-992E82BECED3}"/>
              </a:ext>
            </a:extLst>
          </p:cNvPr>
          <p:cNvSpPr/>
          <p:nvPr/>
        </p:nvSpPr>
        <p:spPr>
          <a:xfrm>
            <a:off x="8404923" y="3748341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477;p69">
            <a:extLst>
              <a:ext uri="{FF2B5EF4-FFF2-40B4-BE49-F238E27FC236}">
                <a16:creationId xmlns:a16="http://schemas.microsoft.com/office/drawing/2014/main" id="{DC10140A-B160-4E63-825D-DA9E1DC325F6}"/>
              </a:ext>
            </a:extLst>
          </p:cNvPr>
          <p:cNvSpPr/>
          <p:nvPr/>
        </p:nvSpPr>
        <p:spPr>
          <a:xfrm>
            <a:off x="8476360" y="4030037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478;p69">
            <a:extLst>
              <a:ext uri="{FF2B5EF4-FFF2-40B4-BE49-F238E27FC236}">
                <a16:creationId xmlns:a16="http://schemas.microsoft.com/office/drawing/2014/main" id="{11DD5E91-D024-4111-BBC0-298F8DC8DF8D}"/>
              </a:ext>
            </a:extLst>
          </p:cNvPr>
          <p:cNvSpPr/>
          <p:nvPr/>
        </p:nvSpPr>
        <p:spPr>
          <a:xfrm>
            <a:off x="8604629" y="2120270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479;p69">
            <a:extLst>
              <a:ext uri="{FF2B5EF4-FFF2-40B4-BE49-F238E27FC236}">
                <a16:creationId xmlns:a16="http://schemas.microsoft.com/office/drawing/2014/main" id="{6820EC85-3B17-4801-BC04-813CCAD78059}"/>
              </a:ext>
            </a:extLst>
          </p:cNvPr>
          <p:cNvSpPr/>
          <p:nvPr/>
        </p:nvSpPr>
        <p:spPr>
          <a:xfrm>
            <a:off x="6860016" y="1945758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480;p69">
            <a:extLst>
              <a:ext uri="{FF2B5EF4-FFF2-40B4-BE49-F238E27FC236}">
                <a16:creationId xmlns:a16="http://schemas.microsoft.com/office/drawing/2014/main" id="{E69243AA-DE9E-42BF-A2FD-AC9F87988648}"/>
              </a:ext>
            </a:extLst>
          </p:cNvPr>
          <p:cNvSpPr/>
          <p:nvPr/>
        </p:nvSpPr>
        <p:spPr>
          <a:xfrm>
            <a:off x="7074943" y="3433272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3481;p69">
            <a:extLst>
              <a:ext uri="{FF2B5EF4-FFF2-40B4-BE49-F238E27FC236}">
                <a16:creationId xmlns:a16="http://schemas.microsoft.com/office/drawing/2014/main" id="{9796EE2F-C627-4EF1-8CAE-F0034E436CC2}"/>
              </a:ext>
            </a:extLst>
          </p:cNvPr>
          <p:cNvSpPr/>
          <p:nvPr/>
        </p:nvSpPr>
        <p:spPr>
          <a:xfrm>
            <a:off x="6870550" y="4010127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3482;p69">
            <a:extLst>
              <a:ext uri="{FF2B5EF4-FFF2-40B4-BE49-F238E27FC236}">
                <a16:creationId xmlns:a16="http://schemas.microsoft.com/office/drawing/2014/main" id="{F82E2D19-C837-4D77-A364-72B3ED25078E}"/>
              </a:ext>
            </a:extLst>
          </p:cNvPr>
          <p:cNvSpPr/>
          <p:nvPr/>
        </p:nvSpPr>
        <p:spPr>
          <a:xfrm>
            <a:off x="7173330" y="4437050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3483;p69">
            <a:extLst>
              <a:ext uri="{FF2B5EF4-FFF2-40B4-BE49-F238E27FC236}">
                <a16:creationId xmlns:a16="http://schemas.microsoft.com/office/drawing/2014/main" id="{0D9D7129-34CE-45DD-8764-15C717BF3C82}"/>
              </a:ext>
            </a:extLst>
          </p:cNvPr>
          <p:cNvSpPr/>
          <p:nvPr/>
        </p:nvSpPr>
        <p:spPr>
          <a:xfrm>
            <a:off x="6947851" y="4295914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3484;p69">
            <a:extLst>
              <a:ext uri="{FF2B5EF4-FFF2-40B4-BE49-F238E27FC236}">
                <a16:creationId xmlns:a16="http://schemas.microsoft.com/office/drawing/2014/main" id="{8E996CB3-3238-4F49-BF8C-2BF53816C1F1}"/>
              </a:ext>
            </a:extLst>
          </p:cNvPr>
          <p:cNvSpPr/>
          <p:nvPr/>
        </p:nvSpPr>
        <p:spPr>
          <a:xfrm>
            <a:off x="6849465" y="3996065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3485;p69">
            <a:extLst>
              <a:ext uri="{FF2B5EF4-FFF2-40B4-BE49-F238E27FC236}">
                <a16:creationId xmlns:a16="http://schemas.microsoft.com/office/drawing/2014/main" id="{A6D72C5C-A6CA-4044-8835-B07E749A54BB}"/>
              </a:ext>
            </a:extLst>
          </p:cNvPr>
          <p:cNvSpPr/>
          <p:nvPr/>
        </p:nvSpPr>
        <p:spPr>
          <a:xfrm>
            <a:off x="7279319" y="3983196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3486;p69">
            <a:extLst>
              <a:ext uri="{FF2B5EF4-FFF2-40B4-BE49-F238E27FC236}">
                <a16:creationId xmlns:a16="http://schemas.microsoft.com/office/drawing/2014/main" id="{3641587F-11B9-4A8B-92F5-AAB91B8ECFAE}"/>
              </a:ext>
            </a:extLst>
          </p:cNvPr>
          <p:cNvSpPr/>
          <p:nvPr/>
        </p:nvSpPr>
        <p:spPr>
          <a:xfrm>
            <a:off x="7173910" y="4109094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3487;p69">
            <a:extLst>
              <a:ext uri="{FF2B5EF4-FFF2-40B4-BE49-F238E27FC236}">
                <a16:creationId xmlns:a16="http://schemas.microsoft.com/office/drawing/2014/main" id="{69DC1578-EFEE-4DAA-A60C-99E63B5BCFAF}"/>
              </a:ext>
            </a:extLst>
          </p:cNvPr>
          <p:cNvSpPr/>
          <p:nvPr/>
        </p:nvSpPr>
        <p:spPr>
          <a:xfrm>
            <a:off x="6653288" y="3263448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3488;p69">
            <a:extLst>
              <a:ext uri="{FF2B5EF4-FFF2-40B4-BE49-F238E27FC236}">
                <a16:creationId xmlns:a16="http://schemas.microsoft.com/office/drawing/2014/main" id="{306EE290-1543-4548-B2C2-E756F89895DD}"/>
              </a:ext>
            </a:extLst>
          </p:cNvPr>
          <p:cNvSpPr/>
          <p:nvPr/>
        </p:nvSpPr>
        <p:spPr>
          <a:xfrm>
            <a:off x="6724725" y="3430937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3489;p69">
            <a:extLst>
              <a:ext uri="{FF2B5EF4-FFF2-40B4-BE49-F238E27FC236}">
                <a16:creationId xmlns:a16="http://schemas.microsoft.com/office/drawing/2014/main" id="{4CBE16E2-B410-4206-9D67-19039BD24744}"/>
              </a:ext>
            </a:extLst>
          </p:cNvPr>
          <p:cNvSpPr/>
          <p:nvPr/>
        </p:nvSpPr>
        <p:spPr>
          <a:xfrm>
            <a:off x="6713594" y="3372369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3490;p69">
            <a:extLst>
              <a:ext uri="{FF2B5EF4-FFF2-40B4-BE49-F238E27FC236}">
                <a16:creationId xmlns:a16="http://schemas.microsoft.com/office/drawing/2014/main" id="{E70F9340-323C-4E36-9DCD-1BDD1535AF78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3491;p69">
            <a:extLst>
              <a:ext uri="{FF2B5EF4-FFF2-40B4-BE49-F238E27FC236}">
                <a16:creationId xmlns:a16="http://schemas.microsoft.com/office/drawing/2014/main" id="{B0CD8064-00F1-44A1-B32B-D017F58327E6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3492;p69">
            <a:extLst>
              <a:ext uri="{FF2B5EF4-FFF2-40B4-BE49-F238E27FC236}">
                <a16:creationId xmlns:a16="http://schemas.microsoft.com/office/drawing/2014/main" id="{2A433512-D4C3-4362-892F-B1E726DA9EB5}"/>
              </a:ext>
            </a:extLst>
          </p:cNvPr>
          <p:cNvSpPr/>
          <p:nvPr/>
        </p:nvSpPr>
        <p:spPr>
          <a:xfrm>
            <a:off x="6660890" y="3306515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3493;p69">
            <a:extLst>
              <a:ext uri="{FF2B5EF4-FFF2-40B4-BE49-F238E27FC236}">
                <a16:creationId xmlns:a16="http://schemas.microsoft.com/office/drawing/2014/main" id="{E97B7CD7-FE8C-4E80-902E-A96BFC68BCAA}"/>
              </a:ext>
            </a:extLst>
          </p:cNvPr>
          <p:cNvSpPr/>
          <p:nvPr/>
        </p:nvSpPr>
        <p:spPr>
          <a:xfrm>
            <a:off x="8287203" y="1921164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3494;p69">
            <a:extLst>
              <a:ext uri="{FF2B5EF4-FFF2-40B4-BE49-F238E27FC236}">
                <a16:creationId xmlns:a16="http://schemas.microsoft.com/office/drawing/2014/main" id="{02CA21F3-688D-4D76-8CCB-A197692F3535}"/>
              </a:ext>
            </a:extLst>
          </p:cNvPr>
          <p:cNvSpPr/>
          <p:nvPr/>
        </p:nvSpPr>
        <p:spPr>
          <a:xfrm>
            <a:off x="8447105" y="1976746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3495;p69">
            <a:extLst>
              <a:ext uri="{FF2B5EF4-FFF2-40B4-BE49-F238E27FC236}">
                <a16:creationId xmlns:a16="http://schemas.microsoft.com/office/drawing/2014/main" id="{4173DF7A-C8BE-4D9A-AAA0-A25996CA8C0E}"/>
              </a:ext>
            </a:extLst>
          </p:cNvPr>
          <p:cNvSpPr/>
          <p:nvPr/>
        </p:nvSpPr>
        <p:spPr>
          <a:xfrm>
            <a:off x="8486354" y="2030822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3496;p69">
            <a:extLst>
              <a:ext uri="{FF2B5EF4-FFF2-40B4-BE49-F238E27FC236}">
                <a16:creationId xmlns:a16="http://schemas.microsoft.com/office/drawing/2014/main" id="{97B90BD5-F16B-448C-A2AA-264975E22F37}"/>
              </a:ext>
            </a:extLst>
          </p:cNvPr>
          <p:cNvSpPr/>
          <p:nvPr/>
        </p:nvSpPr>
        <p:spPr>
          <a:xfrm>
            <a:off x="8466534" y="2076952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7491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9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75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75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4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75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7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9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75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75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4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75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75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" grpId="0" uiExpand="1" build="p" animBg="1"/>
      <p:bldP spid="144" grpId="0" uiExpand="1" build="p" animBg="1"/>
      <p:bldP spid="145" grpId="0" uiExpand="1" build="p" animBg="1"/>
      <p:bldP spid="146" grpId="0" uiExpand="1" build="p" animBg="1"/>
      <p:bldP spid="150" grpId="0"/>
      <p:bldP spid="151" grpId="0"/>
      <p:bldP spid="152" grpId="0"/>
      <p:bldP spid="153" grpId="0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387263"/>
            <a:ext cx="7180824" cy="287274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5792897" y="162372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5206552" y="1189782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A6E411-7C97-41AA-8E1D-3E466D61E7E5}"/>
              </a:ext>
            </a:extLst>
          </p:cNvPr>
          <p:cNvSpPr txBox="1"/>
          <p:nvPr/>
        </p:nvSpPr>
        <p:spPr>
          <a:xfrm>
            <a:off x="913282" y="1663214"/>
            <a:ext cx="3749828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854DA5EA-4CB1-489F-ADDA-39B0343F1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4909" y="4862126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69969" y="2577084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8B25847-6740-4E9F-9B82-9ECAB26E5FB7}"/>
              </a:ext>
            </a:extLst>
          </p:cNvPr>
          <p:cNvSpPr txBox="1"/>
          <p:nvPr/>
        </p:nvSpPr>
        <p:spPr>
          <a:xfrm>
            <a:off x="2622712" y="2366703"/>
            <a:ext cx="192430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4B9C-242E-484C-B78D-84BF74B169E3}"/>
              </a:ext>
            </a:extLst>
          </p:cNvPr>
          <p:cNvSpPr txBox="1"/>
          <p:nvPr/>
        </p:nvSpPr>
        <p:spPr>
          <a:xfrm>
            <a:off x="2606899" y="2945741"/>
            <a:ext cx="353312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2590035" y="3524779"/>
            <a:ext cx="517553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0" y="362263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813216" y="362263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</p:spTree>
    <p:extLst>
      <p:ext uri="{BB962C8B-B14F-4D97-AF65-F5344CB8AC3E}">
        <p14:creationId xmlns:p14="http://schemas.microsoft.com/office/powerpoint/2010/main" val="546446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82" grpId="0"/>
      <p:bldP spid="83" grpId="0"/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0045" y="516961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v, s, t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832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079439"/>
            <a:ext cx="7180824" cy="3813473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3895421" y="-58007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3309076" y="969403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27229" y="1381543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2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944720" y="2570954"/>
            <a:ext cx="6615500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Sơ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-44051" y="19137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769165" y="191379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4788E1D-0E92-4E85-BA67-3778F46FBBFD}"/>
              </a:ext>
            </a:extLst>
          </p:cNvPr>
          <p:cNvGrpSpPr/>
          <p:nvPr/>
        </p:nvGrpSpPr>
        <p:grpSpPr>
          <a:xfrm>
            <a:off x="3691648" y="1413977"/>
            <a:ext cx="982974" cy="888132"/>
            <a:chOff x="3242925" y="1844610"/>
            <a:chExt cx="982974" cy="88813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CAFBC77-FEB7-4146-81F7-5E23D4F4321A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dirty="0" smtClean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v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1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E1202EB-1FED-4DBA-9AD5-182F95FA8641}"/>
              </a:ext>
            </a:extLst>
          </p:cNvPr>
          <p:cNvGrpSpPr/>
          <p:nvPr/>
        </p:nvGrpSpPr>
        <p:grpSpPr>
          <a:xfrm>
            <a:off x="6156067" y="1510463"/>
            <a:ext cx="1089765" cy="781727"/>
            <a:chOff x="3242925" y="1951015"/>
            <a:chExt cx="1089765" cy="781727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8D4EAFB-F844-4F15-8DA7-37CF5EC1C25C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4CC9638-B53C-4A82-B9A6-69CAB8C555C5}"/>
                </a:ext>
              </a:extLst>
            </p:cNvPr>
            <p:cNvSpPr txBox="1"/>
            <p:nvPr/>
          </p:nvSpPr>
          <p:spPr>
            <a:xfrm>
              <a:off x="3288295" y="2017358"/>
              <a:ext cx="1044395" cy="557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s = v.t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22C4E-0559-4259-90AD-69D216C52C2F}"/>
              </a:ext>
            </a:extLst>
          </p:cNvPr>
          <p:cNvGrpSpPr/>
          <p:nvPr/>
        </p:nvGrpSpPr>
        <p:grpSpPr>
          <a:xfrm>
            <a:off x="3425294" y="3239340"/>
            <a:ext cx="1689355" cy="1456340"/>
            <a:chOff x="3425294" y="3239340"/>
            <a:chExt cx="1689355" cy="145634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051FC19-5610-46DB-8E65-C5119AF29EB6}"/>
                </a:ext>
              </a:extLst>
            </p:cNvPr>
            <p:cNvSpPr/>
            <p:nvPr/>
          </p:nvSpPr>
          <p:spPr>
            <a:xfrm>
              <a:off x="3425294" y="3239340"/>
              <a:ext cx="1689355" cy="1456340"/>
            </a:xfrm>
            <a:prstGeom prst="triangl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61A304D-76C3-4713-9277-11F5F7229851}"/>
                </a:ext>
              </a:extLst>
            </p:cNvPr>
            <p:cNvCxnSpPr>
              <a:cxnSpLocks/>
            </p:cNvCxnSpPr>
            <p:nvPr/>
          </p:nvCxnSpPr>
          <p:spPr>
            <a:xfrm>
              <a:off x="3794590" y="4039643"/>
              <a:ext cx="959611" cy="0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305F89-C11F-4D2C-AF74-300DEDF5EBA6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4269972" y="4039643"/>
              <a:ext cx="0" cy="656037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B12235C-C0A5-4574-B4A7-2B512E92FD6E}"/>
              </a:ext>
            </a:extLst>
          </p:cNvPr>
          <p:cNvSpPr txBox="1"/>
          <p:nvPr/>
        </p:nvSpPr>
        <p:spPr>
          <a:xfrm>
            <a:off x="4109671" y="3391692"/>
            <a:ext cx="4208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251F83F-F942-442E-BE16-9C2F61967D49}"/>
              </a:ext>
            </a:extLst>
          </p:cNvPr>
          <p:cNvSpPr txBox="1"/>
          <p:nvPr/>
        </p:nvSpPr>
        <p:spPr>
          <a:xfrm>
            <a:off x="3794590" y="4039643"/>
            <a:ext cx="344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F9F8FF-5136-474B-9991-5567B372F1D8}"/>
              </a:ext>
            </a:extLst>
          </p:cNvPr>
          <p:cNvSpPr txBox="1"/>
          <p:nvPr/>
        </p:nvSpPr>
        <p:spPr>
          <a:xfrm>
            <a:off x="4421114" y="4039643"/>
            <a:ext cx="3426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42470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84" grpId="0"/>
      <p:bldP spid="94" grpId="0"/>
      <p:bldP spid="97" grpId="0"/>
      <p:bldP spid="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720583" y="140707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189947" y="2363656"/>
            <a:ext cx="4101138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ĐƠN VỊ TỐC ĐỘ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0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0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1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1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10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10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1000"/>
                                        <p:tgtEl>
                                          <p:spTgt spid="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1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00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10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10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1000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10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10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0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1000"/>
                                        <p:tgtEl>
                                          <p:spTgt spid="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10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10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10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10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1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10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10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1000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10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1000"/>
                                        <p:tgtEl>
                                          <p:spTgt spid="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10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000"/>
                                        <p:tgtEl>
                                          <p:spTgt spid="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1000"/>
                                        <p:tgtEl>
                                          <p:spTgt spid="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10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1000"/>
                                        <p:tgtEl>
                                          <p:spTgt spid="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1000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10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0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10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100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10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10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1000"/>
                                        <p:tgtEl>
                                          <p:spTgt spid="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1000"/>
                                        <p:tgtEl>
                                          <p:spTgt spid="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10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1000"/>
                                        <p:tgtEl>
                                          <p:spTgt spid="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10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10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1000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1000"/>
                                        <p:tgtEl>
                                          <p:spTgt spid="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10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1000"/>
                                        <p:tgtEl>
                                          <p:spTgt spid="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1000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10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1000"/>
                                        <p:tgtEl>
                                          <p:spTgt spid="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1000"/>
                                        <p:tgtEl>
                                          <p:spTgt spid="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1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10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1000"/>
                                        <p:tgtEl>
                                          <p:spTgt spid="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1000"/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1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1000"/>
                                        <p:tgtEl>
                                          <p:spTgt spid="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100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10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1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1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10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10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10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10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1000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10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10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10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1000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10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10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1000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10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10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10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0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10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10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10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10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1000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1000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100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10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1000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1000"/>
                                        <p:tgtEl>
                                          <p:spTgt spid="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10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1000"/>
                                        <p:tgtEl>
                                          <p:spTgt spid="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10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10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10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10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10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10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10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1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1000"/>
                                        <p:tgtEl>
                                          <p:spTgt spid="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10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1000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1000"/>
                                        <p:tgtEl>
                                          <p:spTgt spid="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1000"/>
                                        <p:tgtEl>
                                          <p:spTgt spid="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1000"/>
                                        <p:tgtEl>
                                          <p:spTgt spid="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1000"/>
                                        <p:tgtEl>
                                          <p:spTgt spid="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10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1000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1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1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1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1000"/>
                                        <p:tgtEl>
                                          <p:spTgt spid="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100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1000"/>
                                        <p:tgtEl>
                                          <p:spTgt spid="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1000"/>
                                        <p:tgtEl>
                                          <p:spTgt spid="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1000"/>
                                        <p:tgtEl>
                                          <p:spTgt spid="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1000"/>
                                        <p:tgtEl>
                                          <p:spTgt spid="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1000"/>
                                        <p:tgtEl>
                                          <p:spTgt spid="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10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10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10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0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10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9" dur="10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10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5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10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1" dur="10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1000"/>
                                        <p:tgtEl>
                                          <p:spTgt spid="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7" dur="1000"/>
                                        <p:tgtEl>
                                          <p:spTgt spid="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1000"/>
                                        <p:tgtEl>
                                          <p:spTgt spid="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10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1000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9" dur="10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5" dur="10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1000"/>
                                        <p:tgtEl>
                                          <p:spTgt spid="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10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10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10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100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1000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1000"/>
                                        <p:tgtEl>
                                          <p:spTgt spid="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1000"/>
                                        <p:tgtEl>
                                          <p:spTgt spid="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1000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10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10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10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1000"/>
                                        <p:tgtEl>
                                          <p:spTgt spid="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1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10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10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10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10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10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1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1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10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1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10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10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10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10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1000"/>
                                        <p:tgtEl>
                                          <p:spTgt spid="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1000"/>
                                        <p:tgtEl>
                                          <p:spTgt spid="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1000"/>
                                        <p:tgtEl>
                                          <p:spTgt spid="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100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1000"/>
                                        <p:tgtEl>
                                          <p:spTgt spid="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100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100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100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10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10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10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10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10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10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10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10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10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1000"/>
                                        <p:tgtEl>
                                          <p:spTgt spid="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1000"/>
                                        <p:tgtEl>
                                          <p:spTgt spid="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1000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1000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1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10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1000"/>
                                        <p:tgtEl>
                                          <p:spTgt spid="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1000"/>
                                        <p:tgtEl>
                                          <p:spTgt spid="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1000"/>
                                        <p:tgtEl>
                                          <p:spTgt spid="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1000"/>
                                        <p:tgtEl>
                                          <p:spTgt spid="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100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1000"/>
                                        <p:tgtEl>
                                          <p:spTgt spid="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100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1000"/>
                                        <p:tgtEl>
                                          <p:spTgt spid="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1000"/>
                                        <p:tgtEl>
                                          <p:spTgt spid="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100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1000"/>
                                        <p:tgtEl>
                                          <p:spTgt spid="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1000"/>
                                        <p:tgtEl>
                                          <p:spTgt spid="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10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1000"/>
                                        <p:tgtEl>
                                          <p:spTgt spid="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100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10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10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10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1000"/>
                                        <p:tgtEl>
                                          <p:spTgt spid="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10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10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10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10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10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10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10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10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10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100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10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1000"/>
                                        <p:tgtEl>
                                          <p:spTgt spid="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10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10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1000"/>
                                        <p:tgtEl>
                                          <p:spTgt spid="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1000"/>
                                        <p:tgtEl>
                                          <p:spTgt spid="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10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10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1000"/>
                                        <p:tgtEl>
                                          <p:spTgt spid="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1000"/>
                                        <p:tgtEl>
                                          <p:spTgt spid="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1000"/>
                                        <p:tgtEl>
                                          <p:spTgt spid="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10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1000"/>
                                        <p:tgtEl>
                                          <p:spTgt spid="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10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1000"/>
                                        <p:tgtEl>
                                          <p:spTgt spid="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10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10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10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10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10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10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10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10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10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10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10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1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10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10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1000"/>
                                        <p:tgtEl>
                                          <p:spTgt spid="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1000"/>
                                        <p:tgtEl>
                                          <p:spTgt spid="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10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10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4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7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4" grpId="0" animBg="1"/>
      <p:bldP spid="2235" grpId="0" animBg="1"/>
      <p:bldP spid="2236" grpId="0" animBg="1"/>
      <p:bldP spid="2237" grpId="0" animBg="1"/>
      <p:bldP spid="2238" grpId="0" animBg="1"/>
      <p:bldP spid="2239" grpId="0" animBg="1"/>
      <p:bldP spid="2240" grpId="0" animBg="1"/>
      <p:bldP spid="2241" grpId="0" animBg="1"/>
      <p:bldP spid="2242" grpId="0" animBg="1"/>
      <p:bldP spid="2243" grpId="0" animBg="1"/>
      <p:bldP spid="2244" grpId="0" animBg="1"/>
      <p:bldP spid="2245" grpId="0" animBg="1"/>
      <p:bldP spid="2246" grpId="0" animBg="1"/>
      <p:bldP spid="2247" grpId="0" animBg="1"/>
      <p:bldP spid="2248" grpId="0" animBg="1"/>
      <p:bldP spid="2249" grpId="0" animBg="1"/>
      <p:bldP spid="2250" grpId="0" animBg="1"/>
      <p:bldP spid="2251" grpId="0" animBg="1"/>
      <p:bldP spid="2252" grpId="0" animBg="1"/>
      <p:bldP spid="2253" grpId="0" animBg="1"/>
      <p:bldP spid="2254" grpId="0" animBg="1"/>
      <p:bldP spid="2255" grpId="0" animBg="1"/>
      <p:bldP spid="2256" grpId="0" animBg="1"/>
      <p:bldP spid="2257" grpId="0" animBg="1"/>
      <p:bldP spid="2258" grpId="0" animBg="1"/>
      <p:bldP spid="2259" grpId="0" animBg="1"/>
      <p:bldP spid="2260" grpId="0" animBg="1"/>
      <p:bldP spid="2261" grpId="0" animBg="1"/>
      <p:bldP spid="2262" grpId="0" animBg="1"/>
      <p:bldP spid="2263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272" grpId="0" animBg="1"/>
      <p:bldP spid="2273" grpId="0" animBg="1"/>
      <p:bldP spid="2274" grpId="0" animBg="1"/>
      <p:bldP spid="2275" grpId="0" animBg="1"/>
      <p:bldP spid="2276" grpId="0" animBg="1"/>
      <p:bldP spid="2277" grpId="0" animBg="1"/>
      <p:bldP spid="2278" grpId="0" animBg="1"/>
      <p:bldP spid="2279" grpId="0" animBg="1"/>
      <p:bldP spid="2280" grpId="0" animBg="1"/>
      <p:bldP spid="2281" grpId="0" animBg="1"/>
      <p:bldP spid="2282" grpId="0" animBg="1"/>
      <p:bldP spid="2283" grpId="0" animBg="1"/>
      <p:bldP spid="2284" grpId="0" animBg="1"/>
      <p:bldP spid="2285" grpId="0" animBg="1"/>
      <p:bldP spid="2286" grpId="0" animBg="1"/>
      <p:bldP spid="2287" grpId="0" animBg="1"/>
      <p:bldP spid="2288" grpId="0" animBg="1"/>
      <p:bldP spid="2289" grpId="0" animBg="1"/>
      <p:bldP spid="2290" grpId="0" animBg="1"/>
      <p:bldP spid="2291" grpId="0" animBg="1"/>
      <p:bldP spid="2292" grpId="0" animBg="1"/>
      <p:bldP spid="2293" grpId="0" animBg="1"/>
      <p:bldP spid="2294" grpId="0" animBg="1"/>
      <p:bldP spid="2295" grpId="0" animBg="1"/>
      <p:bldP spid="2296" grpId="0" animBg="1"/>
      <p:bldP spid="2297" grpId="0" animBg="1"/>
      <p:bldP spid="2298" grpId="0" animBg="1"/>
      <p:bldP spid="2299" grpId="0" animBg="1"/>
      <p:bldP spid="2300" grpId="0" animBg="1"/>
      <p:bldP spid="2301" grpId="0" animBg="1"/>
      <p:bldP spid="2302" grpId="0" animBg="1"/>
      <p:bldP spid="2303" grpId="0" animBg="1"/>
      <p:bldP spid="2304" grpId="0" animBg="1"/>
      <p:bldP spid="2305" grpId="0" animBg="1"/>
      <p:bldP spid="2306" grpId="0" animBg="1"/>
      <p:bldP spid="2307" grpId="0" animBg="1"/>
      <p:bldP spid="2308" grpId="0" animBg="1"/>
      <p:bldP spid="2309" grpId="0" animBg="1"/>
      <p:bldP spid="2310" grpId="0" animBg="1"/>
      <p:bldP spid="2311" grpId="0" animBg="1"/>
      <p:bldP spid="2312" grpId="0" animBg="1"/>
      <p:bldP spid="2313" grpId="0" animBg="1"/>
      <p:bldP spid="2314" grpId="0" animBg="1"/>
      <p:bldP spid="2315" grpId="0" animBg="1"/>
      <p:bldP spid="2316" grpId="0" animBg="1"/>
      <p:bldP spid="2317" grpId="0" animBg="1"/>
      <p:bldP spid="2318" grpId="0" animBg="1"/>
      <p:bldP spid="2319" grpId="0" animBg="1"/>
      <p:bldP spid="2320" grpId="0" animBg="1"/>
      <p:bldP spid="2321" grpId="0" animBg="1"/>
      <p:bldP spid="2322" grpId="0" animBg="1"/>
      <p:bldP spid="2323" grpId="0" animBg="1"/>
      <p:bldP spid="2324" grpId="0" animBg="1"/>
      <p:bldP spid="2325" grpId="0" animBg="1"/>
      <p:bldP spid="2326" grpId="0" animBg="1"/>
      <p:bldP spid="2327" grpId="0" animBg="1"/>
      <p:bldP spid="2328" grpId="0" animBg="1"/>
      <p:bldP spid="2329" grpId="0" animBg="1"/>
      <p:bldP spid="2330" grpId="0" animBg="1"/>
      <p:bldP spid="2331" grpId="0" animBg="1"/>
      <p:bldP spid="2332" grpId="0" animBg="1"/>
      <p:bldP spid="2333" grpId="0" animBg="1"/>
      <p:bldP spid="2334" grpId="0" animBg="1"/>
      <p:bldP spid="2335" grpId="0" animBg="1"/>
      <p:bldP spid="2336" grpId="0" animBg="1"/>
      <p:bldP spid="2337" grpId="0" animBg="1"/>
      <p:bldP spid="2338" grpId="0" animBg="1"/>
      <p:bldP spid="2339" grpId="0" animBg="1"/>
      <p:bldP spid="2340" grpId="0" animBg="1"/>
      <p:bldP spid="2341" grpId="0" animBg="1"/>
      <p:bldP spid="2342" grpId="0" animBg="1"/>
      <p:bldP spid="2343" grpId="0" animBg="1"/>
      <p:bldP spid="2344" grpId="0" animBg="1"/>
      <p:bldP spid="2345" grpId="0" animBg="1"/>
      <p:bldP spid="2346" grpId="0" animBg="1"/>
      <p:bldP spid="2347" grpId="0" animBg="1"/>
      <p:bldP spid="2348" grpId="0" animBg="1"/>
      <p:bldP spid="2349" grpId="0" animBg="1"/>
      <p:bldP spid="2350" grpId="0" animBg="1"/>
      <p:bldP spid="2351" grpId="0" animBg="1"/>
      <p:bldP spid="2352" grpId="0" animBg="1"/>
      <p:bldP spid="2353" grpId="0" animBg="1"/>
      <p:bldP spid="2354" grpId="0" animBg="1"/>
      <p:bldP spid="2355" grpId="0" animBg="1"/>
      <p:bldP spid="2356" grpId="0" animBg="1"/>
      <p:bldP spid="2357" grpId="0" animBg="1"/>
      <p:bldP spid="2358" grpId="0" animBg="1"/>
      <p:bldP spid="2359" grpId="0" animBg="1"/>
      <p:bldP spid="2360" grpId="0" animBg="1"/>
      <p:bldP spid="2361" grpId="0" animBg="1"/>
      <p:bldP spid="2362" grpId="0" animBg="1"/>
      <p:bldP spid="2363" grpId="0" animBg="1"/>
      <p:bldP spid="2364" grpId="0" animBg="1"/>
      <p:bldP spid="2365" grpId="0" animBg="1"/>
      <p:bldP spid="2366" grpId="0" animBg="1"/>
      <p:bldP spid="2367" grpId="0" animBg="1"/>
      <p:bldP spid="2368" grpId="0" animBg="1"/>
      <p:bldP spid="2369" grpId="0" animBg="1"/>
      <p:bldP spid="2370" grpId="0" animBg="1"/>
      <p:bldP spid="2371" grpId="0" animBg="1"/>
      <p:bldP spid="2372" grpId="0" animBg="1"/>
      <p:bldP spid="2373" grpId="0" animBg="1"/>
      <p:bldP spid="2374" grpId="0" animBg="1"/>
      <p:bldP spid="2375" grpId="0" animBg="1"/>
      <p:bldP spid="2376" grpId="0" animBg="1"/>
      <p:bldP spid="2377" grpId="0" animBg="1"/>
      <p:bldP spid="2378" grpId="0" animBg="1"/>
      <p:bldP spid="2379" grpId="0" animBg="1"/>
      <p:bldP spid="2380" grpId="0" animBg="1"/>
      <p:bldP spid="2381" grpId="0" animBg="1"/>
      <p:bldP spid="2382" grpId="0" animBg="1"/>
      <p:bldP spid="2383" grpId="0" animBg="1"/>
      <p:bldP spid="2384" grpId="0" animBg="1"/>
      <p:bldP spid="2385" grpId="0" animBg="1"/>
      <p:bldP spid="2386" grpId="0" animBg="1"/>
      <p:bldP spid="2387" grpId="0" animBg="1"/>
      <p:bldP spid="2388" grpId="0" animBg="1"/>
      <p:bldP spid="2389" grpId="0" animBg="1"/>
      <p:bldP spid="2390" grpId="0" animBg="1"/>
      <p:bldP spid="2391" grpId="0" animBg="1"/>
      <p:bldP spid="2392" grpId="0" animBg="1"/>
      <p:bldP spid="2393" grpId="0" animBg="1"/>
      <p:bldP spid="2394" grpId="0" animBg="1"/>
      <p:bldP spid="2395" grpId="0" animBg="1"/>
      <p:bldP spid="2396" grpId="0" animBg="1"/>
      <p:bldP spid="2397" grpId="0" animBg="1"/>
      <p:bldP spid="2398" grpId="0" animBg="1"/>
      <p:bldP spid="2399" grpId="0" animBg="1"/>
      <p:bldP spid="2400" grpId="0" animBg="1"/>
      <p:bldP spid="2401" grpId="0" animBg="1"/>
      <p:bldP spid="2402" grpId="0" animBg="1"/>
      <p:bldP spid="2403" grpId="0" animBg="1"/>
      <p:bldP spid="2404" grpId="0" animBg="1"/>
      <p:bldP spid="2405" grpId="0" animBg="1"/>
      <p:bldP spid="2406" grpId="0" animBg="1"/>
      <p:bldP spid="2407" grpId="0" animBg="1"/>
      <p:bldP spid="2408" grpId="0" animBg="1"/>
      <p:bldP spid="2409" grpId="0" animBg="1"/>
      <p:bldP spid="2410" grpId="0" animBg="1"/>
      <p:bldP spid="2411" grpId="0" animBg="1"/>
      <p:bldP spid="2412" grpId="0" animBg="1"/>
      <p:bldP spid="2413" grpId="0" animBg="1"/>
      <p:bldP spid="2414" grpId="0" animBg="1"/>
      <p:bldP spid="2415" grpId="0" animBg="1"/>
      <p:bldP spid="2416" grpId="0" animBg="1"/>
      <p:bldP spid="2417" grpId="0" animBg="1"/>
      <p:bldP spid="2418" grpId="0" animBg="1"/>
      <p:bldP spid="2419" grpId="0" animBg="1"/>
      <p:bldP spid="2420" grpId="0" animBg="1"/>
      <p:bldP spid="2421" grpId="0" animBg="1"/>
      <p:bldP spid="2422" grpId="0" animBg="1"/>
      <p:bldP spid="2423" grpId="0" animBg="1"/>
      <p:bldP spid="2424" grpId="0" animBg="1"/>
      <p:bldP spid="2425" grpId="0" animBg="1"/>
      <p:bldP spid="2426" grpId="0" animBg="1"/>
      <p:bldP spid="2427" grpId="0" animBg="1"/>
      <p:bldP spid="2428" grpId="0" animBg="1"/>
      <p:bldP spid="2429" grpId="0" animBg="1"/>
      <p:bldP spid="2430" grpId="0" animBg="1"/>
      <p:bldP spid="2431" grpId="0" animBg="1"/>
      <p:bldP spid="2432" grpId="0" animBg="1"/>
      <p:bldP spid="2433" grpId="0" animBg="1"/>
      <p:bldP spid="2434" grpId="0" animBg="1"/>
      <p:bldP spid="2435" grpId="0" animBg="1"/>
      <p:bldP spid="2436" grpId="0" animBg="1"/>
      <p:bldP spid="2437" grpId="0" animBg="1"/>
      <p:bldP spid="2438" grpId="0" animBg="1"/>
      <p:bldP spid="2439" grpId="0" animBg="1"/>
      <p:bldP spid="2440" grpId="0" animBg="1"/>
      <p:bldP spid="2441" grpId="0" animBg="1"/>
      <p:bldP spid="2442" grpId="0" animBg="1"/>
      <p:bldP spid="2443" grpId="0" animBg="1"/>
      <p:bldP spid="2444" grpId="0" animBg="1"/>
      <p:bldP spid="2445" grpId="0" animBg="1"/>
      <p:bldP spid="2446" grpId="0" animBg="1"/>
      <p:bldP spid="2447" grpId="0" animBg="1"/>
      <p:bldP spid="2448" grpId="0" animBg="1"/>
      <p:bldP spid="2449" grpId="0" animBg="1"/>
      <p:bldP spid="2450" grpId="0" animBg="1"/>
      <p:bldP spid="2451" grpId="0" animBg="1"/>
      <p:bldP spid="2452" grpId="0" animBg="1"/>
      <p:bldP spid="2453" grpId="0" animBg="1"/>
      <p:bldP spid="2454" grpId="0" animBg="1"/>
      <p:bldP spid="2455" grpId="0" animBg="1"/>
      <p:bldP spid="2456" grpId="0" animBg="1"/>
      <p:bldP spid="2457" grpId="0" animBg="1"/>
      <p:bldP spid="2458" grpId="0" animBg="1"/>
      <p:bldP spid="2459" grpId="0" animBg="1"/>
      <p:bldP spid="2460" grpId="0" animBg="1"/>
      <p:bldP spid="2461" grpId="0" animBg="1"/>
      <p:bldP spid="2462" grpId="0" animBg="1"/>
      <p:bldP spid="2463" grpId="0" animBg="1"/>
      <p:bldP spid="2464" grpId="0" animBg="1"/>
      <p:bldP spid="2465" grpId="0" animBg="1"/>
      <p:bldP spid="2466" grpId="0" animBg="1"/>
      <p:bldP spid="2467" grpId="0" animBg="1"/>
      <p:bldP spid="2468" grpId="0" animBg="1"/>
      <p:bldP spid="2469" grpId="0" animBg="1"/>
      <p:bldP spid="2470" grpId="0" animBg="1"/>
      <p:bldP spid="2471" grpId="0" animBg="1"/>
      <p:bldP spid="2472" grpId="0" animBg="1"/>
      <p:bldP spid="2473" grpId="0" animBg="1"/>
      <p:bldP spid="2474" grpId="0" animBg="1"/>
      <p:bldP spid="2475" grpId="0" animBg="1"/>
      <p:bldP spid="2476" grpId="0" animBg="1"/>
      <p:bldP spid="2477" grpId="0" animBg="1"/>
      <p:bldP spid="2478" grpId="0" animBg="1"/>
      <p:bldP spid="2479" grpId="0" animBg="1"/>
      <p:bldP spid="2480" grpId="0" animBg="1"/>
      <p:bldP spid="2481" grpId="0" animBg="1"/>
      <p:bldP spid="2482" grpId="0" animBg="1"/>
      <p:bldP spid="2483" grpId="0" animBg="1"/>
      <p:bldP spid="2484" grpId="0" animBg="1"/>
      <p:bldP spid="2485" grpId="0" animBg="1"/>
      <p:bldP spid="2486" grpId="0" animBg="1"/>
      <p:bldP spid="2487" grpId="0" animBg="1"/>
      <p:bldP spid="2488" grpId="0" animBg="1"/>
      <p:bldP spid="2489" grpId="0" animBg="1"/>
      <p:bldP spid="2490" grpId="0" animBg="1"/>
      <p:bldP spid="2491" grpId="0" animBg="1"/>
      <p:bldP spid="2492" grpId="0" animBg="1"/>
      <p:bldP spid="2493" grpId="0" animBg="1"/>
      <p:bldP spid="2494" grpId="0" animBg="1"/>
      <p:bldP spid="2495" grpId="0" animBg="1"/>
      <p:bldP spid="2496" grpId="0" animBg="1"/>
      <p:bldP spid="2497" grpId="0" animBg="1"/>
      <p:bldP spid="2498" grpId="0" animBg="1"/>
      <p:bldP spid="2499" grpId="0" animBg="1"/>
      <p:bldP spid="2500" grpId="0" animBg="1"/>
      <p:bldP spid="2501" grpId="0" animBg="1"/>
      <p:bldP spid="2502" grpId="0" animBg="1"/>
      <p:bldP spid="2503" grpId="0" animBg="1"/>
      <p:bldP spid="2504" grpId="0" animBg="1"/>
      <p:bldP spid="2505" grpId="0" animBg="1"/>
      <p:bldP spid="2506" grpId="0" animBg="1"/>
      <p:bldP spid="2507" grpId="0" animBg="1"/>
      <p:bldP spid="2508" grpId="0" animBg="1"/>
      <p:bldP spid="2509" grpId="0" animBg="1"/>
      <p:bldP spid="2510" grpId="0" animBg="1"/>
      <p:bldP spid="2511" grpId="0" animBg="1"/>
      <p:bldP spid="2512" grpId="0" animBg="1"/>
      <p:bldP spid="2513" grpId="0" animBg="1"/>
      <p:bldP spid="2514" grpId="0" animBg="1"/>
      <p:bldP spid="2515" grpId="0" animBg="1"/>
      <p:bldP spid="2516" grpId="0" animBg="1"/>
      <p:bldP spid="2517" grpId="0" animBg="1"/>
      <p:bldP spid="2518" grpId="0" animBg="1"/>
      <p:bldP spid="2519" grpId="0" animBg="1"/>
      <p:bldP spid="2520" grpId="0" animBg="1"/>
      <p:bldP spid="2521" grpId="0" animBg="1"/>
      <p:bldP spid="2522" grpId="0" animBg="1"/>
      <p:bldP spid="2523" grpId="0" animBg="1"/>
      <p:bldP spid="2524" grpId="0" animBg="1"/>
      <p:bldP spid="2525" grpId="0" animBg="1"/>
      <p:bldP spid="2526" grpId="0" animBg="1"/>
      <p:bldP spid="2527" grpId="0" animBg="1"/>
      <p:bldP spid="2528" grpId="0" animBg="1"/>
      <p:bldP spid="2529" grpId="0" animBg="1"/>
      <p:bldP spid="2530" grpId="0" animBg="1"/>
      <p:bldP spid="2531" grpId="0" animBg="1"/>
      <p:bldP spid="2532" grpId="0" animBg="1"/>
      <p:bldP spid="2533" grpId="0" animBg="1"/>
      <p:bldP spid="2534" grpId="0" animBg="1"/>
      <p:bldP spid="2535" grpId="0" animBg="1"/>
      <p:bldP spid="2536" grpId="0" animBg="1"/>
      <p:bldP spid="2537" grpId="0" animBg="1"/>
      <p:bldP spid="2538" grpId="0" animBg="1"/>
      <p:bldP spid="2539" grpId="0" animBg="1"/>
      <p:bldP spid="2540" grpId="0" animBg="1"/>
      <p:bldP spid="2541" grpId="0" animBg="1"/>
      <p:bldP spid="2542" grpId="0" animBg="1"/>
      <p:bldP spid="2543" grpId="0" animBg="1"/>
      <p:bldP spid="2544" grpId="0" animBg="1"/>
      <p:bldP spid="2545" grpId="0" animBg="1"/>
      <p:bldP spid="2546" grpId="0" animBg="1"/>
      <p:bldP spid="2547" grpId="0" animBg="1"/>
      <p:bldP spid="2548" grpId="0" animBg="1"/>
      <p:bldP spid="2549" grpId="0" animBg="1"/>
      <p:bldP spid="2550" grpId="0" animBg="1"/>
      <p:bldP spid="2551" grpId="0" animBg="1"/>
      <p:bldP spid="2552" grpId="0" animBg="1"/>
      <p:bldP spid="2553" grpId="0" animBg="1"/>
      <p:bldP spid="2554" grpId="0" animBg="1"/>
      <p:bldP spid="2555" grpId="0" animBg="1"/>
      <p:bldP spid="2556" grpId="0" animBg="1"/>
      <p:bldP spid="2557" grpId="0" animBg="1"/>
      <p:bldP spid="2558" grpId="0" animBg="1"/>
      <p:bldP spid="2559" grpId="0" animBg="1"/>
      <p:bldP spid="2560" grpId="0" animBg="1"/>
      <p:bldP spid="2561" grpId="0" animBg="1"/>
      <p:bldP spid="2562" grpId="0" animBg="1"/>
      <p:bldP spid="2563" grpId="0" animBg="1"/>
      <p:bldP spid="2564" grpId="0" animBg="1"/>
      <p:bldP spid="2565" grpId="0" animBg="1"/>
      <p:bldP spid="2566" grpId="0" animBg="1"/>
      <p:bldP spid="2567" grpId="0" animBg="1"/>
      <p:bldP spid="2568" grpId="0" animBg="1"/>
      <p:bldP spid="2569" grpId="0" animBg="1"/>
      <p:bldP spid="2570" grpId="0" animBg="1"/>
      <p:bldP spid="2571" grpId="0" animBg="1"/>
      <p:bldP spid="2572" grpId="0" animBg="1"/>
      <p:bldP spid="2573" grpId="0" animBg="1"/>
      <p:bldP spid="2574" grpId="0" animBg="1"/>
      <p:bldP spid="2575" grpId="0" animBg="1"/>
      <p:bldP spid="2576" grpId="0" animBg="1"/>
      <p:bldP spid="2577" grpId="0" animBg="1"/>
      <p:bldP spid="2578" grpId="0" animBg="1"/>
      <p:bldP spid="2579" grpId="0" animBg="1"/>
      <p:bldP spid="2580" grpId="0" animBg="1"/>
      <p:bldP spid="2581" grpId="0" animBg="1"/>
      <p:bldP spid="2582" grpId="0" animBg="1"/>
      <p:bldP spid="2583" grpId="0" animBg="1"/>
      <p:bldP spid="2584" grpId="0" animBg="1"/>
      <p:bldP spid="2585" grpId="0" animBg="1"/>
      <p:bldP spid="2586" grpId="0" animBg="1"/>
      <p:bldP spid="2587" grpId="0" animBg="1"/>
      <p:bldP spid="2588" grpId="0" animBg="1"/>
      <p:bldP spid="2589" grpId="0" animBg="1"/>
      <p:bldP spid="2590" grpId="0" animBg="1"/>
      <p:bldP spid="2591" grpId="0" animBg="1"/>
      <p:bldP spid="2592" grpId="0" animBg="1"/>
      <p:bldP spid="2593" grpId="0" animBg="1"/>
      <p:bldP spid="2594" grpId="0" animBg="1"/>
      <p:bldP spid="2595" grpId="0" animBg="1"/>
      <p:bldP spid="2596" grpId="0" animBg="1"/>
      <p:bldP spid="2597" grpId="0" animBg="1"/>
      <p:bldP spid="2598" grpId="0" animBg="1"/>
      <p:bldP spid="2599" grpId="0" animBg="1"/>
      <p:bldP spid="2600" grpId="0" animBg="1"/>
      <p:bldP spid="2601" grpId="0" animBg="1"/>
      <p:bldP spid="2602" grpId="0" animBg="1"/>
      <p:bldP spid="2603" grpId="0" animBg="1"/>
      <p:bldP spid="2604" grpId="0" animBg="1"/>
      <p:bldP spid="2605" grpId="0" animBg="1"/>
      <p:bldP spid="2606" grpId="0" animBg="1"/>
      <p:bldP spid="2607" grpId="0" animBg="1"/>
      <p:bldP spid="2608" grpId="0" animBg="1"/>
      <p:bldP spid="2609" grpId="0" animBg="1"/>
      <p:bldP spid="2610" grpId="0" animBg="1"/>
      <p:bldP spid="2611" grpId="0" animBg="1"/>
      <p:bldP spid="2612" grpId="0" animBg="1"/>
      <p:bldP spid="2613" grpId="0" animBg="1"/>
      <p:bldP spid="2614" grpId="0" animBg="1"/>
      <p:bldP spid="2615" grpId="0" animBg="1"/>
      <p:bldP spid="2616" grpId="0" animBg="1"/>
      <p:bldP spid="2617" grpId="0" animBg="1"/>
      <p:bldP spid="2618" grpId="0" animBg="1"/>
      <p:bldP spid="2619" grpId="0" animBg="1"/>
      <p:bldP spid="2620" grpId="0" animBg="1"/>
      <p:bldP spid="2621" grpId="0" animBg="1"/>
      <p:bldP spid="2622" grpId="0" animBg="1"/>
      <p:bldP spid="2623" grpId="0" animBg="1"/>
      <p:bldP spid="2624" grpId="0" animBg="1"/>
      <p:bldP spid="2625" grpId="0" animBg="1"/>
      <p:bldP spid="2626" grpId="0" animBg="1"/>
      <p:bldP spid="2627" grpId="0" animBg="1"/>
      <p:bldP spid="2628" grpId="0" animBg="1"/>
      <p:bldP spid="2629" grpId="0" animBg="1"/>
      <p:bldP spid="2630" grpId="0" animBg="1"/>
      <p:bldP spid="2631" grpId="0" animBg="1"/>
      <p:bldP spid="2632" grpId="0" animBg="1"/>
      <p:bldP spid="2633" grpId="0" animBg="1"/>
      <p:bldP spid="2634" grpId="0" animBg="1"/>
      <p:bldP spid="2635" grpId="0" animBg="1"/>
      <p:bldP spid="2636" grpId="0" animBg="1"/>
      <p:bldP spid="2637" grpId="0" animBg="1"/>
      <p:bldP spid="2638" grpId="0" animBg="1"/>
      <p:bldP spid="2639" grpId="0" animBg="1"/>
      <p:bldP spid="2640" grpId="0" animBg="1"/>
      <p:bldP spid="2641" grpId="0" animBg="1"/>
      <p:bldP spid="2642" grpId="0" animBg="1"/>
      <p:bldP spid="2643" grpId="0" animBg="1"/>
      <p:bldP spid="2644" grpId="0" animBg="1"/>
      <p:bldP spid="2645" grpId="0" animBg="1"/>
      <p:bldP spid="2646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/>
      <p:bldP spid="26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040008" y="807600"/>
            <a:ext cx="290387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nào?</a:t>
            </a:r>
            <a:endParaRPr lang="vi-VN" sz="28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" name="Google Shape;1785;p44">
            <a:extLst>
              <a:ext uri="{FF2B5EF4-FFF2-40B4-BE49-F238E27FC236}">
                <a16:creationId xmlns:a16="http://schemas.microsoft.com/office/drawing/2014/main" id="{D9E353C4-E8B2-4636-917D-474B77646C7E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786;p44">
            <a:extLst>
              <a:ext uri="{FF2B5EF4-FFF2-40B4-BE49-F238E27FC236}">
                <a16:creationId xmlns:a16="http://schemas.microsoft.com/office/drawing/2014/main" id="{C8AAAF14-BFC2-403A-9216-D6D58EEB5B93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787;p44">
            <a:extLst>
              <a:ext uri="{FF2B5EF4-FFF2-40B4-BE49-F238E27FC236}">
                <a16:creationId xmlns:a16="http://schemas.microsoft.com/office/drawing/2014/main" id="{F5240043-8318-47A6-B1CB-5C222EA327F0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88;p44">
            <a:extLst>
              <a:ext uri="{FF2B5EF4-FFF2-40B4-BE49-F238E27FC236}">
                <a16:creationId xmlns:a16="http://schemas.microsoft.com/office/drawing/2014/main" id="{AC583465-2AF5-49AC-BA12-6F17E0ED71C1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89;p44">
            <a:extLst>
              <a:ext uri="{FF2B5EF4-FFF2-40B4-BE49-F238E27FC236}">
                <a16:creationId xmlns:a16="http://schemas.microsoft.com/office/drawing/2014/main" id="{ECFC76EF-2D16-42C4-999E-5C80B7603C8F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90;p44">
            <a:extLst>
              <a:ext uri="{FF2B5EF4-FFF2-40B4-BE49-F238E27FC236}">
                <a16:creationId xmlns:a16="http://schemas.microsoft.com/office/drawing/2014/main" id="{E3E1E410-2F94-43E7-A572-A7A955E33A20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791;p44">
            <a:extLst>
              <a:ext uri="{FF2B5EF4-FFF2-40B4-BE49-F238E27FC236}">
                <a16:creationId xmlns:a16="http://schemas.microsoft.com/office/drawing/2014/main" id="{6E1AC722-95FE-45FC-BD23-15A2C7F38F2C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92;p44">
            <a:extLst>
              <a:ext uri="{FF2B5EF4-FFF2-40B4-BE49-F238E27FC236}">
                <a16:creationId xmlns:a16="http://schemas.microsoft.com/office/drawing/2014/main" id="{DCDFC212-94AB-4AD1-8528-D8073E686686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93;p44">
            <a:extLst>
              <a:ext uri="{FF2B5EF4-FFF2-40B4-BE49-F238E27FC236}">
                <a16:creationId xmlns:a16="http://schemas.microsoft.com/office/drawing/2014/main" id="{493A2C92-2972-4DD7-98EC-4E65256BFE48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94;p44">
            <a:extLst>
              <a:ext uri="{FF2B5EF4-FFF2-40B4-BE49-F238E27FC236}">
                <a16:creationId xmlns:a16="http://schemas.microsoft.com/office/drawing/2014/main" id="{BBB659E5-C7C9-4162-86AB-5E7D8997FA39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95;p44">
            <a:extLst>
              <a:ext uri="{FF2B5EF4-FFF2-40B4-BE49-F238E27FC236}">
                <a16:creationId xmlns:a16="http://schemas.microsoft.com/office/drawing/2014/main" id="{F020FEEE-2D41-4CF9-B648-F686C189535E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96;p44">
            <a:extLst>
              <a:ext uri="{FF2B5EF4-FFF2-40B4-BE49-F238E27FC236}">
                <a16:creationId xmlns:a16="http://schemas.microsoft.com/office/drawing/2014/main" id="{45A3D901-247F-4E28-8A25-C508A05BD3A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7;p44">
            <a:extLst>
              <a:ext uri="{FF2B5EF4-FFF2-40B4-BE49-F238E27FC236}">
                <a16:creationId xmlns:a16="http://schemas.microsoft.com/office/drawing/2014/main" id="{F80DB1DA-53F0-4220-8538-D339980D75F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8;p44">
            <a:extLst>
              <a:ext uri="{FF2B5EF4-FFF2-40B4-BE49-F238E27FC236}">
                <a16:creationId xmlns:a16="http://schemas.microsoft.com/office/drawing/2014/main" id="{39DA4558-FC5E-4B4A-8D78-DBAF1852AE28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9;p44">
            <a:extLst>
              <a:ext uri="{FF2B5EF4-FFF2-40B4-BE49-F238E27FC236}">
                <a16:creationId xmlns:a16="http://schemas.microsoft.com/office/drawing/2014/main" id="{FCC8DDDE-7E5A-4AAC-83ED-736545C07FC6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00;p44">
            <a:extLst>
              <a:ext uri="{FF2B5EF4-FFF2-40B4-BE49-F238E27FC236}">
                <a16:creationId xmlns:a16="http://schemas.microsoft.com/office/drawing/2014/main" id="{31E4CC01-6A4B-4456-BBF4-E94676595C9F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801;p44">
            <a:extLst>
              <a:ext uri="{FF2B5EF4-FFF2-40B4-BE49-F238E27FC236}">
                <a16:creationId xmlns:a16="http://schemas.microsoft.com/office/drawing/2014/main" id="{CD52164F-862A-4316-8F3A-797C8798A28C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802;p44">
            <a:extLst>
              <a:ext uri="{FF2B5EF4-FFF2-40B4-BE49-F238E27FC236}">
                <a16:creationId xmlns:a16="http://schemas.microsoft.com/office/drawing/2014/main" id="{35DFEA20-7847-4009-A5AA-10E244BE4CA2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803;p44">
            <a:extLst>
              <a:ext uri="{FF2B5EF4-FFF2-40B4-BE49-F238E27FC236}">
                <a16:creationId xmlns:a16="http://schemas.microsoft.com/office/drawing/2014/main" id="{23F9B82A-EF12-47B7-BA67-6F9B8DAFC50C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04;p44">
            <a:extLst>
              <a:ext uri="{FF2B5EF4-FFF2-40B4-BE49-F238E27FC236}">
                <a16:creationId xmlns:a16="http://schemas.microsoft.com/office/drawing/2014/main" id="{263BB629-787B-4107-9D62-88CE8B9D0D70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05;p44">
            <a:extLst>
              <a:ext uri="{FF2B5EF4-FFF2-40B4-BE49-F238E27FC236}">
                <a16:creationId xmlns:a16="http://schemas.microsoft.com/office/drawing/2014/main" id="{19FE7D19-6637-4705-BBEB-BC299BAE724C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06;p44">
            <a:extLst>
              <a:ext uri="{FF2B5EF4-FFF2-40B4-BE49-F238E27FC236}">
                <a16:creationId xmlns:a16="http://schemas.microsoft.com/office/drawing/2014/main" id="{FD09CCAA-D36A-402C-94DC-07DBC9199F9F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7;p44">
            <a:extLst>
              <a:ext uri="{FF2B5EF4-FFF2-40B4-BE49-F238E27FC236}">
                <a16:creationId xmlns:a16="http://schemas.microsoft.com/office/drawing/2014/main" id="{977646FD-A253-4858-9A45-1D094B6C321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8;p44">
            <a:extLst>
              <a:ext uri="{FF2B5EF4-FFF2-40B4-BE49-F238E27FC236}">
                <a16:creationId xmlns:a16="http://schemas.microsoft.com/office/drawing/2014/main" id="{AE31BFAB-8733-4E44-AECA-540E5287A3F6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9;p44">
            <a:extLst>
              <a:ext uri="{FF2B5EF4-FFF2-40B4-BE49-F238E27FC236}">
                <a16:creationId xmlns:a16="http://schemas.microsoft.com/office/drawing/2014/main" id="{23AA5D6E-BC77-422E-B8CF-770F8747C082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10;p44">
            <a:extLst>
              <a:ext uri="{FF2B5EF4-FFF2-40B4-BE49-F238E27FC236}">
                <a16:creationId xmlns:a16="http://schemas.microsoft.com/office/drawing/2014/main" id="{CA71B51C-E17F-47E2-BA3E-C5E2CD064F36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11;p44">
            <a:extLst>
              <a:ext uri="{FF2B5EF4-FFF2-40B4-BE49-F238E27FC236}">
                <a16:creationId xmlns:a16="http://schemas.microsoft.com/office/drawing/2014/main" id="{FA617262-6BE6-49FF-B19D-EEB7C980409D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12;p44">
            <a:extLst>
              <a:ext uri="{FF2B5EF4-FFF2-40B4-BE49-F238E27FC236}">
                <a16:creationId xmlns:a16="http://schemas.microsoft.com/office/drawing/2014/main" id="{4FC3D182-0552-4CE2-BD3F-FA8D4E7D6AA3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13;p44">
            <a:extLst>
              <a:ext uri="{FF2B5EF4-FFF2-40B4-BE49-F238E27FC236}">
                <a16:creationId xmlns:a16="http://schemas.microsoft.com/office/drawing/2014/main" id="{3BFEA569-6C7C-4539-92BA-C09D8562A4BD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14;p44">
            <a:extLst>
              <a:ext uri="{FF2B5EF4-FFF2-40B4-BE49-F238E27FC236}">
                <a16:creationId xmlns:a16="http://schemas.microsoft.com/office/drawing/2014/main" id="{2613F3E7-5BC9-429B-8858-F5F20AC93450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15;p44">
            <a:extLst>
              <a:ext uri="{FF2B5EF4-FFF2-40B4-BE49-F238E27FC236}">
                <a16:creationId xmlns:a16="http://schemas.microsoft.com/office/drawing/2014/main" id="{517E9BA1-73FD-437B-B8FF-B306A9B0681B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16;p44">
            <a:extLst>
              <a:ext uri="{FF2B5EF4-FFF2-40B4-BE49-F238E27FC236}">
                <a16:creationId xmlns:a16="http://schemas.microsoft.com/office/drawing/2014/main" id="{71AC08FE-78B0-4BF4-A6BB-68733586695B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7;p44">
            <a:extLst>
              <a:ext uri="{FF2B5EF4-FFF2-40B4-BE49-F238E27FC236}">
                <a16:creationId xmlns:a16="http://schemas.microsoft.com/office/drawing/2014/main" id="{4EE9D06F-833B-4C1A-8910-B114F5B508E2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8;p44">
            <a:extLst>
              <a:ext uri="{FF2B5EF4-FFF2-40B4-BE49-F238E27FC236}">
                <a16:creationId xmlns:a16="http://schemas.microsoft.com/office/drawing/2014/main" id="{DAC23023-FE3A-4F0F-9C48-A8EACE2E6DD6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9;p44">
            <a:extLst>
              <a:ext uri="{FF2B5EF4-FFF2-40B4-BE49-F238E27FC236}">
                <a16:creationId xmlns:a16="http://schemas.microsoft.com/office/drawing/2014/main" id="{9E4D9646-1488-4F8A-B6B3-D065DC06C051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20;p44">
            <a:extLst>
              <a:ext uri="{FF2B5EF4-FFF2-40B4-BE49-F238E27FC236}">
                <a16:creationId xmlns:a16="http://schemas.microsoft.com/office/drawing/2014/main" id="{A41DC4DE-2B20-4160-8E24-47D3C068AD91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21;p44">
            <a:extLst>
              <a:ext uri="{FF2B5EF4-FFF2-40B4-BE49-F238E27FC236}">
                <a16:creationId xmlns:a16="http://schemas.microsoft.com/office/drawing/2014/main" id="{687144B5-2DFB-4D91-9FED-CED758340E30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22;p44">
            <a:extLst>
              <a:ext uri="{FF2B5EF4-FFF2-40B4-BE49-F238E27FC236}">
                <a16:creationId xmlns:a16="http://schemas.microsoft.com/office/drawing/2014/main" id="{540A3DFD-8342-4B91-A3F7-461BB6829368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23;p44">
            <a:extLst>
              <a:ext uri="{FF2B5EF4-FFF2-40B4-BE49-F238E27FC236}">
                <a16:creationId xmlns:a16="http://schemas.microsoft.com/office/drawing/2014/main" id="{12B8E277-0B13-4EA4-AF99-5463675BE09F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24;p44">
            <a:extLst>
              <a:ext uri="{FF2B5EF4-FFF2-40B4-BE49-F238E27FC236}">
                <a16:creationId xmlns:a16="http://schemas.microsoft.com/office/drawing/2014/main" id="{B7066304-8E65-4139-8F56-16B66108209A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25;p44">
            <a:extLst>
              <a:ext uri="{FF2B5EF4-FFF2-40B4-BE49-F238E27FC236}">
                <a16:creationId xmlns:a16="http://schemas.microsoft.com/office/drawing/2014/main" id="{2C11E936-57D0-487C-81A4-46A12DC3D9B1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26;p44">
            <a:extLst>
              <a:ext uri="{FF2B5EF4-FFF2-40B4-BE49-F238E27FC236}">
                <a16:creationId xmlns:a16="http://schemas.microsoft.com/office/drawing/2014/main" id="{806CB6A4-36B1-4BC7-97AF-44E2A6692148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7;p44">
            <a:extLst>
              <a:ext uri="{FF2B5EF4-FFF2-40B4-BE49-F238E27FC236}">
                <a16:creationId xmlns:a16="http://schemas.microsoft.com/office/drawing/2014/main" id="{8A551EB9-C2B9-4974-BB07-822DF6FEE1A3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8;p44">
            <a:extLst>
              <a:ext uri="{FF2B5EF4-FFF2-40B4-BE49-F238E27FC236}">
                <a16:creationId xmlns:a16="http://schemas.microsoft.com/office/drawing/2014/main" id="{112BAC92-1BEE-4D7F-B3D4-C96FD8BBD8C9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9;p44">
            <a:extLst>
              <a:ext uri="{FF2B5EF4-FFF2-40B4-BE49-F238E27FC236}">
                <a16:creationId xmlns:a16="http://schemas.microsoft.com/office/drawing/2014/main" id="{A923AAF4-CF0B-412A-A04A-BEEA10C5F81A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30;p44">
            <a:extLst>
              <a:ext uri="{FF2B5EF4-FFF2-40B4-BE49-F238E27FC236}">
                <a16:creationId xmlns:a16="http://schemas.microsoft.com/office/drawing/2014/main" id="{C10E9A82-8ACA-45AD-94D1-D47522079319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31;p44">
            <a:extLst>
              <a:ext uri="{FF2B5EF4-FFF2-40B4-BE49-F238E27FC236}">
                <a16:creationId xmlns:a16="http://schemas.microsoft.com/office/drawing/2014/main" id="{4E7E96ED-2002-4B5F-83CF-69249D49D98A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32;p44">
            <a:extLst>
              <a:ext uri="{FF2B5EF4-FFF2-40B4-BE49-F238E27FC236}">
                <a16:creationId xmlns:a16="http://schemas.microsoft.com/office/drawing/2014/main" id="{D61D6DD8-EA50-4B37-9DCE-DC4BA77FA670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33;p44">
            <a:extLst>
              <a:ext uri="{FF2B5EF4-FFF2-40B4-BE49-F238E27FC236}">
                <a16:creationId xmlns:a16="http://schemas.microsoft.com/office/drawing/2014/main" id="{5F2900E3-6459-43B3-8C37-73E216275C6E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34;p44">
            <a:extLst>
              <a:ext uri="{FF2B5EF4-FFF2-40B4-BE49-F238E27FC236}">
                <a16:creationId xmlns:a16="http://schemas.microsoft.com/office/drawing/2014/main" id="{7EA1681B-C95A-4297-8384-69B04AA56932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35;p44">
            <a:extLst>
              <a:ext uri="{FF2B5EF4-FFF2-40B4-BE49-F238E27FC236}">
                <a16:creationId xmlns:a16="http://schemas.microsoft.com/office/drawing/2014/main" id="{361E3199-B1A7-4BD6-BA60-31EAB1087DA9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36;p44">
            <a:extLst>
              <a:ext uri="{FF2B5EF4-FFF2-40B4-BE49-F238E27FC236}">
                <a16:creationId xmlns:a16="http://schemas.microsoft.com/office/drawing/2014/main" id="{9A99C6F2-E33A-4002-89A1-F3A8CC034B6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7;p44">
            <a:extLst>
              <a:ext uri="{FF2B5EF4-FFF2-40B4-BE49-F238E27FC236}">
                <a16:creationId xmlns:a16="http://schemas.microsoft.com/office/drawing/2014/main" id="{CDFD6F1A-B78C-4D94-AA3C-12D183A1BA8F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8;p44">
            <a:extLst>
              <a:ext uri="{FF2B5EF4-FFF2-40B4-BE49-F238E27FC236}">
                <a16:creationId xmlns:a16="http://schemas.microsoft.com/office/drawing/2014/main" id="{1E088788-CE20-423F-9BD9-F7466B5BF817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9;p44">
            <a:extLst>
              <a:ext uri="{FF2B5EF4-FFF2-40B4-BE49-F238E27FC236}">
                <a16:creationId xmlns:a16="http://schemas.microsoft.com/office/drawing/2014/main" id="{0310C8FB-D3A6-49D3-A560-F88AEEAE31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40;p44">
            <a:extLst>
              <a:ext uri="{FF2B5EF4-FFF2-40B4-BE49-F238E27FC236}">
                <a16:creationId xmlns:a16="http://schemas.microsoft.com/office/drawing/2014/main" id="{5A5B9E56-B623-4A8B-AF20-22BF53BA7B1A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41;p44">
            <a:extLst>
              <a:ext uri="{FF2B5EF4-FFF2-40B4-BE49-F238E27FC236}">
                <a16:creationId xmlns:a16="http://schemas.microsoft.com/office/drawing/2014/main" id="{43AAF867-24B4-4DCB-B627-3BF0DB227138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42;p44">
            <a:extLst>
              <a:ext uri="{FF2B5EF4-FFF2-40B4-BE49-F238E27FC236}">
                <a16:creationId xmlns:a16="http://schemas.microsoft.com/office/drawing/2014/main" id="{354463D7-FB37-476E-9AFF-A7D9C9EE3335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43;p44">
            <a:extLst>
              <a:ext uri="{FF2B5EF4-FFF2-40B4-BE49-F238E27FC236}">
                <a16:creationId xmlns:a16="http://schemas.microsoft.com/office/drawing/2014/main" id="{01F1005E-1BA0-451C-B073-14591B5525D7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44;p44">
            <a:extLst>
              <a:ext uri="{FF2B5EF4-FFF2-40B4-BE49-F238E27FC236}">
                <a16:creationId xmlns:a16="http://schemas.microsoft.com/office/drawing/2014/main" id="{2EDE1881-0D22-4CED-A728-7DCFD5BE4546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45;p44">
            <a:extLst>
              <a:ext uri="{FF2B5EF4-FFF2-40B4-BE49-F238E27FC236}">
                <a16:creationId xmlns:a16="http://schemas.microsoft.com/office/drawing/2014/main" id="{1F9CB14F-E138-4EDD-AC89-749B2E10638D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46;p44">
            <a:extLst>
              <a:ext uri="{FF2B5EF4-FFF2-40B4-BE49-F238E27FC236}">
                <a16:creationId xmlns:a16="http://schemas.microsoft.com/office/drawing/2014/main" id="{A24B566D-14CA-46EB-8798-AB0834DDCB05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7;p44">
            <a:extLst>
              <a:ext uri="{FF2B5EF4-FFF2-40B4-BE49-F238E27FC236}">
                <a16:creationId xmlns:a16="http://schemas.microsoft.com/office/drawing/2014/main" id="{99C3EB59-543C-459E-90D4-0B3241E06DBC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8;p44">
            <a:extLst>
              <a:ext uri="{FF2B5EF4-FFF2-40B4-BE49-F238E27FC236}">
                <a16:creationId xmlns:a16="http://schemas.microsoft.com/office/drawing/2014/main" id="{F90ED479-5574-40D1-BE8F-909D775E57DF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9;p44">
            <a:extLst>
              <a:ext uri="{FF2B5EF4-FFF2-40B4-BE49-F238E27FC236}">
                <a16:creationId xmlns:a16="http://schemas.microsoft.com/office/drawing/2014/main" id="{FB032CF0-E750-4F5A-AA79-35D26E2A8EB2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50;p44">
            <a:extLst>
              <a:ext uri="{FF2B5EF4-FFF2-40B4-BE49-F238E27FC236}">
                <a16:creationId xmlns:a16="http://schemas.microsoft.com/office/drawing/2014/main" id="{72A021B5-2FBA-417F-8003-F6EDEB327950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51;p44">
            <a:extLst>
              <a:ext uri="{FF2B5EF4-FFF2-40B4-BE49-F238E27FC236}">
                <a16:creationId xmlns:a16="http://schemas.microsoft.com/office/drawing/2014/main" id="{A9FDBBC1-8CED-4D8F-A3C3-6B20BD0AAB46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52;p44">
            <a:extLst>
              <a:ext uri="{FF2B5EF4-FFF2-40B4-BE49-F238E27FC236}">
                <a16:creationId xmlns:a16="http://schemas.microsoft.com/office/drawing/2014/main" id="{CF40C581-593C-4DF9-92B9-E295AB4DD97D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53;p44">
            <a:extLst>
              <a:ext uri="{FF2B5EF4-FFF2-40B4-BE49-F238E27FC236}">
                <a16:creationId xmlns:a16="http://schemas.microsoft.com/office/drawing/2014/main" id="{F20E8E41-1033-4307-87E3-9AFAE8A68EAB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54;p44">
            <a:extLst>
              <a:ext uri="{FF2B5EF4-FFF2-40B4-BE49-F238E27FC236}">
                <a16:creationId xmlns:a16="http://schemas.microsoft.com/office/drawing/2014/main" id="{D44D150C-C88E-4692-985F-45C289CFC919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55;p44">
            <a:extLst>
              <a:ext uri="{FF2B5EF4-FFF2-40B4-BE49-F238E27FC236}">
                <a16:creationId xmlns:a16="http://schemas.microsoft.com/office/drawing/2014/main" id="{25CED089-ED56-4357-A938-499D310D8BE8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56;p44">
            <a:extLst>
              <a:ext uri="{FF2B5EF4-FFF2-40B4-BE49-F238E27FC236}">
                <a16:creationId xmlns:a16="http://schemas.microsoft.com/office/drawing/2014/main" id="{84B6F6B6-9695-4970-848A-E1A3F5FFB3A6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7;p44">
            <a:extLst>
              <a:ext uri="{FF2B5EF4-FFF2-40B4-BE49-F238E27FC236}">
                <a16:creationId xmlns:a16="http://schemas.microsoft.com/office/drawing/2014/main" id="{0A2DC2F3-70CE-4720-91C4-BC9C764744C6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8;p44">
            <a:extLst>
              <a:ext uri="{FF2B5EF4-FFF2-40B4-BE49-F238E27FC236}">
                <a16:creationId xmlns:a16="http://schemas.microsoft.com/office/drawing/2014/main" id="{48FBA9BE-1569-4EA7-B8DB-5FFE5130E89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9;p44">
            <a:extLst>
              <a:ext uri="{FF2B5EF4-FFF2-40B4-BE49-F238E27FC236}">
                <a16:creationId xmlns:a16="http://schemas.microsoft.com/office/drawing/2014/main" id="{8434CC7C-C823-4D47-AD06-BE9326ABB73A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60;p44">
            <a:extLst>
              <a:ext uri="{FF2B5EF4-FFF2-40B4-BE49-F238E27FC236}">
                <a16:creationId xmlns:a16="http://schemas.microsoft.com/office/drawing/2014/main" id="{1837A623-FD03-49F1-806D-A8A2B8991678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61;p44">
            <a:extLst>
              <a:ext uri="{FF2B5EF4-FFF2-40B4-BE49-F238E27FC236}">
                <a16:creationId xmlns:a16="http://schemas.microsoft.com/office/drawing/2014/main" id="{CCF4EAA9-65C4-4D8D-BE0B-5360AA9F5BAE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62;p44">
            <a:extLst>
              <a:ext uri="{FF2B5EF4-FFF2-40B4-BE49-F238E27FC236}">
                <a16:creationId xmlns:a16="http://schemas.microsoft.com/office/drawing/2014/main" id="{8FE38FCC-D3C6-4E4D-9661-DD52B9BDB6AC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63;p44">
            <a:extLst>
              <a:ext uri="{FF2B5EF4-FFF2-40B4-BE49-F238E27FC236}">
                <a16:creationId xmlns:a16="http://schemas.microsoft.com/office/drawing/2014/main" id="{D7211341-DBB6-4AAE-8A2F-741A967367FE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64;p44">
            <a:extLst>
              <a:ext uri="{FF2B5EF4-FFF2-40B4-BE49-F238E27FC236}">
                <a16:creationId xmlns:a16="http://schemas.microsoft.com/office/drawing/2014/main" id="{299409C7-3619-442A-964E-8A68481C168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65;p44">
            <a:extLst>
              <a:ext uri="{FF2B5EF4-FFF2-40B4-BE49-F238E27FC236}">
                <a16:creationId xmlns:a16="http://schemas.microsoft.com/office/drawing/2014/main" id="{271A4E3E-FE3A-4555-B49D-D0DA6C5D3B9A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66;p44">
            <a:extLst>
              <a:ext uri="{FF2B5EF4-FFF2-40B4-BE49-F238E27FC236}">
                <a16:creationId xmlns:a16="http://schemas.microsoft.com/office/drawing/2014/main" id="{EDCD39A7-3862-42EF-A677-4F59FB3389CF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7;p44">
            <a:extLst>
              <a:ext uri="{FF2B5EF4-FFF2-40B4-BE49-F238E27FC236}">
                <a16:creationId xmlns:a16="http://schemas.microsoft.com/office/drawing/2014/main" id="{F62538BF-80FD-4C47-8285-4929D9451278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8;p44">
            <a:extLst>
              <a:ext uri="{FF2B5EF4-FFF2-40B4-BE49-F238E27FC236}">
                <a16:creationId xmlns:a16="http://schemas.microsoft.com/office/drawing/2014/main" id="{897D20C7-BD9C-47CD-9A59-74FA3511B4E1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9;p44">
            <a:extLst>
              <a:ext uri="{FF2B5EF4-FFF2-40B4-BE49-F238E27FC236}">
                <a16:creationId xmlns:a16="http://schemas.microsoft.com/office/drawing/2014/main" id="{65704126-5191-4A84-81DA-DEB704F78BEA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70;p44">
            <a:extLst>
              <a:ext uri="{FF2B5EF4-FFF2-40B4-BE49-F238E27FC236}">
                <a16:creationId xmlns:a16="http://schemas.microsoft.com/office/drawing/2014/main" id="{26E8D3AA-93B7-4B4D-ACB1-07F2C0AE97AC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71;p44">
            <a:extLst>
              <a:ext uri="{FF2B5EF4-FFF2-40B4-BE49-F238E27FC236}">
                <a16:creationId xmlns:a16="http://schemas.microsoft.com/office/drawing/2014/main" id="{FB06776C-02CE-46FE-8CF0-816B14A52A8B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72;p44">
            <a:extLst>
              <a:ext uri="{FF2B5EF4-FFF2-40B4-BE49-F238E27FC236}">
                <a16:creationId xmlns:a16="http://schemas.microsoft.com/office/drawing/2014/main" id="{188EEB4E-8469-4834-BB07-9FD5D8F0F3AE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73;p44">
            <a:extLst>
              <a:ext uri="{FF2B5EF4-FFF2-40B4-BE49-F238E27FC236}">
                <a16:creationId xmlns:a16="http://schemas.microsoft.com/office/drawing/2014/main" id="{24EF102D-89CD-4DEC-B4AE-0E03E738A31D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74;p44">
            <a:extLst>
              <a:ext uri="{FF2B5EF4-FFF2-40B4-BE49-F238E27FC236}">
                <a16:creationId xmlns:a16="http://schemas.microsoft.com/office/drawing/2014/main" id="{316148D1-83F5-4ED2-AFA0-A025F776ECB4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75;p44">
            <a:extLst>
              <a:ext uri="{FF2B5EF4-FFF2-40B4-BE49-F238E27FC236}">
                <a16:creationId xmlns:a16="http://schemas.microsoft.com/office/drawing/2014/main" id="{44197A65-972B-477D-A1F8-4FE5049C6193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76;p44">
            <a:extLst>
              <a:ext uri="{FF2B5EF4-FFF2-40B4-BE49-F238E27FC236}">
                <a16:creationId xmlns:a16="http://schemas.microsoft.com/office/drawing/2014/main" id="{0F1F92A1-7997-4E50-AC44-64A842D47E36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7;p44">
            <a:extLst>
              <a:ext uri="{FF2B5EF4-FFF2-40B4-BE49-F238E27FC236}">
                <a16:creationId xmlns:a16="http://schemas.microsoft.com/office/drawing/2014/main" id="{B305B31A-91FD-4766-8C36-1AEB7ADE7B8A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8;p44">
            <a:extLst>
              <a:ext uri="{FF2B5EF4-FFF2-40B4-BE49-F238E27FC236}">
                <a16:creationId xmlns:a16="http://schemas.microsoft.com/office/drawing/2014/main" id="{446F8356-8530-42D8-A91F-5E330A7DEC88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9;p44">
            <a:extLst>
              <a:ext uri="{FF2B5EF4-FFF2-40B4-BE49-F238E27FC236}">
                <a16:creationId xmlns:a16="http://schemas.microsoft.com/office/drawing/2014/main" id="{E0787C84-2735-4BB1-8F38-698D2B4F8AE0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80;p44">
            <a:extLst>
              <a:ext uri="{FF2B5EF4-FFF2-40B4-BE49-F238E27FC236}">
                <a16:creationId xmlns:a16="http://schemas.microsoft.com/office/drawing/2014/main" id="{6400C879-F616-4E7A-8E79-5DED969F3528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81;p44">
            <a:extLst>
              <a:ext uri="{FF2B5EF4-FFF2-40B4-BE49-F238E27FC236}">
                <a16:creationId xmlns:a16="http://schemas.microsoft.com/office/drawing/2014/main" id="{1E37EE7F-2A3F-4FB6-937A-1D0B15DA2398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82;p44">
            <a:extLst>
              <a:ext uri="{FF2B5EF4-FFF2-40B4-BE49-F238E27FC236}">
                <a16:creationId xmlns:a16="http://schemas.microsoft.com/office/drawing/2014/main" id="{49192956-18B8-4179-980C-9A3D3464FEEC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83;p44">
            <a:extLst>
              <a:ext uri="{FF2B5EF4-FFF2-40B4-BE49-F238E27FC236}">
                <a16:creationId xmlns:a16="http://schemas.microsoft.com/office/drawing/2014/main" id="{2B95F036-B3B5-4B75-9F60-04E4F1143A9F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84;p44">
            <a:extLst>
              <a:ext uri="{FF2B5EF4-FFF2-40B4-BE49-F238E27FC236}">
                <a16:creationId xmlns:a16="http://schemas.microsoft.com/office/drawing/2014/main" id="{D3F9A3D8-7D2D-41BF-9577-1E6C3988867A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85;p44">
            <a:extLst>
              <a:ext uri="{FF2B5EF4-FFF2-40B4-BE49-F238E27FC236}">
                <a16:creationId xmlns:a16="http://schemas.microsoft.com/office/drawing/2014/main" id="{133FB36D-09E4-4F43-ACFE-BFDAB1FCBC50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86;p44">
            <a:extLst>
              <a:ext uri="{FF2B5EF4-FFF2-40B4-BE49-F238E27FC236}">
                <a16:creationId xmlns:a16="http://schemas.microsoft.com/office/drawing/2014/main" id="{5338CB8F-8907-45AD-AB0D-5A6A2C59D759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7;p44">
            <a:extLst>
              <a:ext uri="{FF2B5EF4-FFF2-40B4-BE49-F238E27FC236}">
                <a16:creationId xmlns:a16="http://schemas.microsoft.com/office/drawing/2014/main" id="{A9785214-35F5-4C7B-A0D0-19F32CE99832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8;p44">
            <a:extLst>
              <a:ext uri="{FF2B5EF4-FFF2-40B4-BE49-F238E27FC236}">
                <a16:creationId xmlns:a16="http://schemas.microsoft.com/office/drawing/2014/main" id="{BDB8A10A-14FD-4CAD-87E1-3F75D42DFBB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9;p44">
            <a:extLst>
              <a:ext uri="{FF2B5EF4-FFF2-40B4-BE49-F238E27FC236}">
                <a16:creationId xmlns:a16="http://schemas.microsoft.com/office/drawing/2014/main" id="{668A8FC6-C022-4E66-9972-9A75812DB03A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90;p44">
            <a:extLst>
              <a:ext uri="{FF2B5EF4-FFF2-40B4-BE49-F238E27FC236}">
                <a16:creationId xmlns:a16="http://schemas.microsoft.com/office/drawing/2014/main" id="{0139ED9D-0AEE-43FC-8E12-F59D0DF26249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91;p44">
            <a:extLst>
              <a:ext uri="{FF2B5EF4-FFF2-40B4-BE49-F238E27FC236}">
                <a16:creationId xmlns:a16="http://schemas.microsoft.com/office/drawing/2014/main" id="{1D3D7305-F96E-4770-811C-5116E8FEC67A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92;p44">
            <a:extLst>
              <a:ext uri="{FF2B5EF4-FFF2-40B4-BE49-F238E27FC236}">
                <a16:creationId xmlns:a16="http://schemas.microsoft.com/office/drawing/2014/main" id="{E8604467-128B-4C6D-9875-8B3C759D0114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93;p44">
            <a:extLst>
              <a:ext uri="{FF2B5EF4-FFF2-40B4-BE49-F238E27FC236}">
                <a16:creationId xmlns:a16="http://schemas.microsoft.com/office/drawing/2014/main" id="{DACC0C8F-625A-465C-9E0A-5CA6A69B820B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94;p44">
            <a:extLst>
              <a:ext uri="{FF2B5EF4-FFF2-40B4-BE49-F238E27FC236}">
                <a16:creationId xmlns:a16="http://schemas.microsoft.com/office/drawing/2014/main" id="{D9BF77E6-ABEE-4B64-80BE-A3BB93055458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95;p44">
            <a:extLst>
              <a:ext uri="{FF2B5EF4-FFF2-40B4-BE49-F238E27FC236}">
                <a16:creationId xmlns:a16="http://schemas.microsoft.com/office/drawing/2014/main" id="{3AD91F16-F0E3-427A-BD50-CC70ED6234CF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96;p44">
            <a:extLst>
              <a:ext uri="{FF2B5EF4-FFF2-40B4-BE49-F238E27FC236}">
                <a16:creationId xmlns:a16="http://schemas.microsoft.com/office/drawing/2014/main" id="{01E6D761-9F21-43FF-B6E9-C29A1927C083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7;p44">
            <a:extLst>
              <a:ext uri="{FF2B5EF4-FFF2-40B4-BE49-F238E27FC236}">
                <a16:creationId xmlns:a16="http://schemas.microsoft.com/office/drawing/2014/main" id="{BB61C8F9-7805-4A09-9429-D7DD30FA3E4F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8;p44">
            <a:extLst>
              <a:ext uri="{FF2B5EF4-FFF2-40B4-BE49-F238E27FC236}">
                <a16:creationId xmlns:a16="http://schemas.microsoft.com/office/drawing/2014/main" id="{93EFE324-4CF0-449F-A4CA-CC3BD127DE4D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9;p44">
            <a:extLst>
              <a:ext uri="{FF2B5EF4-FFF2-40B4-BE49-F238E27FC236}">
                <a16:creationId xmlns:a16="http://schemas.microsoft.com/office/drawing/2014/main" id="{1E109B98-C99D-4C83-ACE9-E651EDC3E5D5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900;p44">
            <a:extLst>
              <a:ext uri="{FF2B5EF4-FFF2-40B4-BE49-F238E27FC236}">
                <a16:creationId xmlns:a16="http://schemas.microsoft.com/office/drawing/2014/main" id="{433DD5E1-B646-4181-A434-D12CFC08C997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901;p44">
            <a:extLst>
              <a:ext uri="{FF2B5EF4-FFF2-40B4-BE49-F238E27FC236}">
                <a16:creationId xmlns:a16="http://schemas.microsoft.com/office/drawing/2014/main" id="{0F908108-D89B-423D-8487-CAF14A715237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902;p44">
            <a:extLst>
              <a:ext uri="{FF2B5EF4-FFF2-40B4-BE49-F238E27FC236}">
                <a16:creationId xmlns:a16="http://schemas.microsoft.com/office/drawing/2014/main" id="{CBC93AB9-A8BE-4838-9954-0B798E83AAE8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903;p44">
            <a:extLst>
              <a:ext uri="{FF2B5EF4-FFF2-40B4-BE49-F238E27FC236}">
                <a16:creationId xmlns:a16="http://schemas.microsoft.com/office/drawing/2014/main" id="{A44AE2C4-2521-4D6C-BF77-40E310E72B19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904;p44">
            <a:extLst>
              <a:ext uri="{FF2B5EF4-FFF2-40B4-BE49-F238E27FC236}">
                <a16:creationId xmlns:a16="http://schemas.microsoft.com/office/drawing/2014/main" id="{DAC894A7-1D7F-4A9D-9C55-159472A7A88C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905;p44">
            <a:extLst>
              <a:ext uri="{FF2B5EF4-FFF2-40B4-BE49-F238E27FC236}">
                <a16:creationId xmlns:a16="http://schemas.microsoft.com/office/drawing/2014/main" id="{50E891C8-6113-40F6-A8D5-FBA21FD0D90B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906;p44">
            <a:extLst>
              <a:ext uri="{FF2B5EF4-FFF2-40B4-BE49-F238E27FC236}">
                <a16:creationId xmlns:a16="http://schemas.microsoft.com/office/drawing/2014/main" id="{D6C879CC-A818-4F4A-87DA-9FE5D85F50E5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7;p44">
            <a:extLst>
              <a:ext uri="{FF2B5EF4-FFF2-40B4-BE49-F238E27FC236}">
                <a16:creationId xmlns:a16="http://schemas.microsoft.com/office/drawing/2014/main" id="{6C1E10AF-4A93-4FB2-87B5-69F380FA4340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8;p44">
            <a:extLst>
              <a:ext uri="{FF2B5EF4-FFF2-40B4-BE49-F238E27FC236}">
                <a16:creationId xmlns:a16="http://schemas.microsoft.com/office/drawing/2014/main" id="{CB44F3FE-928B-4FF1-9D6B-4D30092364F6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9;p44">
            <a:extLst>
              <a:ext uri="{FF2B5EF4-FFF2-40B4-BE49-F238E27FC236}">
                <a16:creationId xmlns:a16="http://schemas.microsoft.com/office/drawing/2014/main" id="{08E2181D-D037-4747-865E-52E7E08A3DFA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10;p44">
            <a:extLst>
              <a:ext uri="{FF2B5EF4-FFF2-40B4-BE49-F238E27FC236}">
                <a16:creationId xmlns:a16="http://schemas.microsoft.com/office/drawing/2014/main" id="{13823872-5E9E-43C8-AAAC-57F3E10548C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11;p44">
            <a:extLst>
              <a:ext uri="{FF2B5EF4-FFF2-40B4-BE49-F238E27FC236}">
                <a16:creationId xmlns:a16="http://schemas.microsoft.com/office/drawing/2014/main" id="{36804E94-F61D-444A-86B0-573BD96745A9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12;p44">
            <a:extLst>
              <a:ext uri="{FF2B5EF4-FFF2-40B4-BE49-F238E27FC236}">
                <a16:creationId xmlns:a16="http://schemas.microsoft.com/office/drawing/2014/main" id="{B818469B-AA24-4298-BF92-E0A3E5415669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13;p44">
            <a:extLst>
              <a:ext uri="{FF2B5EF4-FFF2-40B4-BE49-F238E27FC236}">
                <a16:creationId xmlns:a16="http://schemas.microsoft.com/office/drawing/2014/main" id="{F095693A-1DEA-4ADC-9186-A1D85D9BCC80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14;p44">
            <a:extLst>
              <a:ext uri="{FF2B5EF4-FFF2-40B4-BE49-F238E27FC236}">
                <a16:creationId xmlns:a16="http://schemas.microsoft.com/office/drawing/2014/main" id="{26E69A9E-7619-41D4-937D-45D58A17D37D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15;p44">
            <a:extLst>
              <a:ext uri="{FF2B5EF4-FFF2-40B4-BE49-F238E27FC236}">
                <a16:creationId xmlns:a16="http://schemas.microsoft.com/office/drawing/2014/main" id="{8FCCBC80-AA01-4FC5-9E11-50E4E688B48B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16;p44">
            <a:extLst>
              <a:ext uri="{FF2B5EF4-FFF2-40B4-BE49-F238E27FC236}">
                <a16:creationId xmlns:a16="http://schemas.microsoft.com/office/drawing/2014/main" id="{9FF1D614-8901-4D82-B044-81EDB5E83F39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7;p44">
            <a:extLst>
              <a:ext uri="{FF2B5EF4-FFF2-40B4-BE49-F238E27FC236}">
                <a16:creationId xmlns:a16="http://schemas.microsoft.com/office/drawing/2014/main" id="{20A425D5-F819-46D5-992B-C884B5723C39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8;p44">
            <a:extLst>
              <a:ext uri="{FF2B5EF4-FFF2-40B4-BE49-F238E27FC236}">
                <a16:creationId xmlns:a16="http://schemas.microsoft.com/office/drawing/2014/main" id="{536E4B4E-51B0-4858-9886-7766CE59D966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9;p44">
            <a:extLst>
              <a:ext uri="{FF2B5EF4-FFF2-40B4-BE49-F238E27FC236}">
                <a16:creationId xmlns:a16="http://schemas.microsoft.com/office/drawing/2014/main" id="{268F4614-9A48-45C1-94E6-0E3228B2CC92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20;p44">
            <a:extLst>
              <a:ext uri="{FF2B5EF4-FFF2-40B4-BE49-F238E27FC236}">
                <a16:creationId xmlns:a16="http://schemas.microsoft.com/office/drawing/2014/main" id="{5EBDF246-8BA2-4473-AB83-C79CAFFAAF9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21;p44">
            <a:extLst>
              <a:ext uri="{FF2B5EF4-FFF2-40B4-BE49-F238E27FC236}">
                <a16:creationId xmlns:a16="http://schemas.microsoft.com/office/drawing/2014/main" id="{15469FB7-484C-4AFD-87B0-897B7C761083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22;p44">
            <a:extLst>
              <a:ext uri="{FF2B5EF4-FFF2-40B4-BE49-F238E27FC236}">
                <a16:creationId xmlns:a16="http://schemas.microsoft.com/office/drawing/2014/main" id="{F97168A7-0341-4443-A38E-8630A04BACA1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23;p44">
            <a:extLst>
              <a:ext uri="{FF2B5EF4-FFF2-40B4-BE49-F238E27FC236}">
                <a16:creationId xmlns:a16="http://schemas.microsoft.com/office/drawing/2014/main" id="{59A3D524-0A7F-453D-8EBC-7696F6C79A23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705770" y="1131189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8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-274676" y="2209100"/>
            <a:ext cx="9863950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latin typeface="Merriweather" panose="00000500000000000000" pitchFamily="2" charset="-93"/>
              </a:rPr>
              <a:t>TỐC ĐỘ </a:t>
            </a:r>
            <a:r>
              <a:rPr lang="en-US" sz="6000">
                <a:latin typeface="Merriweather" panose="00000500000000000000" pitchFamily="2" charset="-93"/>
              </a:rPr>
              <a:t>CHUYỂN </a:t>
            </a:r>
            <a:r>
              <a:rPr lang="en-US" sz="6000" smtClean="0">
                <a:latin typeface="Merriweather" panose="00000500000000000000" pitchFamily="2" charset="-93"/>
              </a:rPr>
              <a:t>ĐỘNG</a:t>
            </a:r>
            <a:endParaRPr lang="en-US" sz="6000" dirty="0">
              <a:latin typeface="Merriweather" panose="00000500000000000000" pitchFamily="2" charset="-93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363591" y="814889"/>
            <a:ext cx="3958252" cy="147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32" name="Google Shape;3370;p69">
            <a:extLst>
              <a:ext uri="{FF2B5EF4-FFF2-40B4-BE49-F238E27FC236}">
                <a16:creationId xmlns:a16="http://schemas.microsoft.com/office/drawing/2014/main" id="{623E42A5-6F23-4497-8342-5C9350EEAFB3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371;p69">
            <a:extLst>
              <a:ext uri="{FF2B5EF4-FFF2-40B4-BE49-F238E27FC236}">
                <a16:creationId xmlns:a16="http://schemas.microsoft.com/office/drawing/2014/main" id="{7092C640-33FF-4D16-BB18-19983F526D21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372;p69">
            <a:extLst>
              <a:ext uri="{FF2B5EF4-FFF2-40B4-BE49-F238E27FC236}">
                <a16:creationId xmlns:a16="http://schemas.microsoft.com/office/drawing/2014/main" id="{E3D4438B-96EA-4A70-907C-0A8C796FEA3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373;p69">
            <a:extLst>
              <a:ext uri="{FF2B5EF4-FFF2-40B4-BE49-F238E27FC236}">
                <a16:creationId xmlns:a16="http://schemas.microsoft.com/office/drawing/2014/main" id="{DE6E01EE-97C8-418B-B4DD-06423D456553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374;p69">
            <a:extLst>
              <a:ext uri="{FF2B5EF4-FFF2-40B4-BE49-F238E27FC236}">
                <a16:creationId xmlns:a16="http://schemas.microsoft.com/office/drawing/2014/main" id="{BA6303C4-B515-4357-A055-778F5175440F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375;p69">
            <a:extLst>
              <a:ext uri="{FF2B5EF4-FFF2-40B4-BE49-F238E27FC236}">
                <a16:creationId xmlns:a16="http://schemas.microsoft.com/office/drawing/2014/main" id="{E4F53793-8136-45F9-A31E-F5727BFB1C92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376;p69">
            <a:extLst>
              <a:ext uri="{FF2B5EF4-FFF2-40B4-BE49-F238E27FC236}">
                <a16:creationId xmlns:a16="http://schemas.microsoft.com/office/drawing/2014/main" id="{A050EB02-B26C-4505-AD2F-6D6DECAD3D19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377;p69">
            <a:extLst>
              <a:ext uri="{FF2B5EF4-FFF2-40B4-BE49-F238E27FC236}">
                <a16:creationId xmlns:a16="http://schemas.microsoft.com/office/drawing/2014/main" id="{08104845-D4B4-4E8E-B97F-414B062D8DF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378;p69">
            <a:extLst>
              <a:ext uri="{FF2B5EF4-FFF2-40B4-BE49-F238E27FC236}">
                <a16:creationId xmlns:a16="http://schemas.microsoft.com/office/drawing/2014/main" id="{DF57C301-48E2-4E8C-9235-C7495637AEDF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379;p69">
            <a:extLst>
              <a:ext uri="{FF2B5EF4-FFF2-40B4-BE49-F238E27FC236}">
                <a16:creationId xmlns:a16="http://schemas.microsoft.com/office/drawing/2014/main" id="{A1D8A05C-D778-43B0-959E-B7A4E29A30D3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380;p69">
            <a:extLst>
              <a:ext uri="{FF2B5EF4-FFF2-40B4-BE49-F238E27FC236}">
                <a16:creationId xmlns:a16="http://schemas.microsoft.com/office/drawing/2014/main" id="{F7AD7838-32B4-4EF0-9286-D5515AE9390F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381;p69">
            <a:extLst>
              <a:ext uri="{FF2B5EF4-FFF2-40B4-BE49-F238E27FC236}">
                <a16:creationId xmlns:a16="http://schemas.microsoft.com/office/drawing/2014/main" id="{858E234E-72F4-4FF1-A1D7-0A163266443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382;p69">
            <a:extLst>
              <a:ext uri="{FF2B5EF4-FFF2-40B4-BE49-F238E27FC236}">
                <a16:creationId xmlns:a16="http://schemas.microsoft.com/office/drawing/2014/main" id="{9F4AA163-4D79-4636-89C3-C4989409470D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383;p69">
            <a:extLst>
              <a:ext uri="{FF2B5EF4-FFF2-40B4-BE49-F238E27FC236}">
                <a16:creationId xmlns:a16="http://schemas.microsoft.com/office/drawing/2014/main" id="{669BF48F-A338-4F76-B861-008FF17CFE07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384;p69">
            <a:extLst>
              <a:ext uri="{FF2B5EF4-FFF2-40B4-BE49-F238E27FC236}">
                <a16:creationId xmlns:a16="http://schemas.microsoft.com/office/drawing/2014/main" id="{0F97166E-FB4F-4B2B-9F52-8ECFAF19DFC6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385;p69">
            <a:extLst>
              <a:ext uri="{FF2B5EF4-FFF2-40B4-BE49-F238E27FC236}">
                <a16:creationId xmlns:a16="http://schemas.microsoft.com/office/drawing/2014/main" id="{EEE7972E-1007-4535-B905-DA6BBE180965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386;p69">
            <a:extLst>
              <a:ext uri="{FF2B5EF4-FFF2-40B4-BE49-F238E27FC236}">
                <a16:creationId xmlns:a16="http://schemas.microsoft.com/office/drawing/2014/main" id="{DF573AE8-67FD-460B-81E7-F4AA86D528B5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387;p69">
            <a:extLst>
              <a:ext uri="{FF2B5EF4-FFF2-40B4-BE49-F238E27FC236}">
                <a16:creationId xmlns:a16="http://schemas.microsoft.com/office/drawing/2014/main" id="{95BC8461-FD72-4C00-A271-EDE8F8E9DD52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388;p69">
            <a:extLst>
              <a:ext uri="{FF2B5EF4-FFF2-40B4-BE49-F238E27FC236}">
                <a16:creationId xmlns:a16="http://schemas.microsoft.com/office/drawing/2014/main" id="{D68FAE6D-A8CD-4A6B-977B-F46CB323154D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389;p69">
            <a:extLst>
              <a:ext uri="{FF2B5EF4-FFF2-40B4-BE49-F238E27FC236}">
                <a16:creationId xmlns:a16="http://schemas.microsoft.com/office/drawing/2014/main" id="{37C59796-587B-4FAA-8ED0-1333441A536A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390;p69">
            <a:extLst>
              <a:ext uri="{FF2B5EF4-FFF2-40B4-BE49-F238E27FC236}">
                <a16:creationId xmlns:a16="http://schemas.microsoft.com/office/drawing/2014/main" id="{CF91E80B-CF1C-4080-8DB3-BA3FC6FA83AD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391;p69">
            <a:extLst>
              <a:ext uri="{FF2B5EF4-FFF2-40B4-BE49-F238E27FC236}">
                <a16:creationId xmlns:a16="http://schemas.microsoft.com/office/drawing/2014/main" id="{596FCEC2-7844-4BA0-8FAB-7DCBD6BFAC9F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392;p69">
            <a:extLst>
              <a:ext uri="{FF2B5EF4-FFF2-40B4-BE49-F238E27FC236}">
                <a16:creationId xmlns:a16="http://schemas.microsoft.com/office/drawing/2014/main" id="{636C50E9-8D50-401B-8C70-1930F6303A84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393;p69">
            <a:extLst>
              <a:ext uri="{FF2B5EF4-FFF2-40B4-BE49-F238E27FC236}">
                <a16:creationId xmlns:a16="http://schemas.microsoft.com/office/drawing/2014/main" id="{70B5B41B-0B5D-4024-A2BA-2BF246330F61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94;p69">
            <a:extLst>
              <a:ext uri="{FF2B5EF4-FFF2-40B4-BE49-F238E27FC236}">
                <a16:creationId xmlns:a16="http://schemas.microsoft.com/office/drawing/2014/main" id="{06EE8EDA-7C65-410B-8926-40D2CDE86331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95;p69">
            <a:extLst>
              <a:ext uri="{FF2B5EF4-FFF2-40B4-BE49-F238E27FC236}">
                <a16:creationId xmlns:a16="http://schemas.microsoft.com/office/drawing/2014/main" id="{91F1927E-3236-4447-ADD9-87FAF289C439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96;p69">
            <a:extLst>
              <a:ext uri="{FF2B5EF4-FFF2-40B4-BE49-F238E27FC236}">
                <a16:creationId xmlns:a16="http://schemas.microsoft.com/office/drawing/2014/main" id="{B7130434-F5C6-439B-830B-31E5FB31ED27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97;p69">
            <a:extLst>
              <a:ext uri="{FF2B5EF4-FFF2-40B4-BE49-F238E27FC236}">
                <a16:creationId xmlns:a16="http://schemas.microsoft.com/office/drawing/2014/main" id="{F01CD775-6CA6-48F2-A946-AA8B36CB2CF8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98;p69">
            <a:extLst>
              <a:ext uri="{FF2B5EF4-FFF2-40B4-BE49-F238E27FC236}">
                <a16:creationId xmlns:a16="http://schemas.microsoft.com/office/drawing/2014/main" id="{DE417C74-7298-48D0-A615-347ECEABDC8E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99;p69">
            <a:extLst>
              <a:ext uri="{FF2B5EF4-FFF2-40B4-BE49-F238E27FC236}">
                <a16:creationId xmlns:a16="http://schemas.microsoft.com/office/drawing/2014/main" id="{30FA8951-1E81-4857-BB40-43FC50489578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400;p69">
            <a:extLst>
              <a:ext uri="{FF2B5EF4-FFF2-40B4-BE49-F238E27FC236}">
                <a16:creationId xmlns:a16="http://schemas.microsoft.com/office/drawing/2014/main" id="{C71A92CF-E34E-4A1F-AB1B-F6D844D35869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401;p69">
            <a:extLst>
              <a:ext uri="{FF2B5EF4-FFF2-40B4-BE49-F238E27FC236}">
                <a16:creationId xmlns:a16="http://schemas.microsoft.com/office/drawing/2014/main" id="{81D2B97D-59FD-4D7D-ABA3-772B76AAEA61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402;p69">
            <a:extLst>
              <a:ext uri="{FF2B5EF4-FFF2-40B4-BE49-F238E27FC236}">
                <a16:creationId xmlns:a16="http://schemas.microsoft.com/office/drawing/2014/main" id="{18D17E14-1741-4192-9EC7-619DF2211277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403;p69">
            <a:extLst>
              <a:ext uri="{FF2B5EF4-FFF2-40B4-BE49-F238E27FC236}">
                <a16:creationId xmlns:a16="http://schemas.microsoft.com/office/drawing/2014/main" id="{E39798E2-4A38-4E0F-843B-3B144DDC751B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404;p69">
            <a:extLst>
              <a:ext uri="{FF2B5EF4-FFF2-40B4-BE49-F238E27FC236}">
                <a16:creationId xmlns:a16="http://schemas.microsoft.com/office/drawing/2014/main" id="{B8D8A177-E9FE-4727-B4F2-5B55F6DF3DF8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405;p69">
            <a:extLst>
              <a:ext uri="{FF2B5EF4-FFF2-40B4-BE49-F238E27FC236}">
                <a16:creationId xmlns:a16="http://schemas.microsoft.com/office/drawing/2014/main" id="{E9EEB642-CC4A-4DA1-ABF2-EEBB91C34923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406;p69">
            <a:extLst>
              <a:ext uri="{FF2B5EF4-FFF2-40B4-BE49-F238E27FC236}">
                <a16:creationId xmlns:a16="http://schemas.microsoft.com/office/drawing/2014/main" id="{9CA0B8D7-4AF1-4209-8572-EF67060E36D7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407;p69">
            <a:extLst>
              <a:ext uri="{FF2B5EF4-FFF2-40B4-BE49-F238E27FC236}">
                <a16:creationId xmlns:a16="http://schemas.microsoft.com/office/drawing/2014/main" id="{17915E58-0CC7-4B4A-9684-D92AD189A9C4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408;p69">
            <a:extLst>
              <a:ext uri="{FF2B5EF4-FFF2-40B4-BE49-F238E27FC236}">
                <a16:creationId xmlns:a16="http://schemas.microsoft.com/office/drawing/2014/main" id="{12B595C8-431B-4FA6-84F0-A436333FE504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409;p69">
            <a:extLst>
              <a:ext uri="{FF2B5EF4-FFF2-40B4-BE49-F238E27FC236}">
                <a16:creationId xmlns:a16="http://schemas.microsoft.com/office/drawing/2014/main" id="{7CD8650B-BDA9-42E0-B7B7-2B4F28323FF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410;p69">
            <a:extLst>
              <a:ext uri="{FF2B5EF4-FFF2-40B4-BE49-F238E27FC236}">
                <a16:creationId xmlns:a16="http://schemas.microsoft.com/office/drawing/2014/main" id="{FE8AAE54-3736-4AAD-87ED-B866F0F569FB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411;p69">
            <a:extLst>
              <a:ext uri="{FF2B5EF4-FFF2-40B4-BE49-F238E27FC236}">
                <a16:creationId xmlns:a16="http://schemas.microsoft.com/office/drawing/2014/main" id="{98EBBF0F-DD33-43C7-A067-3CCE7F0DDD5D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412;p69">
            <a:extLst>
              <a:ext uri="{FF2B5EF4-FFF2-40B4-BE49-F238E27FC236}">
                <a16:creationId xmlns:a16="http://schemas.microsoft.com/office/drawing/2014/main" id="{640D0FF0-55BC-43C8-A53F-0D0073775AE5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413;p69">
            <a:extLst>
              <a:ext uri="{FF2B5EF4-FFF2-40B4-BE49-F238E27FC236}">
                <a16:creationId xmlns:a16="http://schemas.microsoft.com/office/drawing/2014/main" id="{8B81D870-E42B-432B-B1A9-8C7FC309493A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414;p69">
            <a:extLst>
              <a:ext uri="{FF2B5EF4-FFF2-40B4-BE49-F238E27FC236}">
                <a16:creationId xmlns:a16="http://schemas.microsoft.com/office/drawing/2014/main" id="{B8EA0BE9-087D-4AA9-A065-CD2139868C05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415;p69">
            <a:extLst>
              <a:ext uri="{FF2B5EF4-FFF2-40B4-BE49-F238E27FC236}">
                <a16:creationId xmlns:a16="http://schemas.microsoft.com/office/drawing/2014/main" id="{0ED50BF3-403F-49B4-9CDA-092D80F06D78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416;p69">
            <a:extLst>
              <a:ext uri="{FF2B5EF4-FFF2-40B4-BE49-F238E27FC236}">
                <a16:creationId xmlns:a16="http://schemas.microsoft.com/office/drawing/2014/main" id="{E522903D-4F91-4F25-9903-6201CD24B03B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417;p69">
            <a:extLst>
              <a:ext uri="{FF2B5EF4-FFF2-40B4-BE49-F238E27FC236}">
                <a16:creationId xmlns:a16="http://schemas.microsoft.com/office/drawing/2014/main" id="{E59D045D-D53E-4AA4-A430-D05585D68466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418;p69">
            <a:extLst>
              <a:ext uri="{FF2B5EF4-FFF2-40B4-BE49-F238E27FC236}">
                <a16:creationId xmlns:a16="http://schemas.microsoft.com/office/drawing/2014/main" id="{83660F8F-AB27-4D30-BE72-5678CA9EA2DE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419;p69">
            <a:extLst>
              <a:ext uri="{FF2B5EF4-FFF2-40B4-BE49-F238E27FC236}">
                <a16:creationId xmlns:a16="http://schemas.microsoft.com/office/drawing/2014/main" id="{A127847B-9407-4B1D-A74D-E2698E75C005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420;p69">
            <a:extLst>
              <a:ext uri="{FF2B5EF4-FFF2-40B4-BE49-F238E27FC236}">
                <a16:creationId xmlns:a16="http://schemas.microsoft.com/office/drawing/2014/main" id="{667EAAE8-BFE6-4E71-B4CF-90DC497212B4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421;p69">
            <a:extLst>
              <a:ext uri="{FF2B5EF4-FFF2-40B4-BE49-F238E27FC236}">
                <a16:creationId xmlns:a16="http://schemas.microsoft.com/office/drawing/2014/main" id="{5350282C-56B4-447C-83FA-441E093FF2B4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422;p69">
            <a:extLst>
              <a:ext uri="{FF2B5EF4-FFF2-40B4-BE49-F238E27FC236}">
                <a16:creationId xmlns:a16="http://schemas.microsoft.com/office/drawing/2014/main" id="{23ED3286-67BA-4ED7-BD34-1E773E47867C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23;p69">
            <a:extLst>
              <a:ext uri="{FF2B5EF4-FFF2-40B4-BE49-F238E27FC236}">
                <a16:creationId xmlns:a16="http://schemas.microsoft.com/office/drawing/2014/main" id="{D68EB3C4-C3C5-44EB-AF5D-98629470C56A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24;p69">
            <a:extLst>
              <a:ext uri="{FF2B5EF4-FFF2-40B4-BE49-F238E27FC236}">
                <a16:creationId xmlns:a16="http://schemas.microsoft.com/office/drawing/2014/main" id="{3C453A7C-19D5-4B6B-8686-03D067F30335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25;p69">
            <a:extLst>
              <a:ext uri="{FF2B5EF4-FFF2-40B4-BE49-F238E27FC236}">
                <a16:creationId xmlns:a16="http://schemas.microsoft.com/office/drawing/2014/main" id="{424AC5FB-9975-4187-B443-8D74409EDF7F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26;p69">
            <a:extLst>
              <a:ext uri="{FF2B5EF4-FFF2-40B4-BE49-F238E27FC236}">
                <a16:creationId xmlns:a16="http://schemas.microsoft.com/office/drawing/2014/main" id="{ABF2EE55-6D05-4550-890C-AB1BC9193420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27;p69">
            <a:extLst>
              <a:ext uri="{FF2B5EF4-FFF2-40B4-BE49-F238E27FC236}">
                <a16:creationId xmlns:a16="http://schemas.microsoft.com/office/drawing/2014/main" id="{FEE0E75E-23C6-4BF0-A285-F7001B6F7A83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28;p69">
            <a:extLst>
              <a:ext uri="{FF2B5EF4-FFF2-40B4-BE49-F238E27FC236}">
                <a16:creationId xmlns:a16="http://schemas.microsoft.com/office/drawing/2014/main" id="{02031196-7D13-4A6E-97F1-085023EB815C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29;p69">
            <a:extLst>
              <a:ext uri="{FF2B5EF4-FFF2-40B4-BE49-F238E27FC236}">
                <a16:creationId xmlns:a16="http://schemas.microsoft.com/office/drawing/2014/main" id="{F8CA6134-6AE6-46FC-92AB-C7111E4BC4BF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30;p69">
            <a:extLst>
              <a:ext uri="{FF2B5EF4-FFF2-40B4-BE49-F238E27FC236}">
                <a16:creationId xmlns:a16="http://schemas.microsoft.com/office/drawing/2014/main" id="{DF6A7413-AD9D-4244-ADE8-2EB8A30AA201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31;p69">
            <a:extLst>
              <a:ext uri="{FF2B5EF4-FFF2-40B4-BE49-F238E27FC236}">
                <a16:creationId xmlns:a16="http://schemas.microsoft.com/office/drawing/2014/main" id="{4A9FB41B-9721-480E-9792-4A132365F431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32;p69">
            <a:extLst>
              <a:ext uri="{FF2B5EF4-FFF2-40B4-BE49-F238E27FC236}">
                <a16:creationId xmlns:a16="http://schemas.microsoft.com/office/drawing/2014/main" id="{2B34A912-CB75-47FC-A213-85EB7937CFA8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33;p69">
            <a:extLst>
              <a:ext uri="{FF2B5EF4-FFF2-40B4-BE49-F238E27FC236}">
                <a16:creationId xmlns:a16="http://schemas.microsoft.com/office/drawing/2014/main" id="{89CF9E14-77EE-43CA-AFC3-EE723344C509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34;p69">
            <a:extLst>
              <a:ext uri="{FF2B5EF4-FFF2-40B4-BE49-F238E27FC236}">
                <a16:creationId xmlns:a16="http://schemas.microsoft.com/office/drawing/2014/main" id="{581CB55B-061C-4F27-8D5F-385B772B3B73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35;p69">
            <a:extLst>
              <a:ext uri="{FF2B5EF4-FFF2-40B4-BE49-F238E27FC236}">
                <a16:creationId xmlns:a16="http://schemas.microsoft.com/office/drawing/2014/main" id="{85ACF58D-32B4-467B-ADF6-51F15ADDBD9D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36;p69">
            <a:extLst>
              <a:ext uri="{FF2B5EF4-FFF2-40B4-BE49-F238E27FC236}">
                <a16:creationId xmlns:a16="http://schemas.microsoft.com/office/drawing/2014/main" id="{C7BB0AD5-97C2-402E-9C34-37697B9F96DA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37;p69">
            <a:extLst>
              <a:ext uri="{FF2B5EF4-FFF2-40B4-BE49-F238E27FC236}">
                <a16:creationId xmlns:a16="http://schemas.microsoft.com/office/drawing/2014/main" id="{FAAB20C8-77F0-4BB4-AD8B-071BC2BF4BFB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38;p69">
            <a:extLst>
              <a:ext uri="{FF2B5EF4-FFF2-40B4-BE49-F238E27FC236}">
                <a16:creationId xmlns:a16="http://schemas.microsoft.com/office/drawing/2014/main" id="{F1F33C84-8651-497F-852F-5CD5C9207EEE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39;p69">
            <a:extLst>
              <a:ext uri="{FF2B5EF4-FFF2-40B4-BE49-F238E27FC236}">
                <a16:creationId xmlns:a16="http://schemas.microsoft.com/office/drawing/2014/main" id="{2DEFA2C1-2457-4E85-82CD-CDACCFC79760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40;p69">
            <a:extLst>
              <a:ext uri="{FF2B5EF4-FFF2-40B4-BE49-F238E27FC236}">
                <a16:creationId xmlns:a16="http://schemas.microsoft.com/office/drawing/2014/main" id="{3409A63E-862D-4524-A737-506F85C5AAAB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41;p69">
            <a:extLst>
              <a:ext uri="{FF2B5EF4-FFF2-40B4-BE49-F238E27FC236}">
                <a16:creationId xmlns:a16="http://schemas.microsoft.com/office/drawing/2014/main" id="{965298EF-CC16-4B27-A0A6-BF471F70D982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42;p69">
            <a:extLst>
              <a:ext uri="{FF2B5EF4-FFF2-40B4-BE49-F238E27FC236}">
                <a16:creationId xmlns:a16="http://schemas.microsoft.com/office/drawing/2014/main" id="{F17F7101-DA0B-4184-B241-D7E5FCA0D828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43;p69">
            <a:extLst>
              <a:ext uri="{FF2B5EF4-FFF2-40B4-BE49-F238E27FC236}">
                <a16:creationId xmlns:a16="http://schemas.microsoft.com/office/drawing/2014/main" id="{349ABA10-C3BE-43EA-BD99-FB80FA03CAF5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44;p69">
            <a:extLst>
              <a:ext uri="{FF2B5EF4-FFF2-40B4-BE49-F238E27FC236}">
                <a16:creationId xmlns:a16="http://schemas.microsoft.com/office/drawing/2014/main" id="{26C1A7D9-1B05-4F4E-9E68-221FDD9FF665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45;p69">
            <a:extLst>
              <a:ext uri="{FF2B5EF4-FFF2-40B4-BE49-F238E27FC236}">
                <a16:creationId xmlns:a16="http://schemas.microsoft.com/office/drawing/2014/main" id="{E6A86B2E-DD61-4FF8-9FE7-B66F215D8D56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46;p69">
            <a:extLst>
              <a:ext uri="{FF2B5EF4-FFF2-40B4-BE49-F238E27FC236}">
                <a16:creationId xmlns:a16="http://schemas.microsoft.com/office/drawing/2014/main" id="{FA4F51B1-710B-4209-9E10-828E5A10DF2A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47;p69">
            <a:extLst>
              <a:ext uri="{FF2B5EF4-FFF2-40B4-BE49-F238E27FC236}">
                <a16:creationId xmlns:a16="http://schemas.microsoft.com/office/drawing/2014/main" id="{81E71B04-B9F1-4363-929A-97EC5EF64CCA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48;p69">
            <a:extLst>
              <a:ext uri="{FF2B5EF4-FFF2-40B4-BE49-F238E27FC236}">
                <a16:creationId xmlns:a16="http://schemas.microsoft.com/office/drawing/2014/main" id="{15D5F265-FD80-41BA-98A0-CB52F5912DED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49;p69">
            <a:extLst>
              <a:ext uri="{FF2B5EF4-FFF2-40B4-BE49-F238E27FC236}">
                <a16:creationId xmlns:a16="http://schemas.microsoft.com/office/drawing/2014/main" id="{338E5462-3BFB-4F78-B577-CB5183D4DF11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50;p69">
            <a:extLst>
              <a:ext uri="{FF2B5EF4-FFF2-40B4-BE49-F238E27FC236}">
                <a16:creationId xmlns:a16="http://schemas.microsoft.com/office/drawing/2014/main" id="{78879EED-B742-4711-B3FD-F0A98335B131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51;p69">
            <a:extLst>
              <a:ext uri="{FF2B5EF4-FFF2-40B4-BE49-F238E27FC236}">
                <a16:creationId xmlns:a16="http://schemas.microsoft.com/office/drawing/2014/main" id="{720D8F36-57E8-4447-B171-217390515A9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52;p69">
            <a:extLst>
              <a:ext uri="{FF2B5EF4-FFF2-40B4-BE49-F238E27FC236}">
                <a16:creationId xmlns:a16="http://schemas.microsoft.com/office/drawing/2014/main" id="{CA8FB311-B179-43BC-AD78-BEF972AC312F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53;p69">
            <a:extLst>
              <a:ext uri="{FF2B5EF4-FFF2-40B4-BE49-F238E27FC236}">
                <a16:creationId xmlns:a16="http://schemas.microsoft.com/office/drawing/2014/main" id="{3C990666-B8EE-4719-A56C-C6ABF9FE1329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54;p69">
            <a:extLst>
              <a:ext uri="{FF2B5EF4-FFF2-40B4-BE49-F238E27FC236}">
                <a16:creationId xmlns:a16="http://schemas.microsoft.com/office/drawing/2014/main" id="{703C2102-8611-42EC-A9A4-6386582E3D6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55;p69">
            <a:extLst>
              <a:ext uri="{FF2B5EF4-FFF2-40B4-BE49-F238E27FC236}">
                <a16:creationId xmlns:a16="http://schemas.microsoft.com/office/drawing/2014/main" id="{381EC630-7450-4070-978D-1D83925E6676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56;p69">
            <a:extLst>
              <a:ext uri="{FF2B5EF4-FFF2-40B4-BE49-F238E27FC236}">
                <a16:creationId xmlns:a16="http://schemas.microsoft.com/office/drawing/2014/main" id="{43B0F209-8DD4-4530-881B-BA54F47493AB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57;p69">
            <a:extLst>
              <a:ext uri="{FF2B5EF4-FFF2-40B4-BE49-F238E27FC236}">
                <a16:creationId xmlns:a16="http://schemas.microsoft.com/office/drawing/2014/main" id="{E8EC0106-6FF6-47E7-8B25-160F4FC35D11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58;p69">
            <a:extLst>
              <a:ext uri="{FF2B5EF4-FFF2-40B4-BE49-F238E27FC236}">
                <a16:creationId xmlns:a16="http://schemas.microsoft.com/office/drawing/2014/main" id="{A2A3FD10-9863-45AC-B770-DF3DDB00454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59;p69">
            <a:extLst>
              <a:ext uri="{FF2B5EF4-FFF2-40B4-BE49-F238E27FC236}">
                <a16:creationId xmlns:a16="http://schemas.microsoft.com/office/drawing/2014/main" id="{2288FB98-4302-469E-9EBD-35E5CC274980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60;p69">
            <a:extLst>
              <a:ext uri="{FF2B5EF4-FFF2-40B4-BE49-F238E27FC236}">
                <a16:creationId xmlns:a16="http://schemas.microsoft.com/office/drawing/2014/main" id="{FCF80BD9-FDA3-411C-AF44-1C484BFB89A7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61;p69">
            <a:extLst>
              <a:ext uri="{FF2B5EF4-FFF2-40B4-BE49-F238E27FC236}">
                <a16:creationId xmlns:a16="http://schemas.microsoft.com/office/drawing/2014/main" id="{6FD99EC1-F8E4-4A67-AB33-F83015DB2E41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62;p69">
            <a:extLst>
              <a:ext uri="{FF2B5EF4-FFF2-40B4-BE49-F238E27FC236}">
                <a16:creationId xmlns:a16="http://schemas.microsoft.com/office/drawing/2014/main" id="{CDD81DA7-C9FE-419B-8F88-A62F4258703C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63;p69">
            <a:extLst>
              <a:ext uri="{FF2B5EF4-FFF2-40B4-BE49-F238E27FC236}">
                <a16:creationId xmlns:a16="http://schemas.microsoft.com/office/drawing/2014/main" id="{8F2D9406-137C-482C-B46A-F5FF1FFEB9DC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64;p69">
            <a:extLst>
              <a:ext uri="{FF2B5EF4-FFF2-40B4-BE49-F238E27FC236}">
                <a16:creationId xmlns:a16="http://schemas.microsoft.com/office/drawing/2014/main" id="{F04A297C-BA88-4ACE-A628-F510F19E5EDB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65;p69">
            <a:extLst>
              <a:ext uri="{FF2B5EF4-FFF2-40B4-BE49-F238E27FC236}">
                <a16:creationId xmlns:a16="http://schemas.microsoft.com/office/drawing/2014/main" id="{67F36521-EEC8-4E16-80D5-25DF0D9E5E3F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66;p69">
            <a:extLst>
              <a:ext uri="{FF2B5EF4-FFF2-40B4-BE49-F238E27FC236}">
                <a16:creationId xmlns:a16="http://schemas.microsoft.com/office/drawing/2014/main" id="{548C37BE-CCB2-477D-A531-9E32638AB30A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67;p69">
            <a:extLst>
              <a:ext uri="{FF2B5EF4-FFF2-40B4-BE49-F238E27FC236}">
                <a16:creationId xmlns:a16="http://schemas.microsoft.com/office/drawing/2014/main" id="{971C6BFD-9C47-4FC3-B8DC-A7DB0FF8A867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68;p69">
            <a:extLst>
              <a:ext uri="{FF2B5EF4-FFF2-40B4-BE49-F238E27FC236}">
                <a16:creationId xmlns:a16="http://schemas.microsoft.com/office/drawing/2014/main" id="{87292729-415B-4E1A-A6FA-DD8AD0D7B990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69;p69">
            <a:extLst>
              <a:ext uri="{FF2B5EF4-FFF2-40B4-BE49-F238E27FC236}">
                <a16:creationId xmlns:a16="http://schemas.microsoft.com/office/drawing/2014/main" id="{590F4FBC-20DF-4748-9CE9-8A9B2C7FC89B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70;p69">
            <a:extLst>
              <a:ext uri="{FF2B5EF4-FFF2-40B4-BE49-F238E27FC236}">
                <a16:creationId xmlns:a16="http://schemas.microsoft.com/office/drawing/2014/main" id="{2E640AFC-4D59-4C6A-A48B-C8161426B417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71;p69">
            <a:extLst>
              <a:ext uri="{FF2B5EF4-FFF2-40B4-BE49-F238E27FC236}">
                <a16:creationId xmlns:a16="http://schemas.microsoft.com/office/drawing/2014/main" id="{DFC493D6-D18F-4EB7-85F6-27B94CAD30EB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72;p69">
            <a:extLst>
              <a:ext uri="{FF2B5EF4-FFF2-40B4-BE49-F238E27FC236}">
                <a16:creationId xmlns:a16="http://schemas.microsoft.com/office/drawing/2014/main" id="{8C835C4A-0103-4D0B-A1EB-49F8C3C14D18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73;p69">
            <a:extLst>
              <a:ext uri="{FF2B5EF4-FFF2-40B4-BE49-F238E27FC236}">
                <a16:creationId xmlns:a16="http://schemas.microsoft.com/office/drawing/2014/main" id="{EC27B6F6-848F-45DA-906C-636A6CD18FC5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74;p69">
            <a:extLst>
              <a:ext uri="{FF2B5EF4-FFF2-40B4-BE49-F238E27FC236}">
                <a16:creationId xmlns:a16="http://schemas.microsoft.com/office/drawing/2014/main" id="{BE90D7D6-E236-4181-9ABB-1014D98543E1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75;p69">
            <a:extLst>
              <a:ext uri="{FF2B5EF4-FFF2-40B4-BE49-F238E27FC236}">
                <a16:creationId xmlns:a16="http://schemas.microsoft.com/office/drawing/2014/main" id="{751661A8-01D4-47C6-9075-C7296D49B034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76;p69">
            <a:extLst>
              <a:ext uri="{FF2B5EF4-FFF2-40B4-BE49-F238E27FC236}">
                <a16:creationId xmlns:a16="http://schemas.microsoft.com/office/drawing/2014/main" id="{EBA814B6-F080-4747-8FAA-140D2E74D6FD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77;p69">
            <a:extLst>
              <a:ext uri="{FF2B5EF4-FFF2-40B4-BE49-F238E27FC236}">
                <a16:creationId xmlns:a16="http://schemas.microsoft.com/office/drawing/2014/main" id="{EBE28BCA-6626-4D88-8EA9-70DB68F53D0D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78;p69">
            <a:extLst>
              <a:ext uri="{FF2B5EF4-FFF2-40B4-BE49-F238E27FC236}">
                <a16:creationId xmlns:a16="http://schemas.microsoft.com/office/drawing/2014/main" id="{50A4CF84-FC54-4D6E-9FC5-3C3C9DC0715E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79;p69">
            <a:extLst>
              <a:ext uri="{FF2B5EF4-FFF2-40B4-BE49-F238E27FC236}">
                <a16:creationId xmlns:a16="http://schemas.microsoft.com/office/drawing/2014/main" id="{5764DB83-D00B-4228-8636-DE53902BB2FB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80;p69">
            <a:extLst>
              <a:ext uri="{FF2B5EF4-FFF2-40B4-BE49-F238E27FC236}">
                <a16:creationId xmlns:a16="http://schemas.microsoft.com/office/drawing/2014/main" id="{0DCECDF3-520E-4DB3-854F-42924E77ED03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81;p69">
            <a:extLst>
              <a:ext uri="{FF2B5EF4-FFF2-40B4-BE49-F238E27FC236}">
                <a16:creationId xmlns:a16="http://schemas.microsoft.com/office/drawing/2014/main" id="{A0C008F0-7D53-4B1F-94C2-1492F7532987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82;p69">
            <a:extLst>
              <a:ext uri="{FF2B5EF4-FFF2-40B4-BE49-F238E27FC236}">
                <a16:creationId xmlns:a16="http://schemas.microsoft.com/office/drawing/2014/main" id="{6D5551B3-2536-4917-BBDC-C32A17758D95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83;p69">
            <a:extLst>
              <a:ext uri="{FF2B5EF4-FFF2-40B4-BE49-F238E27FC236}">
                <a16:creationId xmlns:a16="http://schemas.microsoft.com/office/drawing/2014/main" id="{2B58B61A-59F7-4405-ACDF-FCA34B99657F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84;p69">
            <a:extLst>
              <a:ext uri="{FF2B5EF4-FFF2-40B4-BE49-F238E27FC236}">
                <a16:creationId xmlns:a16="http://schemas.microsoft.com/office/drawing/2014/main" id="{07F87587-FB1D-4E9B-B355-CB42F1F2E5E3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85;p69">
            <a:extLst>
              <a:ext uri="{FF2B5EF4-FFF2-40B4-BE49-F238E27FC236}">
                <a16:creationId xmlns:a16="http://schemas.microsoft.com/office/drawing/2014/main" id="{F1E48DCC-D33C-466E-9E71-B1FB7AFCB216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86;p69">
            <a:extLst>
              <a:ext uri="{FF2B5EF4-FFF2-40B4-BE49-F238E27FC236}">
                <a16:creationId xmlns:a16="http://schemas.microsoft.com/office/drawing/2014/main" id="{63C235B0-86EF-40C6-B54E-800F814EAA0C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87;p69">
            <a:extLst>
              <a:ext uri="{FF2B5EF4-FFF2-40B4-BE49-F238E27FC236}">
                <a16:creationId xmlns:a16="http://schemas.microsoft.com/office/drawing/2014/main" id="{8CF4F2F6-C414-4C7C-8340-F99227A842F9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88;p69">
            <a:extLst>
              <a:ext uri="{FF2B5EF4-FFF2-40B4-BE49-F238E27FC236}">
                <a16:creationId xmlns:a16="http://schemas.microsoft.com/office/drawing/2014/main" id="{03775C31-627C-4E4A-837C-FD3ABF67B285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89;p69">
            <a:extLst>
              <a:ext uri="{FF2B5EF4-FFF2-40B4-BE49-F238E27FC236}">
                <a16:creationId xmlns:a16="http://schemas.microsoft.com/office/drawing/2014/main" id="{754F2650-3F7F-44B3-A83C-7F97D84037A3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90;p69">
            <a:extLst>
              <a:ext uri="{FF2B5EF4-FFF2-40B4-BE49-F238E27FC236}">
                <a16:creationId xmlns:a16="http://schemas.microsoft.com/office/drawing/2014/main" id="{14FDD3DD-02B7-412A-8659-282BE2ED941B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91;p69">
            <a:extLst>
              <a:ext uri="{FF2B5EF4-FFF2-40B4-BE49-F238E27FC236}">
                <a16:creationId xmlns:a16="http://schemas.microsoft.com/office/drawing/2014/main" id="{EEB63730-213A-4B27-A08E-2FA9D58B42EA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92;p69">
            <a:extLst>
              <a:ext uri="{FF2B5EF4-FFF2-40B4-BE49-F238E27FC236}">
                <a16:creationId xmlns:a16="http://schemas.microsoft.com/office/drawing/2014/main" id="{AA949A90-85F5-4C9F-9021-BF46F98759DC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93;p69">
            <a:extLst>
              <a:ext uri="{FF2B5EF4-FFF2-40B4-BE49-F238E27FC236}">
                <a16:creationId xmlns:a16="http://schemas.microsoft.com/office/drawing/2014/main" id="{FDE3692A-0D6F-4B96-80EE-CD4EC6E0B974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94;p69">
            <a:extLst>
              <a:ext uri="{FF2B5EF4-FFF2-40B4-BE49-F238E27FC236}">
                <a16:creationId xmlns:a16="http://schemas.microsoft.com/office/drawing/2014/main" id="{EB26C7E2-9442-46DA-9309-15CEAE76F7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95;p69">
            <a:extLst>
              <a:ext uri="{FF2B5EF4-FFF2-40B4-BE49-F238E27FC236}">
                <a16:creationId xmlns:a16="http://schemas.microsoft.com/office/drawing/2014/main" id="{C815BAD2-F869-4951-AE50-A2856A48E4FC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96;p69">
            <a:extLst>
              <a:ext uri="{FF2B5EF4-FFF2-40B4-BE49-F238E27FC236}">
                <a16:creationId xmlns:a16="http://schemas.microsoft.com/office/drawing/2014/main" id="{579F7B76-4A95-4B5C-A31A-3E27A55DD4DE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00"/>
                            </p:stCondLst>
                            <p:childTnLst>
                              <p:par>
                                <p:cTn id="3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076438" y="1831962"/>
            <a:ext cx="5213868" cy="1453544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246871" y="759603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76438" y="7815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715053" y="1601314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1392630" y="2082111"/>
            <a:ext cx="4326054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 vị của tốc độ phụ thuộc vào đơn vị độ dài và đơn vị thời gian.</a:t>
            </a: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470" y="3946143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2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84" y="401585"/>
            <a:ext cx="7118831" cy="12106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đơn vị tốc độ thích hợp để điền vào chỗ trống ở bảng </a:t>
            </a:r>
            <a:r>
              <a:rPr lang="en-US" sz="2000" dirty="0" err="1"/>
              <a:t>sau</a:t>
            </a:r>
            <a:r>
              <a:rPr lang="vi-VN" sz="2000" dirty="0"/>
              <a:t>:</a:t>
            </a:r>
            <a:endParaRPr lang="en-US" sz="2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673867"/>
              </p:ext>
            </p:extLst>
          </p:nvPr>
        </p:nvGraphicFramePr>
        <p:xfrm>
          <a:off x="333214" y="1689106"/>
          <a:ext cx="8392334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95876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242982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260613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251798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181271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Merriweather" panose="00000500000000000000" pitchFamily="2" charset="-93"/>
                        </a:rPr>
                        <a:t>min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768854" y="4311365"/>
            <a:ext cx="2105004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238347"/>
              </p:ext>
            </p:extLst>
          </p:nvPr>
        </p:nvGraphicFramePr>
        <p:xfrm>
          <a:off x="816279" y="1247770"/>
          <a:ext cx="7788428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4377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02625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153538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169900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161720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096268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latin typeface="Merriweather" panose="00000500000000000000" pitchFamily="2" charset="-93"/>
                        </a:rPr>
                        <a:t>min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613343" y="3820270"/>
            <a:ext cx="2089506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4202493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m/min</a:t>
            </a:r>
            <a:endParaRPr lang="en-US" sz="1600" dirty="0">
              <a:solidFill>
                <a:srgbClr val="C00000"/>
              </a:solidFill>
              <a:latin typeface="Merriweather" panose="00000500000000000000" pitchFamily="2" charset="-9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5359169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6445507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7477135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712922" y="1569679"/>
            <a:ext cx="5672365" cy="2520736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341852" y="696565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46564" y="9378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990077" y="1452210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952813" y="2083891"/>
            <a:ext cx="522867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nước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m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ét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trên giây (m/s) và kilômét trên giờ (km/h)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579122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2644168" y="69935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1867504" y="2226928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1942078" y="2815825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= 0,28 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blipFill>
                <a:blip r:embed="rId2"/>
                <a:stretch>
                  <a:fillRect l="-1792" r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2353612" y="1287968"/>
            <a:ext cx="820304" cy="819993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6519671" y="1405826"/>
            <a:ext cx="624406" cy="85638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5704233" y="2206421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m </a:t>
            </a:r>
            <a:r>
              <a:rPr lang="en-US" sz="200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= </a:t>
            </a:r>
            <a:r>
              <a:rPr lang="en-US" sz="2000" smtClean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0,001 </a:t>
            </a:r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km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</a:t>
                </a:r>
                <a:r>
                  <a:rPr lang="en-US" sz="2000" dirty="0" smtClean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h</a:t>
                </a:r>
                <a:endParaRPr lang="en-US" sz="2000" dirty="0">
                  <a:solidFill>
                    <a:srgbClr val="16433D"/>
                  </a:solidFill>
                  <a:latin typeface="Merriweather" panose="00000500000000000000" pitchFamily="2" charset="-93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154" y="2635922"/>
                <a:ext cx="2063264" cy="636906"/>
              </a:xfrm>
              <a:prstGeom prst="rect">
                <a:avLst/>
              </a:prstGeom>
              <a:blipFill>
                <a:blip r:embed="rId3"/>
                <a:stretch>
                  <a:fillRect l="-3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001</m:t>
                        </m:r>
                      </m:num>
                      <m:den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 = 3,6 km/h</a:t>
                </a:r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79" y="3407126"/>
                <a:ext cx="3671597" cy="878959"/>
              </a:xfrm>
              <a:prstGeom prst="rect">
                <a:avLst/>
              </a:prstGeom>
              <a:blipFill>
                <a:blip r:embed="rId4"/>
                <a:stretch>
                  <a:fillRect l="-1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444999" y="11651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thường </a:t>
            </a:r>
            <a:r>
              <a:rPr lang="en-US" sz="2400" dirty="0" err="1"/>
              <a:t>gặp</a:t>
            </a:r>
            <a:endParaRPr lang="en-US" sz="2400" dirty="0"/>
          </a:p>
        </p:txBody>
      </p:sp>
      <p:pic>
        <p:nvPicPr>
          <p:cNvPr id="1026" name="Picture 2" descr="Tt | Baamboozle">
            <a:extLst>
              <a:ext uri="{FF2B5EF4-FFF2-40B4-BE49-F238E27FC236}">
                <a16:creationId xmlns:a16="http://schemas.microsoft.com/office/drawing/2014/main" id="{31F6D612-FB9B-48FC-9CFC-22553090C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2" b="20757"/>
          <a:stretch/>
        </p:blipFill>
        <p:spPr bwMode="auto">
          <a:xfrm>
            <a:off x="470482" y="995149"/>
            <a:ext cx="1771786" cy="10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584587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0,055 m/s</a:t>
            </a:r>
          </a:p>
        </p:txBody>
      </p:sp>
      <p:pic>
        <p:nvPicPr>
          <p:cNvPr id="1028" name="Picture 4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878627E9-B5AB-46A3-B05E-2E64395D9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14376" r="28898" b="7247"/>
          <a:stretch/>
        </p:blipFill>
        <p:spPr bwMode="auto">
          <a:xfrm>
            <a:off x="3920407" y="695751"/>
            <a:ext cx="1120250" cy="14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3796720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1,5 m/s</a:t>
            </a:r>
          </a:p>
        </p:txBody>
      </p:sp>
      <p:pic>
        <p:nvPicPr>
          <p:cNvPr id="10" name="Picture 2" descr="Ride2School GIFs - Find &amp; Share on GIPHY">
            <a:extLst>
              <a:ext uri="{FF2B5EF4-FFF2-40B4-BE49-F238E27FC236}">
                <a16:creationId xmlns:a16="http://schemas.microsoft.com/office/drawing/2014/main" id="{55DEFCE3-4D5A-45D6-9D1B-AC01FDE9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656" y="616560"/>
            <a:ext cx="1495078" cy="14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6803012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4 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67EB9-521F-41A5-99C1-63823C0BA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96" t="3601" r="4656" b="10339"/>
          <a:stretch/>
        </p:blipFill>
        <p:spPr>
          <a:xfrm>
            <a:off x="903705" y="2846972"/>
            <a:ext cx="1231439" cy="15282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30F075-A9CB-4481-9DFA-792ABF5CA6C2}"/>
              </a:ext>
            </a:extLst>
          </p:cNvPr>
          <p:cNvSpPr txBox="1">
            <a:spLocks/>
          </p:cNvSpPr>
          <p:nvPr/>
        </p:nvSpPr>
        <p:spPr>
          <a:xfrm>
            <a:off x="691711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7 m/s</a:t>
            </a:r>
          </a:p>
        </p:txBody>
      </p:sp>
      <p:pic>
        <p:nvPicPr>
          <p:cNvPr id="2" name="Picture 2" descr="Airplane by Michal Černý for Motionhouse on Dribbble">
            <a:extLst>
              <a:ext uri="{FF2B5EF4-FFF2-40B4-BE49-F238E27FC236}">
                <a16:creationId xmlns:a16="http://schemas.microsoft.com/office/drawing/2014/main" id="{D61C7E9D-85D9-4043-A211-A608F45B5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3F7FE"/>
              </a:clrFrom>
              <a:clrTo>
                <a:srgbClr val="E3F7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7" t="21182" r="6800" b="26916"/>
          <a:stretch/>
        </p:blipFill>
        <p:spPr bwMode="auto">
          <a:xfrm>
            <a:off x="6334148" y="2887840"/>
            <a:ext cx="2461509" cy="13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ving Rent A Car Sticker by Xhost Chile for iOS &amp; Android | GIPHY | Giphy,  Car, Cool gifs">
            <a:extLst>
              <a:ext uri="{FF2B5EF4-FFF2-40B4-BE49-F238E27FC236}">
                <a16:creationId xmlns:a16="http://schemas.microsoft.com/office/drawing/2014/main" id="{13FA44A2-EDF5-4D98-996D-280F23D46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4" b="26568"/>
          <a:stretch/>
        </p:blipFill>
        <p:spPr bwMode="auto">
          <a:xfrm flipH="1">
            <a:off x="3516846" y="3110246"/>
            <a:ext cx="2214183" cy="10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3705253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14 m/s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6901732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200 m/s</a:t>
            </a:r>
          </a:p>
        </p:txBody>
      </p:sp>
    </p:spTree>
    <p:extLst>
      <p:ext uri="{BB962C8B-B14F-4D97-AF65-F5344CB8AC3E}">
        <p14:creationId xmlns:p14="http://schemas.microsoft.com/office/powerpoint/2010/main" val="393318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6006108" y="1548152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4653250" y="2716240"/>
            <a:ext cx="4490750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BÀI </a:t>
            </a:r>
            <a:r>
              <a:rPr lang="en-US" sz="2800"/>
              <a:t>TẬP </a:t>
            </a:r>
            <a:r>
              <a:rPr lang="en-US" sz="2800" smtClean="0"/>
              <a:t>VẬN </a:t>
            </a:r>
            <a:r>
              <a:rPr lang="en-US" sz="2800" dirty="0"/>
              <a:t>DỤNG</a:t>
            </a:r>
            <a:endParaRPr sz="2800" dirty="0"/>
          </a:p>
        </p:txBody>
      </p:sp>
      <p:sp>
        <p:nvSpPr>
          <p:cNvPr id="586" name="Google Shape;3739;p72">
            <a:extLst>
              <a:ext uri="{FF2B5EF4-FFF2-40B4-BE49-F238E27FC236}">
                <a16:creationId xmlns:a16="http://schemas.microsoft.com/office/drawing/2014/main" id="{039653D8-217C-4BD9-845D-E42999D2E911}"/>
              </a:ext>
            </a:extLst>
          </p:cNvPr>
          <p:cNvSpPr/>
          <p:nvPr/>
        </p:nvSpPr>
        <p:spPr>
          <a:xfrm>
            <a:off x="593809" y="4095217"/>
            <a:ext cx="4318921" cy="3237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3740;p72">
            <a:extLst>
              <a:ext uri="{FF2B5EF4-FFF2-40B4-BE49-F238E27FC236}">
                <a16:creationId xmlns:a16="http://schemas.microsoft.com/office/drawing/2014/main" id="{83190CBB-5C63-4818-B9FE-5DF4FF887585}"/>
              </a:ext>
            </a:extLst>
          </p:cNvPr>
          <p:cNvSpPr/>
          <p:nvPr/>
        </p:nvSpPr>
        <p:spPr>
          <a:xfrm>
            <a:off x="3346353" y="3304926"/>
            <a:ext cx="728761" cy="788708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3741;p72">
            <a:extLst>
              <a:ext uri="{FF2B5EF4-FFF2-40B4-BE49-F238E27FC236}">
                <a16:creationId xmlns:a16="http://schemas.microsoft.com/office/drawing/2014/main" id="{2A68E1AF-C65B-42F7-8360-A3A39867D542}"/>
              </a:ext>
            </a:extLst>
          </p:cNvPr>
          <p:cNvSpPr/>
          <p:nvPr/>
        </p:nvSpPr>
        <p:spPr>
          <a:xfrm>
            <a:off x="3733299" y="3371229"/>
            <a:ext cx="22008" cy="236363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3742;p72">
            <a:extLst>
              <a:ext uri="{FF2B5EF4-FFF2-40B4-BE49-F238E27FC236}">
                <a16:creationId xmlns:a16="http://schemas.microsoft.com/office/drawing/2014/main" id="{E2C3C17C-8C21-487B-8B8E-A33C89EE5376}"/>
              </a:ext>
            </a:extLst>
          </p:cNvPr>
          <p:cNvSpPr/>
          <p:nvPr/>
        </p:nvSpPr>
        <p:spPr>
          <a:xfrm>
            <a:off x="3775608" y="3391143"/>
            <a:ext cx="45130" cy="40514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3743;p72">
            <a:extLst>
              <a:ext uri="{FF2B5EF4-FFF2-40B4-BE49-F238E27FC236}">
                <a16:creationId xmlns:a16="http://schemas.microsoft.com/office/drawing/2014/main" id="{98058DD6-5290-40F3-B4CE-063F7831971C}"/>
              </a:ext>
            </a:extLst>
          </p:cNvPr>
          <p:cNvSpPr/>
          <p:nvPr/>
        </p:nvSpPr>
        <p:spPr>
          <a:xfrm>
            <a:off x="3907584" y="3371229"/>
            <a:ext cx="138211" cy="67869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3744;p72">
            <a:extLst>
              <a:ext uri="{FF2B5EF4-FFF2-40B4-BE49-F238E27FC236}">
                <a16:creationId xmlns:a16="http://schemas.microsoft.com/office/drawing/2014/main" id="{BBD07CC4-3DED-4318-AEC8-66F13D7B425E}"/>
              </a:ext>
            </a:extLst>
          </p:cNvPr>
          <p:cNvSpPr/>
          <p:nvPr/>
        </p:nvSpPr>
        <p:spPr>
          <a:xfrm>
            <a:off x="3291091" y="2235507"/>
            <a:ext cx="257215" cy="459813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3745;p72">
            <a:extLst>
              <a:ext uri="{FF2B5EF4-FFF2-40B4-BE49-F238E27FC236}">
                <a16:creationId xmlns:a16="http://schemas.microsoft.com/office/drawing/2014/main" id="{51152807-A1EC-4E4C-8E77-9DF57262E435}"/>
              </a:ext>
            </a:extLst>
          </p:cNvPr>
          <p:cNvSpPr/>
          <p:nvPr/>
        </p:nvSpPr>
        <p:spPr>
          <a:xfrm>
            <a:off x="3607521" y="1916727"/>
            <a:ext cx="505969" cy="831737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3746;p72">
            <a:extLst>
              <a:ext uri="{FF2B5EF4-FFF2-40B4-BE49-F238E27FC236}">
                <a16:creationId xmlns:a16="http://schemas.microsoft.com/office/drawing/2014/main" id="{5630B969-345A-408A-906D-52F3BBD6344C}"/>
              </a:ext>
            </a:extLst>
          </p:cNvPr>
          <p:cNvSpPr/>
          <p:nvPr/>
        </p:nvSpPr>
        <p:spPr>
          <a:xfrm>
            <a:off x="3433217" y="2485204"/>
            <a:ext cx="593965" cy="883844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3747;p72">
            <a:extLst>
              <a:ext uri="{FF2B5EF4-FFF2-40B4-BE49-F238E27FC236}">
                <a16:creationId xmlns:a16="http://schemas.microsoft.com/office/drawing/2014/main" id="{B9913BE1-BC9A-4090-BDA6-695DFB8B4DB4}"/>
              </a:ext>
            </a:extLst>
          </p:cNvPr>
          <p:cNvSpPr/>
          <p:nvPr/>
        </p:nvSpPr>
        <p:spPr>
          <a:xfrm>
            <a:off x="3443386" y="3149327"/>
            <a:ext cx="526270" cy="44929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3748;p72">
            <a:extLst>
              <a:ext uri="{FF2B5EF4-FFF2-40B4-BE49-F238E27FC236}">
                <a16:creationId xmlns:a16="http://schemas.microsoft.com/office/drawing/2014/main" id="{95A95497-3950-4FE6-BAA8-B36ED1180015}"/>
              </a:ext>
            </a:extLst>
          </p:cNvPr>
          <p:cNvSpPr/>
          <p:nvPr/>
        </p:nvSpPr>
        <p:spPr>
          <a:xfrm>
            <a:off x="3510506" y="2858430"/>
            <a:ext cx="287110" cy="3765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3749;p72">
            <a:extLst>
              <a:ext uri="{FF2B5EF4-FFF2-40B4-BE49-F238E27FC236}">
                <a16:creationId xmlns:a16="http://schemas.microsoft.com/office/drawing/2014/main" id="{57DFC80D-26B0-4C28-AAA9-7649CFD58059}"/>
              </a:ext>
            </a:extLst>
          </p:cNvPr>
          <p:cNvSpPr/>
          <p:nvPr/>
        </p:nvSpPr>
        <p:spPr>
          <a:xfrm>
            <a:off x="3701140" y="2656319"/>
            <a:ext cx="289950" cy="21409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3750;p72">
            <a:extLst>
              <a:ext uri="{FF2B5EF4-FFF2-40B4-BE49-F238E27FC236}">
                <a16:creationId xmlns:a16="http://schemas.microsoft.com/office/drawing/2014/main" id="{A6B59B40-B9A5-4F8C-BBB1-9C0AE4E8D6A1}"/>
              </a:ext>
            </a:extLst>
          </p:cNvPr>
          <p:cNvSpPr/>
          <p:nvPr/>
        </p:nvSpPr>
        <p:spPr>
          <a:xfrm>
            <a:off x="3967374" y="2550452"/>
            <a:ext cx="373975" cy="616819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3751;p72">
            <a:extLst>
              <a:ext uri="{FF2B5EF4-FFF2-40B4-BE49-F238E27FC236}">
                <a16:creationId xmlns:a16="http://schemas.microsoft.com/office/drawing/2014/main" id="{7AF8F6AD-A6B7-49DA-A2C0-110387CCFF4C}"/>
              </a:ext>
            </a:extLst>
          </p:cNvPr>
          <p:cNvSpPr/>
          <p:nvPr/>
        </p:nvSpPr>
        <p:spPr>
          <a:xfrm>
            <a:off x="4107255" y="2925279"/>
            <a:ext cx="11876" cy="241165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3752;p72">
            <a:extLst>
              <a:ext uri="{FF2B5EF4-FFF2-40B4-BE49-F238E27FC236}">
                <a16:creationId xmlns:a16="http://schemas.microsoft.com/office/drawing/2014/main" id="{7AF05DA7-62B3-413B-9308-3CF2D9373DAE}"/>
              </a:ext>
            </a:extLst>
          </p:cNvPr>
          <p:cNvSpPr/>
          <p:nvPr/>
        </p:nvSpPr>
        <p:spPr>
          <a:xfrm>
            <a:off x="4140546" y="2878696"/>
            <a:ext cx="160757" cy="573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3753;p72">
            <a:extLst>
              <a:ext uri="{FF2B5EF4-FFF2-40B4-BE49-F238E27FC236}">
                <a16:creationId xmlns:a16="http://schemas.microsoft.com/office/drawing/2014/main" id="{48888604-87A8-42AF-B2E3-9FB0A602211C}"/>
              </a:ext>
            </a:extLst>
          </p:cNvPr>
          <p:cNvSpPr/>
          <p:nvPr/>
        </p:nvSpPr>
        <p:spPr>
          <a:xfrm>
            <a:off x="4242070" y="2723695"/>
            <a:ext cx="130306" cy="4332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3754;p72">
            <a:extLst>
              <a:ext uri="{FF2B5EF4-FFF2-40B4-BE49-F238E27FC236}">
                <a16:creationId xmlns:a16="http://schemas.microsoft.com/office/drawing/2014/main" id="{D6D91603-0351-44D9-B5B9-D63AB9F3AC22}"/>
              </a:ext>
            </a:extLst>
          </p:cNvPr>
          <p:cNvSpPr/>
          <p:nvPr/>
        </p:nvSpPr>
        <p:spPr>
          <a:xfrm>
            <a:off x="4041824" y="2198599"/>
            <a:ext cx="553920" cy="560402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3755;p72">
            <a:extLst>
              <a:ext uri="{FF2B5EF4-FFF2-40B4-BE49-F238E27FC236}">
                <a16:creationId xmlns:a16="http://schemas.microsoft.com/office/drawing/2014/main" id="{ED663BCD-E1C3-4D28-BE50-15CE69F07173}"/>
              </a:ext>
            </a:extLst>
          </p:cNvPr>
          <p:cNvSpPr/>
          <p:nvPr/>
        </p:nvSpPr>
        <p:spPr>
          <a:xfrm>
            <a:off x="4039003" y="2198599"/>
            <a:ext cx="556740" cy="563076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3756;p72">
            <a:extLst>
              <a:ext uri="{FF2B5EF4-FFF2-40B4-BE49-F238E27FC236}">
                <a16:creationId xmlns:a16="http://schemas.microsoft.com/office/drawing/2014/main" id="{A1251696-DA72-494E-8E2E-7C50AEEA0906}"/>
              </a:ext>
            </a:extLst>
          </p:cNvPr>
          <p:cNvSpPr/>
          <p:nvPr/>
        </p:nvSpPr>
        <p:spPr>
          <a:xfrm>
            <a:off x="4253389" y="2410668"/>
            <a:ext cx="168069" cy="149020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3757;p72">
            <a:extLst>
              <a:ext uri="{FF2B5EF4-FFF2-40B4-BE49-F238E27FC236}">
                <a16:creationId xmlns:a16="http://schemas.microsoft.com/office/drawing/2014/main" id="{010C7AD3-D598-4A38-8B3B-2AFE58790E14}"/>
              </a:ext>
            </a:extLst>
          </p:cNvPr>
          <p:cNvSpPr/>
          <p:nvPr/>
        </p:nvSpPr>
        <p:spPr>
          <a:xfrm>
            <a:off x="4333443" y="2198599"/>
            <a:ext cx="262857" cy="286622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3758;p72">
            <a:extLst>
              <a:ext uri="{FF2B5EF4-FFF2-40B4-BE49-F238E27FC236}">
                <a16:creationId xmlns:a16="http://schemas.microsoft.com/office/drawing/2014/main" id="{D442C046-1E71-4B07-B26D-E466C0C0CE64}"/>
              </a:ext>
            </a:extLst>
          </p:cNvPr>
          <p:cNvSpPr/>
          <p:nvPr/>
        </p:nvSpPr>
        <p:spPr>
          <a:xfrm>
            <a:off x="3000603" y="2660594"/>
            <a:ext cx="1170969" cy="1204647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3759;p72">
            <a:extLst>
              <a:ext uri="{FF2B5EF4-FFF2-40B4-BE49-F238E27FC236}">
                <a16:creationId xmlns:a16="http://schemas.microsoft.com/office/drawing/2014/main" id="{2A9014DB-540A-4C1E-84A5-E962C3360E65}"/>
              </a:ext>
            </a:extLst>
          </p:cNvPr>
          <p:cNvSpPr/>
          <p:nvPr/>
        </p:nvSpPr>
        <p:spPr>
          <a:xfrm>
            <a:off x="3970194" y="2576118"/>
            <a:ext cx="287110" cy="257737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3760;p72">
            <a:extLst>
              <a:ext uri="{FF2B5EF4-FFF2-40B4-BE49-F238E27FC236}">
                <a16:creationId xmlns:a16="http://schemas.microsoft.com/office/drawing/2014/main" id="{216E7B7E-55DA-495F-B7CB-E9390A086F18}"/>
              </a:ext>
            </a:extLst>
          </p:cNvPr>
          <p:cNvSpPr/>
          <p:nvPr/>
        </p:nvSpPr>
        <p:spPr>
          <a:xfrm>
            <a:off x="4552858" y="2164383"/>
            <a:ext cx="76732" cy="72742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3761;p72">
            <a:extLst>
              <a:ext uri="{FF2B5EF4-FFF2-40B4-BE49-F238E27FC236}">
                <a16:creationId xmlns:a16="http://schemas.microsoft.com/office/drawing/2014/main" id="{F9F2EB74-5550-4EA0-B8FF-E99B680FFD09}"/>
              </a:ext>
            </a:extLst>
          </p:cNvPr>
          <p:cNvSpPr/>
          <p:nvPr/>
        </p:nvSpPr>
        <p:spPr>
          <a:xfrm>
            <a:off x="4227967" y="1905028"/>
            <a:ext cx="709592" cy="560965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3762;p72">
            <a:extLst>
              <a:ext uri="{FF2B5EF4-FFF2-40B4-BE49-F238E27FC236}">
                <a16:creationId xmlns:a16="http://schemas.microsoft.com/office/drawing/2014/main" id="{E9A1FAFE-04BA-414D-82E7-352E95DD86E7}"/>
              </a:ext>
            </a:extLst>
          </p:cNvPr>
          <p:cNvSpPr/>
          <p:nvPr/>
        </p:nvSpPr>
        <p:spPr>
          <a:xfrm>
            <a:off x="4914734" y="2446924"/>
            <a:ext cx="34664" cy="30592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3763;p72">
            <a:extLst>
              <a:ext uri="{FF2B5EF4-FFF2-40B4-BE49-F238E27FC236}">
                <a16:creationId xmlns:a16="http://schemas.microsoft.com/office/drawing/2014/main" id="{F93ECDC3-D6B1-49F9-A9D7-41E0579FD02E}"/>
              </a:ext>
            </a:extLst>
          </p:cNvPr>
          <p:cNvSpPr/>
          <p:nvPr/>
        </p:nvSpPr>
        <p:spPr>
          <a:xfrm>
            <a:off x="4213065" y="1889759"/>
            <a:ext cx="35221" cy="3075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3764;p72">
            <a:extLst>
              <a:ext uri="{FF2B5EF4-FFF2-40B4-BE49-F238E27FC236}">
                <a16:creationId xmlns:a16="http://schemas.microsoft.com/office/drawing/2014/main" id="{3D9D9355-7F99-4792-B968-4FE899246706}"/>
              </a:ext>
            </a:extLst>
          </p:cNvPr>
          <p:cNvSpPr/>
          <p:nvPr/>
        </p:nvSpPr>
        <p:spPr>
          <a:xfrm>
            <a:off x="3976392" y="2660594"/>
            <a:ext cx="195180" cy="185030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3765;p72">
            <a:extLst>
              <a:ext uri="{FF2B5EF4-FFF2-40B4-BE49-F238E27FC236}">
                <a16:creationId xmlns:a16="http://schemas.microsoft.com/office/drawing/2014/main" id="{BB840F70-8B84-4F34-B809-FD2464AE8576}"/>
              </a:ext>
            </a:extLst>
          </p:cNvPr>
          <p:cNvSpPr/>
          <p:nvPr/>
        </p:nvSpPr>
        <p:spPr>
          <a:xfrm>
            <a:off x="4098236" y="2626905"/>
            <a:ext cx="27650" cy="152943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3766;p72">
            <a:extLst>
              <a:ext uri="{FF2B5EF4-FFF2-40B4-BE49-F238E27FC236}">
                <a16:creationId xmlns:a16="http://schemas.microsoft.com/office/drawing/2014/main" id="{7CA7F48B-78D7-4B15-B104-3C75636471A9}"/>
              </a:ext>
            </a:extLst>
          </p:cNvPr>
          <p:cNvSpPr/>
          <p:nvPr/>
        </p:nvSpPr>
        <p:spPr>
          <a:xfrm>
            <a:off x="4246579" y="2568096"/>
            <a:ext cx="158512" cy="172188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3767;p72">
            <a:extLst>
              <a:ext uri="{FF2B5EF4-FFF2-40B4-BE49-F238E27FC236}">
                <a16:creationId xmlns:a16="http://schemas.microsoft.com/office/drawing/2014/main" id="{01ED1713-E572-4F16-B9DE-E23B7E7AB14E}"/>
              </a:ext>
            </a:extLst>
          </p:cNvPr>
          <p:cNvSpPr/>
          <p:nvPr/>
        </p:nvSpPr>
        <p:spPr>
          <a:xfrm>
            <a:off x="4297907" y="2650302"/>
            <a:ext cx="18631" cy="40250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3768;p72">
            <a:extLst>
              <a:ext uri="{FF2B5EF4-FFF2-40B4-BE49-F238E27FC236}">
                <a16:creationId xmlns:a16="http://schemas.microsoft.com/office/drawing/2014/main" id="{C6268C87-9241-4000-8028-9C2E9881BAF1}"/>
              </a:ext>
            </a:extLst>
          </p:cNvPr>
          <p:cNvSpPr/>
          <p:nvPr/>
        </p:nvSpPr>
        <p:spPr>
          <a:xfrm>
            <a:off x="4262927" y="2608733"/>
            <a:ext cx="82949" cy="70596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3769;p72">
            <a:extLst>
              <a:ext uri="{FF2B5EF4-FFF2-40B4-BE49-F238E27FC236}">
                <a16:creationId xmlns:a16="http://schemas.microsoft.com/office/drawing/2014/main" id="{F084ACA0-0506-4B26-9579-26C5ECF79516}"/>
              </a:ext>
            </a:extLst>
          </p:cNvPr>
          <p:cNvSpPr/>
          <p:nvPr/>
        </p:nvSpPr>
        <p:spPr>
          <a:xfrm>
            <a:off x="4356565" y="2642421"/>
            <a:ext cx="6217" cy="25174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3770;p72">
            <a:extLst>
              <a:ext uri="{FF2B5EF4-FFF2-40B4-BE49-F238E27FC236}">
                <a16:creationId xmlns:a16="http://schemas.microsoft.com/office/drawing/2014/main" id="{A73CFCCB-030D-4CE0-9109-13A8FD19A81C}"/>
              </a:ext>
            </a:extLst>
          </p:cNvPr>
          <p:cNvSpPr/>
          <p:nvPr/>
        </p:nvSpPr>
        <p:spPr>
          <a:xfrm>
            <a:off x="3834823" y="2912982"/>
            <a:ext cx="223943" cy="217645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3771;p72">
            <a:extLst>
              <a:ext uri="{FF2B5EF4-FFF2-40B4-BE49-F238E27FC236}">
                <a16:creationId xmlns:a16="http://schemas.microsoft.com/office/drawing/2014/main" id="{34F846B7-EE57-4C7A-A519-451ECE482C04}"/>
              </a:ext>
            </a:extLst>
          </p:cNvPr>
          <p:cNvSpPr/>
          <p:nvPr/>
        </p:nvSpPr>
        <p:spPr>
          <a:xfrm>
            <a:off x="3967374" y="2980886"/>
            <a:ext cx="84062" cy="51350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3772;p72">
            <a:extLst>
              <a:ext uri="{FF2B5EF4-FFF2-40B4-BE49-F238E27FC236}">
                <a16:creationId xmlns:a16="http://schemas.microsoft.com/office/drawing/2014/main" id="{3082B84E-6A97-44F7-AB14-69D50DEEEEB3}"/>
              </a:ext>
            </a:extLst>
          </p:cNvPr>
          <p:cNvSpPr/>
          <p:nvPr/>
        </p:nvSpPr>
        <p:spPr>
          <a:xfrm>
            <a:off x="3969638" y="3025780"/>
            <a:ext cx="49658" cy="27302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3773;p72">
            <a:extLst>
              <a:ext uri="{FF2B5EF4-FFF2-40B4-BE49-F238E27FC236}">
                <a16:creationId xmlns:a16="http://schemas.microsoft.com/office/drawing/2014/main" id="{15D30EAE-7F1A-4FB1-992A-623DB69A21F7}"/>
              </a:ext>
            </a:extLst>
          </p:cNvPr>
          <p:cNvSpPr/>
          <p:nvPr/>
        </p:nvSpPr>
        <p:spPr>
          <a:xfrm>
            <a:off x="3968506" y="3040241"/>
            <a:ext cx="63186" cy="3798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3774;p72">
            <a:extLst>
              <a:ext uri="{FF2B5EF4-FFF2-40B4-BE49-F238E27FC236}">
                <a16:creationId xmlns:a16="http://schemas.microsoft.com/office/drawing/2014/main" id="{97902931-CC8F-485E-B19B-FB8129B27685}"/>
              </a:ext>
            </a:extLst>
          </p:cNvPr>
          <p:cNvSpPr/>
          <p:nvPr/>
        </p:nvSpPr>
        <p:spPr>
          <a:xfrm>
            <a:off x="3290516" y="2525313"/>
            <a:ext cx="557872" cy="721349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3775;p72">
            <a:extLst>
              <a:ext uri="{FF2B5EF4-FFF2-40B4-BE49-F238E27FC236}">
                <a16:creationId xmlns:a16="http://schemas.microsoft.com/office/drawing/2014/main" id="{F33DAB7F-D589-47C4-AF9F-399A39112466}"/>
              </a:ext>
            </a:extLst>
          </p:cNvPr>
          <p:cNvSpPr/>
          <p:nvPr/>
        </p:nvSpPr>
        <p:spPr>
          <a:xfrm>
            <a:off x="3480611" y="2767006"/>
            <a:ext cx="50215" cy="268978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3776;p72">
            <a:extLst>
              <a:ext uri="{FF2B5EF4-FFF2-40B4-BE49-F238E27FC236}">
                <a16:creationId xmlns:a16="http://schemas.microsoft.com/office/drawing/2014/main" id="{4957F86A-0066-455F-ABBE-B0418D814431}"/>
              </a:ext>
            </a:extLst>
          </p:cNvPr>
          <p:cNvSpPr/>
          <p:nvPr/>
        </p:nvSpPr>
        <p:spPr>
          <a:xfrm>
            <a:off x="3454650" y="3022596"/>
            <a:ext cx="379634" cy="13792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3777;p72">
            <a:extLst>
              <a:ext uri="{FF2B5EF4-FFF2-40B4-BE49-F238E27FC236}">
                <a16:creationId xmlns:a16="http://schemas.microsoft.com/office/drawing/2014/main" id="{84FA51FC-375B-415D-A267-D41C9AA46CC5}"/>
              </a:ext>
            </a:extLst>
          </p:cNvPr>
          <p:cNvSpPr/>
          <p:nvPr/>
        </p:nvSpPr>
        <p:spPr>
          <a:xfrm>
            <a:off x="3306883" y="2924399"/>
            <a:ext cx="188964" cy="9851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3778;p72">
            <a:extLst>
              <a:ext uri="{FF2B5EF4-FFF2-40B4-BE49-F238E27FC236}">
                <a16:creationId xmlns:a16="http://schemas.microsoft.com/office/drawing/2014/main" id="{04F8DAB7-ABB9-49EB-A44D-1302FA4314E3}"/>
              </a:ext>
            </a:extLst>
          </p:cNvPr>
          <p:cNvSpPr/>
          <p:nvPr/>
        </p:nvSpPr>
        <p:spPr>
          <a:xfrm>
            <a:off x="3324920" y="2739844"/>
            <a:ext cx="205906" cy="8884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3779;p72">
            <a:extLst>
              <a:ext uri="{FF2B5EF4-FFF2-40B4-BE49-F238E27FC236}">
                <a16:creationId xmlns:a16="http://schemas.microsoft.com/office/drawing/2014/main" id="{29BE6826-60A0-41E1-82FD-28B7D8BF2C35}"/>
              </a:ext>
            </a:extLst>
          </p:cNvPr>
          <p:cNvSpPr/>
          <p:nvPr/>
        </p:nvSpPr>
        <p:spPr>
          <a:xfrm>
            <a:off x="3337910" y="3035421"/>
            <a:ext cx="141588" cy="122474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3780;p72">
            <a:extLst>
              <a:ext uri="{FF2B5EF4-FFF2-40B4-BE49-F238E27FC236}">
                <a16:creationId xmlns:a16="http://schemas.microsoft.com/office/drawing/2014/main" id="{522971F8-0366-4077-B6B7-D93655D94512}"/>
              </a:ext>
            </a:extLst>
          </p:cNvPr>
          <p:cNvSpPr/>
          <p:nvPr/>
        </p:nvSpPr>
        <p:spPr>
          <a:xfrm>
            <a:off x="3601880" y="3031691"/>
            <a:ext cx="29338" cy="162565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3781;p72">
            <a:extLst>
              <a:ext uri="{FF2B5EF4-FFF2-40B4-BE49-F238E27FC236}">
                <a16:creationId xmlns:a16="http://schemas.microsoft.com/office/drawing/2014/main" id="{F0A62DCE-29A2-4473-93CD-28279CD0DEA5}"/>
              </a:ext>
            </a:extLst>
          </p:cNvPr>
          <p:cNvSpPr/>
          <p:nvPr/>
        </p:nvSpPr>
        <p:spPr>
          <a:xfrm>
            <a:off x="3420246" y="3115639"/>
            <a:ext cx="474385" cy="184502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3782;p72">
            <a:extLst>
              <a:ext uri="{FF2B5EF4-FFF2-40B4-BE49-F238E27FC236}">
                <a16:creationId xmlns:a16="http://schemas.microsoft.com/office/drawing/2014/main" id="{FAF2033C-E2A0-4B84-8F39-09E3E9F9269F}"/>
              </a:ext>
            </a:extLst>
          </p:cNvPr>
          <p:cNvSpPr/>
          <p:nvPr/>
        </p:nvSpPr>
        <p:spPr>
          <a:xfrm>
            <a:off x="3416869" y="2073768"/>
            <a:ext cx="117910" cy="104741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3783;p72">
            <a:extLst>
              <a:ext uri="{FF2B5EF4-FFF2-40B4-BE49-F238E27FC236}">
                <a16:creationId xmlns:a16="http://schemas.microsoft.com/office/drawing/2014/main" id="{55F549A8-C1C8-4A8E-8D1E-1EEBE041ECF1}"/>
              </a:ext>
            </a:extLst>
          </p:cNvPr>
          <p:cNvSpPr/>
          <p:nvPr/>
        </p:nvSpPr>
        <p:spPr>
          <a:xfrm>
            <a:off x="3578183" y="2006568"/>
            <a:ext cx="340702" cy="620355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3784;p72">
            <a:extLst>
              <a:ext uri="{FF2B5EF4-FFF2-40B4-BE49-F238E27FC236}">
                <a16:creationId xmlns:a16="http://schemas.microsoft.com/office/drawing/2014/main" id="{71816C3A-E6B7-4B18-8CFB-D566DAFEC87E}"/>
              </a:ext>
            </a:extLst>
          </p:cNvPr>
          <p:cNvSpPr/>
          <p:nvPr/>
        </p:nvSpPr>
        <p:spPr>
          <a:xfrm>
            <a:off x="3854567" y="2152052"/>
            <a:ext cx="26536" cy="24118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3785;p72">
            <a:extLst>
              <a:ext uri="{FF2B5EF4-FFF2-40B4-BE49-F238E27FC236}">
                <a16:creationId xmlns:a16="http://schemas.microsoft.com/office/drawing/2014/main" id="{97C102A1-60B6-45A2-B968-74E0C01979CB}"/>
              </a:ext>
            </a:extLst>
          </p:cNvPr>
          <p:cNvSpPr/>
          <p:nvPr/>
        </p:nvSpPr>
        <p:spPr>
          <a:xfrm>
            <a:off x="3842728" y="2133827"/>
            <a:ext cx="54724" cy="14214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3786;p72">
            <a:extLst>
              <a:ext uri="{FF2B5EF4-FFF2-40B4-BE49-F238E27FC236}">
                <a16:creationId xmlns:a16="http://schemas.microsoft.com/office/drawing/2014/main" id="{D51B7F35-D894-4BAA-A53E-AD510B397498}"/>
              </a:ext>
            </a:extLst>
          </p:cNvPr>
          <p:cNvSpPr/>
          <p:nvPr/>
        </p:nvSpPr>
        <p:spPr>
          <a:xfrm>
            <a:off x="3715243" y="2150979"/>
            <a:ext cx="26536" cy="23626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3787;p72">
            <a:extLst>
              <a:ext uri="{FF2B5EF4-FFF2-40B4-BE49-F238E27FC236}">
                <a16:creationId xmlns:a16="http://schemas.microsoft.com/office/drawing/2014/main" id="{011EB874-CA00-44C8-A9AC-562BC8698DF4}"/>
              </a:ext>
            </a:extLst>
          </p:cNvPr>
          <p:cNvSpPr/>
          <p:nvPr/>
        </p:nvSpPr>
        <p:spPr>
          <a:xfrm>
            <a:off x="3702847" y="2132753"/>
            <a:ext cx="54167" cy="14109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3788;p72">
            <a:extLst>
              <a:ext uri="{FF2B5EF4-FFF2-40B4-BE49-F238E27FC236}">
                <a16:creationId xmlns:a16="http://schemas.microsoft.com/office/drawing/2014/main" id="{6C669125-0211-40E7-AA1B-C6D6CDFB0558}"/>
              </a:ext>
            </a:extLst>
          </p:cNvPr>
          <p:cNvSpPr/>
          <p:nvPr/>
        </p:nvSpPr>
        <p:spPr>
          <a:xfrm>
            <a:off x="3800419" y="2134970"/>
            <a:ext cx="41753" cy="113731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3789;p72">
            <a:extLst>
              <a:ext uri="{FF2B5EF4-FFF2-40B4-BE49-F238E27FC236}">
                <a16:creationId xmlns:a16="http://schemas.microsoft.com/office/drawing/2014/main" id="{F53D664C-03D4-48C1-A4C7-B053EA51D4FD}"/>
              </a:ext>
            </a:extLst>
          </p:cNvPr>
          <p:cNvSpPr/>
          <p:nvPr/>
        </p:nvSpPr>
        <p:spPr>
          <a:xfrm>
            <a:off x="3672952" y="2369169"/>
            <a:ext cx="137079" cy="62011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3790;p72">
            <a:extLst>
              <a:ext uri="{FF2B5EF4-FFF2-40B4-BE49-F238E27FC236}">
                <a16:creationId xmlns:a16="http://schemas.microsoft.com/office/drawing/2014/main" id="{BB8EA73A-BEFF-46C9-BD42-1DFBAD5D4A71}"/>
              </a:ext>
            </a:extLst>
          </p:cNvPr>
          <p:cNvSpPr/>
          <p:nvPr/>
        </p:nvSpPr>
        <p:spPr>
          <a:xfrm>
            <a:off x="3754175" y="2270602"/>
            <a:ext cx="45705" cy="294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3791;p72">
            <a:extLst>
              <a:ext uri="{FF2B5EF4-FFF2-40B4-BE49-F238E27FC236}">
                <a16:creationId xmlns:a16="http://schemas.microsoft.com/office/drawing/2014/main" id="{62E60A7F-ACD5-4FAA-B816-7348BF9A4F9F}"/>
              </a:ext>
            </a:extLst>
          </p:cNvPr>
          <p:cNvSpPr/>
          <p:nvPr/>
        </p:nvSpPr>
        <p:spPr>
          <a:xfrm>
            <a:off x="3759835" y="2256300"/>
            <a:ext cx="47375" cy="39634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3792;p72">
            <a:extLst>
              <a:ext uri="{FF2B5EF4-FFF2-40B4-BE49-F238E27FC236}">
                <a16:creationId xmlns:a16="http://schemas.microsoft.com/office/drawing/2014/main" id="{02C6F869-B3BB-4F2B-8219-C424512CADA5}"/>
              </a:ext>
            </a:extLst>
          </p:cNvPr>
          <p:cNvSpPr/>
          <p:nvPr/>
        </p:nvSpPr>
        <p:spPr>
          <a:xfrm>
            <a:off x="3695499" y="2082811"/>
            <a:ext cx="66582" cy="17328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3793;p72">
            <a:extLst>
              <a:ext uri="{FF2B5EF4-FFF2-40B4-BE49-F238E27FC236}">
                <a16:creationId xmlns:a16="http://schemas.microsoft.com/office/drawing/2014/main" id="{6E90F55A-DF76-4D5B-AE4F-CD81ED6C0C45}"/>
              </a:ext>
            </a:extLst>
          </p:cNvPr>
          <p:cNvSpPr/>
          <p:nvPr/>
        </p:nvSpPr>
        <p:spPr>
          <a:xfrm>
            <a:off x="3843285" y="2093823"/>
            <a:ext cx="50215" cy="15833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3794;p72">
            <a:extLst>
              <a:ext uri="{FF2B5EF4-FFF2-40B4-BE49-F238E27FC236}">
                <a16:creationId xmlns:a16="http://schemas.microsoft.com/office/drawing/2014/main" id="{B2D43BCC-FEAA-4793-9BFC-06989BCA20F1}"/>
              </a:ext>
            </a:extLst>
          </p:cNvPr>
          <p:cNvSpPr/>
          <p:nvPr/>
        </p:nvSpPr>
        <p:spPr>
          <a:xfrm>
            <a:off x="3397124" y="1971015"/>
            <a:ext cx="351985" cy="795973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3795;p72">
            <a:extLst>
              <a:ext uri="{FF2B5EF4-FFF2-40B4-BE49-F238E27FC236}">
                <a16:creationId xmlns:a16="http://schemas.microsoft.com/office/drawing/2014/main" id="{40E81DA8-44C4-4651-9BC9-985B7B9F7BD8}"/>
              </a:ext>
            </a:extLst>
          </p:cNvPr>
          <p:cNvSpPr/>
          <p:nvPr/>
        </p:nvSpPr>
        <p:spPr>
          <a:xfrm>
            <a:off x="3505422" y="2011458"/>
            <a:ext cx="219990" cy="145484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3796;p72">
            <a:extLst>
              <a:ext uri="{FF2B5EF4-FFF2-40B4-BE49-F238E27FC236}">
                <a16:creationId xmlns:a16="http://schemas.microsoft.com/office/drawing/2014/main" id="{C4C206C3-0C0C-4D31-AD91-9AB58410AC65}"/>
              </a:ext>
            </a:extLst>
          </p:cNvPr>
          <p:cNvSpPr/>
          <p:nvPr/>
        </p:nvSpPr>
        <p:spPr>
          <a:xfrm>
            <a:off x="3508242" y="2165931"/>
            <a:ext cx="119598" cy="24558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3797;p72">
            <a:extLst>
              <a:ext uri="{FF2B5EF4-FFF2-40B4-BE49-F238E27FC236}">
                <a16:creationId xmlns:a16="http://schemas.microsoft.com/office/drawing/2014/main" id="{D54590AE-39D9-4A0D-A4E6-A131D97D5A0E}"/>
              </a:ext>
            </a:extLst>
          </p:cNvPr>
          <p:cNvSpPr/>
          <p:nvPr/>
        </p:nvSpPr>
        <p:spPr>
          <a:xfrm>
            <a:off x="3907584" y="2069212"/>
            <a:ext cx="55299" cy="31014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3798;p72">
            <a:extLst>
              <a:ext uri="{FF2B5EF4-FFF2-40B4-BE49-F238E27FC236}">
                <a16:creationId xmlns:a16="http://schemas.microsoft.com/office/drawing/2014/main" id="{9806C19A-AECC-43BC-A535-6B576C4BFE70}"/>
              </a:ext>
            </a:extLst>
          </p:cNvPr>
          <p:cNvSpPr/>
          <p:nvPr/>
        </p:nvSpPr>
        <p:spPr>
          <a:xfrm>
            <a:off x="3919423" y="2124239"/>
            <a:ext cx="36687" cy="10590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3799;p72">
            <a:extLst>
              <a:ext uri="{FF2B5EF4-FFF2-40B4-BE49-F238E27FC236}">
                <a16:creationId xmlns:a16="http://schemas.microsoft.com/office/drawing/2014/main" id="{506B28F8-1CBF-4005-A3DC-A0904ED42B61}"/>
              </a:ext>
            </a:extLst>
          </p:cNvPr>
          <p:cNvSpPr/>
          <p:nvPr/>
        </p:nvSpPr>
        <p:spPr>
          <a:xfrm>
            <a:off x="3508242" y="2110377"/>
            <a:ext cx="11858" cy="63647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3800;p72">
            <a:extLst>
              <a:ext uri="{FF2B5EF4-FFF2-40B4-BE49-F238E27FC236}">
                <a16:creationId xmlns:a16="http://schemas.microsoft.com/office/drawing/2014/main" id="{C10C9D11-08FC-4EFA-83CF-BFC25A80D381}"/>
              </a:ext>
            </a:extLst>
          </p:cNvPr>
          <p:cNvSpPr/>
          <p:nvPr/>
        </p:nvSpPr>
        <p:spPr>
          <a:xfrm>
            <a:off x="2474370" y="3293685"/>
            <a:ext cx="721970" cy="800494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3801;p72">
            <a:extLst>
              <a:ext uri="{FF2B5EF4-FFF2-40B4-BE49-F238E27FC236}">
                <a16:creationId xmlns:a16="http://schemas.microsoft.com/office/drawing/2014/main" id="{4C2C6EDC-BA25-451F-B446-39283FF4CA5B}"/>
              </a:ext>
            </a:extLst>
          </p:cNvPr>
          <p:cNvSpPr/>
          <p:nvPr/>
        </p:nvSpPr>
        <p:spPr>
          <a:xfrm>
            <a:off x="2198524" y="2244056"/>
            <a:ext cx="271337" cy="686183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3802;p72">
            <a:extLst>
              <a:ext uri="{FF2B5EF4-FFF2-40B4-BE49-F238E27FC236}">
                <a16:creationId xmlns:a16="http://schemas.microsoft.com/office/drawing/2014/main" id="{E5C170F4-B886-4831-9F9D-7F5EEE21AE6F}"/>
              </a:ext>
            </a:extLst>
          </p:cNvPr>
          <p:cNvSpPr/>
          <p:nvPr/>
        </p:nvSpPr>
        <p:spPr>
          <a:xfrm>
            <a:off x="2287652" y="2371702"/>
            <a:ext cx="81798" cy="90334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3803;p72">
            <a:extLst>
              <a:ext uri="{FF2B5EF4-FFF2-40B4-BE49-F238E27FC236}">
                <a16:creationId xmlns:a16="http://schemas.microsoft.com/office/drawing/2014/main" id="{C6BAB7EC-626A-4B95-8991-B0C5EDDF0254}"/>
              </a:ext>
            </a:extLst>
          </p:cNvPr>
          <p:cNvSpPr/>
          <p:nvPr/>
        </p:nvSpPr>
        <p:spPr>
          <a:xfrm>
            <a:off x="2286520" y="2370119"/>
            <a:ext cx="82930" cy="92832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3804;p72">
            <a:extLst>
              <a:ext uri="{FF2B5EF4-FFF2-40B4-BE49-F238E27FC236}">
                <a16:creationId xmlns:a16="http://schemas.microsoft.com/office/drawing/2014/main" id="{ACF10EA9-2641-4F39-86E6-6A1B71E4F890}"/>
              </a:ext>
            </a:extLst>
          </p:cNvPr>
          <p:cNvSpPr/>
          <p:nvPr/>
        </p:nvSpPr>
        <p:spPr>
          <a:xfrm>
            <a:off x="2215448" y="2313561"/>
            <a:ext cx="80110" cy="4762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3805;p72">
            <a:extLst>
              <a:ext uri="{FF2B5EF4-FFF2-40B4-BE49-F238E27FC236}">
                <a16:creationId xmlns:a16="http://schemas.microsoft.com/office/drawing/2014/main" id="{5E41427B-AB21-4809-9F01-C0288B802E0E}"/>
              </a:ext>
            </a:extLst>
          </p:cNvPr>
          <p:cNvSpPr/>
          <p:nvPr/>
        </p:nvSpPr>
        <p:spPr>
          <a:xfrm>
            <a:off x="2324302" y="2263302"/>
            <a:ext cx="3971" cy="94661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3806;p72">
            <a:extLst>
              <a:ext uri="{FF2B5EF4-FFF2-40B4-BE49-F238E27FC236}">
                <a16:creationId xmlns:a16="http://schemas.microsoft.com/office/drawing/2014/main" id="{214EF0A0-5CA5-479A-B696-66DAA7FFA980}"/>
              </a:ext>
            </a:extLst>
          </p:cNvPr>
          <p:cNvSpPr/>
          <p:nvPr/>
        </p:nvSpPr>
        <p:spPr>
          <a:xfrm>
            <a:off x="2228994" y="2359546"/>
            <a:ext cx="49639" cy="4707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3807;p72">
            <a:extLst>
              <a:ext uri="{FF2B5EF4-FFF2-40B4-BE49-F238E27FC236}">
                <a16:creationId xmlns:a16="http://schemas.microsoft.com/office/drawing/2014/main" id="{DCC2B0B5-DA65-4B16-8262-2DC892C229AD}"/>
              </a:ext>
            </a:extLst>
          </p:cNvPr>
          <p:cNvSpPr/>
          <p:nvPr/>
        </p:nvSpPr>
        <p:spPr>
          <a:xfrm>
            <a:off x="2204165" y="2356872"/>
            <a:ext cx="34423" cy="54886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3808;p72">
            <a:extLst>
              <a:ext uri="{FF2B5EF4-FFF2-40B4-BE49-F238E27FC236}">
                <a16:creationId xmlns:a16="http://schemas.microsoft.com/office/drawing/2014/main" id="{E3AFBB43-7332-4B63-B2CA-369450E4D509}"/>
              </a:ext>
            </a:extLst>
          </p:cNvPr>
          <p:cNvSpPr/>
          <p:nvPr/>
        </p:nvSpPr>
        <p:spPr>
          <a:xfrm>
            <a:off x="2288209" y="2416772"/>
            <a:ext cx="36111" cy="42255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3809;p72">
            <a:extLst>
              <a:ext uri="{FF2B5EF4-FFF2-40B4-BE49-F238E27FC236}">
                <a16:creationId xmlns:a16="http://schemas.microsoft.com/office/drawing/2014/main" id="{546988DF-14A3-4C19-8C99-A22752542B7B}"/>
              </a:ext>
            </a:extLst>
          </p:cNvPr>
          <p:cNvSpPr/>
          <p:nvPr/>
        </p:nvSpPr>
        <p:spPr>
          <a:xfrm>
            <a:off x="2264512" y="2326931"/>
            <a:ext cx="21470" cy="9728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3810;p72">
            <a:extLst>
              <a:ext uri="{FF2B5EF4-FFF2-40B4-BE49-F238E27FC236}">
                <a16:creationId xmlns:a16="http://schemas.microsoft.com/office/drawing/2014/main" id="{0AAE392C-246A-4591-86F7-7AA123B58958}"/>
              </a:ext>
            </a:extLst>
          </p:cNvPr>
          <p:cNvSpPr/>
          <p:nvPr/>
        </p:nvSpPr>
        <p:spPr>
          <a:xfrm>
            <a:off x="2677400" y="2520493"/>
            <a:ext cx="629501" cy="855609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3811;p72">
            <a:extLst>
              <a:ext uri="{FF2B5EF4-FFF2-40B4-BE49-F238E27FC236}">
                <a16:creationId xmlns:a16="http://schemas.microsoft.com/office/drawing/2014/main" id="{724F3439-FACB-4656-93DB-842B30D96B1D}"/>
              </a:ext>
            </a:extLst>
          </p:cNvPr>
          <p:cNvSpPr/>
          <p:nvPr/>
        </p:nvSpPr>
        <p:spPr>
          <a:xfrm>
            <a:off x="2875939" y="1991140"/>
            <a:ext cx="220009" cy="375249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3812;p72">
            <a:extLst>
              <a:ext uri="{FF2B5EF4-FFF2-40B4-BE49-F238E27FC236}">
                <a16:creationId xmlns:a16="http://schemas.microsoft.com/office/drawing/2014/main" id="{5014F433-722A-462D-A853-E68E2C07D8FA}"/>
              </a:ext>
            </a:extLst>
          </p:cNvPr>
          <p:cNvSpPr/>
          <p:nvPr/>
        </p:nvSpPr>
        <p:spPr>
          <a:xfrm>
            <a:off x="2610280" y="1981517"/>
            <a:ext cx="243687" cy="419211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3813;p72">
            <a:extLst>
              <a:ext uri="{FF2B5EF4-FFF2-40B4-BE49-F238E27FC236}">
                <a16:creationId xmlns:a16="http://schemas.microsoft.com/office/drawing/2014/main" id="{455B9E40-F89D-4025-9D4A-80A85FD3515B}"/>
              </a:ext>
            </a:extLst>
          </p:cNvPr>
          <p:cNvSpPr/>
          <p:nvPr/>
        </p:nvSpPr>
        <p:spPr>
          <a:xfrm>
            <a:off x="2675155" y="1877128"/>
            <a:ext cx="366069" cy="281591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3814;p72">
            <a:extLst>
              <a:ext uri="{FF2B5EF4-FFF2-40B4-BE49-F238E27FC236}">
                <a16:creationId xmlns:a16="http://schemas.microsoft.com/office/drawing/2014/main" id="{430CAD0C-D5B4-48BE-ACD4-B2095C235924}"/>
              </a:ext>
            </a:extLst>
          </p:cNvPr>
          <p:cNvSpPr/>
          <p:nvPr/>
        </p:nvSpPr>
        <p:spPr>
          <a:xfrm>
            <a:off x="2657099" y="1973671"/>
            <a:ext cx="326599" cy="600863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3815;p72">
            <a:extLst>
              <a:ext uri="{FF2B5EF4-FFF2-40B4-BE49-F238E27FC236}">
                <a16:creationId xmlns:a16="http://schemas.microsoft.com/office/drawing/2014/main" id="{0DDD9914-D371-413A-9662-D2F663F2F9EF}"/>
              </a:ext>
            </a:extLst>
          </p:cNvPr>
          <p:cNvSpPr/>
          <p:nvPr/>
        </p:nvSpPr>
        <p:spPr>
          <a:xfrm>
            <a:off x="2695456" y="2137063"/>
            <a:ext cx="25404" cy="22570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3816;p72">
            <a:extLst>
              <a:ext uri="{FF2B5EF4-FFF2-40B4-BE49-F238E27FC236}">
                <a16:creationId xmlns:a16="http://schemas.microsoft.com/office/drawing/2014/main" id="{954C30EA-4D69-4626-97A7-3B7EADAE26FD}"/>
              </a:ext>
            </a:extLst>
          </p:cNvPr>
          <p:cNvSpPr/>
          <p:nvPr/>
        </p:nvSpPr>
        <p:spPr>
          <a:xfrm>
            <a:off x="2680796" y="2121073"/>
            <a:ext cx="52460" cy="13088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3817;p72">
            <a:extLst>
              <a:ext uri="{FF2B5EF4-FFF2-40B4-BE49-F238E27FC236}">
                <a16:creationId xmlns:a16="http://schemas.microsoft.com/office/drawing/2014/main" id="{5723DBD9-9AF9-40C5-B99D-06B487949BD1}"/>
              </a:ext>
            </a:extLst>
          </p:cNvPr>
          <p:cNvSpPr/>
          <p:nvPr/>
        </p:nvSpPr>
        <p:spPr>
          <a:xfrm>
            <a:off x="2828564" y="2140283"/>
            <a:ext cx="25404" cy="22553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3818;p72">
            <a:extLst>
              <a:ext uri="{FF2B5EF4-FFF2-40B4-BE49-F238E27FC236}">
                <a16:creationId xmlns:a16="http://schemas.microsoft.com/office/drawing/2014/main" id="{3E7B1863-5A30-4995-9FA5-CA6842E87F91}"/>
              </a:ext>
            </a:extLst>
          </p:cNvPr>
          <p:cNvSpPr/>
          <p:nvPr/>
        </p:nvSpPr>
        <p:spPr>
          <a:xfrm>
            <a:off x="2815592" y="2123747"/>
            <a:ext cx="52479" cy="13088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3819;p72">
            <a:extLst>
              <a:ext uri="{FF2B5EF4-FFF2-40B4-BE49-F238E27FC236}">
                <a16:creationId xmlns:a16="http://schemas.microsoft.com/office/drawing/2014/main" id="{6FB3DACB-00C0-4BBC-B3A4-170BD2B32BA6}"/>
              </a:ext>
            </a:extLst>
          </p:cNvPr>
          <p:cNvSpPr/>
          <p:nvPr/>
        </p:nvSpPr>
        <p:spPr>
          <a:xfrm>
            <a:off x="2730992" y="2124274"/>
            <a:ext cx="43441" cy="108928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3820;p72">
            <a:extLst>
              <a:ext uri="{FF2B5EF4-FFF2-40B4-BE49-F238E27FC236}">
                <a16:creationId xmlns:a16="http://schemas.microsoft.com/office/drawing/2014/main" id="{25F44D1B-5699-49CA-AA2E-941FA6A0F562}"/>
              </a:ext>
            </a:extLst>
          </p:cNvPr>
          <p:cNvSpPr/>
          <p:nvPr/>
        </p:nvSpPr>
        <p:spPr>
          <a:xfrm>
            <a:off x="2756378" y="2353143"/>
            <a:ext cx="133126" cy="56593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3821;p72">
            <a:extLst>
              <a:ext uri="{FF2B5EF4-FFF2-40B4-BE49-F238E27FC236}">
                <a16:creationId xmlns:a16="http://schemas.microsoft.com/office/drawing/2014/main" id="{C3C02434-D8CD-4284-97BF-4A284B5D50F9}"/>
              </a:ext>
            </a:extLst>
          </p:cNvPr>
          <p:cNvSpPr/>
          <p:nvPr/>
        </p:nvSpPr>
        <p:spPr>
          <a:xfrm>
            <a:off x="2769906" y="2255104"/>
            <a:ext cx="44017" cy="28938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3822;p72">
            <a:extLst>
              <a:ext uri="{FF2B5EF4-FFF2-40B4-BE49-F238E27FC236}">
                <a16:creationId xmlns:a16="http://schemas.microsoft.com/office/drawing/2014/main" id="{C37F3424-A92E-46EB-8CC3-67CAFF46BFE2}"/>
              </a:ext>
            </a:extLst>
          </p:cNvPr>
          <p:cNvSpPr/>
          <p:nvPr/>
        </p:nvSpPr>
        <p:spPr>
          <a:xfrm>
            <a:off x="2762576" y="2241910"/>
            <a:ext cx="46837" cy="37453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3823;p72">
            <a:extLst>
              <a:ext uri="{FF2B5EF4-FFF2-40B4-BE49-F238E27FC236}">
                <a16:creationId xmlns:a16="http://schemas.microsoft.com/office/drawing/2014/main" id="{C5A464CF-F10F-4B51-89A1-8F489469AF59}"/>
              </a:ext>
            </a:extLst>
          </p:cNvPr>
          <p:cNvSpPr/>
          <p:nvPr/>
        </p:nvSpPr>
        <p:spPr>
          <a:xfrm>
            <a:off x="2809951" y="2104079"/>
            <a:ext cx="63186" cy="17398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3824;p72">
            <a:extLst>
              <a:ext uri="{FF2B5EF4-FFF2-40B4-BE49-F238E27FC236}">
                <a16:creationId xmlns:a16="http://schemas.microsoft.com/office/drawing/2014/main" id="{131476AD-A5FF-4090-B44E-292563BCCE6C}"/>
              </a:ext>
            </a:extLst>
          </p:cNvPr>
          <p:cNvSpPr/>
          <p:nvPr/>
        </p:nvSpPr>
        <p:spPr>
          <a:xfrm>
            <a:off x="2685305" y="2083004"/>
            <a:ext cx="48526" cy="14372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3825;p72">
            <a:extLst>
              <a:ext uri="{FF2B5EF4-FFF2-40B4-BE49-F238E27FC236}">
                <a16:creationId xmlns:a16="http://schemas.microsoft.com/office/drawing/2014/main" id="{D8AA0B2F-1F42-4992-B7C9-1D2F490DA73E}"/>
              </a:ext>
            </a:extLst>
          </p:cNvPr>
          <p:cNvSpPr/>
          <p:nvPr/>
        </p:nvSpPr>
        <p:spPr>
          <a:xfrm>
            <a:off x="2738322" y="1953705"/>
            <a:ext cx="278648" cy="381389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3826;p72">
            <a:extLst>
              <a:ext uri="{FF2B5EF4-FFF2-40B4-BE49-F238E27FC236}">
                <a16:creationId xmlns:a16="http://schemas.microsoft.com/office/drawing/2014/main" id="{CC8764B5-0935-4DEB-9E42-CDFED644C7EA}"/>
              </a:ext>
            </a:extLst>
          </p:cNvPr>
          <p:cNvSpPr/>
          <p:nvPr/>
        </p:nvSpPr>
        <p:spPr>
          <a:xfrm>
            <a:off x="3029923" y="2076390"/>
            <a:ext cx="185030" cy="186455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3827;p72">
            <a:extLst>
              <a:ext uri="{FF2B5EF4-FFF2-40B4-BE49-F238E27FC236}">
                <a16:creationId xmlns:a16="http://schemas.microsoft.com/office/drawing/2014/main" id="{DEC66BD2-0E6D-4CB3-8EA3-AD97B6A615AA}"/>
              </a:ext>
            </a:extLst>
          </p:cNvPr>
          <p:cNvSpPr/>
          <p:nvPr/>
        </p:nvSpPr>
        <p:spPr>
          <a:xfrm>
            <a:off x="3071100" y="2092732"/>
            <a:ext cx="19206" cy="17808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3828;p72">
            <a:extLst>
              <a:ext uri="{FF2B5EF4-FFF2-40B4-BE49-F238E27FC236}">
                <a16:creationId xmlns:a16="http://schemas.microsoft.com/office/drawing/2014/main" id="{34325FDB-209F-4BDD-BFB6-B5BD7F6C8B35}"/>
              </a:ext>
            </a:extLst>
          </p:cNvPr>
          <p:cNvSpPr/>
          <p:nvPr/>
        </p:nvSpPr>
        <p:spPr>
          <a:xfrm>
            <a:off x="3077874" y="2157927"/>
            <a:ext cx="129192" cy="29202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3829;p72">
            <a:extLst>
              <a:ext uri="{FF2B5EF4-FFF2-40B4-BE49-F238E27FC236}">
                <a16:creationId xmlns:a16="http://schemas.microsoft.com/office/drawing/2014/main" id="{D5811034-C662-4F97-8F47-114269FA33DE}"/>
              </a:ext>
            </a:extLst>
          </p:cNvPr>
          <p:cNvSpPr/>
          <p:nvPr/>
        </p:nvSpPr>
        <p:spPr>
          <a:xfrm>
            <a:off x="3082383" y="2172405"/>
            <a:ext cx="98165" cy="56962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3830;p72">
            <a:extLst>
              <a:ext uri="{FF2B5EF4-FFF2-40B4-BE49-F238E27FC236}">
                <a16:creationId xmlns:a16="http://schemas.microsoft.com/office/drawing/2014/main" id="{279FB1E2-2FE5-48B2-9E8C-12113FD2A1C6}"/>
              </a:ext>
            </a:extLst>
          </p:cNvPr>
          <p:cNvSpPr/>
          <p:nvPr/>
        </p:nvSpPr>
        <p:spPr>
          <a:xfrm>
            <a:off x="2745095" y="1921336"/>
            <a:ext cx="324910" cy="381019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3831;p72">
            <a:extLst>
              <a:ext uri="{FF2B5EF4-FFF2-40B4-BE49-F238E27FC236}">
                <a16:creationId xmlns:a16="http://schemas.microsoft.com/office/drawing/2014/main" id="{C3C934EF-9BEA-4FFD-A682-148A4453198E}"/>
              </a:ext>
            </a:extLst>
          </p:cNvPr>
          <p:cNvSpPr/>
          <p:nvPr/>
        </p:nvSpPr>
        <p:spPr>
          <a:xfrm>
            <a:off x="2732124" y="1890638"/>
            <a:ext cx="320383" cy="149178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3832;p72">
            <a:extLst>
              <a:ext uri="{FF2B5EF4-FFF2-40B4-BE49-F238E27FC236}">
                <a16:creationId xmlns:a16="http://schemas.microsoft.com/office/drawing/2014/main" id="{89B2EB11-002C-44A7-B863-30FA1E826BB1}"/>
              </a:ext>
            </a:extLst>
          </p:cNvPr>
          <p:cNvSpPr/>
          <p:nvPr/>
        </p:nvSpPr>
        <p:spPr>
          <a:xfrm>
            <a:off x="2244786" y="2479328"/>
            <a:ext cx="897981" cy="756110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3833;p72">
            <a:extLst>
              <a:ext uri="{FF2B5EF4-FFF2-40B4-BE49-F238E27FC236}">
                <a16:creationId xmlns:a16="http://schemas.microsoft.com/office/drawing/2014/main" id="{237A5891-612C-46CC-8E8B-DDD95AFB8F85}"/>
              </a:ext>
            </a:extLst>
          </p:cNvPr>
          <p:cNvSpPr/>
          <p:nvPr/>
        </p:nvSpPr>
        <p:spPr>
          <a:xfrm>
            <a:off x="2212071" y="1840572"/>
            <a:ext cx="264824" cy="246830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3834;p72">
            <a:extLst>
              <a:ext uri="{FF2B5EF4-FFF2-40B4-BE49-F238E27FC236}">
                <a16:creationId xmlns:a16="http://schemas.microsoft.com/office/drawing/2014/main" id="{B6C7F516-AC41-4752-8FDE-CE5599A946C6}"/>
              </a:ext>
            </a:extLst>
          </p:cNvPr>
          <p:cNvSpPr/>
          <p:nvPr/>
        </p:nvSpPr>
        <p:spPr>
          <a:xfrm>
            <a:off x="2288023" y="1954989"/>
            <a:ext cx="136708" cy="130267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3835;p72">
            <a:extLst>
              <a:ext uri="{FF2B5EF4-FFF2-40B4-BE49-F238E27FC236}">
                <a16:creationId xmlns:a16="http://schemas.microsoft.com/office/drawing/2014/main" id="{813D14D3-EF44-41D4-AA70-70923D9921E9}"/>
              </a:ext>
            </a:extLst>
          </p:cNvPr>
          <p:cNvSpPr/>
          <p:nvPr/>
        </p:nvSpPr>
        <p:spPr>
          <a:xfrm>
            <a:off x="2303444" y="2091131"/>
            <a:ext cx="104363" cy="14443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3836;p72">
            <a:extLst>
              <a:ext uri="{FF2B5EF4-FFF2-40B4-BE49-F238E27FC236}">
                <a16:creationId xmlns:a16="http://schemas.microsoft.com/office/drawing/2014/main" id="{93776601-938F-49E4-B73D-B7DD1E8DFEA8}"/>
              </a:ext>
            </a:extLst>
          </p:cNvPr>
          <p:cNvSpPr/>
          <p:nvPr/>
        </p:nvSpPr>
        <p:spPr>
          <a:xfrm>
            <a:off x="2298081" y="2110007"/>
            <a:ext cx="112547" cy="42097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3837;p72">
            <a:extLst>
              <a:ext uri="{FF2B5EF4-FFF2-40B4-BE49-F238E27FC236}">
                <a16:creationId xmlns:a16="http://schemas.microsoft.com/office/drawing/2014/main" id="{C4CFAC73-FE40-4C95-BCC3-8CE3510495D4}"/>
              </a:ext>
            </a:extLst>
          </p:cNvPr>
          <p:cNvSpPr/>
          <p:nvPr/>
        </p:nvSpPr>
        <p:spPr>
          <a:xfrm>
            <a:off x="2249295" y="1861524"/>
            <a:ext cx="81242" cy="128666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3838;p72">
            <a:extLst>
              <a:ext uri="{FF2B5EF4-FFF2-40B4-BE49-F238E27FC236}">
                <a16:creationId xmlns:a16="http://schemas.microsoft.com/office/drawing/2014/main" id="{024E9D7A-DA40-49E6-99E1-894E3139AA8C}"/>
              </a:ext>
            </a:extLst>
          </p:cNvPr>
          <p:cNvSpPr/>
          <p:nvPr/>
        </p:nvSpPr>
        <p:spPr>
          <a:xfrm>
            <a:off x="2343490" y="1853713"/>
            <a:ext cx="30470" cy="13915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3839;p72">
            <a:extLst>
              <a:ext uri="{FF2B5EF4-FFF2-40B4-BE49-F238E27FC236}">
                <a16:creationId xmlns:a16="http://schemas.microsoft.com/office/drawing/2014/main" id="{F460DD4E-6C72-490F-A633-7B2610ABECA6}"/>
              </a:ext>
            </a:extLst>
          </p:cNvPr>
          <p:cNvSpPr/>
          <p:nvPr/>
        </p:nvSpPr>
        <p:spPr>
          <a:xfrm>
            <a:off x="2335584" y="2144452"/>
            <a:ext cx="42885" cy="605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3840;p72">
            <a:extLst>
              <a:ext uri="{FF2B5EF4-FFF2-40B4-BE49-F238E27FC236}">
                <a16:creationId xmlns:a16="http://schemas.microsoft.com/office/drawing/2014/main" id="{3EBDEDDF-E7BF-441D-A1D6-0268F4A7D1F6}"/>
              </a:ext>
            </a:extLst>
          </p:cNvPr>
          <p:cNvSpPr/>
          <p:nvPr/>
        </p:nvSpPr>
        <p:spPr>
          <a:xfrm>
            <a:off x="2320925" y="2122814"/>
            <a:ext cx="72780" cy="1882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3841;p72">
            <a:extLst>
              <a:ext uri="{FF2B5EF4-FFF2-40B4-BE49-F238E27FC236}">
                <a16:creationId xmlns:a16="http://schemas.microsoft.com/office/drawing/2014/main" id="{7E53495B-10C3-4F02-8E26-24BF2F875D6C}"/>
              </a:ext>
            </a:extLst>
          </p:cNvPr>
          <p:cNvSpPr/>
          <p:nvPr/>
        </p:nvSpPr>
        <p:spPr>
          <a:xfrm>
            <a:off x="2327123" y="2134442"/>
            <a:ext cx="60940" cy="1091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3842;p72">
            <a:extLst>
              <a:ext uri="{FF2B5EF4-FFF2-40B4-BE49-F238E27FC236}">
                <a16:creationId xmlns:a16="http://schemas.microsoft.com/office/drawing/2014/main" id="{A2808F9C-1A91-4339-9D39-1D7157F8A0B0}"/>
              </a:ext>
            </a:extLst>
          </p:cNvPr>
          <p:cNvSpPr/>
          <p:nvPr/>
        </p:nvSpPr>
        <p:spPr>
          <a:xfrm>
            <a:off x="2544849" y="2718347"/>
            <a:ext cx="49658" cy="190378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3843;p72">
            <a:extLst>
              <a:ext uri="{FF2B5EF4-FFF2-40B4-BE49-F238E27FC236}">
                <a16:creationId xmlns:a16="http://schemas.microsoft.com/office/drawing/2014/main" id="{9B8B79C7-D45C-40B5-85EB-0029F1C2457A}"/>
              </a:ext>
            </a:extLst>
          </p:cNvPr>
          <p:cNvSpPr/>
          <p:nvPr/>
        </p:nvSpPr>
        <p:spPr>
          <a:xfrm>
            <a:off x="3051931" y="2735992"/>
            <a:ext cx="58120" cy="344904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3844;p72">
            <a:extLst>
              <a:ext uri="{FF2B5EF4-FFF2-40B4-BE49-F238E27FC236}">
                <a16:creationId xmlns:a16="http://schemas.microsoft.com/office/drawing/2014/main" id="{D2C695A7-FE79-4C03-BE0D-AD6A2DA0BD31}"/>
              </a:ext>
            </a:extLst>
          </p:cNvPr>
          <p:cNvSpPr/>
          <p:nvPr/>
        </p:nvSpPr>
        <p:spPr>
          <a:xfrm>
            <a:off x="2455740" y="2788397"/>
            <a:ext cx="8480" cy="126731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3845;p72">
            <a:extLst>
              <a:ext uri="{FF2B5EF4-FFF2-40B4-BE49-F238E27FC236}">
                <a16:creationId xmlns:a16="http://schemas.microsoft.com/office/drawing/2014/main" id="{26AA35DF-15D4-4878-A7F3-095831160D53}"/>
              </a:ext>
            </a:extLst>
          </p:cNvPr>
          <p:cNvSpPr/>
          <p:nvPr/>
        </p:nvSpPr>
        <p:spPr>
          <a:xfrm>
            <a:off x="3108901" y="3079488"/>
            <a:ext cx="63761" cy="45791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3846;p72">
            <a:extLst>
              <a:ext uri="{FF2B5EF4-FFF2-40B4-BE49-F238E27FC236}">
                <a16:creationId xmlns:a16="http://schemas.microsoft.com/office/drawing/2014/main" id="{5A4532FB-790C-485E-A4C6-582527ECCC4B}"/>
              </a:ext>
            </a:extLst>
          </p:cNvPr>
          <p:cNvSpPr/>
          <p:nvPr/>
        </p:nvSpPr>
        <p:spPr>
          <a:xfrm>
            <a:off x="3090845" y="3107617"/>
            <a:ext cx="42885" cy="374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3847;p72">
            <a:extLst>
              <a:ext uri="{FF2B5EF4-FFF2-40B4-BE49-F238E27FC236}">
                <a16:creationId xmlns:a16="http://schemas.microsoft.com/office/drawing/2014/main" id="{A6EAE426-F8A3-4C40-9026-354AE0B200F1}"/>
              </a:ext>
            </a:extLst>
          </p:cNvPr>
          <p:cNvSpPr/>
          <p:nvPr/>
        </p:nvSpPr>
        <p:spPr>
          <a:xfrm>
            <a:off x="3003424" y="3108057"/>
            <a:ext cx="88571" cy="36995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3848;p72">
            <a:extLst>
              <a:ext uri="{FF2B5EF4-FFF2-40B4-BE49-F238E27FC236}">
                <a16:creationId xmlns:a16="http://schemas.microsoft.com/office/drawing/2014/main" id="{DA846FE1-4909-4467-89F8-E3589E562167}"/>
              </a:ext>
            </a:extLst>
          </p:cNvPr>
          <p:cNvSpPr/>
          <p:nvPr/>
        </p:nvSpPr>
        <p:spPr>
          <a:xfrm>
            <a:off x="2318104" y="2863250"/>
            <a:ext cx="866954" cy="475909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3849;p72">
            <a:extLst>
              <a:ext uri="{FF2B5EF4-FFF2-40B4-BE49-F238E27FC236}">
                <a16:creationId xmlns:a16="http://schemas.microsoft.com/office/drawing/2014/main" id="{2AA030A0-5D62-4077-8731-0DC985EA2652}"/>
              </a:ext>
            </a:extLst>
          </p:cNvPr>
          <p:cNvSpPr/>
          <p:nvPr/>
        </p:nvSpPr>
        <p:spPr>
          <a:xfrm>
            <a:off x="2958294" y="2874474"/>
            <a:ext cx="83505" cy="46041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3850;p72">
            <a:extLst>
              <a:ext uri="{FF2B5EF4-FFF2-40B4-BE49-F238E27FC236}">
                <a16:creationId xmlns:a16="http://schemas.microsoft.com/office/drawing/2014/main" id="{649FE4D2-EC6C-4BAF-B338-7A83139F8C19}"/>
              </a:ext>
            </a:extLst>
          </p:cNvPr>
          <p:cNvSpPr/>
          <p:nvPr/>
        </p:nvSpPr>
        <p:spPr>
          <a:xfrm>
            <a:off x="2941945" y="2875019"/>
            <a:ext cx="79553" cy="464140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3851;p72">
            <a:extLst>
              <a:ext uri="{FF2B5EF4-FFF2-40B4-BE49-F238E27FC236}">
                <a16:creationId xmlns:a16="http://schemas.microsoft.com/office/drawing/2014/main" id="{E826F253-B475-4B63-973B-C3D3934EFE02}"/>
              </a:ext>
            </a:extLst>
          </p:cNvPr>
          <p:cNvSpPr/>
          <p:nvPr/>
        </p:nvSpPr>
        <p:spPr>
          <a:xfrm>
            <a:off x="2323189" y="2881423"/>
            <a:ext cx="619332" cy="10186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3852;p72">
            <a:extLst>
              <a:ext uri="{FF2B5EF4-FFF2-40B4-BE49-F238E27FC236}">
                <a16:creationId xmlns:a16="http://schemas.microsoft.com/office/drawing/2014/main" id="{574D9754-EB29-4AE8-9718-14531673BBFC}"/>
              </a:ext>
            </a:extLst>
          </p:cNvPr>
          <p:cNvSpPr/>
          <p:nvPr/>
        </p:nvSpPr>
        <p:spPr>
          <a:xfrm>
            <a:off x="3018659" y="3209209"/>
            <a:ext cx="130306" cy="95189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3853;p72">
            <a:extLst>
              <a:ext uri="{FF2B5EF4-FFF2-40B4-BE49-F238E27FC236}">
                <a16:creationId xmlns:a16="http://schemas.microsoft.com/office/drawing/2014/main" id="{789B2E1E-D353-4F36-9BDB-94B51A73743C}"/>
              </a:ext>
            </a:extLst>
          </p:cNvPr>
          <p:cNvSpPr/>
          <p:nvPr/>
        </p:nvSpPr>
        <p:spPr>
          <a:xfrm>
            <a:off x="2567414" y="3231322"/>
            <a:ext cx="252149" cy="145730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3854;p72">
            <a:extLst>
              <a:ext uri="{FF2B5EF4-FFF2-40B4-BE49-F238E27FC236}">
                <a16:creationId xmlns:a16="http://schemas.microsoft.com/office/drawing/2014/main" id="{8B67FFA9-1863-4209-820B-12A917A75CE2}"/>
              </a:ext>
            </a:extLst>
          </p:cNvPr>
          <p:cNvSpPr/>
          <p:nvPr/>
        </p:nvSpPr>
        <p:spPr>
          <a:xfrm>
            <a:off x="2613101" y="3053470"/>
            <a:ext cx="79627" cy="64650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3855;p72">
            <a:extLst>
              <a:ext uri="{FF2B5EF4-FFF2-40B4-BE49-F238E27FC236}">
                <a16:creationId xmlns:a16="http://schemas.microsoft.com/office/drawing/2014/main" id="{98BBA608-2B64-4BCD-A0B7-3DEF1867DED4}"/>
              </a:ext>
            </a:extLst>
          </p:cNvPr>
          <p:cNvSpPr/>
          <p:nvPr/>
        </p:nvSpPr>
        <p:spPr>
          <a:xfrm>
            <a:off x="3107769" y="3074351"/>
            <a:ext cx="105495" cy="7749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3856;p72">
            <a:extLst>
              <a:ext uri="{FF2B5EF4-FFF2-40B4-BE49-F238E27FC236}">
                <a16:creationId xmlns:a16="http://schemas.microsoft.com/office/drawing/2014/main" id="{4BA7AEE1-76D5-45C6-BCBA-705F6F9D14B2}"/>
              </a:ext>
            </a:extLst>
          </p:cNvPr>
          <p:cNvSpPr/>
          <p:nvPr/>
        </p:nvSpPr>
        <p:spPr>
          <a:xfrm>
            <a:off x="2733813" y="2409137"/>
            <a:ext cx="263989" cy="107098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3857;p72">
            <a:extLst>
              <a:ext uri="{FF2B5EF4-FFF2-40B4-BE49-F238E27FC236}">
                <a16:creationId xmlns:a16="http://schemas.microsoft.com/office/drawing/2014/main" id="{ECA03AD7-DDB5-4BBA-8B85-B9843136696C}"/>
              </a:ext>
            </a:extLst>
          </p:cNvPr>
          <p:cNvSpPr/>
          <p:nvPr/>
        </p:nvSpPr>
        <p:spPr>
          <a:xfrm>
            <a:off x="2743963" y="2488933"/>
            <a:ext cx="225632" cy="44489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3858;p72">
            <a:extLst>
              <a:ext uri="{FF2B5EF4-FFF2-40B4-BE49-F238E27FC236}">
                <a16:creationId xmlns:a16="http://schemas.microsoft.com/office/drawing/2014/main" id="{A5E069A0-FC50-4867-80B3-AF46BC7AA142}"/>
              </a:ext>
            </a:extLst>
          </p:cNvPr>
          <p:cNvSpPr/>
          <p:nvPr/>
        </p:nvSpPr>
        <p:spPr>
          <a:xfrm>
            <a:off x="2835337" y="2415488"/>
            <a:ext cx="18074" cy="117337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3859;p72">
            <a:extLst>
              <a:ext uri="{FF2B5EF4-FFF2-40B4-BE49-F238E27FC236}">
                <a16:creationId xmlns:a16="http://schemas.microsoft.com/office/drawing/2014/main" id="{1AEE794D-2240-4A43-A351-97F58459BF7E}"/>
              </a:ext>
            </a:extLst>
          </p:cNvPr>
          <p:cNvSpPr/>
          <p:nvPr/>
        </p:nvSpPr>
        <p:spPr>
          <a:xfrm>
            <a:off x="2920512" y="2410756"/>
            <a:ext cx="22008" cy="9693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3860;p72">
            <a:extLst>
              <a:ext uri="{FF2B5EF4-FFF2-40B4-BE49-F238E27FC236}">
                <a16:creationId xmlns:a16="http://schemas.microsoft.com/office/drawing/2014/main" id="{47D508AB-C93F-4422-A52F-3D9622DD7C73}"/>
              </a:ext>
            </a:extLst>
          </p:cNvPr>
          <p:cNvSpPr/>
          <p:nvPr/>
        </p:nvSpPr>
        <p:spPr>
          <a:xfrm>
            <a:off x="2756378" y="2416227"/>
            <a:ext cx="23140" cy="92533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3861;p72">
            <a:extLst>
              <a:ext uri="{FF2B5EF4-FFF2-40B4-BE49-F238E27FC236}">
                <a16:creationId xmlns:a16="http://schemas.microsoft.com/office/drawing/2014/main" id="{93A8E14B-87BF-4981-8925-ECD4FBB6A42D}"/>
              </a:ext>
            </a:extLst>
          </p:cNvPr>
          <p:cNvSpPr/>
          <p:nvPr/>
        </p:nvSpPr>
        <p:spPr>
          <a:xfrm>
            <a:off x="1459055" y="3370156"/>
            <a:ext cx="645850" cy="72562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3862;p72">
            <a:extLst>
              <a:ext uri="{FF2B5EF4-FFF2-40B4-BE49-F238E27FC236}">
                <a16:creationId xmlns:a16="http://schemas.microsoft.com/office/drawing/2014/main" id="{7309FE86-9E53-45DD-BCFE-8EA4296E2F96}"/>
              </a:ext>
            </a:extLst>
          </p:cNvPr>
          <p:cNvSpPr/>
          <p:nvPr/>
        </p:nvSpPr>
        <p:spPr>
          <a:xfrm>
            <a:off x="1059714" y="2534408"/>
            <a:ext cx="464235" cy="696140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3863;p72">
            <a:extLst>
              <a:ext uri="{FF2B5EF4-FFF2-40B4-BE49-F238E27FC236}">
                <a16:creationId xmlns:a16="http://schemas.microsoft.com/office/drawing/2014/main" id="{5B35CD99-CF62-451E-9B05-8493077EE0A7}"/>
              </a:ext>
            </a:extLst>
          </p:cNvPr>
          <p:cNvSpPr/>
          <p:nvPr/>
        </p:nvSpPr>
        <p:spPr>
          <a:xfrm>
            <a:off x="901220" y="2121073"/>
            <a:ext cx="864133" cy="137423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3864;p72">
            <a:extLst>
              <a:ext uri="{FF2B5EF4-FFF2-40B4-BE49-F238E27FC236}">
                <a16:creationId xmlns:a16="http://schemas.microsoft.com/office/drawing/2014/main" id="{F89CD77C-ADCE-44A2-BE0F-B1C19EC76B13}"/>
              </a:ext>
            </a:extLst>
          </p:cNvPr>
          <p:cNvSpPr/>
          <p:nvPr/>
        </p:nvSpPr>
        <p:spPr>
          <a:xfrm>
            <a:off x="901220" y="2121073"/>
            <a:ext cx="349721" cy="43214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3865;p72">
            <a:extLst>
              <a:ext uri="{FF2B5EF4-FFF2-40B4-BE49-F238E27FC236}">
                <a16:creationId xmlns:a16="http://schemas.microsoft.com/office/drawing/2014/main" id="{EB91D4BC-1479-491A-9C82-1119FC0FF564}"/>
              </a:ext>
            </a:extLst>
          </p:cNvPr>
          <p:cNvSpPr/>
          <p:nvPr/>
        </p:nvSpPr>
        <p:spPr>
          <a:xfrm>
            <a:off x="901220" y="2121073"/>
            <a:ext cx="141031" cy="176533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3866;p72">
            <a:extLst>
              <a:ext uri="{FF2B5EF4-FFF2-40B4-BE49-F238E27FC236}">
                <a16:creationId xmlns:a16="http://schemas.microsoft.com/office/drawing/2014/main" id="{61CCBBF6-0E2C-4A02-8C10-267DC1B95724}"/>
              </a:ext>
            </a:extLst>
          </p:cNvPr>
          <p:cNvSpPr/>
          <p:nvPr/>
        </p:nvSpPr>
        <p:spPr>
          <a:xfrm>
            <a:off x="1078326" y="2478801"/>
            <a:ext cx="499214" cy="93843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3867;p72">
            <a:extLst>
              <a:ext uri="{FF2B5EF4-FFF2-40B4-BE49-F238E27FC236}">
                <a16:creationId xmlns:a16="http://schemas.microsoft.com/office/drawing/2014/main" id="{F9E19BA9-919E-4E79-84AD-3B9EBFCFDE2D}"/>
              </a:ext>
            </a:extLst>
          </p:cNvPr>
          <p:cNvSpPr/>
          <p:nvPr/>
        </p:nvSpPr>
        <p:spPr>
          <a:xfrm>
            <a:off x="1205236" y="2407132"/>
            <a:ext cx="499214" cy="938449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3868;p72">
            <a:extLst>
              <a:ext uri="{FF2B5EF4-FFF2-40B4-BE49-F238E27FC236}">
                <a16:creationId xmlns:a16="http://schemas.microsoft.com/office/drawing/2014/main" id="{2C1CC46C-2A55-41E5-820F-B0554A9E51AF}"/>
              </a:ext>
            </a:extLst>
          </p:cNvPr>
          <p:cNvSpPr/>
          <p:nvPr/>
        </p:nvSpPr>
        <p:spPr>
          <a:xfrm>
            <a:off x="1000499" y="2678783"/>
            <a:ext cx="158512" cy="22084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3869;p72">
            <a:extLst>
              <a:ext uri="{FF2B5EF4-FFF2-40B4-BE49-F238E27FC236}">
                <a16:creationId xmlns:a16="http://schemas.microsoft.com/office/drawing/2014/main" id="{0765570A-09D0-4A2F-AC06-8C7A9ECEC8B9}"/>
              </a:ext>
            </a:extLst>
          </p:cNvPr>
          <p:cNvSpPr/>
          <p:nvPr/>
        </p:nvSpPr>
        <p:spPr>
          <a:xfrm>
            <a:off x="1088477" y="2761113"/>
            <a:ext cx="19206" cy="40655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3870;p72">
            <a:extLst>
              <a:ext uri="{FF2B5EF4-FFF2-40B4-BE49-F238E27FC236}">
                <a16:creationId xmlns:a16="http://schemas.microsoft.com/office/drawing/2014/main" id="{01254286-F8B9-42BC-A81B-7A45629EE87C}"/>
              </a:ext>
            </a:extLst>
          </p:cNvPr>
          <p:cNvSpPr/>
          <p:nvPr/>
        </p:nvSpPr>
        <p:spPr>
          <a:xfrm>
            <a:off x="1059714" y="2719420"/>
            <a:ext cx="82930" cy="70596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3871;p72">
            <a:extLst>
              <a:ext uri="{FF2B5EF4-FFF2-40B4-BE49-F238E27FC236}">
                <a16:creationId xmlns:a16="http://schemas.microsoft.com/office/drawing/2014/main" id="{850DA2D9-0C7C-4991-91B1-4D3DC1EA611B}"/>
              </a:ext>
            </a:extLst>
          </p:cNvPr>
          <p:cNvSpPr/>
          <p:nvPr/>
        </p:nvSpPr>
        <p:spPr>
          <a:xfrm>
            <a:off x="1042790" y="2753091"/>
            <a:ext cx="6235" cy="25156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3872;p72">
            <a:extLst>
              <a:ext uri="{FF2B5EF4-FFF2-40B4-BE49-F238E27FC236}">
                <a16:creationId xmlns:a16="http://schemas.microsoft.com/office/drawing/2014/main" id="{FA5798A3-EA62-4D6C-82CE-5B61275B6299}"/>
              </a:ext>
            </a:extLst>
          </p:cNvPr>
          <p:cNvSpPr/>
          <p:nvPr/>
        </p:nvSpPr>
        <p:spPr>
          <a:xfrm>
            <a:off x="1545920" y="2390560"/>
            <a:ext cx="422500" cy="1156287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3873;p72">
            <a:extLst>
              <a:ext uri="{FF2B5EF4-FFF2-40B4-BE49-F238E27FC236}">
                <a16:creationId xmlns:a16="http://schemas.microsoft.com/office/drawing/2014/main" id="{424FF50D-929B-42F7-AD66-E2CA0B7CFCA9}"/>
              </a:ext>
            </a:extLst>
          </p:cNvPr>
          <p:cNvSpPr/>
          <p:nvPr/>
        </p:nvSpPr>
        <p:spPr>
          <a:xfrm>
            <a:off x="1840360" y="2398054"/>
            <a:ext cx="302345" cy="1249629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3874;p72">
            <a:extLst>
              <a:ext uri="{FF2B5EF4-FFF2-40B4-BE49-F238E27FC236}">
                <a16:creationId xmlns:a16="http://schemas.microsoft.com/office/drawing/2014/main" id="{228D76E3-1B26-4ED3-80AA-29D74BB46ACF}"/>
              </a:ext>
            </a:extLst>
          </p:cNvPr>
          <p:cNvSpPr/>
          <p:nvPr/>
        </p:nvSpPr>
        <p:spPr>
          <a:xfrm>
            <a:off x="1431424" y="2450988"/>
            <a:ext cx="234669" cy="1206863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3875;p72">
            <a:extLst>
              <a:ext uri="{FF2B5EF4-FFF2-40B4-BE49-F238E27FC236}">
                <a16:creationId xmlns:a16="http://schemas.microsoft.com/office/drawing/2014/main" id="{A0E232C1-FBB7-4392-9F36-9047E99FE233}"/>
              </a:ext>
            </a:extLst>
          </p:cNvPr>
          <p:cNvSpPr/>
          <p:nvPr/>
        </p:nvSpPr>
        <p:spPr>
          <a:xfrm>
            <a:off x="1591606" y="1933175"/>
            <a:ext cx="345787" cy="605279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3876;p72">
            <a:extLst>
              <a:ext uri="{FF2B5EF4-FFF2-40B4-BE49-F238E27FC236}">
                <a16:creationId xmlns:a16="http://schemas.microsoft.com/office/drawing/2014/main" id="{DFDD1CAB-0C56-43A4-B02C-46DA2BAFE116}"/>
              </a:ext>
            </a:extLst>
          </p:cNvPr>
          <p:cNvSpPr/>
          <p:nvPr/>
        </p:nvSpPr>
        <p:spPr>
          <a:xfrm>
            <a:off x="1684112" y="2307158"/>
            <a:ext cx="119042" cy="54640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3877;p72">
            <a:extLst>
              <a:ext uri="{FF2B5EF4-FFF2-40B4-BE49-F238E27FC236}">
                <a16:creationId xmlns:a16="http://schemas.microsoft.com/office/drawing/2014/main" id="{7341A3E8-B5C9-47C6-AC4C-D5C2934E4467}"/>
              </a:ext>
            </a:extLst>
          </p:cNvPr>
          <p:cNvSpPr/>
          <p:nvPr/>
        </p:nvSpPr>
        <p:spPr>
          <a:xfrm>
            <a:off x="1922715" y="2091219"/>
            <a:ext cx="65375" cy="89647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3878;p72">
            <a:extLst>
              <a:ext uri="{FF2B5EF4-FFF2-40B4-BE49-F238E27FC236}">
                <a16:creationId xmlns:a16="http://schemas.microsoft.com/office/drawing/2014/main" id="{0E472570-A538-4660-A020-327FBEFBA282}"/>
              </a:ext>
            </a:extLst>
          </p:cNvPr>
          <p:cNvSpPr/>
          <p:nvPr/>
        </p:nvSpPr>
        <p:spPr>
          <a:xfrm>
            <a:off x="1942459" y="2110377"/>
            <a:ext cx="28782" cy="51245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3879;p72">
            <a:extLst>
              <a:ext uri="{FF2B5EF4-FFF2-40B4-BE49-F238E27FC236}">
                <a16:creationId xmlns:a16="http://schemas.microsoft.com/office/drawing/2014/main" id="{E661B3A2-8768-460E-84DC-E22C423B94F6}"/>
              </a:ext>
            </a:extLst>
          </p:cNvPr>
          <p:cNvSpPr/>
          <p:nvPr/>
        </p:nvSpPr>
        <p:spPr>
          <a:xfrm>
            <a:off x="1637293" y="2078782"/>
            <a:ext cx="25979" cy="230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3880;p72">
            <a:extLst>
              <a:ext uri="{FF2B5EF4-FFF2-40B4-BE49-F238E27FC236}">
                <a16:creationId xmlns:a16="http://schemas.microsoft.com/office/drawing/2014/main" id="{091507BC-4530-44FC-BEC0-B628D6BACFC7}"/>
              </a:ext>
            </a:extLst>
          </p:cNvPr>
          <p:cNvSpPr/>
          <p:nvPr/>
        </p:nvSpPr>
        <p:spPr>
          <a:xfrm>
            <a:off x="1623765" y="2065465"/>
            <a:ext cx="53611" cy="13088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3881;p72">
            <a:extLst>
              <a:ext uri="{FF2B5EF4-FFF2-40B4-BE49-F238E27FC236}">
                <a16:creationId xmlns:a16="http://schemas.microsoft.com/office/drawing/2014/main" id="{423E2256-DD45-4FAD-A07C-CFD38E456780}"/>
              </a:ext>
            </a:extLst>
          </p:cNvPr>
          <p:cNvSpPr/>
          <p:nvPr/>
        </p:nvSpPr>
        <p:spPr>
          <a:xfrm>
            <a:off x="1774372" y="2084130"/>
            <a:ext cx="25961" cy="23626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3882;p72">
            <a:extLst>
              <a:ext uri="{FF2B5EF4-FFF2-40B4-BE49-F238E27FC236}">
                <a16:creationId xmlns:a16="http://schemas.microsoft.com/office/drawing/2014/main" id="{CC21775C-A902-4876-A164-2566A8A9A9F9}"/>
              </a:ext>
            </a:extLst>
          </p:cNvPr>
          <p:cNvSpPr/>
          <p:nvPr/>
        </p:nvSpPr>
        <p:spPr>
          <a:xfrm>
            <a:off x="1760826" y="2067594"/>
            <a:ext cx="53611" cy="13634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3883;p72">
            <a:extLst>
              <a:ext uri="{FF2B5EF4-FFF2-40B4-BE49-F238E27FC236}">
                <a16:creationId xmlns:a16="http://schemas.microsoft.com/office/drawing/2014/main" id="{30150667-C6B6-4EAB-9DB9-22E0CE61A43A}"/>
              </a:ext>
            </a:extLst>
          </p:cNvPr>
          <p:cNvSpPr/>
          <p:nvPr/>
        </p:nvSpPr>
        <p:spPr>
          <a:xfrm>
            <a:off x="1675093" y="2068667"/>
            <a:ext cx="44017" cy="110793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3884;p72">
            <a:extLst>
              <a:ext uri="{FF2B5EF4-FFF2-40B4-BE49-F238E27FC236}">
                <a16:creationId xmlns:a16="http://schemas.microsoft.com/office/drawing/2014/main" id="{A81B0059-6BAF-4E3A-B119-DF5AA029628B}"/>
              </a:ext>
            </a:extLst>
          </p:cNvPr>
          <p:cNvSpPr/>
          <p:nvPr/>
        </p:nvSpPr>
        <p:spPr>
          <a:xfrm>
            <a:off x="1757448" y="2019058"/>
            <a:ext cx="64874" cy="17645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3885;p72">
            <a:extLst>
              <a:ext uri="{FF2B5EF4-FFF2-40B4-BE49-F238E27FC236}">
                <a16:creationId xmlns:a16="http://schemas.microsoft.com/office/drawing/2014/main" id="{62ADE059-C47A-4FC6-930D-D7651F22E4E5}"/>
              </a:ext>
            </a:extLst>
          </p:cNvPr>
          <p:cNvSpPr/>
          <p:nvPr/>
        </p:nvSpPr>
        <p:spPr>
          <a:xfrm>
            <a:off x="1628850" y="2026482"/>
            <a:ext cx="49083" cy="14759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3886;p72">
            <a:extLst>
              <a:ext uri="{FF2B5EF4-FFF2-40B4-BE49-F238E27FC236}">
                <a16:creationId xmlns:a16="http://schemas.microsoft.com/office/drawing/2014/main" id="{CAC56816-7C5A-44E9-BAD7-7FD322A001B0}"/>
              </a:ext>
            </a:extLst>
          </p:cNvPr>
          <p:cNvSpPr/>
          <p:nvPr/>
        </p:nvSpPr>
        <p:spPr>
          <a:xfrm>
            <a:off x="1561712" y="1830105"/>
            <a:ext cx="411218" cy="292586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3887;p72">
            <a:extLst>
              <a:ext uri="{FF2B5EF4-FFF2-40B4-BE49-F238E27FC236}">
                <a16:creationId xmlns:a16="http://schemas.microsoft.com/office/drawing/2014/main" id="{0CFE7ADB-670D-4F79-AEFD-288EB677BC83}"/>
              </a:ext>
            </a:extLst>
          </p:cNvPr>
          <p:cNvSpPr/>
          <p:nvPr/>
        </p:nvSpPr>
        <p:spPr>
          <a:xfrm>
            <a:off x="1697083" y="2204493"/>
            <a:ext cx="46281" cy="3798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3888;p72">
            <a:extLst>
              <a:ext uri="{FF2B5EF4-FFF2-40B4-BE49-F238E27FC236}">
                <a16:creationId xmlns:a16="http://schemas.microsoft.com/office/drawing/2014/main" id="{4467474C-E69E-44F0-A477-3F98906EBC3C}"/>
              </a:ext>
            </a:extLst>
          </p:cNvPr>
          <p:cNvSpPr/>
          <p:nvPr/>
        </p:nvSpPr>
        <p:spPr>
          <a:xfrm>
            <a:off x="1691442" y="2201414"/>
            <a:ext cx="56988" cy="43768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3889;p72">
            <a:extLst>
              <a:ext uri="{FF2B5EF4-FFF2-40B4-BE49-F238E27FC236}">
                <a16:creationId xmlns:a16="http://schemas.microsoft.com/office/drawing/2014/main" id="{18BC4045-8971-403F-B408-97B8D65C1FCC}"/>
              </a:ext>
            </a:extLst>
          </p:cNvPr>
          <p:cNvSpPr/>
          <p:nvPr/>
        </p:nvSpPr>
        <p:spPr>
          <a:xfrm>
            <a:off x="1622077" y="1907685"/>
            <a:ext cx="245933" cy="49785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3890;p72">
            <a:extLst>
              <a:ext uri="{FF2B5EF4-FFF2-40B4-BE49-F238E27FC236}">
                <a16:creationId xmlns:a16="http://schemas.microsoft.com/office/drawing/2014/main" id="{1CE34387-E20D-46AE-ADDE-D42387568362}"/>
              </a:ext>
            </a:extLst>
          </p:cNvPr>
          <p:cNvSpPr/>
          <p:nvPr/>
        </p:nvSpPr>
        <p:spPr>
          <a:xfrm>
            <a:off x="1880405" y="1934882"/>
            <a:ext cx="57545" cy="168019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3891;p72">
            <a:extLst>
              <a:ext uri="{FF2B5EF4-FFF2-40B4-BE49-F238E27FC236}">
                <a16:creationId xmlns:a16="http://schemas.microsoft.com/office/drawing/2014/main" id="{4A11368C-D6BB-4D02-8531-DF5CA9851B05}"/>
              </a:ext>
            </a:extLst>
          </p:cNvPr>
          <p:cNvSpPr/>
          <p:nvPr/>
        </p:nvSpPr>
        <p:spPr>
          <a:xfrm>
            <a:off x="1612483" y="1853713"/>
            <a:ext cx="264564" cy="96807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3892;p72">
            <a:extLst>
              <a:ext uri="{FF2B5EF4-FFF2-40B4-BE49-F238E27FC236}">
                <a16:creationId xmlns:a16="http://schemas.microsoft.com/office/drawing/2014/main" id="{F4CBFD79-2D96-4F3F-8EB7-6A6567751FEE}"/>
              </a:ext>
            </a:extLst>
          </p:cNvPr>
          <p:cNvSpPr/>
          <p:nvPr/>
        </p:nvSpPr>
        <p:spPr>
          <a:xfrm>
            <a:off x="1845426" y="2411424"/>
            <a:ext cx="516138" cy="853920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3893;p72">
            <a:extLst>
              <a:ext uri="{FF2B5EF4-FFF2-40B4-BE49-F238E27FC236}">
                <a16:creationId xmlns:a16="http://schemas.microsoft.com/office/drawing/2014/main" id="{4851A124-B55A-457F-AD5B-1F9645E10AC9}"/>
              </a:ext>
            </a:extLst>
          </p:cNvPr>
          <p:cNvSpPr/>
          <p:nvPr/>
        </p:nvSpPr>
        <p:spPr>
          <a:xfrm>
            <a:off x="1634473" y="2975538"/>
            <a:ext cx="210972" cy="257754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3894;p72">
            <a:extLst>
              <a:ext uri="{FF2B5EF4-FFF2-40B4-BE49-F238E27FC236}">
                <a16:creationId xmlns:a16="http://schemas.microsoft.com/office/drawing/2014/main" id="{29F53AD1-63AA-42BC-91EA-68F95A35D603}"/>
              </a:ext>
            </a:extLst>
          </p:cNvPr>
          <p:cNvSpPr/>
          <p:nvPr/>
        </p:nvSpPr>
        <p:spPr>
          <a:xfrm>
            <a:off x="1667763" y="3192480"/>
            <a:ext cx="56988" cy="12473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3895;p72">
            <a:extLst>
              <a:ext uri="{FF2B5EF4-FFF2-40B4-BE49-F238E27FC236}">
                <a16:creationId xmlns:a16="http://schemas.microsoft.com/office/drawing/2014/main" id="{C52D1B87-359F-4D7B-8AD6-A10381E41CC4}"/>
              </a:ext>
            </a:extLst>
          </p:cNvPr>
          <p:cNvSpPr/>
          <p:nvPr/>
        </p:nvSpPr>
        <p:spPr>
          <a:xfrm>
            <a:off x="1652528" y="3155062"/>
            <a:ext cx="64893" cy="11065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3896;p72">
            <a:extLst>
              <a:ext uri="{FF2B5EF4-FFF2-40B4-BE49-F238E27FC236}">
                <a16:creationId xmlns:a16="http://schemas.microsoft.com/office/drawing/2014/main" id="{41E49276-82C4-4280-AAE8-9A5756EF5277}"/>
              </a:ext>
            </a:extLst>
          </p:cNvPr>
          <p:cNvSpPr/>
          <p:nvPr/>
        </p:nvSpPr>
        <p:spPr>
          <a:xfrm>
            <a:off x="1640114" y="3045589"/>
            <a:ext cx="87458" cy="65899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3897;p72">
            <a:extLst>
              <a:ext uri="{FF2B5EF4-FFF2-40B4-BE49-F238E27FC236}">
                <a16:creationId xmlns:a16="http://schemas.microsoft.com/office/drawing/2014/main" id="{7EB30DFD-4167-4014-816F-C807FF6EAC19}"/>
              </a:ext>
            </a:extLst>
          </p:cNvPr>
          <p:cNvSpPr/>
          <p:nvPr/>
        </p:nvSpPr>
        <p:spPr>
          <a:xfrm>
            <a:off x="1845426" y="3048263"/>
            <a:ext cx="278667" cy="38843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3898;p72">
            <a:extLst>
              <a:ext uri="{FF2B5EF4-FFF2-40B4-BE49-F238E27FC236}">
                <a16:creationId xmlns:a16="http://schemas.microsoft.com/office/drawing/2014/main" id="{6DAFEADD-CE97-4F66-AB1D-7AFC47554099}"/>
              </a:ext>
            </a:extLst>
          </p:cNvPr>
          <p:cNvSpPr/>
          <p:nvPr/>
        </p:nvSpPr>
        <p:spPr>
          <a:xfrm>
            <a:off x="2115056" y="3014891"/>
            <a:ext cx="126353" cy="34462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3899;p72">
            <a:extLst>
              <a:ext uri="{FF2B5EF4-FFF2-40B4-BE49-F238E27FC236}">
                <a16:creationId xmlns:a16="http://schemas.microsoft.com/office/drawing/2014/main" id="{4277127F-A013-4AA7-8635-713F7C8F935F}"/>
              </a:ext>
            </a:extLst>
          </p:cNvPr>
          <p:cNvSpPr/>
          <p:nvPr/>
        </p:nvSpPr>
        <p:spPr>
          <a:xfrm>
            <a:off x="2118990" y="3048263"/>
            <a:ext cx="77307" cy="21937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3900;p72">
            <a:extLst>
              <a:ext uri="{FF2B5EF4-FFF2-40B4-BE49-F238E27FC236}">
                <a16:creationId xmlns:a16="http://schemas.microsoft.com/office/drawing/2014/main" id="{360CBB0F-687E-4049-AF91-DAC864FC4579}"/>
              </a:ext>
            </a:extLst>
          </p:cNvPr>
          <p:cNvSpPr/>
          <p:nvPr/>
        </p:nvSpPr>
        <p:spPr>
          <a:xfrm>
            <a:off x="2024239" y="2727970"/>
            <a:ext cx="97590" cy="297846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3901;p72">
            <a:extLst>
              <a:ext uri="{FF2B5EF4-FFF2-40B4-BE49-F238E27FC236}">
                <a16:creationId xmlns:a16="http://schemas.microsoft.com/office/drawing/2014/main" id="{5A7CCDA2-2D67-4D31-B01B-749AC71517A0}"/>
              </a:ext>
            </a:extLst>
          </p:cNvPr>
          <p:cNvSpPr/>
          <p:nvPr/>
        </p:nvSpPr>
        <p:spPr>
          <a:xfrm>
            <a:off x="2034946" y="2517819"/>
            <a:ext cx="151757" cy="144938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3902;p72">
            <a:extLst>
              <a:ext uri="{FF2B5EF4-FFF2-40B4-BE49-F238E27FC236}">
                <a16:creationId xmlns:a16="http://schemas.microsoft.com/office/drawing/2014/main" id="{4DBCFEA8-E28D-4953-9D9D-97B17B4881EB}"/>
              </a:ext>
            </a:extLst>
          </p:cNvPr>
          <p:cNvSpPr/>
          <p:nvPr/>
        </p:nvSpPr>
        <p:spPr>
          <a:xfrm>
            <a:off x="1466404" y="2660066"/>
            <a:ext cx="5660" cy="457719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3903;p72">
            <a:extLst>
              <a:ext uri="{FF2B5EF4-FFF2-40B4-BE49-F238E27FC236}">
                <a16:creationId xmlns:a16="http://schemas.microsoft.com/office/drawing/2014/main" id="{C089577B-8462-41FA-85D4-DA7902B35973}"/>
              </a:ext>
            </a:extLst>
          </p:cNvPr>
          <p:cNvSpPr/>
          <p:nvPr/>
        </p:nvSpPr>
        <p:spPr>
          <a:xfrm>
            <a:off x="1723044" y="3581363"/>
            <a:ext cx="84619" cy="504250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3904;p72">
            <a:extLst>
              <a:ext uri="{FF2B5EF4-FFF2-40B4-BE49-F238E27FC236}">
                <a16:creationId xmlns:a16="http://schemas.microsoft.com/office/drawing/2014/main" id="{C3F9A88F-64C8-42CB-A817-F3093174100C}"/>
              </a:ext>
            </a:extLst>
          </p:cNvPr>
          <p:cNvSpPr/>
          <p:nvPr/>
        </p:nvSpPr>
        <p:spPr>
          <a:xfrm>
            <a:off x="1849379" y="3243795"/>
            <a:ext cx="355381" cy="22271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3905;p72">
            <a:extLst>
              <a:ext uri="{FF2B5EF4-FFF2-40B4-BE49-F238E27FC236}">
                <a16:creationId xmlns:a16="http://schemas.microsoft.com/office/drawing/2014/main" id="{007A549B-4C04-4268-BA87-2D0FE39DAF7D}"/>
              </a:ext>
            </a:extLst>
          </p:cNvPr>
          <p:cNvSpPr/>
          <p:nvPr/>
        </p:nvSpPr>
        <p:spPr>
          <a:xfrm>
            <a:off x="634987" y="2678783"/>
            <a:ext cx="165860" cy="123358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3906;p72">
            <a:extLst>
              <a:ext uri="{FF2B5EF4-FFF2-40B4-BE49-F238E27FC236}">
                <a16:creationId xmlns:a16="http://schemas.microsoft.com/office/drawing/2014/main" id="{B1B8F951-7F3D-42DE-89A0-B5A99128BC45}"/>
              </a:ext>
            </a:extLst>
          </p:cNvPr>
          <p:cNvSpPr/>
          <p:nvPr/>
        </p:nvSpPr>
        <p:spPr>
          <a:xfrm>
            <a:off x="671655" y="2804828"/>
            <a:ext cx="81242" cy="178222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3907;p72">
            <a:extLst>
              <a:ext uri="{FF2B5EF4-FFF2-40B4-BE49-F238E27FC236}">
                <a16:creationId xmlns:a16="http://schemas.microsoft.com/office/drawing/2014/main" id="{7BE40BEA-CE25-46EF-9A3B-7922F543F528}"/>
              </a:ext>
            </a:extLst>
          </p:cNvPr>
          <p:cNvSpPr/>
          <p:nvPr/>
        </p:nvSpPr>
        <p:spPr>
          <a:xfrm>
            <a:off x="706634" y="2842932"/>
            <a:ext cx="23697" cy="139573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3908;p72">
            <a:extLst>
              <a:ext uri="{FF2B5EF4-FFF2-40B4-BE49-F238E27FC236}">
                <a16:creationId xmlns:a16="http://schemas.microsoft.com/office/drawing/2014/main" id="{FC2DD8C1-1369-4000-9C2F-2F4756427756}"/>
              </a:ext>
            </a:extLst>
          </p:cNvPr>
          <p:cNvSpPr/>
          <p:nvPr/>
        </p:nvSpPr>
        <p:spPr>
          <a:xfrm>
            <a:off x="751746" y="3102656"/>
            <a:ext cx="118466" cy="144006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3909;p72">
            <a:extLst>
              <a:ext uri="{FF2B5EF4-FFF2-40B4-BE49-F238E27FC236}">
                <a16:creationId xmlns:a16="http://schemas.microsoft.com/office/drawing/2014/main" id="{DA74CFAA-09A3-4DEF-95AF-1A0BFD1F3EB0}"/>
              </a:ext>
            </a:extLst>
          </p:cNvPr>
          <p:cNvSpPr/>
          <p:nvPr/>
        </p:nvSpPr>
        <p:spPr>
          <a:xfrm>
            <a:off x="751189" y="3132738"/>
            <a:ext cx="89128" cy="11285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3910;p72">
            <a:extLst>
              <a:ext uri="{FF2B5EF4-FFF2-40B4-BE49-F238E27FC236}">
                <a16:creationId xmlns:a16="http://schemas.microsoft.com/office/drawing/2014/main" id="{F4906344-5F9D-45DA-AD4E-4ED14A040A6E}"/>
              </a:ext>
            </a:extLst>
          </p:cNvPr>
          <p:cNvSpPr/>
          <p:nvPr/>
        </p:nvSpPr>
        <p:spPr>
          <a:xfrm>
            <a:off x="713389" y="3365864"/>
            <a:ext cx="84637" cy="169532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3911;p72">
            <a:extLst>
              <a:ext uri="{FF2B5EF4-FFF2-40B4-BE49-F238E27FC236}">
                <a16:creationId xmlns:a16="http://schemas.microsoft.com/office/drawing/2014/main" id="{E9912AE6-DC56-4CF9-891E-2AB5131FF9C2}"/>
              </a:ext>
            </a:extLst>
          </p:cNvPr>
          <p:cNvSpPr/>
          <p:nvPr/>
        </p:nvSpPr>
        <p:spPr>
          <a:xfrm>
            <a:off x="726360" y="3401698"/>
            <a:ext cx="50790" cy="13316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3912;p72">
            <a:extLst>
              <a:ext uri="{FF2B5EF4-FFF2-40B4-BE49-F238E27FC236}">
                <a16:creationId xmlns:a16="http://schemas.microsoft.com/office/drawing/2014/main" id="{898E406D-27AC-40F2-96E5-BE4B237DFD9E}"/>
              </a:ext>
            </a:extLst>
          </p:cNvPr>
          <p:cNvSpPr/>
          <p:nvPr/>
        </p:nvSpPr>
        <p:spPr>
          <a:xfrm>
            <a:off x="786150" y="3658731"/>
            <a:ext cx="86326" cy="167016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3913;p72">
            <a:extLst>
              <a:ext uri="{FF2B5EF4-FFF2-40B4-BE49-F238E27FC236}">
                <a16:creationId xmlns:a16="http://schemas.microsoft.com/office/drawing/2014/main" id="{039F6F29-EB1A-4DA2-B614-F9D409D8751F}"/>
              </a:ext>
            </a:extLst>
          </p:cNvPr>
          <p:cNvSpPr/>
          <p:nvPr/>
        </p:nvSpPr>
        <p:spPr>
          <a:xfrm>
            <a:off x="795187" y="3694196"/>
            <a:ext cx="55281" cy="131023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3914;p72">
            <a:extLst>
              <a:ext uri="{FF2B5EF4-FFF2-40B4-BE49-F238E27FC236}">
                <a16:creationId xmlns:a16="http://schemas.microsoft.com/office/drawing/2014/main" id="{96328FA8-6C95-430A-AE0A-DC9431926EEA}"/>
              </a:ext>
            </a:extLst>
          </p:cNvPr>
          <p:cNvSpPr/>
          <p:nvPr/>
        </p:nvSpPr>
        <p:spPr>
          <a:xfrm>
            <a:off x="543613" y="2735992"/>
            <a:ext cx="111712" cy="148668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3915;p72">
            <a:extLst>
              <a:ext uri="{FF2B5EF4-FFF2-40B4-BE49-F238E27FC236}">
                <a16:creationId xmlns:a16="http://schemas.microsoft.com/office/drawing/2014/main" id="{0A623A75-176D-4AED-BE3D-C1A09D810147}"/>
              </a:ext>
            </a:extLst>
          </p:cNvPr>
          <p:cNvSpPr/>
          <p:nvPr/>
        </p:nvSpPr>
        <p:spPr>
          <a:xfrm>
            <a:off x="566735" y="2771281"/>
            <a:ext cx="88015" cy="113906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3916;p72">
            <a:extLst>
              <a:ext uri="{FF2B5EF4-FFF2-40B4-BE49-F238E27FC236}">
                <a16:creationId xmlns:a16="http://schemas.microsoft.com/office/drawing/2014/main" id="{6087296D-7D72-4492-B31B-9C26047F5F9B}"/>
              </a:ext>
            </a:extLst>
          </p:cNvPr>
          <p:cNvSpPr/>
          <p:nvPr/>
        </p:nvSpPr>
        <p:spPr>
          <a:xfrm>
            <a:off x="651910" y="2982487"/>
            <a:ext cx="121287" cy="142247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3917;p72">
            <a:extLst>
              <a:ext uri="{FF2B5EF4-FFF2-40B4-BE49-F238E27FC236}">
                <a16:creationId xmlns:a16="http://schemas.microsoft.com/office/drawing/2014/main" id="{44E7F08A-C105-4ED7-AE74-B63476D2214D}"/>
              </a:ext>
            </a:extLst>
          </p:cNvPr>
          <p:cNvSpPr/>
          <p:nvPr/>
        </p:nvSpPr>
        <p:spPr>
          <a:xfrm>
            <a:off x="677296" y="3016721"/>
            <a:ext cx="94769" cy="108559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3918;p72">
            <a:extLst>
              <a:ext uri="{FF2B5EF4-FFF2-40B4-BE49-F238E27FC236}">
                <a16:creationId xmlns:a16="http://schemas.microsoft.com/office/drawing/2014/main" id="{29062598-F99F-451F-8664-E394AD07A608}"/>
              </a:ext>
            </a:extLst>
          </p:cNvPr>
          <p:cNvSpPr/>
          <p:nvPr/>
        </p:nvSpPr>
        <p:spPr>
          <a:xfrm>
            <a:off x="630477" y="3215191"/>
            <a:ext cx="80110" cy="177448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3919;p72">
            <a:extLst>
              <a:ext uri="{FF2B5EF4-FFF2-40B4-BE49-F238E27FC236}">
                <a16:creationId xmlns:a16="http://schemas.microsoft.com/office/drawing/2014/main" id="{5746A682-C15A-4666-8273-4257EFB90306}"/>
              </a:ext>
            </a:extLst>
          </p:cNvPr>
          <p:cNvSpPr/>
          <p:nvPr/>
        </p:nvSpPr>
        <p:spPr>
          <a:xfrm>
            <a:off x="674475" y="3254666"/>
            <a:ext cx="32734" cy="137972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3920;p72">
            <a:extLst>
              <a:ext uri="{FF2B5EF4-FFF2-40B4-BE49-F238E27FC236}">
                <a16:creationId xmlns:a16="http://schemas.microsoft.com/office/drawing/2014/main" id="{08F6E060-5D5B-4865-A847-78B3E6A09BD9}"/>
              </a:ext>
            </a:extLst>
          </p:cNvPr>
          <p:cNvSpPr/>
          <p:nvPr/>
        </p:nvSpPr>
        <p:spPr>
          <a:xfrm>
            <a:off x="666013" y="3563190"/>
            <a:ext cx="119042" cy="14439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3921;p72">
            <a:extLst>
              <a:ext uri="{FF2B5EF4-FFF2-40B4-BE49-F238E27FC236}">
                <a16:creationId xmlns:a16="http://schemas.microsoft.com/office/drawing/2014/main" id="{EAA84501-160A-4C0B-9405-1FCB678DE1CF}"/>
              </a:ext>
            </a:extLst>
          </p:cNvPr>
          <p:cNvSpPr/>
          <p:nvPr/>
        </p:nvSpPr>
        <p:spPr>
          <a:xfrm>
            <a:off x="690824" y="3597406"/>
            <a:ext cx="92524" cy="110177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3922;p72">
            <a:extLst>
              <a:ext uri="{FF2B5EF4-FFF2-40B4-BE49-F238E27FC236}">
                <a16:creationId xmlns:a16="http://schemas.microsoft.com/office/drawing/2014/main" id="{6B3B7E8F-BA6B-4031-9F7D-380A7760B49E}"/>
              </a:ext>
            </a:extLst>
          </p:cNvPr>
          <p:cNvSpPr/>
          <p:nvPr/>
        </p:nvSpPr>
        <p:spPr>
          <a:xfrm>
            <a:off x="794612" y="3249319"/>
            <a:ext cx="213236" cy="52189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3923;p72">
            <a:extLst>
              <a:ext uri="{FF2B5EF4-FFF2-40B4-BE49-F238E27FC236}">
                <a16:creationId xmlns:a16="http://schemas.microsoft.com/office/drawing/2014/main" id="{9880EFEF-AC03-4228-90E1-F99B42B3DBED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3924;p72">
            <a:extLst>
              <a:ext uri="{FF2B5EF4-FFF2-40B4-BE49-F238E27FC236}">
                <a16:creationId xmlns:a16="http://schemas.microsoft.com/office/drawing/2014/main" id="{65906489-8A2A-48BA-8475-5A7AD0368401}"/>
              </a:ext>
            </a:extLst>
          </p:cNvPr>
          <p:cNvSpPr/>
          <p:nvPr/>
        </p:nvSpPr>
        <p:spPr>
          <a:xfrm>
            <a:off x="931672" y="3372302"/>
            <a:ext cx="11876" cy="14064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3925;p72">
            <a:extLst>
              <a:ext uri="{FF2B5EF4-FFF2-40B4-BE49-F238E27FC236}">
                <a16:creationId xmlns:a16="http://schemas.microsoft.com/office/drawing/2014/main" id="{BED94B77-2291-41F0-BD1D-39D529F96E5B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3926;p72">
            <a:extLst>
              <a:ext uri="{FF2B5EF4-FFF2-40B4-BE49-F238E27FC236}">
                <a16:creationId xmlns:a16="http://schemas.microsoft.com/office/drawing/2014/main" id="{0D3B1B78-2A3B-48B9-9B95-EFBC5DEADA61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3927;p72">
            <a:extLst>
              <a:ext uri="{FF2B5EF4-FFF2-40B4-BE49-F238E27FC236}">
                <a16:creationId xmlns:a16="http://schemas.microsoft.com/office/drawing/2014/main" id="{667B513C-E6D5-486A-8FF6-3814CCB601E1}"/>
              </a:ext>
            </a:extLst>
          </p:cNvPr>
          <p:cNvSpPr/>
          <p:nvPr/>
        </p:nvSpPr>
        <p:spPr>
          <a:xfrm>
            <a:off x="773754" y="3633768"/>
            <a:ext cx="22008" cy="139573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3928;p72">
            <a:extLst>
              <a:ext uri="{FF2B5EF4-FFF2-40B4-BE49-F238E27FC236}">
                <a16:creationId xmlns:a16="http://schemas.microsoft.com/office/drawing/2014/main" id="{06ACCF02-2EC8-4482-B11A-33BD0CFF4914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3929;p72">
            <a:extLst>
              <a:ext uri="{FF2B5EF4-FFF2-40B4-BE49-F238E27FC236}">
                <a16:creationId xmlns:a16="http://schemas.microsoft.com/office/drawing/2014/main" id="{9BBF4652-6399-49E8-918F-97C6EBD7568C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3930;p72">
            <a:extLst>
              <a:ext uri="{FF2B5EF4-FFF2-40B4-BE49-F238E27FC236}">
                <a16:creationId xmlns:a16="http://schemas.microsoft.com/office/drawing/2014/main" id="{AE7C4E37-661A-4131-ACEC-4B8654F00BDA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3931;p72">
            <a:extLst>
              <a:ext uri="{FF2B5EF4-FFF2-40B4-BE49-F238E27FC236}">
                <a16:creationId xmlns:a16="http://schemas.microsoft.com/office/drawing/2014/main" id="{5785519F-2621-4602-8A22-B6C6F5BD9A59}"/>
              </a:ext>
            </a:extLst>
          </p:cNvPr>
          <p:cNvSpPr/>
          <p:nvPr/>
        </p:nvSpPr>
        <p:spPr>
          <a:xfrm>
            <a:off x="1002188" y="3257868"/>
            <a:ext cx="71648" cy="12352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3932;p72">
            <a:extLst>
              <a:ext uri="{FF2B5EF4-FFF2-40B4-BE49-F238E27FC236}">
                <a16:creationId xmlns:a16="http://schemas.microsoft.com/office/drawing/2014/main" id="{98F069D7-2D9D-49C7-A8D4-3A095AF6F31E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3933;p72">
            <a:extLst>
              <a:ext uri="{FF2B5EF4-FFF2-40B4-BE49-F238E27FC236}">
                <a16:creationId xmlns:a16="http://schemas.microsoft.com/office/drawing/2014/main" id="{83C0948B-7E2F-4808-AC0B-A6425ED97938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3934;p72">
            <a:extLst>
              <a:ext uri="{FF2B5EF4-FFF2-40B4-BE49-F238E27FC236}">
                <a16:creationId xmlns:a16="http://schemas.microsoft.com/office/drawing/2014/main" id="{DFAF2C77-D653-4C62-946D-40E7BF7218FB}"/>
              </a:ext>
            </a:extLst>
          </p:cNvPr>
          <p:cNvSpPr/>
          <p:nvPr/>
        </p:nvSpPr>
        <p:spPr>
          <a:xfrm>
            <a:off x="835789" y="3582963"/>
            <a:ext cx="121862" cy="81309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3935;p72">
            <a:extLst>
              <a:ext uri="{FF2B5EF4-FFF2-40B4-BE49-F238E27FC236}">
                <a16:creationId xmlns:a16="http://schemas.microsoft.com/office/drawing/2014/main" id="{36936022-D46E-4086-B4BE-07EEB159C9CE}"/>
              </a:ext>
            </a:extLst>
          </p:cNvPr>
          <p:cNvSpPr/>
          <p:nvPr/>
        </p:nvSpPr>
        <p:spPr>
          <a:xfrm>
            <a:off x="690824" y="3876534"/>
            <a:ext cx="221698" cy="217645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3936;p72">
            <a:extLst>
              <a:ext uri="{FF2B5EF4-FFF2-40B4-BE49-F238E27FC236}">
                <a16:creationId xmlns:a16="http://schemas.microsoft.com/office/drawing/2014/main" id="{51F54408-502D-409E-A920-73C8BF118586}"/>
              </a:ext>
            </a:extLst>
          </p:cNvPr>
          <p:cNvSpPr/>
          <p:nvPr/>
        </p:nvSpPr>
        <p:spPr>
          <a:xfrm>
            <a:off x="707191" y="3906898"/>
            <a:ext cx="185030" cy="106536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3937;p72">
            <a:extLst>
              <a:ext uri="{FF2B5EF4-FFF2-40B4-BE49-F238E27FC236}">
                <a16:creationId xmlns:a16="http://schemas.microsoft.com/office/drawing/2014/main" id="{78150EDF-1D9C-47C4-8884-28D32A7F8E5B}"/>
              </a:ext>
            </a:extLst>
          </p:cNvPr>
          <p:cNvSpPr/>
          <p:nvPr/>
        </p:nvSpPr>
        <p:spPr>
          <a:xfrm>
            <a:off x="4409025" y="3574343"/>
            <a:ext cx="343523" cy="336952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3938;p72">
            <a:extLst>
              <a:ext uri="{FF2B5EF4-FFF2-40B4-BE49-F238E27FC236}">
                <a16:creationId xmlns:a16="http://schemas.microsoft.com/office/drawing/2014/main" id="{A7D67F22-05EA-4126-A153-748F282ADD9F}"/>
              </a:ext>
            </a:extLst>
          </p:cNvPr>
          <p:cNvSpPr/>
          <p:nvPr/>
        </p:nvSpPr>
        <p:spPr>
          <a:xfrm>
            <a:off x="4570914" y="3579762"/>
            <a:ext cx="17499" cy="336882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3939;p72">
            <a:extLst>
              <a:ext uri="{FF2B5EF4-FFF2-40B4-BE49-F238E27FC236}">
                <a16:creationId xmlns:a16="http://schemas.microsoft.com/office/drawing/2014/main" id="{CD4AD5FD-7AD6-4BA7-B4A2-DB1E856FBC75}"/>
              </a:ext>
            </a:extLst>
          </p:cNvPr>
          <p:cNvSpPr/>
          <p:nvPr/>
        </p:nvSpPr>
        <p:spPr>
          <a:xfrm>
            <a:off x="4388724" y="3734516"/>
            <a:ext cx="39489" cy="5717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3940;p72">
            <a:extLst>
              <a:ext uri="{FF2B5EF4-FFF2-40B4-BE49-F238E27FC236}">
                <a16:creationId xmlns:a16="http://schemas.microsoft.com/office/drawing/2014/main" id="{432E90F9-A619-4061-B260-E59224494DF6}"/>
              </a:ext>
            </a:extLst>
          </p:cNvPr>
          <p:cNvSpPr/>
          <p:nvPr/>
        </p:nvSpPr>
        <p:spPr>
          <a:xfrm>
            <a:off x="4398299" y="3673068"/>
            <a:ext cx="33309" cy="14460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3941;p72">
            <a:extLst>
              <a:ext uri="{FF2B5EF4-FFF2-40B4-BE49-F238E27FC236}">
                <a16:creationId xmlns:a16="http://schemas.microsoft.com/office/drawing/2014/main" id="{25E5DDD6-86E4-41B9-BBA2-20EADDE76A62}"/>
              </a:ext>
            </a:extLst>
          </p:cNvPr>
          <p:cNvSpPr/>
          <p:nvPr/>
        </p:nvSpPr>
        <p:spPr>
          <a:xfrm>
            <a:off x="4426505" y="3623477"/>
            <a:ext cx="33309" cy="25086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3942;p72">
            <a:extLst>
              <a:ext uri="{FF2B5EF4-FFF2-40B4-BE49-F238E27FC236}">
                <a16:creationId xmlns:a16="http://schemas.microsoft.com/office/drawing/2014/main" id="{27D81A1B-E905-43DD-902F-1D2960E80D1E}"/>
              </a:ext>
            </a:extLst>
          </p:cNvPr>
          <p:cNvSpPr/>
          <p:nvPr/>
        </p:nvSpPr>
        <p:spPr>
          <a:xfrm>
            <a:off x="4472767" y="3582946"/>
            <a:ext cx="15235" cy="28956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3943;p72">
            <a:extLst>
              <a:ext uri="{FF2B5EF4-FFF2-40B4-BE49-F238E27FC236}">
                <a16:creationId xmlns:a16="http://schemas.microsoft.com/office/drawing/2014/main" id="{63F7EADB-C725-4740-89A6-DBFC34B7E4CC}"/>
              </a:ext>
            </a:extLst>
          </p:cNvPr>
          <p:cNvSpPr/>
          <p:nvPr/>
        </p:nvSpPr>
        <p:spPr>
          <a:xfrm>
            <a:off x="4520143" y="3554605"/>
            <a:ext cx="12990" cy="31630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3944;p72">
            <a:extLst>
              <a:ext uri="{FF2B5EF4-FFF2-40B4-BE49-F238E27FC236}">
                <a16:creationId xmlns:a16="http://schemas.microsoft.com/office/drawing/2014/main" id="{C426D3CD-3F37-43E2-9278-76BE84DDA83C}"/>
              </a:ext>
            </a:extLst>
          </p:cNvPr>
          <p:cNvSpPr/>
          <p:nvPr/>
        </p:nvSpPr>
        <p:spPr>
          <a:xfrm>
            <a:off x="4595725" y="3557262"/>
            <a:ext cx="11858" cy="230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3945;p72">
            <a:extLst>
              <a:ext uri="{FF2B5EF4-FFF2-40B4-BE49-F238E27FC236}">
                <a16:creationId xmlns:a16="http://schemas.microsoft.com/office/drawing/2014/main" id="{4B9301B7-1770-4D88-AC5B-59EFE684F0E7}"/>
              </a:ext>
            </a:extLst>
          </p:cNvPr>
          <p:cNvSpPr/>
          <p:nvPr/>
        </p:nvSpPr>
        <p:spPr>
          <a:xfrm>
            <a:off x="4640855" y="3579533"/>
            <a:ext cx="21452" cy="17064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3946;p72">
            <a:extLst>
              <a:ext uri="{FF2B5EF4-FFF2-40B4-BE49-F238E27FC236}">
                <a16:creationId xmlns:a16="http://schemas.microsoft.com/office/drawing/2014/main" id="{160D7D91-59A7-45EE-AC41-92DE9C1ADE84}"/>
              </a:ext>
            </a:extLst>
          </p:cNvPr>
          <p:cNvSpPr/>
          <p:nvPr/>
        </p:nvSpPr>
        <p:spPr>
          <a:xfrm>
            <a:off x="4686541" y="3608894"/>
            <a:ext cx="23697" cy="1497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3947;p72">
            <a:extLst>
              <a:ext uri="{FF2B5EF4-FFF2-40B4-BE49-F238E27FC236}">
                <a16:creationId xmlns:a16="http://schemas.microsoft.com/office/drawing/2014/main" id="{66054E96-6CC6-473B-8846-E62E49C67DC9}"/>
              </a:ext>
            </a:extLst>
          </p:cNvPr>
          <p:cNvSpPr/>
          <p:nvPr/>
        </p:nvSpPr>
        <p:spPr>
          <a:xfrm>
            <a:off x="4710795" y="3653225"/>
            <a:ext cx="33848" cy="13722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3948;p72">
            <a:extLst>
              <a:ext uri="{FF2B5EF4-FFF2-40B4-BE49-F238E27FC236}">
                <a16:creationId xmlns:a16="http://schemas.microsoft.com/office/drawing/2014/main" id="{F3082F06-39F9-4B58-A740-B3E9144852E3}"/>
              </a:ext>
            </a:extLst>
          </p:cNvPr>
          <p:cNvSpPr/>
          <p:nvPr/>
        </p:nvSpPr>
        <p:spPr>
          <a:xfrm>
            <a:off x="4726012" y="3700564"/>
            <a:ext cx="31602" cy="6157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3949;p72">
            <a:extLst>
              <a:ext uri="{FF2B5EF4-FFF2-40B4-BE49-F238E27FC236}">
                <a16:creationId xmlns:a16="http://schemas.microsoft.com/office/drawing/2014/main" id="{03A465E0-F323-4B56-8C92-03410757F5CD}"/>
              </a:ext>
            </a:extLst>
          </p:cNvPr>
          <p:cNvSpPr/>
          <p:nvPr/>
        </p:nvSpPr>
        <p:spPr>
          <a:xfrm>
            <a:off x="4733342" y="3747921"/>
            <a:ext cx="31621" cy="13458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3950;p72">
            <a:extLst>
              <a:ext uri="{FF2B5EF4-FFF2-40B4-BE49-F238E27FC236}">
                <a16:creationId xmlns:a16="http://schemas.microsoft.com/office/drawing/2014/main" id="{2EE3C726-C66B-454C-A8CF-8F9FCE9E26E4}"/>
              </a:ext>
            </a:extLst>
          </p:cNvPr>
          <p:cNvSpPr/>
          <p:nvPr/>
        </p:nvSpPr>
        <p:spPr>
          <a:xfrm>
            <a:off x="4723191" y="3790933"/>
            <a:ext cx="35555" cy="21427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3951;p72">
            <a:extLst>
              <a:ext uri="{FF2B5EF4-FFF2-40B4-BE49-F238E27FC236}">
                <a16:creationId xmlns:a16="http://schemas.microsoft.com/office/drawing/2014/main" id="{17849FDC-10BE-4112-A78E-0EB3AC671999}"/>
              </a:ext>
            </a:extLst>
          </p:cNvPr>
          <p:cNvSpPr/>
          <p:nvPr/>
        </p:nvSpPr>
        <p:spPr>
          <a:xfrm>
            <a:off x="4704022" y="3832643"/>
            <a:ext cx="27093" cy="25877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3952;p72">
            <a:extLst>
              <a:ext uri="{FF2B5EF4-FFF2-40B4-BE49-F238E27FC236}">
                <a16:creationId xmlns:a16="http://schemas.microsoft.com/office/drawing/2014/main" id="{B1671D9C-1C1A-4E89-A734-F2E297DBA719}"/>
              </a:ext>
            </a:extLst>
          </p:cNvPr>
          <p:cNvSpPr/>
          <p:nvPr/>
        </p:nvSpPr>
        <p:spPr>
          <a:xfrm>
            <a:off x="4427081" y="3863851"/>
            <a:ext cx="38375" cy="18981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3953;p72">
            <a:extLst>
              <a:ext uri="{FF2B5EF4-FFF2-40B4-BE49-F238E27FC236}">
                <a16:creationId xmlns:a16="http://schemas.microsoft.com/office/drawing/2014/main" id="{1CE17AC6-FA6A-401D-8A47-6586A7B7EC23}"/>
              </a:ext>
            </a:extLst>
          </p:cNvPr>
          <p:cNvSpPr/>
          <p:nvPr/>
        </p:nvSpPr>
        <p:spPr>
          <a:xfrm>
            <a:off x="4409582" y="3821666"/>
            <a:ext cx="31602" cy="13493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3954;p72">
            <a:extLst>
              <a:ext uri="{FF2B5EF4-FFF2-40B4-BE49-F238E27FC236}">
                <a16:creationId xmlns:a16="http://schemas.microsoft.com/office/drawing/2014/main" id="{8C39F497-65E4-4F79-B5AF-E9B1B85591E7}"/>
              </a:ext>
            </a:extLst>
          </p:cNvPr>
          <p:cNvSpPr/>
          <p:nvPr/>
        </p:nvSpPr>
        <p:spPr>
          <a:xfrm>
            <a:off x="4387592" y="3783755"/>
            <a:ext cx="34980" cy="6826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3955;p72">
            <a:extLst>
              <a:ext uri="{FF2B5EF4-FFF2-40B4-BE49-F238E27FC236}">
                <a16:creationId xmlns:a16="http://schemas.microsoft.com/office/drawing/2014/main" id="{D1FE1F34-5342-4958-A799-FDFC29B393FE}"/>
              </a:ext>
            </a:extLst>
          </p:cNvPr>
          <p:cNvSpPr/>
          <p:nvPr/>
        </p:nvSpPr>
        <p:spPr>
          <a:xfrm>
            <a:off x="4446250" y="3763648"/>
            <a:ext cx="34998" cy="6315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3956;p72">
            <a:extLst>
              <a:ext uri="{FF2B5EF4-FFF2-40B4-BE49-F238E27FC236}">
                <a16:creationId xmlns:a16="http://schemas.microsoft.com/office/drawing/2014/main" id="{5E9453A8-0BA2-4C19-BAB0-0ECE7B4EAEBC}"/>
              </a:ext>
            </a:extLst>
          </p:cNvPr>
          <p:cNvSpPr/>
          <p:nvPr/>
        </p:nvSpPr>
        <p:spPr>
          <a:xfrm>
            <a:off x="4502662" y="3717628"/>
            <a:ext cx="27650" cy="5805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3957;p72">
            <a:extLst>
              <a:ext uri="{FF2B5EF4-FFF2-40B4-BE49-F238E27FC236}">
                <a16:creationId xmlns:a16="http://schemas.microsoft.com/office/drawing/2014/main" id="{4BA91E56-5E04-44C1-8B69-7255DA59D8E8}"/>
              </a:ext>
            </a:extLst>
          </p:cNvPr>
          <p:cNvSpPr/>
          <p:nvPr/>
        </p:nvSpPr>
        <p:spPr>
          <a:xfrm>
            <a:off x="4511681" y="3672382"/>
            <a:ext cx="27650" cy="9939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3958;p72">
            <a:extLst>
              <a:ext uri="{FF2B5EF4-FFF2-40B4-BE49-F238E27FC236}">
                <a16:creationId xmlns:a16="http://schemas.microsoft.com/office/drawing/2014/main" id="{D2110FE5-F569-4162-8C6D-58736A875CEC}"/>
              </a:ext>
            </a:extLst>
          </p:cNvPr>
          <p:cNvSpPr/>
          <p:nvPr/>
        </p:nvSpPr>
        <p:spPr>
          <a:xfrm>
            <a:off x="4544953" y="3626820"/>
            <a:ext cx="13565" cy="17891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3959;p72">
            <a:extLst>
              <a:ext uri="{FF2B5EF4-FFF2-40B4-BE49-F238E27FC236}">
                <a16:creationId xmlns:a16="http://schemas.microsoft.com/office/drawing/2014/main" id="{E9EAD298-CA2A-4999-A89F-481E162307B3}"/>
              </a:ext>
            </a:extLst>
          </p:cNvPr>
          <p:cNvSpPr/>
          <p:nvPr/>
        </p:nvSpPr>
        <p:spPr>
          <a:xfrm>
            <a:off x="4511124" y="3795841"/>
            <a:ext cx="24272" cy="7441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3960;p72">
            <a:extLst>
              <a:ext uri="{FF2B5EF4-FFF2-40B4-BE49-F238E27FC236}">
                <a16:creationId xmlns:a16="http://schemas.microsoft.com/office/drawing/2014/main" id="{94C6FC9A-C13A-4806-AFBD-52A23EDA7448}"/>
              </a:ext>
            </a:extLst>
          </p:cNvPr>
          <p:cNvSpPr/>
          <p:nvPr/>
        </p:nvSpPr>
        <p:spPr>
          <a:xfrm>
            <a:off x="4511124" y="3861229"/>
            <a:ext cx="34980" cy="13493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3961;p72">
            <a:extLst>
              <a:ext uri="{FF2B5EF4-FFF2-40B4-BE49-F238E27FC236}">
                <a16:creationId xmlns:a16="http://schemas.microsoft.com/office/drawing/2014/main" id="{85EA29F3-F442-43EE-90DB-D22EB94AA574}"/>
              </a:ext>
            </a:extLst>
          </p:cNvPr>
          <p:cNvSpPr/>
          <p:nvPr/>
        </p:nvSpPr>
        <p:spPr>
          <a:xfrm>
            <a:off x="4467126" y="3832150"/>
            <a:ext cx="23697" cy="8831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3962;p72">
            <a:extLst>
              <a:ext uri="{FF2B5EF4-FFF2-40B4-BE49-F238E27FC236}">
                <a16:creationId xmlns:a16="http://schemas.microsoft.com/office/drawing/2014/main" id="{C5522C5C-9303-4A27-9CE4-3EA8BB3C32A4}"/>
              </a:ext>
            </a:extLst>
          </p:cNvPr>
          <p:cNvSpPr/>
          <p:nvPr/>
        </p:nvSpPr>
        <p:spPr>
          <a:xfrm>
            <a:off x="4459796" y="3688567"/>
            <a:ext cx="34980" cy="1226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3963;p72">
            <a:extLst>
              <a:ext uri="{FF2B5EF4-FFF2-40B4-BE49-F238E27FC236}">
                <a16:creationId xmlns:a16="http://schemas.microsoft.com/office/drawing/2014/main" id="{CAFD2663-9A65-4E3C-A8C4-BF56FC3E4398}"/>
              </a:ext>
            </a:extLst>
          </p:cNvPr>
          <p:cNvSpPr/>
          <p:nvPr/>
        </p:nvSpPr>
        <p:spPr>
          <a:xfrm>
            <a:off x="4603054" y="3685400"/>
            <a:ext cx="25404" cy="1569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3964;p72">
            <a:extLst>
              <a:ext uri="{FF2B5EF4-FFF2-40B4-BE49-F238E27FC236}">
                <a16:creationId xmlns:a16="http://schemas.microsoft.com/office/drawing/2014/main" id="{DA13A621-34DB-4F46-ACEA-B394A085E886}"/>
              </a:ext>
            </a:extLst>
          </p:cNvPr>
          <p:cNvSpPr/>
          <p:nvPr/>
        </p:nvSpPr>
        <p:spPr>
          <a:xfrm>
            <a:off x="4611516" y="3750208"/>
            <a:ext cx="23140" cy="6702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3965;p72">
            <a:extLst>
              <a:ext uri="{FF2B5EF4-FFF2-40B4-BE49-F238E27FC236}">
                <a16:creationId xmlns:a16="http://schemas.microsoft.com/office/drawing/2014/main" id="{021F407E-12E6-4D63-8EA3-D6430D48D023}"/>
              </a:ext>
            </a:extLst>
          </p:cNvPr>
          <p:cNvSpPr/>
          <p:nvPr/>
        </p:nvSpPr>
        <p:spPr>
          <a:xfrm>
            <a:off x="4613205" y="3811498"/>
            <a:ext cx="30489" cy="13722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3966;p72">
            <a:extLst>
              <a:ext uri="{FF2B5EF4-FFF2-40B4-BE49-F238E27FC236}">
                <a16:creationId xmlns:a16="http://schemas.microsoft.com/office/drawing/2014/main" id="{E677C7B9-7374-405D-AB85-CAB9B8EF821B}"/>
              </a:ext>
            </a:extLst>
          </p:cNvPr>
          <p:cNvSpPr/>
          <p:nvPr/>
        </p:nvSpPr>
        <p:spPr>
          <a:xfrm>
            <a:off x="4608139" y="3877414"/>
            <a:ext cx="18056" cy="19105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3967;p72">
            <a:extLst>
              <a:ext uri="{FF2B5EF4-FFF2-40B4-BE49-F238E27FC236}">
                <a16:creationId xmlns:a16="http://schemas.microsoft.com/office/drawing/2014/main" id="{7B47E671-4598-4B62-9E45-BB7D4340CC83}"/>
              </a:ext>
            </a:extLst>
          </p:cNvPr>
          <p:cNvSpPr/>
          <p:nvPr/>
        </p:nvSpPr>
        <p:spPr>
          <a:xfrm>
            <a:off x="4603611" y="3637164"/>
            <a:ext cx="19206" cy="9851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3968;p72">
            <a:extLst>
              <a:ext uri="{FF2B5EF4-FFF2-40B4-BE49-F238E27FC236}">
                <a16:creationId xmlns:a16="http://schemas.microsoft.com/office/drawing/2014/main" id="{374B4A41-03A1-426B-AE3E-602B7E6B0771}"/>
              </a:ext>
            </a:extLst>
          </p:cNvPr>
          <p:cNvSpPr/>
          <p:nvPr/>
        </p:nvSpPr>
        <p:spPr>
          <a:xfrm>
            <a:off x="4657760" y="3702992"/>
            <a:ext cx="29357" cy="661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3969;p72">
            <a:extLst>
              <a:ext uri="{FF2B5EF4-FFF2-40B4-BE49-F238E27FC236}">
                <a16:creationId xmlns:a16="http://schemas.microsoft.com/office/drawing/2014/main" id="{2F9FE52E-2F01-4FBB-9932-F9FE81809BC3}"/>
              </a:ext>
            </a:extLst>
          </p:cNvPr>
          <p:cNvSpPr/>
          <p:nvPr/>
        </p:nvSpPr>
        <p:spPr>
          <a:xfrm>
            <a:off x="4643675" y="3644130"/>
            <a:ext cx="31027" cy="10150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3970;p72">
            <a:extLst>
              <a:ext uri="{FF2B5EF4-FFF2-40B4-BE49-F238E27FC236}">
                <a16:creationId xmlns:a16="http://schemas.microsoft.com/office/drawing/2014/main" id="{0EADB50E-7CE0-416E-9974-624E861A3864}"/>
              </a:ext>
            </a:extLst>
          </p:cNvPr>
          <p:cNvSpPr/>
          <p:nvPr/>
        </p:nvSpPr>
        <p:spPr>
          <a:xfrm>
            <a:off x="4656646" y="3787485"/>
            <a:ext cx="44573" cy="9200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3971;p72">
            <a:extLst>
              <a:ext uri="{FF2B5EF4-FFF2-40B4-BE49-F238E27FC236}">
                <a16:creationId xmlns:a16="http://schemas.microsoft.com/office/drawing/2014/main" id="{BD779D2A-DEAC-4DC4-9415-B4B68461DE76}"/>
              </a:ext>
            </a:extLst>
          </p:cNvPr>
          <p:cNvSpPr/>
          <p:nvPr/>
        </p:nvSpPr>
        <p:spPr>
          <a:xfrm>
            <a:off x="4649317" y="3856075"/>
            <a:ext cx="28782" cy="25438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3972;p72">
            <a:extLst>
              <a:ext uri="{FF2B5EF4-FFF2-40B4-BE49-F238E27FC236}">
                <a16:creationId xmlns:a16="http://schemas.microsoft.com/office/drawing/2014/main" id="{CC4402C0-8470-489C-BA33-06EFA967F5AB}"/>
              </a:ext>
            </a:extLst>
          </p:cNvPr>
          <p:cNvSpPr/>
          <p:nvPr/>
        </p:nvSpPr>
        <p:spPr>
          <a:xfrm>
            <a:off x="4460910" y="3574414"/>
            <a:ext cx="109448" cy="336882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3973;p72">
            <a:extLst>
              <a:ext uri="{FF2B5EF4-FFF2-40B4-BE49-F238E27FC236}">
                <a16:creationId xmlns:a16="http://schemas.microsoft.com/office/drawing/2014/main" id="{204335FE-FE97-407A-B0E3-A4E04AAFA823}"/>
              </a:ext>
            </a:extLst>
          </p:cNvPr>
          <p:cNvSpPr/>
          <p:nvPr/>
        </p:nvSpPr>
        <p:spPr>
          <a:xfrm>
            <a:off x="4566386" y="3576314"/>
            <a:ext cx="124108" cy="337656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3974;p72">
            <a:extLst>
              <a:ext uri="{FF2B5EF4-FFF2-40B4-BE49-F238E27FC236}">
                <a16:creationId xmlns:a16="http://schemas.microsoft.com/office/drawing/2014/main" id="{90CF87CD-1323-4FBE-91C6-CADEEB2E7FD3}"/>
              </a:ext>
            </a:extLst>
          </p:cNvPr>
          <p:cNvSpPr/>
          <p:nvPr/>
        </p:nvSpPr>
        <p:spPr>
          <a:xfrm>
            <a:off x="4440609" y="3902728"/>
            <a:ext cx="287129" cy="54024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3975;p72">
            <a:extLst>
              <a:ext uri="{FF2B5EF4-FFF2-40B4-BE49-F238E27FC236}">
                <a16:creationId xmlns:a16="http://schemas.microsoft.com/office/drawing/2014/main" id="{C1E1A1EC-29B0-42AE-A47A-A8D54DF64FC7}"/>
              </a:ext>
            </a:extLst>
          </p:cNvPr>
          <p:cNvSpPr/>
          <p:nvPr/>
        </p:nvSpPr>
        <p:spPr>
          <a:xfrm>
            <a:off x="4464862" y="3929468"/>
            <a:ext cx="241999" cy="165767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3976;p72">
            <a:extLst>
              <a:ext uri="{FF2B5EF4-FFF2-40B4-BE49-F238E27FC236}">
                <a16:creationId xmlns:a16="http://schemas.microsoft.com/office/drawing/2014/main" id="{B1FDA3A7-5883-4357-84D4-39A501E3B707}"/>
              </a:ext>
            </a:extLst>
          </p:cNvPr>
          <p:cNvSpPr/>
          <p:nvPr/>
        </p:nvSpPr>
        <p:spPr>
          <a:xfrm>
            <a:off x="4440609" y="3955134"/>
            <a:ext cx="287129" cy="4820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3977;p72">
            <a:extLst>
              <a:ext uri="{FF2B5EF4-FFF2-40B4-BE49-F238E27FC236}">
                <a16:creationId xmlns:a16="http://schemas.microsoft.com/office/drawing/2014/main" id="{5594DEB6-7806-4954-80A9-1868861DA4E4}"/>
              </a:ext>
            </a:extLst>
          </p:cNvPr>
          <p:cNvSpPr/>
          <p:nvPr/>
        </p:nvSpPr>
        <p:spPr>
          <a:xfrm>
            <a:off x="4478409" y="3991496"/>
            <a:ext cx="220547" cy="52951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3978;p72">
            <a:extLst>
              <a:ext uri="{FF2B5EF4-FFF2-40B4-BE49-F238E27FC236}">
                <a16:creationId xmlns:a16="http://schemas.microsoft.com/office/drawing/2014/main" id="{370D53BF-25A8-4A16-BA79-7DA6D5F06555}"/>
              </a:ext>
            </a:extLst>
          </p:cNvPr>
          <p:cNvSpPr/>
          <p:nvPr/>
        </p:nvSpPr>
        <p:spPr>
          <a:xfrm>
            <a:off x="3736676" y="1383152"/>
            <a:ext cx="433783" cy="400335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3979;p72">
            <a:extLst>
              <a:ext uri="{FF2B5EF4-FFF2-40B4-BE49-F238E27FC236}">
                <a16:creationId xmlns:a16="http://schemas.microsoft.com/office/drawing/2014/main" id="{4765186B-CFEE-4CCC-85A7-9C72A906F2A5}"/>
              </a:ext>
            </a:extLst>
          </p:cNvPr>
          <p:cNvSpPr/>
          <p:nvPr/>
        </p:nvSpPr>
        <p:spPr>
          <a:xfrm>
            <a:off x="3736676" y="1382378"/>
            <a:ext cx="434896" cy="401760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3980;p72">
            <a:extLst>
              <a:ext uri="{FF2B5EF4-FFF2-40B4-BE49-F238E27FC236}">
                <a16:creationId xmlns:a16="http://schemas.microsoft.com/office/drawing/2014/main" id="{53796A67-7524-4393-A55C-F6C6ACB1714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3981;p72">
            <a:extLst>
              <a:ext uri="{FF2B5EF4-FFF2-40B4-BE49-F238E27FC236}">
                <a16:creationId xmlns:a16="http://schemas.microsoft.com/office/drawing/2014/main" id="{2711919F-D04C-4443-9A3F-19C76B35CA04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3982;p72">
            <a:extLst>
              <a:ext uri="{FF2B5EF4-FFF2-40B4-BE49-F238E27FC236}">
                <a16:creationId xmlns:a16="http://schemas.microsoft.com/office/drawing/2014/main" id="{FFDF2CEB-D7B3-4A3A-9E0C-B4BD31D02F33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3983;p72">
            <a:extLst>
              <a:ext uri="{FF2B5EF4-FFF2-40B4-BE49-F238E27FC236}">
                <a16:creationId xmlns:a16="http://schemas.microsoft.com/office/drawing/2014/main" id="{89B3E4F5-24EA-4912-AAD0-3A37BCE1D9A2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3984;p72">
            <a:extLst>
              <a:ext uri="{FF2B5EF4-FFF2-40B4-BE49-F238E27FC236}">
                <a16:creationId xmlns:a16="http://schemas.microsoft.com/office/drawing/2014/main" id="{C9DCF04F-204F-43F0-921C-A15AD19BC2B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3985;p72">
            <a:extLst>
              <a:ext uri="{FF2B5EF4-FFF2-40B4-BE49-F238E27FC236}">
                <a16:creationId xmlns:a16="http://schemas.microsoft.com/office/drawing/2014/main" id="{75DC1FE2-95FE-405D-B551-F52ECD05D4B5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3986;p72">
            <a:extLst>
              <a:ext uri="{FF2B5EF4-FFF2-40B4-BE49-F238E27FC236}">
                <a16:creationId xmlns:a16="http://schemas.microsoft.com/office/drawing/2014/main" id="{E034160C-2C65-4E0D-8BFE-DC84592A1F45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3987;p72">
            <a:extLst>
              <a:ext uri="{FF2B5EF4-FFF2-40B4-BE49-F238E27FC236}">
                <a16:creationId xmlns:a16="http://schemas.microsoft.com/office/drawing/2014/main" id="{9F2E5A2E-CD7A-42D4-89B7-54A08BF05386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3988;p72">
            <a:extLst>
              <a:ext uri="{FF2B5EF4-FFF2-40B4-BE49-F238E27FC236}">
                <a16:creationId xmlns:a16="http://schemas.microsoft.com/office/drawing/2014/main" id="{294722A2-4EA0-499B-BA75-7F3115CD493F}"/>
              </a:ext>
            </a:extLst>
          </p:cNvPr>
          <p:cNvSpPr/>
          <p:nvPr/>
        </p:nvSpPr>
        <p:spPr>
          <a:xfrm>
            <a:off x="3743449" y="1463617"/>
            <a:ext cx="473810" cy="325711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3989;p72">
            <a:extLst>
              <a:ext uri="{FF2B5EF4-FFF2-40B4-BE49-F238E27FC236}">
                <a16:creationId xmlns:a16="http://schemas.microsoft.com/office/drawing/2014/main" id="{FA51BB02-4C5B-40B2-B792-C2D65B743B74}"/>
              </a:ext>
            </a:extLst>
          </p:cNvPr>
          <p:cNvSpPr/>
          <p:nvPr/>
        </p:nvSpPr>
        <p:spPr>
          <a:xfrm>
            <a:off x="3745138" y="1462209"/>
            <a:ext cx="472121" cy="327752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3990;p72">
            <a:extLst>
              <a:ext uri="{FF2B5EF4-FFF2-40B4-BE49-F238E27FC236}">
                <a16:creationId xmlns:a16="http://schemas.microsoft.com/office/drawing/2014/main" id="{90D5B96B-1C85-4502-94BF-344AF2E53EE6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3991;p72">
            <a:extLst>
              <a:ext uri="{FF2B5EF4-FFF2-40B4-BE49-F238E27FC236}">
                <a16:creationId xmlns:a16="http://schemas.microsoft.com/office/drawing/2014/main" id="{6FBC89CC-2997-4CDC-A2B3-A803A90FCC2F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3992;p72">
            <a:extLst>
              <a:ext uri="{FF2B5EF4-FFF2-40B4-BE49-F238E27FC236}">
                <a16:creationId xmlns:a16="http://schemas.microsoft.com/office/drawing/2014/main" id="{87697F29-4B09-4E98-990D-6606056D4F15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3993;p72">
            <a:extLst>
              <a:ext uri="{FF2B5EF4-FFF2-40B4-BE49-F238E27FC236}">
                <a16:creationId xmlns:a16="http://schemas.microsoft.com/office/drawing/2014/main" id="{3FC62EFF-94D3-4E3F-859D-D05DA60B69E9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3994;p72">
            <a:extLst>
              <a:ext uri="{FF2B5EF4-FFF2-40B4-BE49-F238E27FC236}">
                <a16:creationId xmlns:a16="http://schemas.microsoft.com/office/drawing/2014/main" id="{EEF82892-D8FE-4D5A-B0AC-C2D88240CE61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3995;p72">
            <a:extLst>
              <a:ext uri="{FF2B5EF4-FFF2-40B4-BE49-F238E27FC236}">
                <a16:creationId xmlns:a16="http://schemas.microsoft.com/office/drawing/2014/main" id="{EBD3F377-331E-4101-B569-8D934F37877C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3996;p72">
            <a:extLst>
              <a:ext uri="{FF2B5EF4-FFF2-40B4-BE49-F238E27FC236}">
                <a16:creationId xmlns:a16="http://schemas.microsoft.com/office/drawing/2014/main" id="{69334424-9CD9-44D3-AF1F-0C0799697C72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3997;p72">
            <a:extLst>
              <a:ext uri="{FF2B5EF4-FFF2-40B4-BE49-F238E27FC236}">
                <a16:creationId xmlns:a16="http://schemas.microsoft.com/office/drawing/2014/main" id="{B74E90A7-CE6D-4543-BDDA-09CB3B8F6848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3998;p72">
            <a:extLst>
              <a:ext uri="{FF2B5EF4-FFF2-40B4-BE49-F238E27FC236}">
                <a16:creationId xmlns:a16="http://schemas.microsoft.com/office/drawing/2014/main" id="{25E8CCB9-C05A-4DB9-8CDD-1CD5D37968FE}"/>
              </a:ext>
            </a:extLst>
          </p:cNvPr>
          <p:cNvSpPr/>
          <p:nvPr/>
        </p:nvSpPr>
        <p:spPr>
          <a:xfrm>
            <a:off x="3731610" y="1574286"/>
            <a:ext cx="508214" cy="228956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3999;p72">
            <a:extLst>
              <a:ext uri="{FF2B5EF4-FFF2-40B4-BE49-F238E27FC236}">
                <a16:creationId xmlns:a16="http://schemas.microsoft.com/office/drawing/2014/main" id="{879A0AE3-30C1-491E-995B-825D50247BBB}"/>
              </a:ext>
            </a:extLst>
          </p:cNvPr>
          <p:cNvSpPr/>
          <p:nvPr/>
        </p:nvSpPr>
        <p:spPr>
          <a:xfrm>
            <a:off x="3732742" y="1573653"/>
            <a:ext cx="508771" cy="231419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4000;p72">
            <a:extLst>
              <a:ext uri="{FF2B5EF4-FFF2-40B4-BE49-F238E27FC236}">
                <a16:creationId xmlns:a16="http://schemas.microsoft.com/office/drawing/2014/main" id="{EBE047BC-9FE8-44D0-B97A-8954B0F33D9E}"/>
              </a:ext>
            </a:extLst>
          </p:cNvPr>
          <p:cNvSpPr/>
          <p:nvPr/>
        </p:nvSpPr>
        <p:spPr>
          <a:xfrm>
            <a:off x="3632888" y="1684745"/>
            <a:ext cx="179388" cy="15617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4001;p72">
            <a:extLst>
              <a:ext uri="{FF2B5EF4-FFF2-40B4-BE49-F238E27FC236}">
                <a16:creationId xmlns:a16="http://schemas.microsoft.com/office/drawing/2014/main" id="{972559FD-58ED-445E-9034-04F60984A8DF}"/>
              </a:ext>
            </a:extLst>
          </p:cNvPr>
          <p:cNvSpPr/>
          <p:nvPr/>
        </p:nvSpPr>
        <p:spPr>
          <a:xfrm>
            <a:off x="3781249" y="1715319"/>
            <a:ext cx="43219" cy="33618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4002;p72">
            <a:extLst>
              <a:ext uri="{FF2B5EF4-FFF2-40B4-BE49-F238E27FC236}">
                <a16:creationId xmlns:a16="http://schemas.microsoft.com/office/drawing/2014/main" id="{30B66615-C918-40D4-AB7D-5468B4C71827}"/>
              </a:ext>
            </a:extLst>
          </p:cNvPr>
          <p:cNvSpPr/>
          <p:nvPr/>
        </p:nvSpPr>
        <p:spPr>
          <a:xfrm>
            <a:off x="4119669" y="1589028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4003;p72">
            <a:extLst>
              <a:ext uri="{FF2B5EF4-FFF2-40B4-BE49-F238E27FC236}">
                <a16:creationId xmlns:a16="http://schemas.microsoft.com/office/drawing/2014/main" id="{E45017CE-3F21-4C7B-B9C3-0345F2F41B19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4004;p72">
            <a:extLst>
              <a:ext uri="{FF2B5EF4-FFF2-40B4-BE49-F238E27FC236}">
                <a16:creationId xmlns:a16="http://schemas.microsoft.com/office/drawing/2014/main" id="{2FB89EA7-3533-4B9F-A4B1-B135A3878153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4005;p72">
            <a:extLst>
              <a:ext uri="{FF2B5EF4-FFF2-40B4-BE49-F238E27FC236}">
                <a16:creationId xmlns:a16="http://schemas.microsoft.com/office/drawing/2014/main" id="{3BAA252B-E894-4B9C-BD2B-1FD776552F49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4006;p72">
            <a:extLst>
              <a:ext uri="{FF2B5EF4-FFF2-40B4-BE49-F238E27FC236}">
                <a16:creationId xmlns:a16="http://schemas.microsoft.com/office/drawing/2014/main" id="{F2B66D49-E49F-4DE8-8FD1-CE104147DD8B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4007;p72">
            <a:extLst>
              <a:ext uri="{FF2B5EF4-FFF2-40B4-BE49-F238E27FC236}">
                <a16:creationId xmlns:a16="http://schemas.microsoft.com/office/drawing/2014/main" id="{A243C958-C2D8-49FE-A47F-4E44036EF81A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4008;p72">
            <a:extLst>
              <a:ext uri="{FF2B5EF4-FFF2-40B4-BE49-F238E27FC236}">
                <a16:creationId xmlns:a16="http://schemas.microsoft.com/office/drawing/2014/main" id="{287388D3-5132-4978-A930-CD9B0B5ED357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4009;p72">
            <a:extLst>
              <a:ext uri="{FF2B5EF4-FFF2-40B4-BE49-F238E27FC236}">
                <a16:creationId xmlns:a16="http://schemas.microsoft.com/office/drawing/2014/main" id="{85AD6F91-B827-481E-B90D-8FFFDAAF2BD4}"/>
              </a:ext>
            </a:extLst>
          </p:cNvPr>
          <p:cNvSpPr/>
          <p:nvPr/>
        </p:nvSpPr>
        <p:spPr>
          <a:xfrm>
            <a:off x="1732619" y="1468190"/>
            <a:ext cx="98741" cy="135826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3577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8" dur="7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1" dur="75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4" dur="75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7" dur="75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0" dur="75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3" dur="75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6" dur="75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9" dur="7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2" dur="75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5" dur="7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8" dur="75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1" dur="7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4" dur="7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7" dur="7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0" dur="7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3" dur="7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6" dur="7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9" dur="75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2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5" dur="75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8" dur="75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1" dur="75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4" dur="75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7" dur="75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0" dur="75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3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6" dur="75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9" dur="75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2" dur="75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5" dur="75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8" dur="75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1" dur="75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4" dur="75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7" dur="75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0" dur="75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3" dur="7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6" dur="75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9" dur="75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2" dur="75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5" dur="75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8" dur="75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1" dur="75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4" dur="75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7" dur="75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0" dur="7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3" dur="7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6" dur="75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9" dur="75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2" dur="7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5" dur="75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8" dur="75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1" dur="7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4" dur="75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7" dur="75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0" dur="75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3" dur="75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6" dur="75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9" dur="75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2" dur="7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5" dur="7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8" dur="75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1" dur="75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4" dur="75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7" dur="75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0" dur="7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3" dur="75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6" dur="7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9" dur="7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2" dur="75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5" dur="75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8" dur="75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1" dur="75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4" dur="75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7" dur="75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0" dur="75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3" dur="75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6" dur="75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9" dur="75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2" dur="75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5" dur="75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8" dur="75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1" dur="75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4" dur="75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7" dur="75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0" dur="75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3" dur="75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6" dur="75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9" dur="7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2" dur="75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5" dur="75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8" dur="75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1" dur="75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4" dur="75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7" dur="7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0" dur="75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3" dur="7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6" dur="75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9" dur="75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2" dur="75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5" dur="75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8" dur="75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1" dur="75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4" dur="7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7" dur="75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0" dur="75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3" dur="75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6" dur="75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9" dur="75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2" dur="7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5" dur="75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8" dur="75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1" dur="75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4" dur="75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7" dur="75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0" dur="7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3" dur="75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6" dur="75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9" dur="75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2" dur="75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5" dur="75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8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1" dur="75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4" dur="75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7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0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3" dur="75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6" dur="75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9" dur="75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2" dur="75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5" dur="75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8" dur="75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1" dur="75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4" dur="75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7" dur="75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0" dur="75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3" dur="75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6" dur="75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9" dur="75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2" dur="75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5" dur="75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8" dur="75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1" dur="75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4" dur="75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7" dur="75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750"/>
                            </p:stCondLst>
                            <p:childTnLst>
                              <p:par>
                                <p:cTn id="8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1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4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6" grpId="0"/>
      <p:bldP spid="2657" grpId="0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5616165" y="967178"/>
            <a:ext cx="312143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1: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đoàn tàu trong thời gian 1,5 giờ đi được quãng đường dài 81 km. 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5718051" y="3268774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" y="791318"/>
            <a:ext cx="4998614" cy="28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164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km/h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81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1,5</m:t>
                        </m:r>
                      </m:den>
                    </m:f>
                  </m:oMath>
                </a14:m>
                <a:r>
                  <a:rPr lang="en-US" sz="2000" b="0" dirty="0"/>
                  <a:t> = 54 km/h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  <a:blipFill>
                <a:blip r:embed="rId3"/>
                <a:stretch>
                  <a:fillRect l="-1620" t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78" y="484560"/>
            <a:ext cx="3469601" cy="19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5714411" y="2571750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m/s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</a:t>
                </a:r>
                <a:r>
                  <a:rPr lang="ar-AE" sz="2000" b="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54000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3600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=15</a:t>
                </a:r>
                <a:r>
                  <a:rPr lang="ar-AE" sz="2000" b="0" dirty="0"/>
                  <a:t> </a:t>
                </a:r>
                <a:r>
                  <a:rPr lang="en-US" sz="2000" b="0" dirty="0"/>
                  <a:t>m/s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blipFill>
                <a:blip r:embed="rId5"/>
                <a:stretch>
                  <a:fillRect l="-1587" t="-143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952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D117-DF7C-4DEB-BC57-E1729C17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03" y="1434"/>
            <a:ext cx="6254958" cy="84405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Làm </a:t>
            </a:r>
            <a:r>
              <a:rPr lang="en-US" sz="2400" dirty="0" err="1"/>
              <a:t>thế</a:t>
            </a:r>
            <a:r>
              <a:rPr lang="en-US" sz="2400" dirty="0"/>
              <a:t> nào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 hay </a:t>
            </a:r>
            <a:r>
              <a:rPr lang="en-US" sz="2400" dirty="0" err="1"/>
              <a:t>chậm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????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3" y="845484"/>
            <a:ext cx="76200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368989" y="886771"/>
            <a:ext cx="4193138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err="1">
                <a:solidFill>
                  <a:schemeClr val="accent5">
                    <a:lumMod val="25000"/>
                  </a:schemeClr>
                </a:solidFill>
              </a:rPr>
              <a:t>cách</a:t>
            </a:r>
            <a:r>
              <a:rPr lang="en-US" sz="200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5">
                    <a:lumMod val="25000"/>
                  </a:schemeClr>
                </a:solidFill>
              </a:rPr>
              <a:t>trường 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5 km,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xuất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phát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6 h 45 min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7 h 15 min.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Tính tốc độ </a:t>
            </a:r>
            <a:r>
              <a:rPr lang="vi-VN" sz="2000">
                <a:solidFill>
                  <a:schemeClr val="accent5">
                    <a:lumMod val="25000"/>
                  </a:schemeClr>
                </a:solidFill>
              </a:rPr>
              <a:t>của </a:t>
            </a:r>
            <a:r>
              <a:rPr lang="en-US" sz="2000" smtClean="0">
                <a:solidFill>
                  <a:schemeClr val="accent5">
                    <a:lumMod val="25000"/>
                  </a:schemeClr>
                </a:solidFill>
              </a:rPr>
              <a:t>bạn đó</a:t>
            </a:r>
            <a:r>
              <a:rPr lang="vi-VN" sz="200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3686051" y="3194679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3" name="Picture 6">
            <a:extLst>
              <a:ext uri="{FF2B5EF4-FFF2-40B4-BE49-F238E27FC236}">
                <a16:creationId xmlns:a16="http://schemas.microsoft.com/office/drawing/2014/main" id="{EFEA8C45-98DF-4DC2-B8CA-792749EA9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651" y="1022979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71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r>
                  <a:rPr lang="en-US" sz="2000" b="0" dirty="0"/>
                  <a:t/>
                </a:r>
                <a:br>
                  <a:rPr lang="en-US" sz="2000" b="0" dirty="0"/>
                </a:b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xe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đạp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đó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0</m:t>
                        </m:r>
                        <m:r>
                          <m:rPr>
                            <m:nor/>
                          </m:rPr>
                          <a:rPr lang="en-US" sz="2000" b="0" dirty="0"/>
                          <m:t>,5</m:t>
                        </m:r>
                      </m:den>
                    </m:f>
                  </m:oMath>
                </a14:m>
                <a:r>
                  <a:rPr lang="en-US" sz="2000" b="0" dirty="0"/>
                  <a:t> = 10 km/h</a:t>
                </a:r>
                <a:br>
                  <a:rPr lang="en-US" sz="2000" b="0" dirty="0"/>
                </a:b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groupChr>
                  </m:oMath>
                </a14:m>
                <a:r>
                  <a:rPr lang="en-US" sz="2000" b="0" dirty="0"/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10000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3600</m:t>
                        </m:r>
                      </m:den>
                    </m:f>
                  </m:oMath>
                </a14:m>
                <a:r>
                  <a:rPr lang="en-US" sz="2000" b="0" dirty="0"/>
                  <a:t> = 2,8 m/s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24458" b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6519954" y="2671423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1783;p44">
            <a:extLst>
              <a:ext uri="{FF2B5EF4-FFF2-40B4-BE49-F238E27FC236}">
                <a16:creationId xmlns:a16="http://schemas.microsoft.com/office/drawing/2014/main" id="{683A2F4C-53E4-4BAC-B792-1E5A3E5ABE49}"/>
              </a:ext>
            </a:extLst>
          </p:cNvPr>
          <p:cNvSpPr txBox="1">
            <a:spLocks/>
          </p:cNvSpPr>
          <p:nvPr/>
        </p:nvSpPr>
        <p:spPr>
          <a:xfrm>
            <a:off x="724939" y="1056173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5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7 h 15 – 6 h 45 = 0,5 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  <p:pic>
        <p:nvPicPr>
          <p:cNvPr id="133" name="Picture 6">
            <a:extLst>
              <a:ext uri="{FF2B5EF4-FFF2-40B4-BE49-F238E27FC236}">
                <a16:creationId xmlns:a16="http://schemas.microsoft.com/office/drawing/2014/main" id="{B660814C-6FC0-4C53-80B7-6AE4D0890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26" y="436534"/>
            <a:ext cx="2787769" cy="20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44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878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877619" y="4033520"/>
            <a:ext cx="5388762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điều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trên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biết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gì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8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4C580BBC-E491-4C1C-9BFB-6421BD8F9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35" y="777337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oad trip GIFs - Get the best gif on GIFER">
            <a:extLst>
              <a:ext uri="{FF2B5EF4-FFF2-40B4-BE49-F238E27FC236}">
                <a16:creationId xmlns:a16="http://schemas.microsoft.com/office/drawing/2014/main" id="{48BEB01A-BDFA-449A-BAAE-DFB0131CF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480" y="371914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932E7E8B-F5C8-42FE-977E-BCA424C3EA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52" y="777337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924;p44">
            <a:extLst>
              <a:ext uri="{FF2B5EF4-FFF2-40B4-BE49-F238E27FC236}">
                <a16:creationId xmlns:a16="http://schemas.microsoft.com/office/drawing/2014/main" id="{98CBE421-EF65-4AC8-98BA-9592F9430BBB}"/>
              </a:ext>
            </a:extLst>
          </p:cNvPr>
          <p:cNvSpPr txBox="1">
            <a:spLocks/>
          </p:cNvSpPr>
          <p:nvPr/>
        </p:nvSpPr>
        <p:spPr>
          <a:xfrm>
            <a:off x="390487" y="2805722"/>
            <a:ext cx="2477586" cy="15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 -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một giờ, ô tô đi được 36km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000" dirty="0">
              <a:solidFill>
                <a:schemeClr val="accent5">
                  <a:lumMod val="25000"/>
                </a:scheme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" name="Google Shape;1924;p44">
            <a:extLst>
              <a:ext uri="{FF2B5EF4-FFF2-40B4-BE49-F238E27FC236}">
                <a16:creationId xmlns:a16="http://schemas.microsoft.com/office/drawing/2014/main" id="{0554029D-AE05-46D1-8913-25C738A938CC}"/>
              </a:ext>
            </a:extLst>
          </p:cNvPr>
          <p:cNvSpPr txBox="1">
            <a:spLocks/>
          </p:cNvSpPr>
          <p:nvPr/>
        </p:nvSpPr>
        <p:spPr>
          <a:xfrm>
            <a:off x="3196266" y="2804218"/>
            <a:ext cx="287065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giờ, người đi xe đạp đi được l0.8km.</a:t>
            </a:r>
          </a:p>
        </p:txBody>
      </p:sp>
      <p:sp>
        <p:nvSpPr>
          <p:cNvPr id="16" name="Google Shape;1924;p44">
            <a:extLst>
              <a:ext uri="{FF2B5EF4-FFF2-40B4-BE49-F238E27FC236}">
                <a16:creationId xmlns:a16="http://schemas.microsoft.com/office/drawing/2014/main" id="{7FB8AECB-8492-4C58-9020-E19C5E7F4C6E}"/>
              </a:ext>
            </a:extLst>
          </p:cNvPr>
          <p:cNvSpPr txBox="1">
            <a:spLocks/>
          </p:cNvSpPr>
          <p:nvPr/>
        </p:nvSpPr>
        <p:spPr>
          <a:xfrm>
            <a:off x="6211052" y="2867756"/>
            <a:ext cx="2783563" cy="143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giây, xe lửa đi được l0m.</a:t>
            </a:r>
          </a:p>
        </p:txBody>
      </p:sp>
    </p:spTree>
    <p:extLst>
      <p:ext uri="{BB962C8B-B14F-4D97-AF65-F5344CB8AC3E}">
        <p14:creationId xmlns:p14="http://schemas.microsoft.com/office/powerpoint/2010/main" val="180556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03953" y="4090874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4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88952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2" y="584944"/>
            <a:ext cx="2489053" cy="18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788" y="222550"/>
            <a:ext cx="2489052" cy="20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501777"/>
            <a:ext cx="2364544" cy="17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36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b="0" i="0" dirty="0">
                    <a:solidFill>
                      <a:schemeClr val="accent5">
                        <a:lumMod val="25000"/>
                      </a:schemeClr>
                    </a:solidFill>
                    <a:effectLst/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10 m/s</a:t>
                </a:r>
                <a:endParaRPr lang="vi-VN" sz="2000" b="0" i="0" dirty="0">
                  <a:solidFill>
                    <a:schemeClr val="accent5">
                      <a:lumMod val="25000"/>
                    </a:schemeClr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10,8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3 m/s</a:t>
                </a:r>
                <a:endParaRPr lang="vi-VN" sz="2000" dirty="0">
                  <a:solidFill>
                    <a:schemeClr val="accent5">
                      <a:lumMod val="25000"/>
                    </a:schemeClr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769047" y="2365625"/>
            <a:ext cx="1614078" cy="60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 =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66476" y="3674776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Vậy chuyến động của xe lửa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là nhanh nhất, người đi xe đạp là chậm nhất.</a:t>
            </a:r>
          </a:p>
        </p:txBody>
      </p:sp>
    </p:spTree>
    <p:extLst>
      <p:ext uri="{BB962C8B-B14F-4D97-AF65-F5344CB8AC3E}">
        <p14:creationId xmlns:p14="http://schemas.microsoft.com/office/powerpoint/2010/main" val="3685175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A68ED7E0-766D-438E-9256-EE306B44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0E554A-C721-43E3-BE2F-632589B76D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83;p44">
            <a:extLst>
              <a:ext uri="{FF2B5EF4-FFF2-40B4-BE49-F238E27FC236}">
                <a16:creationId xmlns:a16="http://schemas.microsoft.com/office/drawing/2014/main" id="{13FE5237-7FCD-412D-A1DB-9B80646E000A}"/>
              </a:ext>
            </a:extLst>
          </p:cNvPr>
          <p:cNvSpPr txBox="1">
            <a:spLocks/>
          </p:cNvSpPr>
          <p:nvPr/>
        </p:nvSpPr>
        <p:spPr>
          <a:xfrm>
            <a:off x="666268" y="1968110"/>
            <a:ext cx="7554943" cy="146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>
                <a:solidFill>
                  <a:srgbClr val="FDF2E9"/>
                </a:solidFill>
              </a:rPr>
              <a:t>N</a:t>
            </a:r>
            <a:r>
              <a:rPr lang="vi-VN" dirty="0">
                <a:solidFill>
                  <a:srgbClr val="FDF2E9"/>
                </a:solidFill>
              </a:rPr>
              <a:t>ữ vận động viên Việt Nam -  Lê Tú Chinh đoạt huy chương vàng Seagames 2019 chạy 100 m hết 11,54 s. Tính tốc độ của vận động viên này .</a:t>
            </a:r>
          </a:p>
        </p:txBody>
      </p:sp>
    </p:spTree>
    <p:extLst>
      <p:ext uri="{BB962C8B-B14F-4D97-AF65-F5344CB8AC3E}">
        <p14:creationId xmlns:p14="http://schemas.microsoft.com/office/powerpoint/2010/main" val="94948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8D82391D-A777-45FB-B89A-8F7E283E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8" y="1635232"/>
            <a:ext cx="3775790" cy="21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r>
                  <a:rPr lang="en-US" sz="2000" b="0" dirty="0"/>
                  <a:t/>
                </a:r>
                <a:br>
                  <a:rPr lang="en-US" sz="2000" b="0" dirty="0"/>
                </a:br>
                <a:r>
                  <a:rPr lang="en-US" sz="2000" b="0" dirty="0" err="1">
                    <a:solidFill>
                      <a:schemeClr val="dk1"/>
                    </a:solidFill>
                  </a:rPr>
                  <a:t>Tốc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của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vận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động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viên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là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: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11,54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8,67 m/s</a:t>
                </a:r>
                <a:br>
                  <a:rPr lang="en-US" sz="2000" b="0" dirty="0">
                    <a:solidFill>
                      <a:schemeClr val="dk1"/>
                    </a:solidFill>
                  </a:rPr>
                </a:br>
                <a:endParaRPr sz="2000" b="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8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783;p44">
            <a:extLst>
              <a:ext uri="{FF2B5EF4-FFF2-40B4-BE49-F238E27FC236}">
                <a16:creationId xmlns:a16="http://schemas.microsoft.com/office/drawing/2014/main" id="{E7CE75D7-AE65-4883-B9C7-DEA009E77990}"/>
              </a:ext>
            </a:extLst>
          </p:cNvPr>
          <p:cNvSpPr txBox="1">
            <a:spLocks/>
          </p:cNvSpPr>
          <p:nvPr/>
        </p:nvSpPr>
        <p:spPr>
          <a:xfrm>
            <a:off x="4474818" y="83805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100 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11,54 s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4231528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3;p44">
            <a:extLst>
              <a:ext uri="{FF2B5EF4-FFF2-40B4-BE49-F238E27FC236}">
                <a16:creationId xmlns:a16="http://schemas.microsoft.com/office/drawing/2014/main" id="{DCA68665-FBBF-4790-9E81-95BBCF8044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952" y="1412191"/>
            <a:ext cx="434420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đi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với tốc 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là 12 km/h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hết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20 min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quãng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?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54" name="Picture 2" descr="Mulher mujer GIF on GIFER - by Hugigamand">
            <a:extLst>
              <a:ext uri="{FF2B5EF4-FFF2-40B4-BE49-F238E27FC236}">
                <a16:creationId xmlns:a16="http://schemas.microsoft.com/office/drawing/2014/main" id="{02DA5AFA-0170-4162-A1F9-E8A7B58CC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0459" y="755705"/>
            <a:ext cx="4344206" cy="3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506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KHÁI NIỆM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3396042" y="3410330"/>
            <a:ext cx="23205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ĐƠN VỊ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VẬN DỤNG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282436" y="595289"/>
            <a:ext cx="59716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TỐC ĐỘ CHUYỂN ĐỘNG</a:t>
            </a:r>
            <a:endParaRPr sz="3600" dirty="0"/>
          </a:p>
        </p:txBody>
      </p:sp>
      <p:sp>
        <p:nvSpPr>
          <p:cNvPr id="2992" name="Google Shape;2992;p59"/>
          <p:cNvSpPr/>
          <p:nvPr/>
        </p:nvSpPr>
        <p:spPr>
          <a:xfrm rot="-6127208">
            <a:off x="3863567" y="1533410"/>
            <a:ext cx="1416852" cy="1643724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59"/>
          <p:cNvSpPr/>
          <p:nvPr/>
        </p:nvSpPr>
        <p:spPr>
          <a:xfrm rot="10288868">
            <a:off x="6453233" y="1505948"/>
            <a:ext cx="1619738" cy="1698648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4" name="Google Shape;2994;p59"/>
          <p:cNvGrpSpPr/>
          <p:nvPr/>
        </p:nvGrpSpPr>
        <p:grpSpPr>
          <a:xfrm>
            <a:off x="4260806" y="2104072"/>
            <a:ext cx="622511" cy="617351"/>
            <a:chOff x="4267914" y="2270220"/>
            <a:chExt cx="608099" cy="603059"/>
          </a:xfrm>
        </p:grpSpPr>
        <p:sp>
          <p:nvSpPr>
            <p:cNvPr id="2995" name="Google Shape;2995;p59"/>
            <p:cNvSpPr/>
            <p:nvPr/>
          </p:nvSpPr>
          <p:spPr>
            <a:xfrm>
              <a:off x="4267914" y="2456345"/>
              <a:ext cx="275430" cy="131421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9"/>
            <p:cNvSpPr/>
            <p:nvPr/>
          </p:nvSpPr>
          <p:spPr>
            <a:xfrm>
              <a:off x="4556604" y="2601027"/>
              <a:ext cx="132070" cy="272252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9"/>
            <p:cNvSpPr/>
            <p:nvPr/>
          </p:nvSpPr>
          <p:spPr>
            <a:xfrm>
              <a:off x="4267914" y="2462647"/>
              <a:ext cx="198367" cy="11566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9"/>
            <p:cNvSpPr/>
            <p:nvPr/>
          </p:nvSpPr>
          <p:spPr>
            <a:xfrm>
              <a:off x="4556604" y="2709035"/>
              <a:ext cx="38553" cy="164244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9"/>
            <p:cNvSpPr/>
            <p:nvPr/>
          </p:nvSpPr>
          <p:spPr>
            <a:xfrm>
              <a:off x="4382217" y="2270439"/>
              <a:ext cx="492658" cy="490149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9"/>
            <p:cNvSpPr/>
            <p:nvPr/>
          </p:nvSpPr>
          <p:spPr>
            <a:xfrm>
              <a:off x="4382217" y="2270877"/>
              <a:ext cx="493271" cy="366168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9"/>
            <p:cNvSpPr/>
            <p:nvPr/>
          </p:nvSpPr>
          <p:spPr>
            <a:xfrm>
              <a:off x="4631128" y="2410219"/>
              <a:ext cx="103013" cy="103019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9"/>
            <p:cNvSpPr/>
            <p:nvPr/>
          </p:nvSpPr>
          <p:spPr>
            <a:xfrm>
              <a:off x="4631128" y="2410088"/>
              <a:ext cx="63847" cy="103281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9"/>
            <p:cNvSpPr/>
            <p:nvPr/>
          </p:nvSpPr>
          <p:spPr>
            <a:xfrm>
              <a:off x="4369614" y="2641421"/>
              <a:ext cx="132682" cy="131465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9"/>
            <p:cNvSpPr/>
            <p:nvPr/>
          </p:nvSpPr>
          <p:spPr>
            <a:xfrm>
              <a:off x="4369614" y="2642077"/>
              <a:ext cx="51813" cy="57549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9"/>
            <p:cNvSpPr/>
            <p:nvPr/>
          </p:nvSpPr>
          <p:spPr>
            <a:xfrm>
              <a:off x="4382217" y="2587723"/>
              <a:ext cx="174430" cy="172865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9"/>
            <p:cNvSpPr/>
            <p:nvPr/>
          </p:nvSpPr>
          <p:spPr>
            <a:xfrm>
              <a:off x="4382217" y="2587723"/>
              <a:ext cx="46824" cy="49321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9"/>
            <p:cNvSpPr/>
            <p:nvPr/>
          </p:nvSpPr>
          <p:spPr>
            <a:xfrm>
              <a:off x="4305811" y="2705096"/>
              <a:ext cx="54220" cy="49321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9"/>
            <p:cNvSpPr/>
            <p:nvPr/>
          </p:nvSpPr>
          <p:spPr>
            <a:xfrm>
              <a:off x="4336137" y="2735162"/>
              <a:ext cx="54176" cy="49409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9"/>
            <p:cNvSpPr/>
            <p:nvPr/>
          </p:nvSpPr>
          <p:spPr>
            <a:xfrm>
              <a:off x="4396133" y="2795467"/>
              <a:ext cx="54263" cy="49277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9"/>
            <p:cNvSpPr/>
            <p:nvPr/>
          </p:nvSpPr>
          <p:spPr>
            <a:xfrm>
              <a:off x="4366464" y="2765402"/>
              <a:ext cx="53651" cy="49496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9"/>
            <p:cNvSpPr/>
            <p:nvPr/>
          </p:nvSpPr>
          <p:spPr>
            <a:xfrm>
              <a:off x="4759347" y="2270264"/>
              <a:ext cx="116053" cy="114747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9"/>
            <p:cNvSpPr/>
            <p:nvPr/>
          </p:nvSpPr>
          <p:spPr>
            <a:xfrm>
              <a:off x="4759347" y="2270220"/>
              <a:ext cx="116666" cy="50328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9"/>
            <p:cNvSpPr/>
            <p:nvPr/>
          </p:nvSpPr>
          <p:spPr>
            <a:xfrm>
              <a:off x="4407511" y="2524091"/>
              <a:ext cx="211014" cy="210895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9"/>
          <p:cNvSpPr/>
          <p:nvPr/>
        </p:nvSpPr>
        <p:spPr>
          <a:xfrm rot="7214107">
            <a:off x="1179844" y="1505985"/>
            <a:ext cx="1619675" cy="16985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7" name="Google Shape;3017;p59"/>
          <p:cNvGrpSpPr/>
          <p:nvPr/>
        </p:nvGrpSpPr>
        <p:grpSpPr>
          <a:xfrm>
            <a:off x="1561618" y="2202143"/>
            <a:ext cx="712031" cy="617358"/>
            <a:chOff x="1609642" y="2233837"/>
            <a:chExt cx="760067" cy="659007"/>
          </a:xfrm>
        </p:grpSpPr>
        <p:sp>
          <p:nvSpPr>
            <p:cNvPr id="3018" name="Google Shape;3018;p59"/>
            <p:cNvSpPr/>
            <p:nvPr/>
          </p:nvSpPr>
          <p:spPr>
            <a:xfrm>
              <a:off x="1682612" y="2307567"/>
              <a:ext cx="687098" cy="585277"/>
            </a:xfrm>
            <a:custGeom>
              <a:avLst/>
              <a:gdLst/>
              <a:ahLst/>
              <a:cxnLst/>
              <a:rect l="l" t="t" r="r" b="b"/>
              <a:pathLst>
                <a:path w="12646" h="10772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cubicBezTo>
                    <a:pt x="0" y="7724"/>
                    <a:pt x="404" y="8128"/>
                    <a:pt x="909" y="8128"/>
                  </a:cubicBezTo>
                  <a:lnTo>
                    <a:pt x="4518" y="8128"/>
                  </a:lnTo>
                  <a:lnTo>
                    <a:pt x="8329" y="10726"/>
                  </a:lnTo>
                  <a:cubicBezTo>
                    <a:pt x="8371" y="10757"/>
                    <a:pt x="8416" y="10771"/>
                    <a:pt x="8459" y="10771"/>
                  </a:cubicBezTo>
                  <a:cubicBezTo>
                    <a:pt x="8597" y="10771"/>
                    <a:pt x="8720" y="10634"/>
                    <a:pt x="8676" y="10481"/>
                  </a:cubicBezTo>
                  <a:lnTo>
                    <a:pt x="8127" y="8113"/>
                  </a:lnTo>
                  <a:lnTo>
                    <a:pt x="11736" y="8113"/>
                  </a:lnTo>
                  <a:cubicBezTo>
                    <a:pt x="12241" y="8113"/>
                    <a:pt x="12645" y="7709"/>
                    <a:pt x="12645" y="7218"/>
                  </a:cubicBezTo>
                  <a:lnTo>
                    <a:pt x="12645" y="896"/>
                  </a:lnTo>
                  <a:cubicBezTo>
                    <a:pt x="12645" y="405"/>
                    <a:pt x="12227" y="1"/>
                    <a:pt x="11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9"/>
            <p:cNvSpPr/>
            <p:nvPr/>
          </p:nvSpPr>
          <p:spPr>
            <a:xfrm>
              <a:off x="1682612" y="2307567"/>
              <a:ext cx="637709" cy="392231"/>
            </a:xfrm>
            <a:custGeom>
              <a:avLst/>
              <a:gdLst/>
              <a:ahLst/>
              <a:cxnLst/>
              <a:rect l="l" t="t" r="r" b="b"/>
              <a:pathLst>
                <a:path w="11737" h="7219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lnTo>
                    <a:pt x="10379" y="7218"/>
                  </a:lnTo>
                  <a:cubicBezTo>
                    <a:pt x="11130" y="7218"/>
                    <a:pt x="11736" y="6612"/>
                    <a:pt x="11736" y="5862"/>
                  </a:cubicBezTo>
                  <a:lnTo>
                    <a:pt x="117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9"/>
            <p:cNvSpPr/>
            <p:nvPr/>
          </p:nvSpPr>
          <p:spPr>
            <a:xfrm>
              <a:off x="1609642" y="2233837"/>
              <a:ext cx="685576" cy="584625"/>
            </a:xfrm>
            <a:custGeom>
              <a:avLst/>
              <a:gdLst/>
              <a:ahLst/>
              <a:cxnLst/>
              <a:rect l="l" t="t" r="r" b="b"/>
              <a:pathLst>
                <a:path w="12618" h="10760" extrusionOk="0">
                  <a:moveTo>
                    <a:pt x="896" y="1"/>
                  </a:moveTo>
                  <a:cubicBezTo>
                    <a:pt x="405" y="1"/>
                    <a:pt x="1" y="405"/>
                    <a:pt x="1" y="910"/>
                  </a:cubicBezTo>
                  <a:lnTo>
                    <a:pt x="1" y="7219"/>
                  </a:lnTo>
                  <a:cubicBezTo>
                    <a:pt x="1" y="7724"/>
                    <a:pt x="405" y="8128"/>
                    <a:pt x="896" y="8128"/>
                  </a:cubicBezTo>
                  <a:lnTo>
                    <a:pt x="4504" y="8128"/>
                  </a:lnTo>
                  <a:lnTo>
                    <a:pt x="3970" y="10495"/>
                  </a:lnTo>
                  <a:cubicBezTo>
                    <a:pt x="3937" y="10640"/>
                    <a:pt x="4050" y="10760"/>
                    <a:pt x="4183" y="10760"/>
                  </a:cubicBezTo>
                  <a:cubicBezTo>
                    <a:pt x="4222" y="10760"/>
                    <a:pt x="4263" y="10749"/>
                    <a:pt x="4302" y="10726"/>
                  </a:cubicBezTo>
                  <a:lnTo>
                    <a:pt x="8113" y="8128"/>
                  </a:lnTo>
                  <a:lnTo>
                    <a:pt x="11722" y="8128"/>
                  </a:lnTo>
                  <a:cubicBezTo>
                    <a:pt x="12213" y="8128"/>
                    <a:pt x="12617" y="7724"/>
                    <a:pt x="12617" y="7219"/>
                  </a:cubicBezTo>
                  <a:lnTo>
                    <a:pt x="12617" y="910"/>
                  </a:lnTo>
                  <a:cubicBezTo>
                    <a:pt x="12617" y="405"/>
                    <a:pt x="12213" y="15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9"/>
            <p:cNvSpPr/>
            <p:nvPr/>
          </p:nvSpPr>
          <p:spPr>
            <a:xfrm>
              <a:off x="1699836" y="2439325"/>
              <a:ext cx="518502" cy="30644"/>
            </a:xfrm>
            <a:custGeom>
              <a:avLst/>
              <a:gdLst/>
              <a:ahLst/>
              <a:cxnLst/>
              <a:rect l="l" t="t" r="r" b="b"/>
              <a:pathLst>
                <a:path w="9543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9167" y="564"/>
                  </a:lnTo>
                  <a:cubicBezTo>
                    <a:pt x="9542" y="564"/>
                    <a:pt x="9542" y="1"/>
                    <a:pt x="9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9"/>
            <p:cNvSpPr/>
            <p:nvPr/>
          </p:nvSpPr>
          <p:spPr>
            <a:xfrm>
              <a:off x="1699836" y="2378146"/>
              <a:ext cx="346755" cy="30644"/>
            </a:xfrm>
            <a:custGeom>
              <a:avLst/>
              <a:gdLst/>
              <a:ahLst/>
              <a:cxnLst/>
              <a:rect l="l" t="t" r="r" b="b"/>
              <a:pathLst>
                <a:path w="63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6006" y="564"/>
                  </a:lnTo>
                  <a:cubicBezTo>
                    <a:pt x="6381" y="564"/>
                    <a:pt x="6381" y="1"/>
                    <a:pt x="6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9"/>
            <p:cNvSpPr/>
            <p:nvPr/>
          </p:nvSpPr>
          <p:spPr>
            <a:xfrm>
              <a:off x="2055120" y="2378146"/>
              <a:ext cx="163217" cy="30644"/>
            </a:xfrm>
            <a:custGeom>
              <a:avLst/>
              <a:gdLst/>
              <a:ahLst/>
              <a:cxnLst/>
              <a:rect l="l" t="t" r="r" b="b"/>
              <a:pathLst>
                <a:path w="3004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2628" y="564"/>
                  </a:lnTo>
                  <a:cubicBezTo>
                    <a:pt x="3003" y="564"/>
                    <a:pt x="3003" y="1"/>
                    <a:pt x="2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9"/>
            <p:cNvSpPr/>
            <p:nvPr/>
          </p:nvSpPr>
          <p:spPr>
            <a:xfrm>
              <a:off x="1699836" y="2500504"/>
              <a:ext cx="200055" cy="30644"/>
            </a:xfrm>
            <a:custGeom>
              <a:avLst/>
              <a:gdLst/>
              <a:ahLst/>
              <a:cxnLst/>
              <a:rect l="l" t="t" r="r" b="b"/>
              <a:pathLst>
                <a:path w="36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3306" y="564"/>
                  </a:lnTo>
                  <a:cubicBezTo>
                    <a:pt x="3682" y="564"/>
                    <a:pt x="3682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9"/>
            <p:cNvSpPr/>
            <p:nvPr/>
          </p:nvSpPr>
          <p:spPr>
            <a:xfrm>
              <a:off x="1932001" y="2500504"/>
              <a:ext cx="286336" cy="30644"/>
            </a:xfrm>
            <a:custGeom>
              <a:avLst/>
              <a:gdLst/>
              <a:ahLst/>
              <a:cxnLst/>
              <a:rect l="l" t="t" r="r" b="b"/>
              <a:pathLst>
                <a:path w="5270" h="564" extrusionOk="0">
                  <a:moveTo>
                    <a:pt x="376" y="1"/>
                  </a:moveTo>
                  <a:cubicBezTo>
                    <a:pt x="0" y="1"/>
                    <a:pt x="0" y="564"/>
                    <a:pt x="376" y="564"/>
                  </a:cubicBezTo>
                  <a:lnTo>
                    <a:pt x="4894" y="564"/>
                  </a:lnTo>
                  <a:cubicBezTo>
                    <a:pt x="5269" y="564"/>
                    <a:pt x="5269" y="1"/>
                    <a:pt x="4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9"/>
            <p:cNvSpPr/>
            <p:nvPr/>
          </p:nvSpPr>
          <p:spPr>
            <a:xfrm>
              <a:off x="1809643" y="2316966"/>
              <a:ext cx="408694" cy="30644"/>
            </a:xfrm>
            <a:custGeom>
              <a:avLst/>
              <a:gdLst/>
              <a:ahLst/>
              <a:cxnLst/>
              <a:rect l="l" t="t" r="r" b="b"/>
              <a:pathLst>
                <a:path w="752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7146" y="564"/>
                  </a:lnTo>
                  <a:cubicBezTo>
                    <a:pt x="7521" y="564"/>
                    <a:pt x="7521" y="1"/>
                    <a:pt x="7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9"/>
            <p:cNvSpPr/>
            <p:nvPr/>
          </p:nvSpPr>
          <p:spPr>
            <a:xfrm>
              <a:off x="1699836" y="2562444"/>
              <a:ext cx="395328" cy="30698"/>
            </a:xfrm>
            <a:custGeom>
              <a:avLst/>
              <a:gdLst/>
              <a:ahLst/>
              <a:cxnLst/>
              <a:rect l="l" t="t" r="r" b="b"/>
              <a:pathLst>
                <a:path w="7276" h="565" extrusionOk="0">
                  <a:moveTo>
                    <a:pt x="6929" y="1"/>
                  </a:moveTo>
                  <a:cubicBezTo>
                    <a:pt x="6924" y="1"/>
                    <a:pt x="6920" y="1"/>
                    <a:pt x="6915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6915" y="564"/>
                  </a:lnTo>
                  <a:cubicBezTo>
                    <a:pt x="7271" y="550"/>
                    <a:pt x="7276" y="1"/>
                    <a:pt x="6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9"/>
            <p:cNvSpPr/>
            <p:nvPr/>
          </p:nvSpPr>
          <p:spPr>
            <a:xfrm>
              <a:off x="2103749" y="2562444"/>
              <a:ext cx="114589" cy="30698"/>
            </a:xfrm>
            <a:custGeom>
              <a:avLst/>
              <a:gdLst/>
              <a:ahLst/>
              <a:cxnLst/>
              <a:rect l="l" t="t" r="r" b="b"/>
              <a:pathLst>
                <a:path w="2109" h="565" extrusionOk="0">
                  <a:moveTo>
                    <a:pt x="1747" y="1"/>
                  </a:moveTo>
                  <a:cubicBezTo>
                    <a:pt x="1743" y="1"/>
                    <a:pt x="1738" y="1"/>
                    <a:pt x="1733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1733" y="564"/>
                  </a:lnTo>
                  <a:cubicBezTo>
                    <a:pt x="2104" y="550"/>
                    <a:pt x="2108" y="1"/>
                    <a:pt x="1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59"/>
          <p:cNvGrpSpPr/>
          <p:nvPr/>
        </p:nvGrpSpPr>
        <p:grpSpPr>
          <a:xfrm>
            <a:off x="6952907" y="2124135"/>
            <a:ext cx="519784" cy="617333"/>
            <a:chOff x="6924101" y="2289746"/>
            <a:chExt cx="507750" cy="603040"/>
          </a:xfrm>
        </p:grpSpPr>
        <p:sp>
          <p:nvSpPr>
            <p:cNvPr id="3030" name="Google Shape;3030;p59"/>
            <p:cNvSpPr/>
            <p:nvPr/>
          </p:nvSpPr>
          <p:spPr>
            <a:xfrm>
              <a:off x="6924101" y="2326554"/>
              <a:ext cx="155023" cy="257477"/>
            </a:xfrm>
            <a:custGeom>
              <a:avLst/>
              <a:gdLst/>
              <a:ahLst/>
              <a:cxnLst/>
              <a:rect l="l" t="t" r="r" b="b"/>
              <a:pathLst>
                <a:path w="3407" h="5659" extrusionOk="0">
                  <a:moveTo>
                    <a:pt x="592" y="0"/>
                  </a:moveTo>
                  <a:cubicBezTo>
                    <a:pt x="260" y="0"/>
                    <a:pt x="0" y="260"/>
                    <a:pt x="0" y="592"/>
                  </a:cubicBezTo>
                  <a:lnTo>
                    <a:pt x="0" y="1415"/>
                  </a:lnTo>
                  <a:cubicBezTo>
                    <a:pt x="0" y="3378"/>
                    <a:pt x="1011" y="3797"/>
                    <a:pt x="1819" y="4129"/>
                  </a:cubicBezTo>
                  <a:cubicBezTo>
                    <a:pt x="2281" y="4316"/>
                    <a:pt x="2671" y="4475"/>
                    <a:pt x="2858" y="4865"/>
                  </a:cubicBezTo>
                  <a:cubicBezTo>
                    <a:pt x="2916" y="4952"/>
                    <a:pt x="2902" y="5067"/>
                    <a:pt x="2829" y="5154"/>
                  </a:cubicBezTo>
                  <a:cubicBezTo>
                    <a:pt x="2759" y="5224"/>
                    <a:pt x="2661" y="5266"/>
                    <a:pt x="2560" y="5266"/>
                  </a:cubicBezTo>
                  <a:cubicBezTo>
                    <a:pt x="2515" y="5266"/>
                    <a:pt x="2469" y="5258"/>
                    <a:pt x="2425" y="5240"/>
                  </a:cubicBezTo>
                  <a:cubicBezTo>
                    <a:pt x="2295" y="5183"/>
                    <a:pt x="2266" y="5009"/>
                    <a:pt x="2266" y="4865"/>
                  </a:cubicBezTo>
                  <a:cubicBezTo>
                    <a:pt x="2274" y="4731"/>
                    <a:pt x="2175" y="4663"/>
                    <a:pt x="2074" y="4663"/>
                  </a:cubicBezTo>
                  <a:cubicBezTo>
                    <a:pt x="1979" y="4663"/>
                    <a:pt x="1884" y="4724"/>
                    <a:pt x="1877" y="4851"/>
                  </a:cubicBezTo>
                  <a:cubicBezTo>
                    <a:pt x="1877" y="5024"/>
                    <a:pt x="1891" y="5442"/>
                    <a:pt x="2281" y="5616"/>
                  </a:cubicBezTo>
                  <a:cubicBezTo>
                    <a:pt x="2353" y="5644"/>
                    <a:pt x="2454" y="5659"/>
                    <a:pt x="2541" y="5659"/>
                  </a:cubicBezTo>
                  <a:cubicBezTo>
                    <a:pt x="2757" y="5659"/>
                    <a:pt x="2959" y="5572"/>
                    <a:pt x="3104" y="5428"/>
                  </a:cubicBezTo>
                  <a:cubicBezTo>
                    <a:pt x="3306" y="5226"/>
                    <a:pt x="3349" y="4937"/>
                    <a:pt x="3219" y="4692"/>
                  </a:cubicBezTo>
                  <a:cubicBezTo>
                    <a:pt x="2959" y="4158"/>
                    <a:pt x="2454" y="3956"/>
                    <a:pt x="1963" y="3768"/>
                  </a:cubicBezTo>
                  <a:cubicBezTo>
                    <a:pt x="1588" y="3609"/>
                    <a:pt x="1184" y="3436"/>
                    <a:pt x="881" y="3118"/>
                  </a:cubicBezTo>
                  <a:cubicBezTo>
                    <a:pt x="549" y="2743"/>
                    <a:pt x="390" y="2180"/>
                    <a:pt x="390" y="1415"/>
                  </a:cubicBezTo>
                  <a:lnTo>
                    <a:pt x="390" y="592"/>
                  </a:lnTo>
                  <a:cubicBezTo>
                    <a:pt x="390" y="477"/>
                    <a:pt x="476" y="390"/>
                    <a:pt x="592" y="390"/>
                  </a:cubicBezTo>
                  <a:cubicBezTo>
                    <a:pt x="895" y="390"/>
                    <a:pt x="1198" y="549"/>
                    <a:pt x="1371" y="809"/>
                  </a:cubicBezTo>
                  <a:lnTo>
                    <a:pt x="1516" y="1025"/>
                  </a:lnTo>
                  <a:cubicBezTo>
                    <a:pt x="1689" y="1256"/>
                    <a:pt x="1949" y="1400"/>
                    <a:pt x="2223" y="1400"/>
                  </a:cubicBezTo>
                  <a:lnTo>
                    <a:pt x="3147" y="1400"/>
                  </a:lnTo>
                  <a:cubicBezTo>
                    <a:pt x="3407" y="1400"/>
                    <a:pt x="3407" y="996"/>
                    <a:pt x="3147" y="996"/>
                  </a:cubicBezTo>
                  <a:lnTo>
                    <a:pt x="2223" y="996"/>
                  </a:lnTo>
                  <a:cubicBezTo>
                    <a:pt x="2079" y="996"/>
                    <a:pt x="1934" y="924"/>
                    <a:pt x="1848" y="809"/>
                  </a:cubicBezTo>
                  <a:lnTo>
                    <a:pt x="1689" y="578"/>
                  </a:lnTo>
                  <a:cubicBezTo>
                    <a:pt x="1444" y="217"/>
                    <a:pt x="1025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9"/>
            <p:cNvSpPr/>
            <p:nvPr/>
          </p:nvSpPr>
          <p:spPr>
            <a:xfrm>
              <a:off x="7276145" y="2326554"/>
              <a:ext cx="155706" cy="257477"/>
            </a:xfrm>
            <a:custGeom>
              <a:avLst/>
              <a:gdLst/>
              <a:ahLst/>
              <a:cxnLst/>
              <a:rect l="l" t="t" r="r" b="b"/>
              <a:pathLst>
                <a:path w="3422" h="5659" extrusionOk="0">
                  <a:moveTo>
                    <a:pt x="2830" y="0"/>
                  </a:moveTo>
                  <a:cubicBezTo>
                    <a:pt x="2382" y="0"/>
                    <a:pt x="1964" y="217"/>
                    <a:pt x="1718" y="578"/>
                  </a:cubicBezTo>
                  <a:lnTo>
                    <a:pt x="1574" y="794"/>
                  </a:lnTo>
                  <a:cubicBezTo>
                    <a:pt x="1487" y="924"/>
                    <a:pt x="1343" y="996"/>
                    <a:pt x="1184" y="996"/>
                  </a:cubicBezTo>
                  <a:lnTo>
                    <a:pt x="260" y="996"/>
                  </a:lnTo>
                  <a:cubicBezTo>
                    <a:pt x="0" y="996"/>
                    <a:pt x="0" y="1386"/>
                    <a:pt x="260" y="1386"/>
                  </a:cubicBezTo>
                  <a:lnTo>
                    <a:pt x="1184" y="1386"/>
                  </a:lnTo>
                  <a:cubicBezTo>
                    <a:pt x="1197" y="1387"/>
                    <a:pt x="1211" y="1387"/>
                    <a:pt x="1224" y="1387"/>
                  </a:cubicBezTo>
                  <a:cubicBezTo>
                    <a:pt x="1497" y="1387"/>
                    <a:pt x="1740" y="1246"/>
                    <a:pt x="1891" y="1025"/>
                  </a:cubicBezTo>
                  <a:lnTo>
                    <a:pt x="2050" y="794"/>
                  </a:lnTo>
                  <a:cubicBezTo>
                    <a:pt x="2224" y="549"/>
                    <a:pt x="2512" y="390"/>
                    <a:pt x="2830" y="390"/>
                  </a:cubicBezTo>
                  <a:cubicBezTo>
                    <a:pt x="2931" y="390"/>
                    <a:pt x="3032" y="477"/>
                    <a:pt x="3032" y="592"/>
                  </a:cubicBezTo>
                  <a:lnTo>
                    <a:pt x="3032" y="1415"/>
                  </a:lnTo>
                  <a:cubicBezTo>
                    <a:pt x="3032" y="2180"/>
                    <a:pt x="2859" y="2743"/>
                    <a:pt x="2527" y="3104"/>
                  </a:cubicBezTo>
                  <a:cubicBezTo>
                    <a:pt x="2238" y="3436"/>
                    <a:pt x="1834" y="3595"/>
                    <a:pt x="1444" y="3753"/>
                  </a:cubicBezTo>
                  <a:cubicBezTo>
                    <a:pt x="968" y="3970"/>
                    <a:pt x="462" y="4158"/>
                    <a:pt x="203" y="4692"/>
                  </a:cubicBezTo>
                  <a:cubicBezTo>
                    <a:pt x="73" y="4923"/>
                    <a:pt x="116" y="5226"/>
                    <a:pt x="304" y="5414"/>
                  </a:cubicBezTo>
                  <a:cubicBezTo>
                    <a:pt x="462" y="5572"/>
                    <a:pt x="664" y="5659"/>
                    <a:pt x="881" y="5659"/>
                  </a:cubicBezTo>
                  <a:cubicBezTo>
                    <a:pt x="968" y="5659"/>
                    <a:pt x="1054" y="5644"/>
                    <a:pt x="1141" y="5601"/>
                  </a:cubicBezTo>
                  <a:cubicBezTo>
                    <a:pt x="1516" y="5442"/>
                    <a:pt x="1531" y="5038"/>
                    <a:pt x="1531" y="4851"/>
                  </a:cubicBezTo>
                  <a:cubicBezTo>
                    <a:pt x="1524" y="4724"/>
                    <a:pt x="1428" y="4663"/>
                    <a:pt x="1333" y="4663"/>
                  </a:cubicBezTo>
                  <a:cubicBezTo>
                    <a:pt x="1233" y="4663"/>
                    <a:pt x="1133" y="4731"/>
                    <a:pt x="1141" y="4865"/>
                  </a:cubicBezTo>
                  <a:cubicBezTo>
                    <a:pt x="1141" y="5009"/>
                    <a:pt x="1126" y="5183"/>
                    <a:pt x="982" y="5240"/>
                  </a:cubicBezTo>
                  <a:cubicBezTo>
                    <a:pt x="939" y="5253"/>
                    <a:pt x="895" y="5260"/>
                    <a:pt x="853" y="5260"/>
                  </a:cubicBezTo>
                  <a:cubicBezTo>
                    <a:pt x="755" y="5260"/>
                    <a:pt x="663" y="5224"/>
                    <a:pt x="592" y="5154"/>
                  </a:cubicBezTo>
                  <a:cubicBezTo>
                    <a:pt x="506" y="5067"/>
                    <a:pt x="491" y="4952"/>
                    <a:pt x="549" y="4851"/>
                  </a:cubicBezTo>
                  <a:cubicBezTo>
                    <a:pt x="751" y="4461"/>
                    <a:pt x="1141" y="4302"/>
                    <a:pt x="1588" y="4114"/>
                  </a:cubicBezTo>
                  <a:cubicBezTo>
                    <a:pt x="2411" y="3797"/>
                    <a:pt x="3422" y="3378"/>
                    <a:pt x="3422" y="1415"/>
                  </a:cubicBezTo>
                  <a:lnTo>
                    <a:pt x="3422" y="592"/>
                  </a:lnTo>
                  <a:cubicBezTo>
                    <a:pt x="3422" y="260"/>
                    <a:pt x="3147" y="0"/>
                    <a:pt x="2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9"/>
            <p:cNvSpPr/>
            <p:nvPr/>
          </p:nvSpPr>
          <p:spPr>
            <a:xfrm>
              <a:off x="7157933" y="2632624"/>
              <a:ext cx="39450" cy="179993"/>
            </a:xfrm>
            <a:custGeom>
              <a:avLst/>
              <a:gdLst/>
              <a:ahLst/>
              <a:cxnLst/>
              <a:rect l="l" t="t" r="r" b="b"/>
              <a:pathLst>
                <a:path w="867" h="3956" extrusionOk="0">
                  <a:moveTo>
                    <a:pt x="0" y="0"/>
                  </a:moveTo>
                  <a:lnTo>
                    <a:pt x="0" y="3955"/>
                  </a:lnTo>
                  <a:lnTo>
                    <a:pt x="866" y="3955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9"/>
            <p:cNvSpPr/>
            <p:nvPr/>
          </p:nvSpPr>
          <p:spPr>
            <a:xfrm>
              <a:off x="7032440" y="2309447"/>
              <a:ext cx="291027" cy="355391"/>
            </a:xfrm>
            <a:custGeom>
              <a:avLst/>
              <a:gdLst/>
              <a:ahLst/>
              <a:cxnLst/>
              <a:rect l="l" t="t" r="r" b="b"/>
              <a:pathLst>
                <a:path w="6396" h="7811" extrusionOk="0">
                  <a:moveTo>
                    <a:pt x="1" y="1"/>
                  </a:moveTo>
                  <a:lnTo>
                    <a:pt x="1" y="2570"/>
                  </a:lnTo>
                  <a:cubicBezTo>
                    <a:pt x="1" y="4375"/>
                    <a:pt x="867" y="6093"/>
                    <a:pt x="2325" y="7175"/>
                  </a:cubicBezTo>
                  <a:lnTo>
                    <a:pt x="3191" y="7810"/>
                  </a:lnTo>
                  <a:lnTo>
                    <a:pt x="4072" y="7175"/>
                  </a:lnTo>
                  <a:cubicBezTo>
                    <a:pt x="5530" y="6093"/>
                    <a:pt x="6396" y="4375"/>
                    <a:pt x="6396" y="2570"/>
                  </a:cubicBezTo>
                  <a:lnTo>
                    <a:pt x="6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9"/>
            <p:cNvSpPr/>
            <p:nvPr/>
          </p:nvSpPr>
          <p:spPr>
            <a:xfrm>
              <a:off x="7150698" y="2309447"/>
              <a:ext cx="172769" cy="355391"/>
            </a:xfrm>
            <a:custGeom>
              <a:avLst/>
              <a:gdLst/>
              <a:ahLst/>
              <a:cxnLst/>
              <a:rect l="l" t="t" r="r" b="b"/>
              <a:pathLst>
                <a:path w="3797" h="7811" extrusionOk="0">
                  <a:moveTo>
                    <a:pt x="2584" y="1"/>
                  </a:moveTo>
                  <a:lnTo>
                    <a:pt x="2584" y="2570"/>
                  </a:lnTo>
                  <a:cubicBezTo>
                    <a:pt x="2584" y="4375"/>
                    <a:pt x="1718" y="6093"/>
                    <a:pt x="260" y="7175"/>
                  </a:cubicBezTo>
                  <a:lnTo>
                    <a:pt x="0" y="7363"/>
                  </a:lnTo>
                  <a:lnTo>
                    <a:pt x="592" y="7810"/>
                  </a:lnTo>
                  <a:lnTo>
                    <a:pt x="1458" y="7175"/>
                  </a:lnTo>
                  <a:cubicBezTo>
                    <a:pt x="2931" y="6093"/>
                    <a:pt x="3797" y="4389"/>
                    <a:pt x="3797" y="2570"/>
                  </a:cubicBez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9"/>
            <p:cNvSpPr/>
            <p:nvPr/>
          </p:nvSpPr>
          <p:spPr>
            <a:xfrm>
              <a:off x="7014057" y="2289746"/>
              <a:ext cx="328474" cy="39447"/>
            </a:xfrm>
            <a:custGeom>
              <a:avLst/>
              <a:gdLst/>
              <a:ahLst/>
              <a:cxnLst/>
              <a:rect l="l" t="t" r="r" b="b"/>
              <a:pathLst>
                <a:path w="7219" h="867" extrusionOk="0">
                  <a:moveTo>
                    <a:pt x="174" y="1"/>
                  </a:moveTo>
                  <a:cubicBezTo>
                    <a:pt x="73" y="1"/>
                    <a:pt x="1" y="73"/>
                    <a:pt x="1" y="174"/>
                  </a:cubicBezTo>
                  <a:lnTo>
                    <a:pt x="1" y="694"/>
                  </a:lnTo>
                  <a:cubicBezTo>
                    <a:pt x="1" y="795"/>
                    <a:pt x="73" y="867"/>
                    <a:pt x="174" y="867"/>
                  </a:cubicBezTo>
                  <a:lnTo>
                    <a:pt x="7031" y="867"/>
                  </a:lnTo>
                  <a:cubicBezTo>
                    <a:pt x="7132" y="867"/>
                    <a:pt x="7218" y="795"/>
                    <a:pt x="7218" y="694"/>
                  </a:cubicBezTo>
                  <a:lnTo>
                    <a:pt x="7218" y="174"/>
                  </a:lnTo>
                  <a:cubicBezTo>
                    <a:pt x="7218" y="73"/>
                    <a:pt x="7132" y="1"/>
                    <a:pt x="70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9"/>
            <p:cNvSpPr/>
            <p:nvPr/>
          </p:nvSpPr>
          <p:spPr>
            <a:xfrm>
              <a:off x="7287293" y="2289746"/>
              <a:ext cx="55239" cy="39447"/>
            </a:xfrm>
            <a:custGeom>
              <a:avLst/>
              <a:gdLst/>
              <a:ahLst/>
              <a:cxnLst/>
              <a:rect l="l" t="t" r="r" b="b"/>
              <a:pathLst>
                <a:path w="1214" h="867" extrusionOk="0">
                  <a:moveTo>
                    <a:pt x="1" y="1"/>
                  </a:moveTo>
                  <a:lnTo>
                    <a:pt x="1" y="867"/>
                  </a:lnTo>
                  <a:lnTo>
                    <a:pt x="1026" y="867"/>
                  </a:lnTo>
                  <a:cubicBezTo>
                    <a:pt x="1127" y="867"/>
                    <a:pt x="1213" y="795"/>
                    <a:pt x="1213" y="694"/>
                  </a:cubicBezTo>
                  <a:lnTo>
                    <a:pt x="1213" y="174"/>
                  </a:lnTo>
                  <a:cubicBezTo>
                    <a:pt x="1213" y="73"/>
                    <a:pt x="1127" y="1"/>
                    <a:pt x="1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9"/>
            <p:cNvSpPr/>
            <p:nvPr/>
          </p:nvSpPr>
          <p:spPr>
            <a:xfrm>
              <a:off x="7107335" y="2397623"/>
              <a:ext cx="142601" cy="135450"/>
            </a:xfrm>
            <a:custGeom>
              <a:avLst/>
              <a:gdLst/>
              <a:ahLst/>
              <a:cxnLst/>
              <a:rect l="l" t="t" r="r" b="b"/>
              <a:pathLst>
                <a:path w="3134" h="2977" extrusionOk="0">
                  <a:moveTo>
                    <a:pt x="1567" y="1"/>
                  </a:moveTo>
                  <a:cubicBezTo>
                    <a:pt x="1560" y="1"/>
                    <a:pt x="1552" y="4"/>
                    <a:pt x="1545" y="12"/>
                  </a:cubicBezTo>
                  <a:lnTo>
                    <a:pt x="1083" y="921"/>
                  </a:lnTo>
                  <a:cubicBezTo>
                    <a:pt x="1083" y="936"/>
                    <a:pt x="1069" y="950"/>
                    <a:pt x="1054" y="950"/>
                  </a:cubicBezTo>
                  <a:lnTo>
                    <a:pt x="44" y="1094"/>
                  </a:lnTo>
                  <a:cubicBezTo>
                    <a:pt x="15" y="1094"/>
                    <a:pt x="1" y="1138"/>
                    <a:pt x="15" y="1167"/>
                  </a:cubicBezTo>
                  <a:lnTo>
                    <a:pt x="751" y="1888"/>
                  </a:lnTo>
                  <a:cubicBezTo>
                    <a:pt x="766" y="1903"/>
                    <a:pt x="766" y="1903"/>
                    <a:pt x="766" y="1917"/>
                  </a:cubicBezTo>
                  <a:lnTo>
                    <a:pt x="592" y="2928"/>
                  </a:lnTo>
                  <a:cubicBezTo>
                    <a:pt x="582" y="2960"/>
                    <a:pt x="595" y="2976"/>
                    <a:pt x="621" y="2976"/>
                  </a:cubicBezTo>
                  <a:cubicBezTo>
                    <a:pt x="629" y="2976"/>
                    <a:pt x="639" y="2975"/>
                    <a:pt x="650" y="2971"/>
                  </a:cubicBezTo>
                  <a:lnTo>
                    <a:pt x="1545" y="2495"/>
                  </a:lnTo>
                  <a:lnTo>
                    <a:pt x="1588" y="2495"/>
                  </a:lnTo>
                  <a:lnTo>
                    <a:pt x="2483" y="2971"/>
                  </a:lnTo>
                  <a:cubicBezTo>
                    <a:pt x="2491" y="2975"/>
                    <a:pt x="2498" y="2976"/>
                    <a:pt x="2505" y="2976"/>
                  </a:cubicBezTo>
                  <a:cubicBezTo>
                    <a:pt x="2525" y="2976"/>
                    <a:pt x="2541" y="2960"/>
                    <a:pt x="2541" y="2928"/>
                  </a:cubicBezTo>
                  <a:lnTo>
                    <a:pt x="2368" y="1917"/>
                  </a:lnTo>
                  <a:cubicBezTo>
                    <a:pt x="2354" y="1903"/>
                    <a:pt x="2368" y="1903"/>
                    <a:pt x="2368" y="1888"/>
                  </a:cubicBezTo>
                  <a:lnTo>
                    <a:pt x="3104" y="1167"/>
                  </a:lnTo>
                  <a:cubicBezTo>
                    <a:pt x="3133" y="1138"/>
                    <a:pt x="3119" y="1094"/>
                    <a:pt x="3090" y="1094"/>
                  </a:cubicBezTo>
                  <a:lnTo>
                    <a:pt x="2065" y="950"/>
                  </a:lnTo>
                  <a:cubicBezTo>
                    <a:pt x="2050" y="950"/>
                    <a:pt x="2050" y="936"/>
                    <a:pt x="2036" y="921"/>
                  </a:cubicBezTo>
                  <a:lnTo>
                    <a:pt x="1588" y="12"/>
                  </a:lnTo>
                  <a:cubicBezTo>
                    <a:pt x="1581" y="4"/>
                    <a:pt x="1574" y="1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7140187" y="2641815"/>
              <a:ext cx="75578" cy="36808"/>
            </a:xfrm>
            <a:custGeom>
              <a:avLst/>
              <a:gdLst/>
              <a:ahLst/>
              <a:cxnLst/>
              <a:rect l="l" t="t" r="r" b="b"/>
              <a:pathLst>
                <a:path w="1661" h="809" extrusionOk="0">
                  <a:moveTo>
                    <a:pt x="332" y="0"/>
                  </a:moveTo>
                  <a:cubicBezTo>
                    <a:pt x="145" y="0"/>
                    <a:pt x="0" y="145"/>
                    <a:pt x="0" y="332"/>
                  </a:cubicBezTo>
                  <a:lnTo>
                    <a:pt x="0" y="477"/>
                  </a:lnTo>
                  <a:cubicBezTo>
                    <a:pt x="0" y="664"/>
                    <a:pt x="145" y="809"/>
                    <a:pt x="332" y="809"/>
                  </a:cubicBezTo>
                  <a:lnTo>
                    <a:pt x="1328" y="809"/>
                  </a:lnTo>
                  <a:cubicBezTo>
                    <a:pt x="1502" y="809"/>
                    <a:pt x="1660" y="664"/>
                    <a:pt x="1660" y="477"/>
                  </a:cubicBezTo>
                  <a:lnTo>
                    <a:pt x="1660" y="332"/>
                  </a:lnTo>
                  <a:cubicBezTo>
                    <a:pt x="1660" y="145"/>
                    <a:pt x="1502" y="0"/>
                    <a:pt x="1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9"/>
            <p:cNvSpPr/>
            <p:nvPr/>
          </p:nvSpPr>
          <p:spPr>
            <a:xfrm>
              <a:off x="7100783" y="2785637"/>
              <a:ext cx="154386" cy="53234"/>
            </a:xfrm>
            <a:custGeom>
              <a:avLst/>
              <a:gdLst/>
              <a:ahLst/>
              <a:cxnLst/>
              <a:rect l="l" t="t" r="r" b="b"/>
              <a:pathLst>
                <a:path w="3393" h="1170" extrusionOk="0">
                  <a:moveTo>
                    <a:pt x="448" y="1"/>
                  </a:moveTo>
                  <a:cubicBezTo>
                    <a:pt x="202" y="1"/>
                    <a:pt x="0" y="203"/>
                    <a:pt x="0" y="448"/>
                  </a:cubicBezTo>
                  <a:lnTo>
                    <a:pt x="0" y="1170"/>
                  </a:lnTo>
                  <a:lnTo>
                    <a:pt x="3393" y="1170"/>
                  </a:lnTo>
                  <a:lnTo>
                    <a:pt x="3393" y="448"/>
                  </a:lnTo>
                  <a:cubicBezTo>
                    <a:pt x="3393" y="203"/>
                    <a:pt x="3190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9"/>
            <p:cNvSpPr/>
            <p:nvPr/>
          </p:nvSpPr>
          <p:spPr>
            <a:xfrm>
              <a:off x="7200613" y="2785637"/>
              <a:ext cx="54556" cy="53234"/>
            </a:xfrm>
            <a:custGeom>
              <a:avLst/>
              <a:gdLst/>
              <a:ahLst/>
              <a:cxnLst/>
              <a:rect l="l" t="t" r="r" b="b"/>
              <a:pathLst>
                <a:path w="1199" h="1170" extrusionOk="0">
                  <a:moveTo>
                    <a:pt x="0" y="1"/>
                  </a:moveTo>
                  <a:lnTo>
                    <a:pt x="0" y="1170"/>
                  </a:lnTo>
                  <a:lnTo>
                    <a:pt x="1199" y="1170"/>
                  </a:lnTo>
                  <a:lnTo>
                    <a:pt x="1199" y="448"/>
                  </a:lnTo>
                  <a:cubicBezTo>
                    <a:pt x="1199" y="203"/>
                    <a:pt x="996" y="1"/>
                    <a:pt x="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9"/>
            <p:cNvSpPr/>
            <p:nvPr/>
          </p:nvSpPr>
          <p:spPr>
            <a:xfrm>
              <a:off x="7044953" y="2825721"/>
              <a:ext cx="264727" cy="67020"/>
            </a:xfrm>
            <a:custGeom>
              <a:avLst/>
              <a:gdLst/>
              <a:ahLst/>
              <a:cxnLst/>
              <a:rect l="l" t="t" r="r" b="b"/>
              <a:pathLst>
                <a:path w="5818" h="1473" extrusionOk="0">
                  <a:moveTo>
                    <a:pt x="462" y="0"/>
                  </a:moveTo>
                  <a:cubicBezTo>
                    <a:pt x="332" y="0"/>
                    <a:pt x="231" y="87"/>
                    <a:pt x="217" y="202"/>
                  </a:cubicBezTo>
                  <a:lnTo>
                    <a:pt x="29" y="1169"/>
                  </a:lnTo>
                  <a:cubicBezTo>
                    <a:pt x="0" y="1328"/>
                    <a:pt x="116" y="1473"/>
                    <a:pt x="274" y="1473"/>
                  </a:cubicBezTo>
                  <a:lnTo>
                    <a:pt x="5558" y="1473"/>
                  </a:lnTo>
                  <a:cubicBezTo>
                    <a:pt x="5717" y="1458"/>
                    <a:pt x="5818" y="1328"/>
                    <a:pt x="5789" y="1169"/>
                  </a:cubicBezTo>
                  <a:lnTo>
                    <a:pt x="5616" y="202"/>
                  </a:lnTo>
                  <a:cubicBezTo>
                    <a:pt x="5587" y="87"/>
                    <a:pt x="5486" y="0"/>
                    <a:pt x="5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9"/>
            <p:cNvSpPr/>
            <p:nvPr/>
          </p:nvSpPr>
          <p:spPr>
            <a:xfrm>
              <a:off x="7243976" y="2825721"/>
              <a:ext cx="66978" cy="67065"/>
            </a:xfrm>
            <a:custGeom>
              <a:avLst/>
              <a:gdLst/>
              <a:ahLst/>
              <a:cxnLst/>
              <a:rect l="l" t="t" r="r" b="b"/>
              <a:pathLst>
                <a:path w="1472" h="1474" extrusionOk="0">
                  <a:moveTo>
                    <a:pt x="0" y="0"/>
                  </a:moveTo>
                  <a:lnTo>
                    <a:pt x="274" y="1473"/>
                  </a:lnTo>
                  <a:lnTo>
                    <a:pt x="1184" y="1473"/>
                  </a:lnTo>
                  <a:cubicBezTo>
                    <a:pt x="1191" y="1473"/>
                    <a:pt x="1197" y="1473"/>
                    <a:pt x="1204" y="1473"/>
                  </a:cubicBezTo>
                  <a:cubicBezTo>
                    <a:pt x="1353" y="1473"/>
                    <a:pt x="1471" y="1321"/>
                    <a:pt x="1444" y="1169"/>
                  </a:cubicBezTo>
                  <a:lnTo>
                    <a:pt x="1256" y="202"/>
                  </a:lnTo>
                  <a:cubicBezTo>
                    <a:pt x="1227" y="87"/>
                    <a:pt x="1126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992" grpId="0" animBg="1"/>
      <p:bldP spid="2993" grpId="0" animBg="1"/>
      <p:bldP spid="30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32" y="1378901"/>
            <a:ext cx="4112058" cy="30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 err="1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Giải</a:t>
                </a: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:</a:t>
                </a:r>
                <a:b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</a:br>
                <a:r>
                  <a:rPr lang="en-US" sz="2000" b="0" dirty="0" err="1">
                    <a:sym typeface="Arial"/>
                  </a:rPr>
                  <a:t>Đổi</a:t>
                </a:r>
                <a:r>
                  <a:rPr lang="en-US" sz="2000" b="0" dirty="0">
                    <a:sym typeface="Arial"/>
                  </a:rPr>
                  <a:t>: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b="0" dirty="0">
                    <a:sym typeface="Arial"/>
                  </a:rPr>
                  <a:t> h</a:t>
                </a:r>
                <a:br>
                  <a:rPr lang="en-US" sz="2000" b="0" dirty="0">
                    <a:sym typeface="Arial"/>
                  </a:rPr>
                </a:br>
                <a:endParaRPr sz="2000" b="0" dirty="0">
                  <a:sym typeface="Arial"/>
                </a:endParaRPr>
              </a:p>
            </p:txBody>
          </p:sp>
        </mc:Choice>
        <mc:Fallback xmlns="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blipFill>
                <a:blip r:embed="rId4"/>
                <a:stretch>
                  <a:fillRect l="-1786" t="-4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Quãng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B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trường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s = v.t</a:t>
                </a:r>
                <a:r>
                  <a:rPr lang="ar-AE" sz="2000" b="0" dirty="0"/>
                  <a:t>= </a:t>
                </a:r>
                <a:r>
                  <a:rPr lang="en-US" sz="2000" b="0" dirty="0"/>
                  <a:t> 12 .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 4 km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blipFill>
                <a:blip r:embed="rId5"/>
                <a:stretch>
                  <a:fillRect l="-1245" t="-12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83;p44">
            <a:extLst>
              <a:ext uri="{FF2B5EF4-FFF2-40B4-BE49-F238E27FC236}">
                <a16:creationId xmlns:a16="http://schemas.microsoft.com/office/drawing/2014/main" id="{D3F22BFA-0AF2-4071-9313-9A42DC1207A7}"/>
              </a:ext>
            </a:extLst>
          </p:cNvPr>
          <p:cNvSpPr txBox="1">
            <a:spLocks/>
          </p:cNvSpPr>
          <p:nvPr/>
        </p:nvSpPr>
        <p:spPr>
          <a:xfrm>
            <a:off x="4074375" y="50249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12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20 min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?</a:t>
            </a:r>
          </a:p>
        </p:txBody>
      </p:sp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CF65394E-61D1-471B-A899-AED93725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76" y="0"/>
            <a:ext cx="10736351" cy="60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7EA3A3-F202-4A42-B45E-2FCA60ED5F5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783;p44">
            <a:extLst>
              <a:ext uri="{FF2B5EF4-FFF2-40B4-BE49-F238E27FC236}">
                <a16:creationId xmlns:a16="http://schemas.microsoft.com/office/drawing/2014/main" id="{0384A98F-2AA8-4BE6-87B1-14FB40BAB51C}"/>
              </a:ext>
            </a:extLst>
          </p:cNvPr>
          <p:cNvSpPr txBox="1">
            <a:spLocks/>
          </p:cNvSpPr>
          <p:nvPr/>
        </p:nvSpPr>
        <p:spPr>
          <a:xfrm>
            <a:off x="913710" y="1457717"/>
            <a:ext cx="7316577" cy="247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bộ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từ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một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cách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2,4 km </a:t>
            </a:r>
            <a:r>
              <a:rPr lang="en-US" dirty="0" err="1">
                <a:solidFill>
                  <a:srgbClr val="FDF2E9"/>
                </a:solidFill>
              </a:rPr>
              <a:t>với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tốc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độ</a:t>
            </a:r>
            <a:r>
              <a:rPr lang="en-US" dirty="0">
                <a:solidFill>
                  <a:srgbClr val="FDF2E9"/>
                </a:solidFill>
              </a:rPr>
              <a:t> 4,8 km. </a:t>
            </a:r>
            <a:r>
              <a:rPr lang="en-US" dirty="0" err="1">
                <a:solidFill>
                  <a:srgbClr val="FDF2E9"/>
                </a:solidFill>
              </a:rPr>
              <a:t>Tính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gian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và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điểm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của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đó</a:t>
            </a:r>
            <a:r>
              <a:rPr lang="en-US" dirty="0">
                <a:solidFill>
                  <a:srgbClr val="FDF2E9"/>
                </a:solidFill>
              </a:rPr>
              <a:t>. </a:t>
            </a:r>
            <a:r>
              <a:rPr lang="en-US" dirty="0" err="1">
                <a:solidFill>
                  <a:srgbClr val="FDF2E9"/>
                </a:solidFill>
              </a:rPr>
              <a:t>Biết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khởi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hành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lúc</a:t>
            </a:r>
            <a:r>
              <a:rPr lang="en-US" dirty="0">
                <a:solidFill>
                  <a:srgbClr val="FDF2E9"/>
                </a:solidFill>
              </a:rPr>
              <a:t> 8 h 30 min</a:t>
            </a:r>
          </a:p>
        </p:txBody>
      </p:sp>
    </p:spTree>
    <p:extLst>
      <p:ext uri="{BB962C8B-B14F-4D97-AF65-F5344CB8AC3E}">
        <p14:creationId xmlns:p14="http://schemas.microsoft.com/office/powerpoint/2010/main" val="31564536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endParaRPr lang="en-US" sz="2000" b="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Thời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gian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A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siêu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thị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v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b="0" dirty="0"/>
                  <a:t> = 0,5 h = 30 min</a:t>
                </a: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blipFill>
                <a:blip r:embed="rId2"/>
                <a:stretch>
                  <a:fillRect l="-1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3670706" y="3212342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Thời</a:t>
            </a:r>
            <a:r>
              <a:rPr lang="en-US" sz="2000" b="0" dirty="0"/>
              <a:t> </a:t>
            </a:r>
            <a:r>
              <a:rPr lang="en-US" sz="2000" b="0" dirty="0" err="1"/>
              <a:t>điểm</a:t>
            </a:r>
            <a:r>
              <a:rPr lang="en-US" sz="2000" b="0" dirty="0"/>
              <a:t> </a:t>
            </a:r>
            <a:r>
              <a:rPr lang="en-US" sz="2000" b="0" dirty="0" err="1"/>
              <a:t>bạn</a:t>
            </a:r>
            <a:r>
              <a:rPr lang="en-US" sz="2000" b="0" dirty="0"/>
              <a:t> A </a:t>
            </a:r>
            <a:r>
              <a:rPr lang="en-US" sz="2000" b="0" dirty="0" err="1"/>
              <a:t>đến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thị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8 h 30 min + 30 min = 9 h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8927804C-B34A-419A-BCFD-F6D4AF2F0C5F}"/>
              </a:ext>
            </a:extLst>
          </p:cNvPr>
          <p:cNvSpPr txBox="1">
            <a:spLocks/>
          </p:cNvSpPr>
          <p:nvPr/>
        </p:nvSpPr>
        <p:spPr>
          <a:xfrm>
            <a:off x="767727" y="1381216"/>
            <a:ext cx="189114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2,4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4,8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?</a:t>
            </a:r>
          </a:p>
        </p:txBody>
      </p:sp>
      <p:pic>
        <p:nvPicPr>
          <p:cNvPr id="10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134B046C-5A95-42BA-83A0-F5F445592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0702" r="9392"/>
          <a:stretch/>
        </p:blipFill>
        <p:spPr bwMode="auto">
          <a:xfrm>
            <a:off x="-170822" y="2880747"/>
            <a:ext cx="4260501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05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899B0BBA-6418-4848-988C-D15C9483D2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76" y="1263039"/>
            <a:ext cx="4646309" cy="26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6E24B1CB-6D12-41AE-99DC-04F480E98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08" y="1577246"/>
            <a:ext cx="370158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người đi bộ với tốc độ 4 km/h. Tìm khoảng cách từ nhà đến nơi làm việc biết thời gian cần để người đó đi từ nhà đến nơi làm việc là 30 phút.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807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C96F4F26-ADC9-430E-80AA-9DD3B7682C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5525" y="3018071"/>
            <a:ext cx="3772950" cy="21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83;p44">
            <a:extLst>
              <a:ext uri="{FF2B5EF4-FFF2-40B4-BE49-F238E27FC236}">
                <a16:creationId xmlns:a16="http://schemas.microsoft.com/office/drawing/2014/main" id="{6B582004-C6EA-421E-AC08-20DC076A6DF4}"/>
              </a:ext>
            </a:extLst>
          </p:cNvPr>
          <p:cNvSpPr txBox="1">
            <a:spLocks/>
          </p:cNvSpPr>
          <p:nvPr/>
        </p:nvSpPr>
        <p:spPr>
          <a:xfrm>
            <a:off x="3045535" y="383734"/>
            <a:ext cx="3412940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/>
              <a:t>Đổi: 30 </a:t>
            </a:r>
            <a:r>
              <a:rPr lang="en-US" sz="2000" b="0" dirty="0" err="1"/>
              <a:t>phút</a:t>
            </a:r>
            <a:r>
              <a:rPr lang="en-US" sz="2000" b="0" dirty="0"/>
              <a:t> =0,5 h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2367547" y="1940174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Quãng</a:t>
            </a:r>
            <a:r>
              <a:rPr lang="en-US" sz="2000" b="0" dirty="0"/>
              <a:t> </a:t>
            </a:r>
            <a:r>
              <a:rPr lang="en-US" sz="2000" b="0" dirty="0" err="1"/>
              <a:t>đường</a:t>
            </a:r>
            <a:r>
              <a:rPr lang="en-US" sz="2000" b="0" dirty="0"/>
              <a:t> </a:t>
            </a:r>
            <a:r>
              <a:rPr lang="en-US" sz="2000" b="0" dirty="0" err="1"/>
              <a:t>người</a:t>
            </a:r>
            <a:r>
              <a:rPr lang="en-US" sz="2000" b="0" dirty="0"/>
              <a:t> </a:t>
            </a:r>
            <a:r>
              <a:rPr lang="en-US" sz="2000" b="0" dirty="0" err="1"/>
              <a:t>đó</a:t>
            </a:r>
            <a:r>
              <a:rPr lang="en-US" sz="2000" b="0" dirty="0"/>
              <a:t> </a:t>
            </a:r>
            <a:r>
              <a:rPr lang="en-US" sz="2000" b="0" dirty="0" err="1"/>
              <a:t>đi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s = v.t</a:t>
            </a:r>
            <a:r>
              <a:rPr lang="ar-AE" sz="2000" b="0" dirty="0"/>
              <a:t>= </a:t>
            </a:r>
            <a:r>
              <a:rPr lang="en-US" sz="2000" b="0" dirty="0"/>
              <a:t> 4.0,5</a:t>
            </a:r>
            <a:r>
              <a:rPr lang="ar-AE" sz="2000" b="0" dirty="0"/>
              <a:t> </a:t>
            </a:r>
            <a:r>
              <a:rPr lang="en-US" sz="2000" b="0" dirty="0"/>
              <a:t>= 2 km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Google Shape;1783;p44">
            <a:extLst>
              <a:ext uri="{FF2B5EF4-FFF2-40B4-BE49-F238E27FC236}">
                <a16:creationId xmlns:a16="http://schemas.microsoft.com/office/drawing/2014/main" id="{1AE56681-64E5-40E6-B198-078A7D9A8737}"/>
              </a:ext>
            </a:extLst>
          </p:cNvPr>
          <p:cNvSpPr txBox="1">
            <a:spLocks/>
          </p:cNvSpPr>
          <p:nvPr/>
        </p:nvSpPr>
        <p:spPr>
          <a:xfrm>
            <a:off x="446296" y="1148385"/>
            <a:ext cx="8251406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000" b="0" dirty="0"/>
              <a:t>Khoảng cách từ nhà đến nơi làm việc bằng đúng quãng đường mà người đó đã đi trong 30 phút.</a:t>
            </a:r>
            <a:r>
              <a:rPr lang="en-US" sz="2000" b="0" dirty="0"/>
              <a:t/>
            </a:r>
            <a:br>
              <a:rPr lang="en-US" sz="2000" b="0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084185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3828915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000" dirty="0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2073991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1750006" y="0"/>
            <a:ext cx="51834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ví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dụ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chuyển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nhanh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661976" y="2645956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viên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Usain Bolt </a:t>
            </a: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661976" y="644932"/>
            <a:ext cx="1919578" cy="1919578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6561600" y="2469889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gêpa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212806" y="726378"/>
            <a:ext cx="2320648" cy="1919578"/>
          </a:xfrm>
          <a:prstGeom prst="roundRect">
            <a:avLst/>
          </a:prstGeom>
          <a:blipFill>
            <a:blip r:embed="rId3"/>
            <a:srcRect/>
            <a:stretch>
              <a:fillRect l="-39138" b="-71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3153951" y="4448821"/>
            <a:ext cx="25913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3236856" y="2645956"/>
            <a:ext cx="2320648" cy="1919578"/>
          </a:xfrm>
          <a:prstGeom prst="roundRect">
            <a:avLst/>
          </a:prstGeom>
          <a:blipFill>
            <a:blip r:embed="rId4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255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1" grpId="0"/>
      <p:bldP spid="22" grpId="0" animBg="1"/>
      <p:bldP spid="25" grpId="0"/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341644" y="1371203"/>
            <a:ext cx="4088443" cy="240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>
              <a:lnSpc>
                <a:spcPct val="150000"/>
              </a:lnSpc>
              <a:buClr>
                <a:srgbClr val="16433D"/>
              </a:buClr>
              <a:defRPr/>
            </a:pPr>
            <a:r>
              <a:rPr lang="en-US" sz="2400" dirty="0" err="1">
                <a:solidFill>
                  <a:srgbClr val="16433D"/>
                </a:solidFill>
              </a:rPr>
              <a:t>Vận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động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viên</a:t>
            </a:r>
            <a:r>
              <a:rPr lang="en-US" sz="2400" dirty="0">
                <a:solidFill>
                  <a:srgbClr val="16433D"/>
                </a:solidFill>
              </a:rPr>
              <a:t> Usain Bolt </a:t>
            </a:r>
            <a:r>
              <a:rPr lang="en-US" sz="2400" dirty="0" err="1">
                <a:solidFill>
                  <a:srgbClr val="16433D"/>
                </a:solidFill>
              </a:rPr>
              <a:t>người</a:t>
            </a:r>
            <a:r>
              <a:rPr lang="en-US" sz="2400" dirty="0">
                <a:solidFill>
                  <a:srgbClr val="16433D"/>
                </a:solidFill>
              </a:rPr>
              <a:t> Jamaica -  </a:t>
            </a:r>
            <a:r>
              <a:rPr lang="en-US" sz="2400" dirty="0" err="1">
                <a:solidFill>
                  <a:srgbClr val="16433D"/>
                </a:solidFill>
              </a:rPr>
              <a:t>Kỉ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lục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thế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giới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về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chạy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100m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9,58 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sym typeface="Merriweather"/>
            </a:endParaRP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4813140" y="849172"/>
            <a:ext cx="3668884" cy="3668884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019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5004079" y="1768510"/>
            <a:ext cx="3888711" cy="18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pa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gấp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3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Usian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Bolt –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120 km/h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68716" y="859954"/>
            <a:ext cx="4138905" cy="3423592"/>
          </a:xfrm>
          <a:prstGeom prst="roundRect">
            <a:avLst/>
          </a:prstGeom>
          <a:blipFill>
            <a:blip r:embed="rId2"/>
            <a:srcRect/>
            <a:stretch>
              <a:fillRect l="-30711" r="8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289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613518" y="1042430"/>
            <a:ext cx="76864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những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chạp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nhất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bò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5.10</a:t>
            </a:r>
            <a:r>
              <a:rPr kumimoji="0" lang="en-US" sz="2200" b="1" i="0" u="none" strike="noStrike" kern="0" cap="none" spc="0" normalizeH="0" baseline="3000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-3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km/h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2703193" y="1801053"/>
            <a:ext cx="3737613" cy="3091653"/>
          </a:xfrm>
          <a:prstGeom prst="roundRect">
            <a:avLst/>
          </a:prstGeom>
          <a:blipFill>
            <a:blip r:embed="rId2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293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42"/>
          <p:cNvSpPr/>
          <p:nvPr/>
        </p:nvSpPr>
        <p:spPr>
          <a:xfrm>
            <a:off x="2691615" y="579928"/>
            <a:ext cx="794311" cy="1229144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42"/>
          <p:cNvSpPr/>
          <p:nvPr/>
        </p:nvSpPr>
        <p:spPr>
          <a:xfrm>
            <a:off x="2564044" y="4272917"/>
            <a:ext cx="1030188" cy="653103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42"/>
          <p:cNvSpPr/>
          <p:nvPr/>
        </p:nvSpPr>
        <p:spPr>
          <a:xfrm>
            <a:off x="2539175" y="4346732"/>
            <a:ext cx="1014939" cy="539170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42"/>
          <p:cNvSpPr/>
          <p:nvPr/>
        </p:nvSpPr>
        <p:spPr>
          <a:xfrm>
            <a:off x="2399578" y="4256057"/>
            <a:ext cx="1176206" cy="562452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42"/>
          <p:cNvSpPr/>
          <p:nvPr/>
        </p:nvSpPr>
        <p:spPr>
          <a:xfrm>
            <a:off x="2429258" y="4252064"/>
            <a:ext cx="1143303" cy="56644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42"/>
          <p:cNvSpPr/>
          <p:nvPr/>
        </p:nvSpPr>
        <p:spPr>
          <a:xfrm>
            <a:off x="3032598" y="4181448"/>
            <a:ext cx="137961" cy="125190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42"/>
          <p:cNvSpPr/>
          <p:nvPr/>
        </p:nvSpPr>
        <p:spPr>
          <a:xfrm>
            <a:off x="3128877" y="4181448"/>
            <a:ext cx="138009" cy="125190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42"/>
          <p:cNvSpPr/>
          <p:nvPr/>
        </p:nvSpPr>
        <p:spPr>
          <a:xfrm>
            <a:off x="3181190" y="4192512"/>
            <a:ext cx="158718" cy="126970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42"/>
          <p:cNvSpPr/>
          <p:nvPr/>
        </p:nvSpPr>
        <p:spPr>
          <a:xfrm>
            <a:off x="3278912" y="4198404"/>
            <a:ext cx="137216" cy="12908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42"/>
          <p:cNvSpPr/>
          <p:nvPr/>
        </p:nvSpPr>
        <p:spPr>
          <a:xfrm>
            <a:off x="3359125" y="4197466"/>
            <a:ext cx="137216" cy="130818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42"/>
          <p:cNvSpPr/>
          <p:nvPr/>
        </p:nvSpPr>
        <p:spPr>
          <a:xfrm>
            <a:off x="3423320" y="4204513"/>
            <a:ext cx="136422" cy="12860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3462620" y="2226828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42"/>
          <p:cNvSpPr/>
          <p:nvPr/>
        </p:nvSpPr>
        <p:spPr>
          <a:xfrm>
            <a:off x="3419303" y="3320585"/>
            <a:ext cx="191789" cy="199798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2"/>
          <p:cNvSpPr/>
          <p:nvPr/>
        </p:nvSpPr>
        <p:spPr>
          <a:xfrm>
            <a:off x="3471447" y="3133654"/>
            <a:ext cx="71434" cy="191765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42"/>
          <p:cNvSpPr/>
          <p:nvPr/>
        </p:nvSpPr>
        <p:spPr>
          <a:xfrm>
            <a:off x="3600630" y="3213073"/>
            <a:ext cx="109123" cy="180533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3593414" y="2230893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42"/>
          <p:cNvSpPr/>
          <p:nvPr/>
        </p:nvSpPr>
        <p:spPr>
          <a:xfrm>
            <a:off x="3458628" y="2453372"/>
            <a:ext cx="800709" cy="3377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42"/>
          <p:cNvSpPr/>
          <p:nvPr/>
        </p:nvSpPr>
        <p:spPr>
          <a:xfrm>
            <a:off x="3505962" y="2785167"/>
            <a:ext cx="454122" cy="219329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42"/>
          <p:cNvSpPr/>
          <p:nvPr/>
        </p:nvSpPr>
        <p:spPr>
          <a:xfrm>
            <a:off x="3459421" y="3339826"/>
            <a:ext cx="140439" cy="7383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42"/>
          <p:cNvSpPr/>
          <p:nvPr/>
        </p:nvSpPr>
        <p:spPr>
          <a:xfrm>
            <a:off x="3442585" y="3395987"/>
            <a:ext cx="128389" cy="62342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329014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179784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2952361" y="367280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42"/>
          <p:cNvSpPr/>
          <p:nvPr/>
        </p:nvSpPr>
        <p:spPr>
          <a:xfrm>
            <a:off x="3101602" y="3863507"/>
            <a:ext cx="30498" cy="20324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42"/>
          <p:cNvSpPr/>
          <p:nvPr/>
        </p:nvSpPr>
        <p:spPr>
          <a:xfrm>
            <a:off x="3101602" y="3908387"/>
            <a:ext cx="32710" cy="11833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42"/>
          <p:cNvSpPr/>
          <p:nvPr/>
        </p:nvSpPr>
        <p:spPr>
          <a:xfrm>
            <a:off x="3102396" y="3947063"/>
            <a:ext cx="31315" cy="7360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42"/>
          <p:cNvSpPr/>
          <p:nvPr/>
        </p:nvSpPr>
        <p:spPr>
          <a:xfrm>
            <a:off x="3066463" y="3836929"/>
            <a:ext cx="18303" cy="29295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42"/>
          <p:cNvSpPr/>
          <p:nvPr/>
        </p:nvSpPr>
        <p:spPr>
          <a:xfrm>
            <a:off x="3026176" y="3791544"/>
            <a:ext cx="20083" cy="53756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42"/>
          <p:cNvSpPr/>
          <p:nvPr/>
        </p:nvSpPr>
        <p:spPr>
          <a:xfrm>
            <a:off x="2989280" y="3827645"/>
            <a:ext cx="51375" cy="23090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283443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42"/>
          <p:cNvSpPr/>
          <p:nvPr/>
        </p:nvSpPr>
        <p:spPr>
          <a:xfrm>
            <a:off x="2990074" y="4234410"/>
            <a:ext cx="93105" cy="250331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42"/>
          <p:cNvSpPr/>
          <p:nvPr/>
        </p:nvSpPr>
        <p:spPr>
          <a:xfrm>
            <a:off x="2997001" y="4180486"/>
            <a:ext cx="32422" cy="26746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42"/>
          <p:cNvSpPr/>
          <p:nvPr/>
        </p:nvSpPr>
        <p:spPr>
          <a:xfrm>
            <a:off x="2945939" y="4360369"/>
            <a:ext cx="51375" cy="12844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42"/>
          <p:cNvSpPr/>
          <p:nvPr/>
        </p:nvSpPr>
        <p:spPr>
          <a:xfrm>
            <a:off x="2950773" y="4401137"/>
            <a:ext cx="44953" cy="11401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42"/>
          <p:cNvSpPr/>
          <p:nvPr/>
        </p:nvSpPr>
        <p:spPr>
          <a:xfrm>
            <a:off x="2940335" y="4317028"/>
            <a:ext cx="68211" cy="12074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42"/>
          <p:cNvSpPr/>
          <p:nvPr/>
        </p:nvSpPr>
        <p:spPr>
          <a:xfrm>
            <a:off x="2929103" y="4259568"/>
            <a:ext cx="55391" cy="23859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42"/>
          <p:cNvSpPr/>
          <p:nvPr/>
        </p:nvSpPr>
        <p:spPr>
          <a:xfrm>
            <a:off x="2903439" y="4198092"/>
            <a:ext cx="53756" cy="2910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42"/>
          <p:cNvSpPr/>
          <p:nvPr/>
        </p:nvSpPr>
        <p:spPr>
          <a:xfrm>
            <a:off x="2876958" y="4145755"/>
            <a:ext cx="66599" cy="53684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220220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258492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288176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231453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253277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319465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294435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42"/>
          <p:cNvSpPr/>
          <p:nvPr/>
        </p:nvSpPr>
        <p:spPr>
          <a:xfrm>
            <a:off x="3180228" y="1387035"/>
            <a:ext cx="44135" cy="24148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42"/>
          <p:cNvSpPr/>
          <p:nvPr/>
        </p:nvSpPr>
        <p:spPr>
          <a:xfrm>
            <a:off x="3072716" y="1363777"/>
            <a:ext cx="76244" cy="95486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42"/>
          <p:cNvSpPr/>
          <p:nvPr/>
        </p:nvSpPr>
        <p:spPr>
          <a:xfrm>
            <a:off x="3197064" y="1342900"/>
            <a:ext cx="51375" cy="3232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42"/>
          <p:cNvSpPr/>
          <p:nvPr/>
        </p:nvSpPr>
        <p:spPr>
          <a:xfrm>
            <a:off x="3273284" y="1510252"/>
            <a:ext cx="37737" cy="45290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315295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310480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42"/>
          <p:cNvSpPr/>
          <p:nvPr/>
        </p:nvSpPr>
        <p:spPr>
          <a:xfrm>
            <a:off x="4036280" y="1853977"/>
            <a:ext cx="86659" cy="86659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2"/>
          <p:cNvSpPr/>
          <p:nvPr/>
        </p:nvSpPr>
        <p:spPr>
          <a:xfrm>
            <a:off x="3733011" y="3696852"/>
            <a:ext cx="85865" cy="85071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42"/>
          <p:cNvSpPr/>
          <p:nvPr/>
        </p:nvSpPr>
        <p:spPr>
          <a:xfrm>
            <a:off x="3571743" y="1193682"/>
            <a:ext cx="331386" cy="330568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42"/>
          <p:cNvSpPr/>
          <p:nvPr/>
        </p:nvSpPr>
        <p:spPr>
          <a:xfrm>
            <a:off x="3790783" y="1269830"/>
            <a:ext cx="61789" cy="53034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2"/>
          <p:cNvSpPr/>
          <p:nvPr/>
        </p:nvSpPr>
        <p:spPr>
          <a:xfrm>
            <a:off x="3844515" y="1343910"/>
            <a:ext cx="36944" cy="31123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42"/>
          <p:cNvSpPr txBox="1">
            <a:spLocks noGrp="1"/>
          </p:cNvSpPr>
          <p:nvPr>
            <p:ph type="title"/>
          </p:nvPr>
        </p:nvSpPr>
        <p:spPr>
          <a:xfrm>
            <a:off x="6437175" y="126598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</a:t>
            </a:r>
            <a:endParaRPr dirty="0"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4017833" y="2316931"/>
            <a:ext cx="5091935" cy="1463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KHÁI NIỆM TỐC ĐỘ</a:t>
            </a:r>
            <a:endParaRPr sz="3600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50"/>
                            </p:stCondLst>
                            <p:childTnLst>
                              <p:par>
                                <p:cTn id="3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750"/>
                            </p:stCondLst>
                            <p:childTnLst>
                              <p:par>
                                <p:cTn id="3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" grpId="0" animBg="1"/>
      <p:bldP spid="1644" grpId="0" animBg="1"/>
      <p:bldP spid="1645" grpId="0" animBg="1"/>
      <p:bldP spid="1646" grpId="0" animBg="1"/>
      <p:bldP spid="1647" grpId="0" animBg="1"/>
      <p:bldP spid="1648" grpId="0" animBg="1"/>
      <p:bldP spid="1649" grpId="0" animBg="1"/>
      <p:bldP spid="1650" grpId="0" animBg="1"/>
      <p:bldP spid="1651" grpId="0" animBg="1"/>
      <p:bldP spid="1652" grpId="0" animBg="1"/>
      <p:bldP spid="1653" grpId="0" animBg="1"/>
      <p:bldP spid="1654" grpId="0" animBg="1"/>
      <p:bldP spid="1655" grpId="0" animBg="1"/>
      <p:bldP spid="1656" grpId="0" animBg="1"/>
      <p:bldP spid="1657" grpId="0" animBg="1"/>
      <p:bldP spid="1658" grpId="0" animBg="1"/>
      <p:bldP spid="1659" grpId="0" animBg="1"/>
      <p:bldP spid="1660" grpId="0" animBg="1"/>
      <p:bldP spid="1661" grpId="0" animBg="1"/>
      <p:bldP spid="1662" grpId="0" animBg="1"/>
      <p:bldP spid="1663" grpId="0" animBg="1"/>
      <p:bldP spid="1664" grpId="0" animBg="1"/>
      <p:bldP spid="1665" grpId="0" animBg="1"/>
      <p:bldP spid="1666" grpId="0" animBg="1"/>
      <p:bldP spid="1667" grpId="0" animBg="1"/>
      <p:bldP spid="1668" grpId="0" animBg="1"/>
      <p:bldP spid="1669" grpId="0" animBg="1"/>
      <p:bldP spid="1670" grpId="0" animBg="1"/>
      <p:bldP spid="1671" grpId="0" animBg="1"/>
      <p:bldP spid="1672" grpId="0" animBg="1"/>
      <p:bldP spid="1673" grpId="0" animBg="1"/>
      <p:bldP spid="1674" grpId="0" animBg="1"/>
      <p:bldP spid="1675" grpId="0" animBg="1"/>
      <p:bldP spid="1676" grpId="0" animBg="1"/>
      <p:bldP spid="1677" grpId="0" animBg="1"/>
      <p:bldP spid="1678" grpId="0" animBg="1"/>
      <p:bldP spid="1679" grpId="0" animBg="1"/>
      <p:bldP spid="1680" grpId="0" animBg="1"/>
      <p:bldP spid="1681" grpId="0" animBg="1"/>
      <p:bldP spid="1682" grpId="0" animBg="1"/>
      <p:bldP spid="1683" grpId="0" animBg="1"/>
      <p:bldP spid="1684" grpId="0" animBg="1"/>
      <p:bldP spid="1685" grpId="0" animBg="1"/>
      <p:bldP spid="1686" grpId="0" animBg="1"/>
      <p:bldP spid="1687" grpId="0" animBg="1"/>
      <p:bldP spid="1688" grpId="0" animBg="1"/>
      <p:bldP spid="1689" grpId="0" animBg="1"/>
      <p:bldP spid="1690" grpId="0" animBg="1"/>
      <p:bldP spid="1691" grpId="0" animBg="1"/>
      <p:bldP spid="1692" grpId="0" animBg="1"/>
      <p:bldP spid="1693" grpId="0" animBg="1"/>
      <p:bldP spid="1694" grpId="0" animBg="1"/>
      <p:bldP spid="1695" grpId="0" animBg="1"/>
      <p:bldP spid="1696" grpId="0" animBg="1"/>
      <p:bldP spid="1697" grpId="0" animBg="1"/>
      <p:bldP spid="1698" grpId="0" animBg="1"/>
      <p:bldP spid="1699" grpId="0" animBg="1"/>
      <p:bldP spid="1700" grpId="0" animBg="1"/>
      <p:bldP spid="1701" grpId="0" animBg="1"/>
      <p:bldP spid="1702" grpId="0" animBg="1"/>
      <p:bldP spid="1703" grpId="0" animBg="1"/>
      <p:bldP spid="1704" grpId="0" animBg="1"/>
      <p:bldP spid="1705" grpId="0" animBg="1"/>
      <p:bldP spid="1706" grpId="0" animBg="1"/>
      <p:bldP spid="1707" grpId="0" animBg="1"/>
      <p:bldP spid="1708" grpId="0" animBg="1"/>
      <p:bldP spid="1709" grpId="0" animBg="1"/>
      <p:bldP spid="1710" grpId="0" animBg="1"/>
      <p:bldP spid="1711" grpId="0" animBg="1"/>
      <p:bldP spid="1712" grpId="0" animBg="1"/>
      <p:bldP spid="1713" grpId="0" animBg="1"/>
      <p:bldP spid="1714" grpId="0" animBg="1"/>
      <p:bldP spid="1715" grpId="0" animBg="1"/>
      <p:bldP spid="1716" grpId="0" animBg="1"/>
      <p:bldP spid="1717" grpId="0" animBg="1"/>
      <p:bldP spid="1718" grpId="0" animBg="1"/>
      <p:bldP spid="1719" grpId="0" animBg="1"/>
      <p:bldP spid="1720" grpId="0" animBg="1"/>
      <p:bldP spid="1721" grpId="0" animBg="1"/>
      <p:bldP spid="1722" grpId="0" animBg="1"/>
      <p:bldP spid="1723" grpId="0" animBg="1"/>
      <p:bldP spid="1724" grpId="0" animBg="1"/>
      <p:bldP spid="1725" grpId="0" animBg="1"/>
      <p:bldP spid="1726" grpId="0" animBg="1"/>
      <p:bldP spid="1727" grpId="0" animBg="1"/>
      <p:bldP spid="1728" grpId="0" animBg="1"/>
      <p:bldP spid="1729" grpId="0" animBg="1"/>
      <p:bldP spid="1730" grpId="0" animBg="1"/>
      <p:bldP spid="1731" grpId="0" animBg="1"/>
      <p:bldP spid="1732" grpId="0" animBg="1"/>
      <p:bldP spid="1733" grpId="0" animBg="1"/>
      <p:bldP spid="1734" grpId="0" animBg="1"/>
      <p:bldP spid="1735" grpId="0" animBg="1"/>
      <p:bldP spid="1736" grpId="0" animBg="1"/>
      <p:bldP spid="1737" grpId="0" animBg="1"/>
      <p:bldP spid="1738" grpId="0" animBg="1"/>
      <p:bldP spid="1739" grpId="0" animBg="1"/>
      <p:bldP spid="1740" grpId="0" animBg="1"/>
      <p:bldP spid="1741" grpId="0" animBg="1"/>
      <p:bldP spid="1742" grpId="0" animBg="1"/>
      <p:bldP spid="1743" grpId="0" animBg="1"/>
      <p:bldP spid="1744" grpId="0" animBg="1"/>
      <p:bldP spid="1745" grpId="0" animBg="1"/>
      <p:bldP spid="1746" grpId="0" animBg="1"/>
      <p:bldP spid="1747" grpId="0" animBg="1"/>
      <p:bldP spid="1748" grpId="0" animBg="1"/>
      <p:bldP spid="1749" grpId="0" animBg="1"/>
      <p:bldP spid="1750" grpId="0" animBg="1"/>
      <p:bldP spid="1751" grpId="0" animBg="1"/>
      <p:bldP spid="1752" grpId="0" animBg="1"/>
      <p:bldP spid="1753" grpId="0" animBg="1"/>
      <p:bldP spid="1754" grpId="0" animBg="1"/>
      <p:bldP spid="1755" grpId="0" animBg="1"/>
      <p:bldP spid="1756" grpId="0" animBg="1"/>
      <p:bldP spid="1757" grpId="0" animBg="1"/>
      <p:bldP spid="1758" grpId="0" animBg="1"/>
      <p:bldP spid="1759" grpId="0" animBg="1"/>
      <p:bldP spid="1760" grpId="0" animBg="1"/>
      <p:bldP spid="1761" grpId="0" animBg="1"/>
      <p:bldP spid="1762" grpId="0" animBg="1"/>
      <p:bldP spid="1763" grpId="0" animBg="1"/>
      <p:bldP spid="1764" grpId="0" animBg="1"/>
      <p:bldP spid="1765" grpId="0" animBg="1"/>
      <p:bldP spid="1766" grpId="0" animBg="1"/>
      <p:bldP spid="1767" grpId="0" animBg="1"/>
      <p:bldP spid="1768" grpId="0" animBg="1"/>
      <p:bldP spid="1769" grpId="0" animBg="1"/>
      <p:bldP spid="1770" grpId="0"/>
      <p:bldP spid="177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àng hải là gì? Những kiến thức khi theo học ngành hàng hải">
            <a:extLst>
              <a:ext uri="{FF2B5EF4-FFF2-40B4-BE49-F238E27FC236}">
                <a16:creationId xmlns:a16="http://schemas.microsoft.com/office/drawing/2014/main" id="{14CF9278-1638-4DED-8823-400FCEFD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8176" r="31633" b="700"/>
          <a:stretch>
            <a:fillRect/>
          </a:stretch>
        </p:blipFill>
        <p:spPr bwMode="auto">
          <a:xfrm>
            <a:off x="634501" y="944248"/>
            <a:ext cx="3749929" cy="3358456"/>
          </a:xfrm>
          <a:custGeom>
            <a:avLst/>
            <a:gdLst>
              <a:gd name="connsiteX0" fmla="*/ 1710911 w 3461017"/>
              <a:gd name="connsiteY0" fmla="*/ 0 h 3099705"/>
              <a:gd name="connsiteX1" fmla="*/ 2057178 w 3461017"/>
              <a:gd name="connsiteY1" fmla="*/ 3098760 h 3099705"/>
              <a:gd name="connsiteX2" fmla="*/ 1980193 w 3461017"/>
              <a:gd name="connsiteY2" fmla="*/ 3099705 h 3099705"/>
              <a:gd name="connsiteX3" fmla="*/ 24139 w 3461017"/>
              <a:gd name="connsiteY3" fmla="*/ 2274408 h 3099705"/>
              <a:gd name="connsiteX4" fmla="*/ 70259 w 3461017"/>
              <a:gd name="connsiteY4" fmla="*/ 1488477 h 3099705"/>
              <a:gd name="connsiteX5" fmla="*/ 1621623 w 3461017"/>
              <a:gd name="connsiteY5" fmla="*/ 6281 h 3099705"/>
              <a:gd name="connsiteX6" fmla="*/ 1710911 w 3461017"/>
              <a:gd name="connsiteY6" fmla="*/ 0 h 309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1017" h="3099705">
                <a:moveTo>
                  <a:pt x="1710911" y="0"/>
                </a:moveTo>
                <a:cubicBezTo>
                  <a:pt x="2862544" y="0"/>
                  <a:pt x="4810026" y="2967083"/>
                  <a:pt x="2057178" y="3098760"/>
                </a:cubicBezTo>
                <a:cubicBezTo>
                  <a:pt x="2055737" y="3098831"/>
                  <a:pt x="2028084" y="3099705"/>
                  <a:pt x="1980193" y="3099705"/>
                </a:cubicBezTo>
                <a:cubicBezTo>
                  <a:pt x="1624622" y="3099705"/>
                  <a:pt x="153974" y="3051743"/>
                  <a:pt x="24139" y="2274408"/>
                </a:cubicBezTo>
                <a:cubicBezTo>
                  <a:pt x="-19407" y="2012423"/>
                  <a:pt x="-4034" y="1744039"/>
                  <a:pt x="70259" y="1488477"/>
                </a:cubicBezTo>
                <a:cubicBezTo>
                  <a:pt x="273301" y="786450"/>
                  <a:pt x="877963" y="113257"/>
                  <a:pt x="1621623" y="6281"/>
                </a:cubicBezTo>
                <a:cubicBezTo>
                  <a:pt x="1650764" y="2054"/>
                  <a:pt x="1680566" y="0"/>
                  <a:pt x="1710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4259409" y="1300684"/>
            <a:ext cx="4180246" cy="1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Trong hàng hải người ta thường dùng “nút” làm đơn vị đo tốc độ: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4876305" y="2623476"/>
            <a:ext cx="3445624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 nút = 1 hải lý/h = 1,852 km/h = 0,514 m/s hay 1m/s = nút.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562732" y="1109097"/>
            <a:ext cx="4009268" cy="1413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trụ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562732" y="2335381"/>
            <a:ext cx="3907668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Năm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ánh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= 9,4608.1I</a:t>
            </a:r>
            <a:r>
              <a:rPr lang="en-US" sz="1800" baseline="300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2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 km ≈ 1I6m.</a:t>
            </a:r>
          </a:p>
        </p:txBody>
      </p:sp>
      <p:pic>
        <p:nvPicPr>
          <p:cNvPr id="4100" name="Picture 4" descr="Không gian nền minh họa Các vector miễn phí">
            <a:extLst>
              <a:ext uri="{FF2B5EF4-FFF2-40B4-BE49-F238E27FC236}">
                <a16:creationId xmlns:a16="http://schemas.microsoft.com/office/drawing/2014/main" id="{EB00F0BB-CD5F-4AEC-BB01-C81817A3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88" y="928022"/>
            <a:ext cx="3563815" cy="3563815"/>
          </a:xfrm>
          <a:prstGeom prst="roundRect">
            <a:avLst>
              <a:gd name="adj" fmla="val 144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120;p61">
            <a:extLst>
              <a:ext uri="{FF2B5EF4-FFF2-40B4-BE49-F238E27FC236}">
                <a16:creationId xmlns:a16="http://schemas.microsoft.com/office/drawing/2014/main" id="{0CAF128D-0CEE-4AD7-A2B0-311AC2F88306}"/>
              </a:ext>
            </a:extLst>
          </p:cNvPr>
          <p:cNvSpPr txBox="1">
            <a:spLocks/>
          </p:cNvSpPr>
          <p:nvPr/>
        </p:nvSpPr>
        <p:spPr>
          <a:xfrm>
            <a:off x="562732" y="3210705"/>
            <a:ext cx="3907668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1200"/>
              </a:spcBef>
            </a:pPr>
            <a:r>
              <a:rPr lang="nl-NL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 độ ánh sáng: 300.000 km/s.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33938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59463-F391-4B4B-AA21-75E36BD19668}"/>
              </a:ext>
            </a:extLst>
          </p:cNvPr>
          <p:cNvSpPr/>
          <p:nvPr/>
        </p:nvSpPr>
        <p:spPr>
          <a:xfrm>
            <a:off x="1884497" y="3682006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693975" y="1854180"/>
            <a:ext cx="3751104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Khoa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Long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đang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luận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về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việc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có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Em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hãy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gợi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ý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xác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định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37854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2" y="2737537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103402" y="1765451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khoảng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55" y="3463296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3" y="3499290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103402" y="2260905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541781" y="2762048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930605" y="3040240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61082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5434 -2.59259E-6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42275 -2.96296E-6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8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/>
      <p:bldP spid="71" grpId="0"/>
      <p:bldP spid="72" grpId="0" animBg="1"/>
      <p:bldP spid="76" grpId="0"/>
      <p:bldP spid="77" grpId="0" animBg="1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BE2211-176A-448B-83B3-DFC132534545}"/>
              </a:ext>
            </a:extLst>
          </p:cNvPr>
          <p:cNvSpPr/>
          <p:nvPr/>
        </p:nvSpPr>
        <p:spPr>
          <a:xfrm>
            <a:off x="1285375" y="3789576"/>
            <a:ext cx="5398737" cy="120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9" y="2729188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285376" y="1775003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3" y="3492793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285376" y="2270457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ngắn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497034" y="2737911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885858" y="3016103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346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17284E-7 L 0.59098 6.17284E-7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59462 1.48148E-6 " pathEditMode="relative" rAng="0" ptsTypes="AA">
                                      <p:cBhvr>
                                        <p:cTn id="26" dur="6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1" grpId="0"/>
      <p:bldP spid="76" grpId="0"/>
      <p:bldP spid="77" grpId="0" animBg="1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6952" y="204664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Làm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(s)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(t)?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798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7915BAE-F057-4833-9780-A66C0A00FF4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B86717-8190-4781-A633-4414D3A5E371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1342</Words>
  <Application>Microsoft Office PowerPoint</Application>
  <PresentationFormat>On-screen Show (16:9)</PresentationFormat>
  <Paragraphs>211</Paragraphs>
  <Slides>52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Montserrat</vt:lpstr>
      <vt:lpstr>Montserrat Medium</vt:lpstr>
      <vt:lpstr>Arial</vt:lpstr>
      <vt:lpstr>#9Slide03 Arima Madurai Black</vt:lpstr>
      <vt:lpstr>Merriweather</vt:lpstr>
      <vt:lpstr>Cambria Math</vt:lpstr>
      <vt:lpstr>Our Creative Company by Slidesgo</vt:lpstr>
      <vt:lpstr>PowerPoint Presentation</vt:lpstr>
      <vt:lpstr>BÀI 8</vt:lpstr>
      <vt:lpstr>Làm thế nào để nhận biết sự nhanh hay chậm của chuyển động????</vt:lpstr>
      <vt:lpstr>KHÁI NIỆM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các từ sau để điền vào chỗ trống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Tìm đơn vị tốc độ thích hợp để điền vào chỗ trống ở bảng sau:</vt:lpstr>
      <vt:lpstr>PowerPoint Presentation</vt:lpstr>
      <vt:lpstr>PowerPoint Presentation</vt:lpstr>
      <vt:lpstr>PowerPoint Presentation</vt:lpstr>
      <vt:lpstr>PowerPoint Presentation</vt:lpstr>
      <vt:lpstr>III.</vt:lpstr>
      <vt:lpstr>Ví dụ 1: Một đoàn tàu trong thời gian 1,5 giờ đi được quãng đường dài 81 km. Tính tốc độ của tàu ra km/h, m/s.</vt:lpstr>
      <vt:lpstr>Tốc độ của tàu tính ra km/h là:             v = "s" /"t"  = "81" /"1,5"  = 54 km/h </vt:lpstr>
      <vt:lpstr>Ví dụ 2: Một bạn nhà cách trường 5 km, xuất phát từ nhà lúc 6 h 45 min đến trường lúc 7 h 15 min. Tính tốc độ của bạn đó ra km/h, m/s.</vt:lpstr>
      <vt:lpstr>Giải: Tốc độ đi xe đạp của bạn đó là:             v = "s" /"t"  = "5" /"0,5"  = 10 km/h ⇒┴(          ) v = "10000" /"3600"  = 2,8 m/s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Giải: Tốc độ của vận động viên là:            v = "s" /"t"  = 100/11,54 = 8,67 m/s </vt:lpstr>
      <vt:lpstr>Bạn B đi xe đạp từ nhà đến trường với tốc độ là 12 km/h hết 20 min. Tính quãng đường từ nhà B đến trường?</vt:lpstr>
      <vt:lpstr>Giải: Đổi: 20 min = "1" /"3"  h </vt:lpstr>
      <vt:lpstr>PowerPoint Presentation</vt:lpstr>
      <vt:lpstr>PowerPoint Presentation</vt:lpstr>
      <vt:lpstr>Một người đi bộ với tốc độ 4 km/h. Tìm khoảng cách từ nhà đến nơi làm việc biết thời gian cần để người đó đi từ nhà đến nơi làm việc là 30 phút.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hàng hải người ta thường dùng “nút” làm đơn vị đo tốc độ:</vt:lpstr>
      <vt:lpstr>Trong vũ trụ, người ta dùng đơn vị là năm ánh sáng: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cp:lastModifiedBy>Administrator</cp:lastModifiedBy>
  <cp:revision>35</cp:revision>
  <dcterms:modified xsi:type="dcterms:W3CDTF">2022-11-15T04:42:51Z</dcterms:modified>
</cp:coreProperties>
</file>